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3.xml" ContentType="application/vnd.openxmlformats-officedocument.presentationml.tags+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4"/>
  </p:notesMasterIdLst>
  <p:sldIdLst>
    <p:sldId id="259" r:id="rId2"/>
    <p:sldId id="260" r:id="rId3"/>
    <p:sldId id="282" r:id="rId4"/>
    <p:sldId id="261" r:id="rId5"/>
    <p:sldId id="262" r:id="rId6"/>
    <p:sldId id="264" r:id="rId7"/>
    <p:sldId id="263" r:id="rId8"/>
    <p:sldId id="283" r:id="rId9"/>
    <p:sldId id="265" r:id="rId10"/>
    <p:sldId id="267" r:id="rId11"/>
    <p:sldId id="266" r:id="rId12"/>
    <p:sldId id="268" r:id="rId13"/>
    <p:sldId id="284" r:id="rId14"/>
    <p:sldId id="269" r:id="rId15"/>
    <p:sldId id="270" r:id="rId16"/>
    <p:sldId id="271" r:id="rId17"/>
    <p:sldId id="272" r:id="rId18"/>
    <p:sldId id="285" r:id="rId19"/>
    <p:sldId id="273" r:id="rId20"/>
    <p:sldId id="274" r:id="rId21"/>
    <p:sldId id="275" r:id="rId22"/>
    <p:sldId id="277" r:id="rId23"/>
  </p:sldIdLst>
  <p:sldSz cx="12192000" cy="6858000"/>
  <p:notesSz cx="6858000" cy="9144000"/>
  <p:custDataLst>
    <p:tags r:id="rId25"/>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C5483"/>
    <a:srgbClr val="47484A"/>
    <a:srgbClr val="006BB5"/>
    <a:srgbClr val="F1F3F2"/>
    <a:srgbClr val="F8FAF9"/>
    <a:srgbClr val="EFF1F0"/>
    <a:srgbClr val="C6CBCE"/>
    <a:srgbClr val="575759"/>
    <a:srgbClr val="323031"/>
    <a:srgbClr val="FF94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92" d="100"/>
          <a:sy n="92" d="100"/>
        </p:scale>
        <p:origin x="498"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D168996-8679-4D40-8FF1-FB823C7086A6}" type="datetimeFigureOut">
              <a:rPr lang="zh-CN" altLang="en-US" smtClean="0"/>
              <a:t>2020/6/1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25C091-6B32-43DD-BAFC-8343ABA74162}" type="slidenum">
              <a:rPr lang="zh-CN" altLang="en-US" smtClean="0"/>
              <a:t>‹#›</a:t>
            </a:fld>
            <a:endParaRPr lang="zh-CN" altLang="en-US"/>
          </a:p>
        </p:txBody>
      </p:sp>
    </p:spTree>
    <p:extLst>
      <p:ext uri="{BB962C8B-B14F-4D97-AF65-F5344CB8AC3E}">
        <p14:creationId xmlns:p14="http://schemas.microsoft.com/office/powerpoint/2010/main" val="5744930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a:t>
            </a:fld>
            <a:endParaRPr lang="zh-CN" altLang="en-US"/>
          </a:p>
        </p:txBody>
      </p:sp>
    </p:spTree>
    <p:extLst>
      <p:ext uri="{BB962C8B-B14F-4D97-AF65-F5344CB8AC3E}">
        <p14:creationId xmlns:p14="http://schemas.microsoft.com/office/powerpoint/2010/main" val="6391481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2</a:t>
            </a:fld>
            <a:endParaRPr lang="zh-CN" altLang="en-US"/>
          </a:p>
        </p:txBody>
      </p:sp>
    </p:spTree>
    <p:extLst>
      <p:ext uri="{BB962C8B-B14F-4D97-AF65-F5344CB8AC3E}">
        <p14:creationId xmlns:p14="http://schemas.microsoft.com/office/powerpoint/2010/main" val="1705794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3</a:t>
            </a:fld>
            <a:endParaRPr lang="zh-CN" altLang="en-US"/>
          </a:p>
        </p:txBody>
      </p:sp>
    </p:spTree>
    <p:extLst>
      <p:ext uri="{BB962C8B-B14F-4D97-AF65-F5344CB8AC3E}">
        <p14:creationId xmlns:p14="http://schemas.microsoft.com/office/powerpoint/2010/main" val="24420114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4</a:t>
            </a:fld>
            <a:endParaRPr lang="zh-CN" altLang="en-US"/>
          </a:p>
        </p:txBody>
      </p:sp>
    </p:spTree>
    <p:extLst>
      <p:ext uri="{BB962C8B-B14F-4D97-AF65-F5344CB8AC3E}">
        <p14:creationId xmlns:p14="http://schemas.microsoft.com/office/powerpoint/2010/main" val="18069546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5</a:t>
            </a:fld>
            <a:endParaRPr lang="zh-CN" altLang="en-US"/>
          </a:p>
        </p:txBody>
      </p:sp>
    </p:spTree>
    <p:extLst>
      <p:ext uri="{BB962C8B-B14F-4D97-AF65-F5344CB8AC3E}">
        <p14:creationId xmlns:p14="http://schemas.microsoft.com/office/powerpoint/2010/main" val="12309089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6</a:t>
            </a:fld>
            <a:endParaRPr lang="zh-CN" altLang="en-US"/>
          </a:p>
        </p:txBody>
      </p:sp>
    </p:spTree>
    <p:extLst>
      <p:ext uri="{BB962C8B-B14F-4D97-AF65-F5344CB8AC3E}">
        <p14:creationId xmlns:p14="http://schemas.microsoft.com/office/powerpoint/2010/main" val="31646317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7</a:t>
            </a:fld>
            <a:endParaRPr lang="zh-CN" altLang="en-US"/>
          </a:p>
        </p:txBody>
      </p:sp>
    </p:spTree>
    <p:extLst>
      <p:ext uri="{BB962C8B-B14F-4D97-AF65-F5344CB8AC3E}">
        <p14:creationId xmlns:p14="http://schemas.microsoft.com/office/powerpoint/2010/main" val="4592641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8</a:t>
            </a:fld>
            <a:endParaRPr lang="zh-CN" altLang="en-US"/>
          </a:p>
        </p:txBody>
      </p:sp>
    </p:spTree>
    <p:extLst>
      <p:ext uri="{BB962C8B-B14F-4D97-AF65-F5344CB8AC3E}">
        <p14:creationId xmlns:p14="http://schemas.microsoft.com/office/powerpoint/2010/main" val="36036030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9</a:t>
            </a:fld>
            <a:endParaRPr lang="zh-CN" altLang="en-US"/>
          </a:p>
        </p:txBody>
      </p:sp>
    </p:spTree>
    <p:extLst>
      <p:ext uri="{BB962C8B-B14F-4D97-AF65-F5344CB8AC3E}">
        <p14:creationId xmlns:p14="http://schemas.microsoft.com/office/powerpoint/2010/main" val="41871550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10</a:t>
            </a:fld>
            <a:endParaRPr lang="zh-CN" altLang="en-US"/>
          </a:p>
        </p:txBody>
      </p:sp>
    </p:spTree>
    <p:extLst>
      <p:ext uri="{BB962C8B-B14F-4D97-AF65-F5344CB8AC3E}">
        <p14:creationId xmlns:p14="http://schemas.microsoft.com/office/powerpoint/2010/main" val="42113377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11</a:t>
            </a:fld>
            <a:endParaRPr lang="zh-CN" altLang="en-US"/>
          </a:p>
        </p:txBody>
      </p:sp>
    </p:spTree>
    <p:extLst>
      <p:ext uri="{BB962C8B-B14F-4D97-AF65-F5344CB8AC3E}">
        <p14:creationId xmlns:p14="http://schemas.microsoft.com/office/powerpoint/2010/main" val="11802405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12</a:t>
            </a:fld>
            <a:endParaRPr lang="zh-CN" altLang="en-US"/>
          </a:p>
        </p:txBody>
      </p:sp>
    </p:spTree>
    <p:extLst>
      <p:ext uri="{BB962C8B-B14F-4D97-AF65-F5344CB8AC3E}">
        <p14:creationId xmlns:p14="http://schemas.microsoft.com/office/powerpoint/2010/main" val="36616366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13</a:t>
            </a:fld>
            <a:endParaRPr lang="zh-CN" altLang="en-US"/>
          </a:p>
        </p:txBody>
      </p:sp>
    </p:spTree>
    <p:extLst>
      <p:ext uri="{BB962C8B-B14F-4D97-AF65-F5344CB8AC3E}">
        <p14:creationId xmlns:p14="http://schemas.microsoft.com/office/powerpoint/2010/main" val="16913623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14</a:t>
            </a:fld>
            <a:endParaRPr lang="zh-CN" altLang="en-US"/>
          </a:p>
        </p:txBody>
      </p:sp>
    </p:spTree>
    <p:extLst>
      <p:ext uri="{BB962C8B-B14F-4D97-AF65-F5344CB8AC3E}">
        <p14:creationId xmlns:p14="http://schemas.microsoft.com/office/powerpoint/2010/main" val="2313224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15</a:t>
            </a:fld>
            <a:endParaRPr lang="zh-CN" altLang="en-US"/>
          </a:p>
        </p:txBody>
      </p:sp>
    </p:spTree>
    <p:extLst>
      <p:ext uri="{BB962C8B-B14F-4D97-AF65-F5344CB8AC3E}">
        <p14:creationId xmlns:p14="http://schemas.microsoft.com/office/powerpoint/2010/main" val="33569731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16</a:t>
            </a:fld>
            <a:endParaRPr lang="zh-CN" altLang="en-US"/>
          </a:p>
        </p:txBody>
      </p:sp>
    </p:spTree>
    <p:extLst>
      <p:ext uri="{BB962C8B-B14F-4D97-AF65-F5344CB8AC3E}">
        <p14:creationId xmlns:p14="http://schemas.microsoft.com/office/powerpoint/2010/main" val="825598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17</a:t>
            </a:fld>
            <a:endParaRPr lang="zh-CN" altLang="en-US"/>
          </a:p>
        </p:txBody>
      </p:sp>
    </p:spTree>
    <p:extLst>
      <p:ext uri="{BB962C8B-B14F-4D97-AF65-F5344CB8AC3E}">
        <p14:creationId xmlns:p14="http://schemas.microsoft.com/office/powerpoint/2010/main" val="23996452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18</a:t>
            </a:fld>
            <a:endParaRPr lang="zh-CN" altLang="en-US"/>
          </a:p>
        </p:txBody>
      </p:sp>
    </p:spTree>
    <p:extLst>
      <p:ext uri="{BB962C8B-B14F-4D97-AF65-F5344CB8AC3E}">
        <p14:creationId xmlns:p14="http://schemas.microsoft.com/office/powerpoint/2010/main" val="11183404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19</a:t>
            </a:fld>
            <a:endParaRPr lang="zh-CN" altLang="en-US"/>
          </a:p>
        </p:txBody>
      </p:sp>
    </p:spTree>
    <p:extLst>
      <p:ext uri="{BB962C8B-B14F-4D97-AF65-F5344CB8AC3E}">
        <p14:creationId xmlns:p14="http://schemas.microsoft.com/office/powerpoint/2010/main" val="30039480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20</a:t>
            </a:fld>
            <a:endParaRPr lang="zh-CN" altLang="en-US"/>
          </a:p>
        </p:txBody>
      </p:sp>
    </p:spTree>
    <p:extLst>
      <p:ext uri="{BB962C8B-B14F-4D97-AF65-F5344CB8AC3E}">
        <p14:creationId xmlns:p14="http://schemas.microsoft.com/office/powerpoint/2010/main" val="3416757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21</a:t>
            </a:fld>
            <a:endParaRPr lang="zh-CN" altLang="en-US"/>
          </a:p>
        </p:txBody>
      </p:sp>
    </p:spTree>
    <p:extLst>
      <p:ext uri="{BB962C8B-B14F-4D97-AF65-F5344CB8AC3E}">
        <p14:creationId xmlns:p14="http://schemas.microsoft.com/office/powerpoint/2010/main" val="9075380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22</a:t>
            </a:fld>
            <a:endParaRPr lang="zh-CN" altLang="en-US"/>
          </a:p>
        </p:txBody>
      </p:sp>
    </p:spTree>
    <p:extLst>
      <p:ext uri="{BB962C8B-B14F-4D97-AF65-F5344CB8AC3E}">
        <p14:creationId xmlns:p14="http://schemas.microsoft.com/office/powerpoint/2010/main" val="7056005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5DBA570-4DCD-4886-99D4-74897D96F97E}"/>
              </a:ext>
            </a:extLst>
          </p:cNvPr>
          <p:cNvSpPr/>
          <p:nvPr userDrawn="1"/>
        </p:nvSpPr>
        <p:spPr>
          <a:xfrm>
            <a:off x="0" y="0"/>
            <a:ext cx="12192000" cy="6858000"/>
          </a:xfrm>
          <a:prstGeom prst="rect">
            <a:avLst/>
          </a:prstGeom>
          <a:gradFill flip="none" rotWithShape="1">
            <a:gsLst>
              <a:gs pos="0">
                <a:srgbClr val="F8FAF9"/>
              </a:gs>
              <a:gs pos="100000">
                <a:srgbClr val="F1F3F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849016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42627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3_标题幻灯片">
    <p:spTree>
      <p:nvGrpSpPr>
        <p:cNvPr id="1" name=""/>
        <p:cNvGrpSpPr/>
        <p:nvPr/>
      </p:nvGrpSpPr>
      <p:grpSpPr>
        <a:xfrm>
          <a:off x="0" y="0"/>
          <a:ext cx="0" cy="0"/>
          <a:chOff x="0" y="0"/>
          <a:chExt cx="0" cy="0"/>
        </a:xfrm>
      </p:grpSpPr>
      <p:sp>
        <p:nvSpPr>
          <p:cNvPr id="3" name="矩形 2"/>
          <p:cNvSpPr/>
          <p:nvPr userDrawn="1"/>
        </p:nvSpPr>
        <p:spPr>
          <a:xfrm>
            <a:off x="8325228" y="6545425"/>
            <a:ext cx="775136" cy="230832"/>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defTabSz="914400"/>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pPr defTabSz="914400"/>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pPr defTabSz="914400"/>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pPr defTabSz="914400"/>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144802759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E4569252-0ECB-4A77-AC29-6B1B55CE9D9D}"/>
              </a:ext>
            </a:extLst>
          </p:cNvPr>
          <p:cNvSpPr/>
          <p:nvPr userDrawn="1"/>
        </p:nvSpPr>
        <p:spPr>
          <a:xfrm>
            <a:off x="0" y="0"/>
            <a:ext cx="12192000" cy="6858000"/>
          </a:xfrm>
          <a:prstGeom prst="rect">
            <a:avLst/>
          </a:prstGeom>
          <a:gradFill>
            <a:gsLst>
              <a:gs pos="0">
                <a:schemeClr val="bg1">
                  <a:lumMod val="89000"/>
                </a:schemeClr>
              </a:gs>
              <a:gs pos="78000">
                <a:srgbClr val="F9F9F9"/>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xStyles>
    <p:titleStyle>
      <a:lvl1pPr algn="l" defTabSz="914380" rtl="0" eaLnBrk="1" latinLnBrk="0" hangingPunct="1">
        <a:lnSpc>
          <a:spcPct val="90000"/>
        </a:lnSpc>
        <a:spcBef>
          <a:spcPct val="0"/>
        </a:spcBef>
        <a:buNone/>
        <a:defRPr sz="4401" kern="1200">
          <a:solidFill>
            <a:schemeClr val="tx1"/>
          </a:solidFill>
          <a:latin typeface="+mj-lt"/>
          <a:ea typeface="+mj-ea"/>
          <a:cs typeface="+mj-cs"/>
        </a:defRPr>
      </a:lvl1pPr>
    </p:titleStyle>
    <p:bodyStyle>
      <a:lvl1pPr marL="228595" indent="-228595" algn="l" defTabSz="914380" rtl="0" eaLnBrk="1" latinLnBrk="0" hangingPunct="1">
        <a:lnSpc>
          <a:spcPct val="90000"/>
        </a:lnSpc>
        <a:spcBef>
          <a:spcPts val="999"/>
        </a:spcBef>
        <a:buFont typeface="Arial" panose="020B0604020202020204" pitchFamily="34" charset="0"/>
        <a:buChar char="•"/>
        <a:defRPr sz="2800" kern="1200">
          <a:solidFill>
            <a:schemeClr val="tx1"/>
          </a:solidFill>
          <a:latin typeface="+mn-lt"/>
          <a:ea typeface="+mn-ea"/>
          <a:cs typeface="+mn-cs"/>
        </a:defRPr>
      </a:lvl1pPr>
      <a:lvl2pPr marL="685785" indent="-228595" algn="l" defTabSz="91438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4" indent="-228595" algn="l" defTabSz="91438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56"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4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3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25"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15"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80" rtl="0" eaLnBrk="1" latinLnBrk="0" hangingPunct="1">
        <a:defRPr sz="1800" kern="1200">
          <a:solidFill>
            <a:schemeClr val="tx1"/>
          </a:solidFill>
          <a:latin typeface="+mn-lt"/>
          <a:ea typeface="+mn-ea"/>
          <a:cs typeface="+mn-cs"/>
        </a:defRPr>
      </a:lvl1pPr>
      <a:lvl2pPr marL="457190" algn="l" defTabSz="914380" rtl="0" eaLnBrk="1" latinLnBrk="0" hangingPunct="1">
        <a:defRPr sz="1800" kern="1200">
          <a:solidFill>
            <a:schemeClr val="tx1"/>
          </a:solidFill>
          <a:latin typeface="+mn-lt"/>
          <a:ea typeface="+mn-ea"/>
          <a:cs typeface="+mn-cs"/>
        </a:defRPr>
      </a:lvl2pPr>
      <a:lvl3pPr marL="914380" algn="l" defTabSz="914380" rtl="0" eaLnBrk="1" latinLnBrk="0" hangingPunct="1">
        <a:defRPr sz="1800" kern="1200">
          <a:solidFill>
            <a:schemeClr val="tx1"/>
          </a:solidFill>
          <a:latin typeface="+mn-lt"/>
          <a:ea typeface="+mn-ea"/>
          <a:cs typeface="+mn-cs"/>
        </a:defRPr>
      </a:lvl3pPr>
      <a:lvl4pPr marL="1371570" algn="l" defTabSz="914380" rtl="0" eaLnBrk="1" latinLnBrk="0" hangingPunct="1">
        <a:defRPr sz="1800" kern="1200">
          <a:solidFill>
            <a:schemeClr val="tx1"/>
          </a:solidFill>
          <a:latin typeface="+mn-lt"/>
          <a:ea typeface="+mn-ea"/>
          <a:cs typeface="+mn-cs"/>
        </a:defRPr>
      </a:lvl4pPr>
      <a:lvl5pPr marL="1828759" algn="l" defTabSz="914380" rtl="0" eaLnBrk="1" latinLnBrk="0" hangingPunct="1">
        <a:defRPr sz="1800" kern="1200">
          <a:solidFill>
            <a:schemeClr val="tx1"/>
          </a:solidFill>
          <a:latin typeface="+mn-lt"/>
          <a:ea typeface="+mn-ea"/>
          <a:cs typeface="+mn-cs"/>
        </a:defRPr>
      </a:lvl5pPr>
      <a:lvl6pPr marL="2285949" algn="l" defTabSz="914380" rtl="0" eaLnBrk="1" latinLnBrk="0" hangingPunct="1">
        <a:defRPr sz="1800" kern="1200">
          <a:solidFill>
            <a:schemeClr val="tx1"/>
          </a:solidFill>
          <a:latin typeface="+mn-lt"/>
          <a:ea typeface="+mn-ea"/>
          <a:cs typeface="+mn-cs"/>
        </a:defRPr>
      </a:lvl6pPr>
      <a:lvl7pPr marL="2743139" algn="l" defTabSz="914380" rtl="0" eaLnBrk="1" latinLnBrk="0" hangingPunct="1">
        <a:defRPr sz="1800" kern="1200">
          <a:solidFill>
            <a:schemeClr val="tx1"/>
          </a:solidFill>
          <a:latin typeface="+mn-lt"/>
          <a:ea typeface="+mn-ea"/>
          <a:cs typeface="+mn-cs"/>
        </a:defRPr>
      </a:lvl7pPr>
      <a:lvl8pPr marL="3200330" algn="l" defTabSz="914380" rtl="0" eaLnBrk="1" latinLnBrk="0" hangingPunct="1">
        <a:defRPr sz="1800" kern="1200">
          <a:solidFill>
            <a:schemeClr val="tx1"/>
          </a:solidFill>
          <a:latin typeface="+mn-lt"/>
          <a:ea typeface="+mn-ea"/>
          <a:cs typeface="+mn-cs"/>
        </a:defRPr>
      </a:lvl8pPr>
      <a:lvl9pPr marL="3657518" algn="l" defTabSz="91438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2.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10.jpe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11.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7"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椭圆 16">
            <a:extLst>
              <a:ext uri="{FF2B5EF4-FFF2-40B4-BE49-F238E27FC236}">
                <a16:creationId xmlns="" xmlns:a16="http://schemas.microsoft.com/office/drawing/2014/main" id="{39674D23-CF96-4C46-B56D-4D0E7EA562C8}"/>
              </a:ext>
            </a:extLst>
          </p:cNvPr>
          <p:cNvSpPr/>
          <p:nvPr/>
        </p:nvSpPr>
        <p:spPr>
          <a:xfrm rot="6013526">
            <a:off x="795940" y="2692399"/>
            <a:ext cx="1473200" cy="1473200"/>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椭圆 19">
            <a:extLst>
              <a:ext uri="{FF2B5EF4-FFF2-40B4-BE49-F238E27FC236}">
                <a16:creationId xmlns="" xmlns:a16="http://schemas.microsoft.com/office/drawing/2014/main" id="{3797E168-1BEE-4748-8600-9FEC6C1CD1D8}"/>
              </a:ext>
            </a:extLst>
          </p:cNvPr>
          <p:cNvSpPr/>
          <p:nvPr/>
        </p:nvSpPr>
        <p:spPr>
          <a:xfrm rot="6013526">
            <a:off x="8912206" y="4769005"/>
            <a:ext cx="1473200" cy="147320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矩形 3">
            <a:extLst>
              <a:ext uri="{FF2B5EF4-FFF2-40B4-BE49-F238E27FC236}">
                <a16:creationId xmlns="" xmlns:a16="http://schemas.microsoft.com/office/drawing/2014/main" id="{912A4B50-0144-4321-8F02-0E9DF3EE0416}"/>
              </a:ext>
            </a:extLst>
          </p:cNvPr>
          <p:cNvSpPr/>
          <p:nvPr/>
        </p:nvSpPr>
        <p:spPr>
          <a:xfrm>
            <a:off x="1851749" y="874386"/>
            <a:ext cx="8016152" cy="4640773"/>
          </a:xfrm>
          <a:prstGeom prst="rect">
            <a:avLst/>
          </a:prstGeom>
          <a:noFill/>
          <a:ln w="63500">
            <a:solidFill>
              <a:srgbClr val="4748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a:extLst>
              <a:ext uri="{FF2B5EF4-FFF2-40B4-BE49-F238E27FC236}">
                <a16:creationId xmlns="" xmlns:a16="http://schemas.microsoft.com/office/drawing/2014/main" id="{A2907593-1061-494C-9688-6AF61FBA4935}"/>
              </a:ext>
            </a:extLst>
          </p:cNvPr>
          <p:cNvSpPr/>
          <p:nvPr/>
        </p:nvSpPr>
        <p:spPr>
          <a:xfrm rot="6013526">
            <a:off x="2398874" y="4956483"/>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a:extLst>
              <a:ext uri="{FF2B5EF4-FFF2-40B4-BE49-F238E27FC236}">
                <a16:creationId xmlns="" xmlns:a16="http://schemas.microsoft.com/office/drawing/2014/main" id="{03EEC8BD-88A8-4C3B-97ED-2799EEEE9787}"/>
              </a:ext>
            </a:extLst>
          </p:cNvPr>
          <p:cNvSpPr/>
          <p:nvPr/>
        </p:nvSpPr>
        <p:spPr>
          <a:xfrm rot="6013526">
            <a:off x="8603013" y="441597"/>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13" name="图片 12">
            <a:extLst>
              <a:ext uri="{FF2B5EF4-FFF2-40B4-BE49-F238E27FC236}">
                <a16:creationId xmlns="" xmlns:a16="http://schemas.microsoft.com/office/drawing/2014/main" id="{9811BB20-B1DB-484B-8D52-D86387499CA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253765" y="1342841"/>
            <a:ext cx="1744980" cy="1744980"/>
          </a:xfrm>
          <a:prstGeom prst="rect">
            <a:avLst/>
          </a:prstGeom>
          <a:effectLst>
            <a:outerShdw blurRad="279400" dist="88900" dir="8100000" sx="101000" sy="101000" algn="tr" rotWithShape="0">
              <a:prstClr val="black">
                <a:alpha val="40000"/>
              </a:prstClr>
            </a:outerShdw>
          </a:effectLst>
        </p:spPr>
      </p:pic>
      <p:pic>
        <p:nvPicPr>
          <p:cNvPr id="23" name="图片 22">
            <a:extLst>
              <a:ext uri="{FF2B5EF4-FFF2-40B4-BE49-F238E27FC236}">
                <a16:creationId xmlns="" xmlns:a16="http://schemas.microsoft.com/office/drawing/2014/main" id="{5F851766-E14F-4E2E-AD83-690A2C43536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58254" y="-1148080"/>
            <a:ext cx="2586990" cy="2586990"/>
          </a:xfrm>
          <a:prstGeom prst="rect">
            <a:avLst/>
          </a:prstGeom>
          <a:effectLst>
            <a:outerShdw blurRad="139700" dist="88900" dir="8100000" algn="tl" rotWithShape="0">
              <a:prstClr val="black">
                <a:alpha val="40000"/>
              </a:prstClr>
            </a:outerShdw>
          </a:effectLst>
        </p:spPr>
      </p:pic>
      <p:pic>
        <p:nvPicPr>
          <p:cNvPr id="11" name="图片 10">
            <a:extLst>
              <a:ext uri="{FF2B5EF4-FFF2-40B4-BE49-F238E27FC236}">
                <a16:creationId xmlns="" xmlns:a16="http://schemas.microsoft.com/office/drawing/2014/main" id="{12E424B9-323E-4DCE-9990-5BC1A7666E48}"/>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870654" y="5709199"/>
            <a:ext cx="755289" cy="755289"/>
          </a:xfrm>
          <a:prstGeom prst="rect">
            <a:avLst/>
          </a:prstGeom>
          <a:effectLst>
            <a:outerShdw blurRad="139700" dist="88900" dir="8100000" algn="tl" rotWithShape="0">
              <a:prstClr val="black">
                <a:alpha val="40000"/>
              </a:prstClr>
            </a:outerShdw>
          </a:effectLst>
        </p:spPr>
      </p:pic>
      <p:pic>
        <p:nvPicPr>
          <p:cNvPr id="12" name="图片 11">
            <a:extLst>
              <a:ext uri="{FF2B5EF4-FFF2-40B4-BE49-F238E27FC236}">
                <a16:creationId xmlns="" xmlns:a16="http://schemas.microsoft.com/office/drawing/2014/main" id="{7B403376-D99F-4112-8CE9-8216844A86C8}"/>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88019" y="4964593"/>
            <a:ext cx="550566" cy="550566"/>
          </a:xfrm>
          <a:prstGeom prst="rect">
            <a:avLst/>
          </a:prstGeom>
          <a:effectLst>
            <a:outerShdw blurRad="279400" dist="88900" dir="8100000" sx="101000" sy="101000" algn="tr" rotWithShape="0">
              <a:prstClr val="black">
                <a:alpha val="40000"/>
              </a:prstClr>
            </a:outerShdw>
          </a:effectLst>
        </p:spPr>
      </p:pic>
      <p:sp>
        <p:nvSpPr>
          <p:cNvPr id="14" name="椭圆 13">
            <a:extLst>
              <a:ext uri="{FF2B5EF4-FFF2-40B4-BE49-F238E27FC236}">
                <a16:creationId xmlns="" xmlns:a16="http://schemas.microsoft.com/office/drawing/2014/main" id="{015917EB-0A11-43D4-99F4-4E3FB3232F94}"/>
              </a:ext>
            </a:extLst>
          </p:cNvPr>
          <p:cNvSpPr/>
          <p:nvPr/>
        </p:nvSpPr>
        <p:spPr>
          <a:xfrm rot="6013526">
            <a:off x="4571658" y="6414257"/>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5" name="组合 14">
            <a:extLst>
              <a:ext uri="{FF2B5EF4-FFF2-40B4-BE49-F238E27FC236}">
                <a16:creationId xmlns="" xmlns:a16="http://schemas.microsoft.com/office/drawing/2014/main" id="{6221CAB7-9225-4EF7-BCC3-A0C2B41330D4}"/>
              </a:ext>
            </a:extLst>
          </p:cNvPr>
          <p:cNvGrpSpPr/>
          <p:nvPr/>
        </p:nvGrpSpPr>
        <p:grpSpPr>
          <a:xfrm flipH="1">
            <a:off x="2437528" y="3303125"/>
            <a:ext cx="6704079" cy="769441"/>
            <a:chOff x="-1008524" y="3041091"/>
            <a:chExt cx="7647413" cy="877711"/>
          </a:xfrm>
        </p:grpSpPr>
        <p:sp>
          <p:nvSpPr>
            <p:cNvPr id="16" name="文本框 15">
              <a:extLst>
                <a:ext uri="{FF2B5EF4-FFF2-40B4-BE49-F238E27FC236}">
                  <a16:creationId xmlns="" xmlns:a16="http://schemas.microsoft.com/office/drawing/2014/main" id="{ABBC9E6C-87B8-40FF-B2A9-C33D57795990}"/>
                </a:ext>
              </a:extLst>
            </p:cNvPr>
            <p:cNvSpPr txBox="1"/>
            <p:nvPr/>
          </p:nvSpPr>
          <p:spPr>
            <a:xfrm>
              <a:off x="-1008524" y="3041091"/>
              <a:ext cx="7647413" cy="877711"/>
            </a:xfrm>
            <a:prstGeom prst="rect">
              <a:avLst/>
            </a:prstGeom>
            <a:noFill/>
          </p:spPr>
          <p:txBody>
            <a:bodyPr wrap="none" rtlCol="0">
              <a:spAutoFit/>
            </a:bodyPr>
            <a:lstStyle/>
            <a:p>
              <a:pPr algn="ctr"/>
              <a:r>
                <a:rPr lang="zh-CN" altLang="en-US" sz="4400" b="1" dirty="0">
                  <a:solidFill>
                    <a:srgbClr val="404040"/>
                  </a:solidFill>
                  <a:cs typeface="+mn-ea"/>
                  <a:sym typeface="+mn-lt"/>
                </a:rPr>
                <a:t>小学教学质量分析</a:t>
              </a:r>
              <a:r>
                <a:rPr lang="en-US" altLang="zh-CN" sz="4400" b="1" dirty="0" err="1">
                  <a:solidFill>
                    <a:srgbClr val="404040"/>
                  </a:solidFill>
                  <a:cs typeface="+mn-ea"/>
                  <a:sym typeface="+mn-lt"/>
                </a:rPr>
                <a:t>ppt</a:t>
              </a:r>
              <a:r>
                <a:rPr lang="zh-CN" altLang="en-US" sz="4400" b="1" dirty="0">
                  <a:solidFill>
                    <a:srgbClr val="404040"/>
                  </a:solidFill>
                  <a:cs typeface="+mn-ea"/>
                  <a:sym typeface="+mn-lt"/>
                </a:rPr>
                <a:t>模版</a:t>
              </a:r>
              <a:endParaRPr lang="zh-CN" altLang="en-US" sz="4400" b="1" dirty="0">
                <a:solidFill>
                  <a:srgbClr val="404040"/>
                </a:solidFill>
                <a:cs typeface="+mn-ea"/>
                <a:sym typeface="+mn-lt"/>
              </a:endParaRPr>
            </a:p>
          </p:txBody>
        </p:sp>
        <p:sp>
          <p:nvSpPr>
            <p:cNvPr id="18" name="文本框 17">
              <a:extLst>
                <a:ext uri="{FF2B5EF4-FFF2-40B4-BE49-F238E27FC236}">
                  <a16:creationId xmlns="" xmlns:a16="http://schemas.microsoft.com/office/drawing/2014/main" id="{AF803689-4D3E-489C-AAAA-1A6212080364}"/>
                </a:ext>
              </a:extLst>
            </p:cNvPr>
            <p:cNvSpPr txBox="1"/>
            <p:nvPr/>
          </p:nvSpPr>
          <p:spPr>
            <a:xfrm>
              <a:off x="6170769" y="3051620"/>
              <a:ext cx="210725" cy="667059"/>
            </a:xfrm>
            <a:prstGeom prst="rect">
              <a:avLst/>
            </a:prstGeom>
            <a:noFill/>
          </p:spPr>
          <p:txBody>
            <a:bodyPr wrap="none" rtlCol="0">
              <a:spAutoFit/>
            </a:bodyPr>
            <a:lstStyle/>
            <a:p>
              <a:pPr algn="ctr"/>
              <a:endParaRPr lang="en-US" altLang="zh-CN" sz="3200" dirty="0">
                <a:solidFill>
                  <a:schemeClr val="bg1"/>
                </a:solidFill>
                <a:cs typeface="+mn-ea"/>
                <a:sym typeface="+mn-lt"/>
              </a:endParaRPr>
            </a:p>
          </p:txBody>
        </p:sp>
      </p:grpSp>
      <p:sp>
        <p:nvSpPr>
          <p:cNvPr id="21" name="PA_矩形 12">
            <a:extLst>
              <a:ext uri="{FF2B5EF4-FFF2-40B4-BE49-F238E27FC236}">
                <a16:creationId xmlns="" xmlns:a16="http://schemas.microsoft.com/office/drawing/2014/main" id="{96FFB2F4-C181-4752-B74F-85E3D8754AF6}"/>
              </a:ext>
            </a:extLst>
          </p:cNvPr>
          <p:cNvSpPr/>
          <p:nvPr>
            <p:custDataLst>
              <p:tags r:id="rId1"/>
            </p:custDataLst>
          </p:nvPr>
        </p:nvSpPr>
        <p:spPr>
          <a:xfrm>
            <a:off x="3126414" y="4106376"/>
            <a:ext cx="6203183" cy="584775"/>
          </a:xfrm>
          <a:prstGeom prst="rect">
            <a:avLst/>
          </a:prstGeom>
        </p:spPr>
        <p:txBody>
          <a:bodyPr wrap="square">
            <a:spAutoFit/>
          </a:bodyPr>
          <a:lstStyle/>
          <a:p>
            <a:pPr algn="ctr">
              <a:spcBef>
                <a:spcPts val="600"/>
              </a:spcBef>
            </a:pPr>
            <a:r>
              <a:rPr lang="en-US" altLang="zh-CN" sz="1600" dirty="0">
                <a:solidFill>
                  <a:srgbClr val="404040"/>
                </a:solidFill>
                <a:cs typeface="+mn-ea"/>
                <a:sym typeface="+mn-lt"/>
              </a:rPr>
              <a:t>If we can only encounter each other rather than stay with each  other, then I wish we had never encountered</a:t>
            </a:r>
            <a:r>
              <a:rPr lang="en-US" altLang="zh-CN" sz="1000" dirty="0">
                <a:solidFill>
                  <a:srgbClr val="404040"/>
                </a:solidFill>
                <a:cs typeface="+mn-ea"/>
                <a:sym typeface="+mn-lt"/>
              </a:rPr>
              <a:t>.</a:t>
            </a:r>
          </a:p>
        </p:txBody>
      </p:sp>
      <p:sp>
        <p:nvSpPr>
          <p:cNvPr id="2" name="矩形 1">
            <a:extLst>
              <a:ext uri="{FF2B5EF4-FFF2-40B4-BE49-F238E27FC236}">
                <a16:creationId xmlns="" xmlns:a16="http://schemas.microsoft.com/office/drawing/2014/main" id="{FBF54FC7-7CA9-8742-8672-A163FDEE3CA4}"/>
              </a:ext>
            </a:extLst>
          </p:cNvPr>
          <p:cNvSpPr/>
          <p:nvPr/>
        </p:nvSpPr>
        <p:spPr>
          <a:xfrm>
            <a:off x="4833111" y="1701635"/>
            <a:ext cx="2082621" cy="1446550"/>
          </a:xfrm>
          <a:prstGeom prst="rect">
            <a:avLst/>
          </a:prstGeom>
          <a:noFill/>
        </p:spPr>
        <p:txBody>
          <a:bodyPr wrap="none" lIns="91440" tIns="45720" rIns="91440" bIns="45720">
            <a:spAutoFit/>
          </a:bodyPr>
          <a:lstStyle/>
          <a:p>
            <a:pPr algn="ctr"/>
            <a:r>
              <a:rPr lang="en-US" altLang="zh-CN" sz="8800" b="0" cap="none" spc="0" dirty="0" smtClean="0">
                <a:ln w="0"/>
                <a:solidFill>
                  <a:schemeClr val="tx1">
                    <a:lumMod val="75000"/>
                    <a:lumOff val="25000"/>
                  </a:schemeClr>
                </a:solidFill>
                <a:effectLst>
                  <a:outerShdw blurRad="38100" dist="38100" dir="2700000" algn="tl">
                    <a:srgbClr val="000000">
                      <a:alpha val="43137"/>
                    </a:srgbClr>
                  </a:outerShdw>
                </a:effectLst>
                <a:latin typeface="Agency FB" panose="020B0503020202020204" pitchFamily="34" charset="0"/>
                <a:cs typeface="+mn-ea"/>
                <a:sym typeface="+mn-lt"/>
              </a:rPr>
              <a:t>2030</a:t>
            </a:r>
            <a:endParaRPr lang="zh-CN" altLang="en-US" sz="8800" b="0" cap="none" spc="0" dirty="0">
              <a:ln w="0"/>
              <a:solidFill>
                <a:schemeClr val="tx1">
                  <a:lumMod val="75000"/>
                  <a:lumOff val="25000"/>
                </a:schemeClr>
              </a:solidFill>
              <a:effectLst>
                <a:outerShdw blurRad="38100" dist="38100" dir="2700000" algn="tl">
                  <a:srgbClr val="000000">
                    <a:alpha val="43137"/>
                  </a:srgbClr>
                </a:outerShdw>
              </a:effectLst>
              <a:latin typeface="Agency FB" panose="020B0503020202020204" pitchFamily="34" charset="0"/>
              <a:cs typeface="+mn-ea"/>
              <a:sym typeface="+mn-lt"/>
            </a:endParaRPr>
          </a:p>
        </p:txBody>
      </p:sp>
    </p:spTree>
    <p:extLst>
      <p:ext uri="{BB962C8B-B14F-4D97-AF65-F5344CB8AC3E}">
        <p14:creationId xmlns:p14="http://schemas.microsoft.com/office/powerpoint/2010/main" val="206895493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500" fill="hold"/>
                                            <p:tgtEl>
                                              <p:spTgt spid="15"/>
                                            </p:tgtEl>
                                            <p:attrNameLst>
                                              <p:attrName>ppt_w</p:attrName>
                                            </p:attrNameLst>
                                          </p:cBhvr>
                                          <p:tavLst>
                                            <p:tav tm="0">
                                              <p:val>
                                                <p:fltVal val="0"/>
                                              </p:val>
                                            </p:tav>
                                            <p:tav tm="100000">
                                              <p:val>
                                                <p:strVal val="#ppt_w"/>
                                              </p:val>
                                            </p:tav>
                                          </p:tavLst>
                                        </p:anim>
                                        <p:anim calcmode="lin" valueType="num">
                                          <p:cBhvr>
                                            <p:cTn id="12" dur="500" fill="hold"/>
                                            <p:tgtEl>
                                              <p:spTgt spid="15"/>
                                            </p:tgtEl>
                                            <p:attrNameLst>
                                              <p:attrName>ppt_h</p:attrName>
                                            </p:attrNameLst>
                                          </p:cBhvr>
                                          <p:tavLst>
                                            <p:tav tm="0">
                                              <p:val>
                                                <p:fltVal val="0"/>
                                              </p:val>
                                            </p:tav>
                                            <p:tav tm="100000">
                                              <p:val>
                                                <p:strVal val="#ppt_h"/>
                                              </p:val>
                                            </p:tav>
                                          </p:tavLst>
                                        </p:anim>
                                        <p:animEffect transition="in" filter="fade">
                                          <p:cBhvr>
                                            <p:cTn id="13" dur="500"/>
                                            <p:tgtEl>
                                              <p:spTgt spid="15"/>
                                            </p:tgtEl>
                                          </p:cBhvr>
                                        </p:animEffect>
                                      </p:childTnLst>
                                    </p:cTn>
                                  </p:par>
                                  <p:par>
                                    <p:cTn id="14" presetID="2" presetClass="entr" presetSubtype="4" fill="hold" grpId="0" nodeType="withEffect" p14:presetBounceEnd="59000">
                                      <p:stCondLst>
                                        <p:cond delay="200"/>
                                      </p:stCondLst>
                                      <p:childTnLst>
                                        <p:set>
                                          <p:cBhvr>
                                            <p:cTn id="15" dur="1" fill="hold">
                                              <p:stCondLst>
                                                <p:cond delay="0"/>
                                              </p:stCondLst>
                                            </p:cTn>
                                            <p:tgtEl>
                                              <p:spTgt spid="21">
                                                <p:txEl>
                                                  <p:pRg st="0" end="0"/>
                                                </p:txEl>
                                              </p:spTgt>
                                            </p:tgtEl>
                                            <p:attrNameLst>
                                              <p:attrName>style.visibility</p:attrName>
                                            </p:attrNameLst>
                                          </p:cBhvr>
                                          <p:to>
                                            <p:strVal val="visible"/>
                                          </p:to>
                                        </p:set>
                                        <p:anim calcmode="lin" valueType="num" p14:bounceEnd="59000">
                                          <p:cBhvr additive="base">
                                            <p:cTn id="16" dur="1250" fill="hold"/>
                                            <p:tgtEl>
                                              <p:spTgt spid="21">
                                                <p:txEl>
                                                  <p:pRg st="0" end="0"/>
                                                </p:txEl>
                                              </p:spTgt>
                                            </p:tgtEl>
                                            <p:attrNameLst>
                                              <p:attrName>ppt_x</p:attrName>
                                            </p:attrNameLst>
                                          </p:cBhvr>
                                          <p:tavLst>
                                            <p:tav tm="0">
                                              <p:val>
                                                <p:strVal val="#ppt_x"/>
                                              </p:val>
                                            </p:tav>
                                            <p:tav tm="100000">
                                              <p:val>
                                                <p:strVal val="#ppt_x"/>
                                              </p:val>
                                            </p:tav>
                                          </p:tavLst>
                                        </p:anim>
                                        <p:anim calcmode="lin" valueType="num" p14:bounceEnd="59000">
                                          <p:cBhvr additive="base">
                                            <p:cTn id="17" dur="1250" fill="hold"/>
                                            <p:tgtEl>
                                              <p:spTgt spid="21">
                                                <p:txEl>
                                                  <p:pRg st="0" end="0"/>
                                                </p:txEl>
                                              </p:spTgt>
                                            </p:tgtEl>
                                            <p:attrNameLst>
                                              <p:attrName>ppt_y</p:attrName>
                                            </p:attrNameLst>
                                          </p:cBhvr>
                                          <p:tavLst>
                                            <p:tav tm="0">
                                              <p:val>
                                                <p:strVal val="1+#ppt_h/2"/>
                                              </p:val>
                                            </p:tav>
                                            <p:tav tm="100000">
                                              <p:val>
                                                <p:strVal val="#ppt_y"/>
                                              </p:val>
                                            </p:tav>
                                          </p:tavLst>
                                        </p:anim>
                                      </p:childTnLst>
                                    </p:cTn>
                                  </p:par>
                                  <p:par>
                                    <p:cTn id="18" presetID="31" presetClass="entr" presetSubtype="0" fill="hold" nodeType="withEffect">
                                      <p:stCondLst>
                                        <p:cond delay="200"/>
                                      </p:stCondLst>
                                      <p:childTnLst>
                                        <p:set>
                                          <p:cBhvr>
                                            <p:cTn id="19" dur="1" fill="hold">
                                              <p:stCondLst>
                                                <p:cond delay="0"/>
                                              </p:stCondLst>
                                            </p:cTn>
                                            <p:tgtEl>
                                              <p:spTgt spid="23"/>
                                            </p:tgtEl>
                                            <p:attrNameLst>
                                              <p:attrName>style.visibility</p:attrName>
                                            </p:attrNameLst>
                                          </p:cBhvr>
                                          <p:to>
                                            <p:strVal val="visible"/>
                                          </p:to>
                                        </p:set>
                                        <p:anim calcmode="lin" valueType="num">
                                          <p:cBhvr>
                                            <p:cTn id="20" dur="1000" fill="hold"/>
                                            <p:tgtEl>
                                              <p:spTgt spid="23"/>
                                            </p:tgtEl>
                                            <p:attrNameLst>
                                              <p:attrName>ppt_w</p:attrName>
                                            </p:attrNameLst>
                                          </p:cBhvr>
                                          <p:tavLst>
                                            <p:tav tm="0">
                                              <p:val>
                                                <p:fltVal val="0"/>
                                              </p:val>
                                            </p:tav>
                                            <p:tav tm="100000">
                                              <p:val>
                                                <p:strVal val="#ppt_w"/>
                                              </p:val>
                                            </p:tav>
                                          </p:tavLst>
                                        </p:anim>
                                        <p:anim calcmode="lin" valueType="num">
                                          <p:cBhvr>
                                            <p:cTn id="21" dur="1000" fill="hold"/>
                                            <p:tgtEl>
                                              <p:spTgt spid="23"/>
                                            </p:tgtEl>
                                            <p:attrNameLst>
                                              <p:attrName>ppt_h</p:attrName>
                                            </p:attrNameLst>
                                          </p:cBhvr>
                                          <p:tavLst>
                                            <p:tav tm="0">
                                              <p:val>
                                                <p:fltVal val="0"/>
                                              </p:val>
                                            </p:tav>
                                            <p:tav tm="100000">
                                              <p:val>
                                                <p:strVal val="#ppt_h"/>
                                              </p:val>
                                            </p:tav>
                                          </p:tavLst>
                                        </p:anim>
                                        <p:anim calcmode="lin" valueType="num">
                                          <p:cBhvr>
                                            <p:cTn id="22" dur="1000" fill="hold"/>
                                            <p:tgtEl>
                                              <p:spTgt spid="23"/>
                                            </p:tgtEl>
                                            <p:attrNameLst>
                                              <p:attrName>style.rotation</p:attrName>
                                            </p:attrNameLst>
                                          </p:cBhvr>
                                          <p:tavLst>
                                            <p:tav tm="0">
                                              <p:val>
                                                <p:fltVal val="90"/>
                                              </p:val>
                                            </p:tav>
                                            <p:tav tm="100000">
                                              <p:val>
                                                <p:fltVal val="0"/>
                                              </p:val>
                                            </p:tav>
                                          </p:tavLst>
                                        </p:anim>
                                        <p:animEffect transition="in" filter="fade">
                                          <p:cBhvr>
                                            <p:cTn id="23" dur="1000"/>
                                            <p:tgtEl>
                                              <p:spTgt spid="23"/>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ppt_w</p:attrName>
                                            </p:attrNameLst>
                                          </p:cBhvr>
                                          <p:tavLst>
                                            <p:tav tm="0">
                                              <p:val>
                                                <p:fltVal val="0"/>
                                              </p:val>
                                            </p:tav>
                                            <p:tav tm="100000">
                                              <p:val>
                                                <p:strVal val="#ppt_w"/>
                                              </p:val>
                                            </p:tav>
                                          </p:tavLst>
                                        </p:anim>
                                        <p:anim calcmode="lin" valueType="num">
                                          <p:cBhvr>
                                            <p:cTn id="29" dur="500" fill="hold"/>
                                            <p:tgtEl>
                                              <p:spTgt spid="13"/>
                                            </p:tgtEl>
                                            <p:attrNameLst>
                                              <p:attrName>ppt_h</p:attrName>
                                            </p:attrNameLst>
                                          </p:cBhvr>
                                          <p:tavLst>
                                            <p:tav tm="0">
                                              <p:val>
                                                <p:fltVal val="0"/>
                                              </p:val>
                                            </p:tav>
                                            <p:tav tm="100000">
                                              <p:val>
                                                <p:strVal val="#ppt_h"/>
                                              </p:val>
                                            </p:tav>
                                          </p:tavLst>
                                        </p:anim>
                                        <p:animEffect transition="in" filter="fade">
                                          <p:cBhvr>
                                            <p:cTn id="30" dur="500"/>
                                            <p:tgtEl>
                                              <p:spTgt spid="13"/>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p:cTn id="40" dur="500" fill="hold"/>
                                            <p:tgtEl>
                                              <p:spTgt spid="14"/>
                                            </p:tgtEl>
                                            <p:attrNameLst>
                                              <p:attrName>ppt_w</p:attrName>
                                            </p:attrNameLst>
                                          </p:cBhvr>
                                          <p:tavLst>
                                            <p:tav tm="0">
                                              <p:val>
                                                <p:fltVal val="0"/>
                                              </p:val>
                                            </p:tav>
                                            <p:tav tm="100000">
                                              <p:val>
                                                <p:strVal val="#ppt_w"/>
                                              </p:val>
                                            </p:tav>
                                          </p:tavLst>
                                        </p:anim>
                                        <p:anim calcmode="lin" valueType="num">
                                          <p:cBhvr>
                                            <p:cTn id="41" dur="500" fill="hold"/>
                                            <p:tgtEl>
                                              <p:spTgt spid="14"/>
                                            </p:tgtEl>
                                            <p:attrNameLst>
                                              <p:attrName>ppt_h</p:attrName>
                                            </p:attrNameLst>
                                          </p:cBhvr>
                                          <p:tavLst>
                                            <p:tav tm="0">
                                              <p:val>
                                                <p:fltVal val="0"/>
                                              </p:val>
                                            </p:tav>
                                            <p:tav tm="100000">
                                              <p:val>
                                                <p:strVal val="#ppt_h"/>
                                              </p:val>
                                            </p:tav>
                                          </p:tavLst>
                                        </p:anim>
                                        <p:animEffect transition="in" filter="fade">
                                          <p:cBhvr>
                                            <p:cTn id="42" dur="500"/>
                                            <p:tgtEl>
                                              <p:spTgt spid="14"/>
                                            </p:tgtEl>
                                          </p:cBhvr>
                                        </p:animEffect>
                                      </p:childTnLst>
                                    </p:cTn>
                                  </p:par>
                                  <p:par>
                                    <p:cTn id="43" presetID="53" presetClass="entr" presetSubtype="1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500" fill="hold"/>
                                            <p:tgtEl>
                                              <p:spTgt spid="12"/>
                                            </p:tgtEl>
                                            <p:attrNameLst>
                                              <p:attrName>ppt_w</p:attrName>
                                            </p:attrNameLst>
                                          </p:cBhvr>
                                          <p:tavLst>
                                            <p:tav tm="0">
                                              <p:val>
                                                <p:fltVal val="0"/>
                                              </p:val>
                                            </p:tav>
                                            <p:tav tm="100000">
                                              <p:val>
                                                <p:strVal val="#ppt_w"/>
                                              </p:val>
                                            </p:tav>
                                          </p:tavLst>
                                        </p:anim>
                                        <p:anim calcmode="lin" valueType="num">
                                          <p:cBhvr>
                                            <p:cTn id="46" dur="500" fill="hold"/>
                                            <p:tgtEl>
                                              <p:spTgt spid="12"/>
                                            </p:tgtEl>
                                            <p:attrNameLst>
                                              <p:attrName>ppt_h</p:attrName>
                                            </p:attrNameLst>
                                          </p:cBhvr>
                                          <p:tavLst>
                                            <p:tav tm="0">
                                              <p:val>
                                                <p:fltVal val="0"/>
                                              </p:val>
                                            </p:tav>
                                            <p:tav tm="100000">
                                              <p:val>
                                                <p:strVal val="#ppt_h"/>
                                              </p:val>
                                            </p:tav>
                                          </p:tavLst>
                                        </p:anim>
                                        <p:animEffect transition="in" filter="fade">
                                          <p:cBhvr>
                                            <p:cTn id="47" dur="5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grpId="0" nodeType="click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p:cTn id="52" dur="500" fill="hold"/>
                                            <p:tgtEl>
                                              <p:spTgt spid="20"/>
                                            </p:tgtEl>
                                            <p:attrNameLst>
                                              <p:attrName>ppt_w</p:attrName>
                                            </p:attrNameLst>
                                          </p:cBhvr>
                                          <p:tavLst>
                                            <p:tav tm="0">
                                              <p:val>
                                                <p:fltVal val="0"/>
                                              </p:val>
                                            </p:tav>
                                            <p:tav tm="100000">
                                              <p:val>
                                                <p:strVal val="#ppt_w"/>
                                              </p:val>
                                            </p:tav>
                                          </p:tavLst>
                                        </p:anim>
                                        <p:anim calcmode="lin" valueType="num">
                                          <p:cBhvr>
                                            <p:cTn id="53" dur="500" fill="hold"/>
                                            <p:tgtEl>
                                              <p:spTgt spid="20"/>
                                            </p:tgtEl>
                                            <p:attrNameLst>
                                              <p:attrName>ppt_h</p:attrName>
                                            </p:attrNameLst>
                                          </p:cBhvr>
                                          <p:tavLst>
                                            <p:tav tm="0">
                                              <p:val>
                                                <p:fltVal val="0"/>
                                              </p:val>
                                            </p:tav>
                                            <p:tav tm="100000">
                                              <p:val>
                                                <p:strVal val="#ppt_h"/>
                                              </p:val>
                                            </p:tav>
                                          </p:tavLst>
                                        </p:anim>
                                        <p:animEffect transition="in" filter="fade">
                                          <p:cBhvr>
                                            <p:cTn id="54" dur="500"/>
                                            <p:tgtEl>
                                              <p:spTgt spid="20"/>
                                            </p:tgtEl>
                                          </p:cBhvr>
                                        </p:animEffect>
                                      </p:childTnLst>
                                    </p:cTn>
                                  </p:par>
                                </p:childTnLst>
                              </p:cTn>
                            </p:par>
                          </p:childTnLst>
                        </p:cTn>
                      </p:par>
                      <p:par>
                        <p:cTn id="55" fill="hold">
                          <p:stCondLst>
                            <p:cond delay="indefinite"/>
                          </p:stCondLst>
                          <p:childTnLst>
                            <p:par>
                              <p:cTn id="56" fill="hold">
                                <p:stCondLst>
                                  <p:cond delay="0"/>
                                </p:stCondLst>
                                <p:childTnLst>
                                  <p:par>
                                    <p:cTn id="57" presetID="53" presetClass="entr" presetSubtype="16" fill="hold" nodeType="click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p:cTn id="59" dur="500" fill="hold"/>
                                            <p:tgtEl>
                                              <p:spTgt spid="11"/>
                                            </p:tgtEl>
                                            <p:attrNameLst>
                                              <p:attrName>ppt_w</p:attrName>
                                            </p:attrNameLst>
                                          </p:cBhvr>
                                          <p:tavLst>
                                            <p:tav tm="0">
                                              <p:val>
                                                <p:fltVal val="0"/>
                                              </p:val>
                                            </p:tav>
                                            <p:tav tm="100000">
                                              <p:val>
                                                <p:strVal val="#ppt_w"/>
                                              </p:val>
                                            </p:tav>
                                          </p:tavLst>
                                        </p:anim>
                                        <p:anim calcmode="lin" valueType="num">
                                          <p:cBhvr>
                                            <p:cTn id="60" dur="500" fill="hold"/>
                                            <p:tgtEl>
                                              <p:spTgt spid="11"/>
                                            </p:tgtEl>
                                            <p:attrNameLst>
                                              <p:attrName>ppt_h</p:attrName>
                                            </p:attrNameLst>
                                          </p:cBhvr>
                                          <p:tavLst>
                                            <p:tav tm="0">
                                              <p:val>
                                                <p:fltVal val="0"/>
                                              </p:val>
                                            </p:tav>
                                            <p:tav tm="100000">
                                              <p:val>
                                                <p:strVal val="#ppt_h"/>
                                              </p:val>
                                            </p:tav>
                                          </p:tavLst>
                                        </p:anim>
                                        <p:animEffect transition="in" filter="fade">
                                          <p:cBhvr>
                                            <p:cTn id="61" dur="500"/>
                                            <p:tgtEl>
                                              <p:spTgt spid="11"/>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17"/>
                                            </p:tgtEl>
                                            <p:attrNameLst>
                                              <p:attrName>style.visibility</p:attrName>
                                            </p:attrNameLst>
                                          </p:cBhvr>
                                          <p:to>
                                            <p:strVal val="visible"/>
                                          </p:to>
                                        </p:set>
                                        <p:anim calcmode="lin" valueType="num">
                                          <p:cBhvr>
                                            <p:cTn id="64" dur="500" fill="hold"/>
                                            <p:tgtEl>
                                              <p:spTgt spid="17"/>
                                            </p:tgtEl>
                                            <p:attrNameLst>
                                              <p:attrName>ppt_w</p:attrName>
                                            </p:attrNameLst>
                                          </p:cBhvr>
                                          <p:tavLst>
                                            <p:tav tm="0">
                                              <p:val>
                                                <p:fltVal val="0"/>
                                              </p:val>
                                            </p:tav>
                                            <p:tav tm="100000">
                                              <p:val>
                                                <p:strVal val="#ppt_w"/>
                                              </p:val>
                                            </p:tav>
                                          </p:tavLst>
                                        </p:anim>
                                        <p:anim calcmode="lin" valueType="num">
                                          <p:cBhvr>
                                            <p:cTn id="65" dur="500" fill="hold"/>
                                            <p:tgtEl>
                                              <p:spTgt spid="17"/>
                                            </p:tgtEl>
                                            <p:attrNameLst>
                                              <p:attrName>ppt_h</p:attrName>
                                            </p:attrNameLst>
                                          </p:cBhvr>
                                          <p:tavLst>
                                            <p:tav tm="0">
                                              <p:val>
                                                <p:fltVal val="0"/>
                                              </p:val>
                                            </p:tav>
                                            <p:tav tm="100000">
                                              <p:val>
                                                <p:strVal val="#ppt_h"/>
                                              </p:val>
                                            </p:tav>
                                          </p:tavLst>
                                        </p:anim>
                                        <p:animEffect transition="in" filter="fade">
                                          <p:cBhvr>
                                            <p:cTn id="66" dur="500"/>
                                            <p:tgtEl>
                                              <p:spTgt spid="17"/>
                                            </p:tgtEl>
                                          </p:cBhvr>
                                        </p:animEffect>
                                      </p:childTnLst>
                                    </p:cTn>
                                  </p:par>
                                </p:childTnLst>
                              </p:cTn>
                            </p:par>
                          </p:childTnLst>
                        </p:cTn>
                      </p:par>
                      <p:par>
                        <p:cTn id="67" fill="hold">
                          <p:stCondLst>
                            <p:cond delay="indefinite"/>
                          </p:stCondLst>
                          <p:childTnLst>
                            <p:par>
                              <p:cTn id="68" fill="hold">
                                <p:stCondLst>
                                  <p:cond delay="0"/>
                                </p:stCondLst>
                                <p:childTnLst>
                                  <p:par>
                                    <p:cTn id="69" presetID="53" presetClass="entr" presetSubtype="16" fill="hold" grpId="0" nodeType="click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0" grpId="0" animBg="1"/>
          <p:bldP spid="4" grpId="0" animBg="1"/>
          <p:bldP spid="9" grpId="0" animBg="1"/>
          <p:bldP spid="7" grpId="0" animBg="1"/>
          <p:bldP spid="14" grpId="0" animBg="1"/>
          <p:bldP spid="21" grpId="0" build="p"/>
        </p:bldLst>
      </p:timing>
    </mc:Choice>
    <mc:Fallback>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500" fill="hold"/>
                                            <p:tgtEl>
                                              <p:spTgt spid="15"/>
                                            </p:tgtEl>
                                            <p:attrNameLst>
                                              <p:attrName>ppt_w</p:attrName>
                                            </p:attrNameLst>
                                          </p:cBhvr>
                                          <p:tavLst>
                                            <p:tav tm="0">
                                              <p:val>
                                                <p:fltVal val="0"/>
                                              </p:val>
                                            </p:tav>
                                            <p:tav tm="100000">
                                              <p:val>
                                                <p:strVal val="#ppt_w"/>
                                              </p:val>
                                            </p:tav>
                                          </p:tavLst>
                                        </p:anim>
                                        <p:anim calcmode="lin" valueType="num">
                                          <p:cBhvr>
                                            <p:cTn id="12" dur="500" fill="hold"/>
                                            <p:tgtEl>
                                              <p:spTgt spid="15"/>
                                            </p:tgtEl>
                                            <p:attrNameLst>
                                              <p:attrName>ppt_h</p:attrName>
                                            </p:attrNameLst>
                                          </p:cBhvr>
                                          <p:tavLst>
                                            <p:tav tm="0">
                                              <p:val>
                                                <p:fltVal val="0"/>
                                              </p:val>
                                            </p:tav>
                                            <p:tav tm="100000">
                                              <p:val>
                                                <p:strVal val="#ppt_h"/>
                                              </p:val>
                                            </p:tav>
                                          </p:tavLst>
                                        </p:anim>
                                        <p:animEffect transition="in" filter="fade">
                                          <p:cBhvr>
                                            <p:cTn id="13" dur="500"/>
                                            <p:tgtEl>
                                              <p:spTgt spid="15"/>
                                            </p:tgtEl>
                                          </p:cBhvr>
                                        </p:animEffect>
                                      </p:childTnLst>
                                    </p:cTn>
                                  </p:par>
                                  <p:par>
                                    <p:cTn id="14" presetID="2" presetClass="entr" presetSubtype="4" fill="hold" grpId="0" nodeType="withEffect">
                                      <p:stCondLst>
                                        <p:cond delay="200"/>
                                      </p:stCondLst>
                                      <p:childTnLst>
                                        <p:set>
                                          <p:cBhvr>
                                            <p:cTn id="15" dur="1" fill="hold">
                                              <p:stCondLst>
                                                <p:cond delay="0"/>
                                              </p:stCondLst>
                                            </p:cTn>
                                            <p:tgtEl>
                                              <p:spTgt spid="21">
                                                <p:txEl>
                                                  <p:pRg st="0" end="0"/>
                                                </p:txEl>
                                              </p:spTgt>
                                            </p:tgtEl>
                                            <p:attrNameLst>
                                              <p:attrName>style.visibility</p:attrName>
                                            </p:attrNameLst>
                                          </p:cBhvr>
                                          <p:to>
                                            <p:strVal val="visible"/>
                                          </p:to>
                                        </p:set>
                                        <p:anim calcmode="lin" valueType="num">
                                          <p:cBhvr additive="base">
                                            <p:cTn id="16" dur="1250" fill="hold"/>
                                            <p:tgtEl>
                                              <p:spTgt spid="21">
                                                <p:txEl>
                                                  <p:pRg st="0" end="0"/>
                                                </p:txEl>
                                              </p:spTgt>
                                            </p:tgtEl>
                                            <p:attrNameLst>
                                              <p:attrName>ppt_x</p:attrName>
                                            </p:attrNameLst>
                                          </p:cBhvr>
                                          <p:tavLst>
                                            <p:tav tm="0">
                                              <p:val>
                                                <p:strVal val="#ppt_x"/>
                                              </p:val>
                                            </p:tav>
                                            <p:tav tm="100000">
                                              <p:val>
                                                <p:strVal val="#ppt_x"/>
                                              </p:val>
                                            </p:tav>
                                          </p:tavLst>
                                        </p:anim>
                                        <p:anim calcmode="lin" valueType="num">
                                          <p:cBhvr additive="base">
                                            <p:cTn id="17" dur="1250" fill="hold"/>
                                            <p:tgtEl>
                                              <p:spTgt spid="21">
                                                <p:txEl>
                                                  <p:pRg st="0" end="0"/>
                                                </p:txEl>
                                              </p:spTgt>
                                            </p:tgtEl>
                                            <p:attrNameLst>
                                              <p:attrName>ppt_y</p:attrName>
                                            </p:attrNameLst>
                                          </p:cBhvr>
                                          <p:tavLst>
                                            <p:tav tm="0">
                                              <p:val>
                                                <p:strVal val="1+#ppt_h/2"/>
                                              </p:val>
                                            </p:tav>
                                            <p:tav tm="100000">
                                              <p:val>
                                                <p:strVal val="#ppt_y"/>
                                              </p:val>
                                            </p:tav>
                                          </p:tavLst>
                                        </p:anim>
                                      </p:childTnLst>
                                    </p:cTn>
                                  </p:par>
                                  <p:par>
                                    <p:cTn id="18" presetID="31" presetClass="entr" presetSubtype="0" fill="hold" nodeType="withEffect">
                                      <p:stCondLst>
                                        <p:cond delay="200"/>
                                      </p:stCondLst>
                                      <p:childTnLst>
                                        <p:set>
                                          <p:cBhvr>
                                            <p:cTn id="19" dur="1" fill="hold">
                                              <p:stCondLst>
                                                <p:cond delay="0"/>
                                              </p:stCondLst>
                                            </p:cTn>
                                            <p:tgtEl>
                                              <p:spTgt spid="23"/>
                                            </p:tgtEl>
                                            <p:attrNameLst>
                                              <p:attrName>style.visibility</p:attrName>
                                            </p:attrNameLst>
                                          </p:cBhvr>
                                          <p:to>
                                            <p:strVal val="visible"/>
                                          </p:to>
                                        </p:set>
                                        <p:anim calcmode="lin" valueType="num">
                                          <p:cBhvr>
                                            <p:cTn id="20" dur="1000" fill="hold"/>
                                            <p:tgtEl>
                                              <p:spTgt spid="23"/>
                                            </p:tgtEl>
                                            <p:attrNameLst>
                                              <p:attrName>ppt_w</p:attrName>
                                            </p:attrNameLst>
                                          </p:cBhvr>
                                          <p:tavLst>
                                            <p:tav tm="0">
                                              <p:val>
                                                <p:fltVal val="0"/>
                                              </p:val>
                                            </p:tav>
                                            <p:tav tm="100000">
                                              <p:val>
                                                <p:strVal val="#ppt_w"/>
                                              </p:val>
                                            </p:tav>
                                          </p:tavLst>
                                        </p:anim>
                                        <p:anim calcmode="lin" valueType="num">
                                          <p:cBhvr>
                                            <p:cTn id="21" dur="1000" fill="hold"/>
                                            <p:tgtEl>
                                              <p:spTgt spid="23"/>
                                            </p:tgtEl>
                                            <p:attrNameLst>
                                              <p:attrName>ppt_h</p:attrName>
                                            </p:attrNameLst>
                                          </p:cBhvr>
                                          <p:tavLst>
                                            <p:tav tm="0">
                                              <p:val>
                                                <p:fltVal val="0"/>
                                              </p:val>
                                            </p:tav>
                                            <p:tav tm="100000">
                                              <p:val>
                                                <p:strVal val="#ppt_h"/>
                                              </p:val>
                                            </p:tav>
                                          </p:tavLst>
                                        </p:anim>
                                        <p:anim calcmode="lin" valueType="num">
                                          <p:cBhvr>
                                            <p:cTn id="22" dur="1000" fill="hold"/>
                                            <p:tgtEl>
                                              <p:spTgt spid="23"/>
                                            </p:tgtEl>
                                            <p:attrNameLst>
                                              <p:attrName>style.rotation</p:attrName>
                                            </p:attrNameLst>
                                          </p:cBhvr>
                                          <p:tavLst>
                                            <p:tav tm="0">
                                              <p:val>
                                                <p:fltVal val="90"/>
                                              </p:val>
                                            </p:tav>
                                            <p:tav tm="100000">
                                              <p:val>
                                                <p:fltVal val="0"/>
                                              </p:val>
                                            </p:tav>
                                          </p:tavLst>
                                        </p:anim>
                                        <p:animEffect transition="in" filter="fade">
                                          <p:cBhvr>
                                            <p:cTn id="23" dur="1000"/>
                                            <p:tgtEl>
                                              <p:spTgt spid="23"/>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ppt_w</p:attrName>
                                            </p:attrNameLst>
                                          </p:cBhvr>
                                          <p:tavLst>
                                            <p:tav tm="0">
                                              <p:val>
                                                <p:fltVal val="0"/>
                                              </p:val>
                                            </p:tav>
                                            <p:tav tm="100000">
                                              <p:val>
                                                <p:strVal val="#ppt_w"/>
                                              </p:val>
                                            </p:tav>
                                          </p:tavLst>
                                        </p:anim>
                                        <p:anim calcmode="lin" valueType="num">
                                          <p:cBhvr>
                                            <p:cTn id="29" dur="500" fill="hold"/>
                                            <p:tgtEl>
                                              <p:spTgt spid="13"/>
                                            </p:tgtEl>
                                            <p:attrNameLst>
                                              <p:attrName>ppt_h</p:attrName>
                                            </p:attrNameLst>
                                          </p:cBhvr>
                                          <p:tavLst>
                                            <p:tav tm="0">
                                              <p:val>
                                                <p:fltVal val="0"/>
                                              </p:val>
                                            </p:tav>
                                            <p:tav tm="100000">
                                              <p:val>
                                                <p:strVal val="#ppt_h"/>
                                              </p:val>
                                            </p:tav>
                                          </p:tavLst>
                                        </p:anim>
                                        <p:animEffect transition="in" filter="fade">
                                          <p:cBhvr>
                                            <p:cTn id="30" dur="500"/>
                                            <p:tgtEl>
                                              <p:spTgt spid="13"/>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p:cTn id="40" dur="500" fill="hold"/>
                                            <p:tgtEl>
                                              <p:spTgt spid="14"/>
                                            </p:tgtEl>
                                            <p:attrNameLst>
                                              <p:attrName>ppt_w</p:attrName>
                                            </p:attrNameLst>
                                          </p:cBhvr>
                                          <p:tavLst>
                                            <p:tav tm="0">
                                              <p:val>
                                                <p:fltVal val="0"/>
                                              </p:val>
                                            </p:tav>
                                            <p:tav tm="100000">
                                              <p:val>
                                                <p:strVal val="#ppt_w"/>
                                              </p:val>
                                            </p:tav>
                                          </p:tavLst>
                                        </p:anim>
                                        <p:anim calcmode="lin" valueType="num">
                                          <p:cBhvr>
                                            <p:cTn id="41" dur="500" fill="hold"/>
                                            <p:tgtEl>
                                              <p:spTgt spid="14"/>
                                            </p:tgtEl>
                                            <p:attrNameLst>
                                              <p:attrName>ppt_h</p:attrName>
                                            </p:attrNameLst>
                                          </p:cBhvr>
                                          <p:tavLst>
                                            <p:tav tm="0">
                                              <p:val>
                                                <p:fltVal val="0"/>
                                              </p:val>
                                            </p:tav>
                                            <p:tav tm="100000">
                                              <p:val>
                                                <p:strVal val="#ppt_h"/>
                                              </p:val>
                                            </p:tav>
                                          </p:tavLst>
                                        </p:anim>
                                        <p:animEffect transition="in" filter="fade">
                                          <p:cBhvr>
                                            <p:cTn id="42" dur="500"/>
                                            <p:tgtEl>
                                              <p:spTgt spid="14"/>
                                            </p:tgtEl>
                                          </p:cBhvr>
                                        </p:animEffect>
                                      </p:childTnLst>
                                    </p:cTn>
                                  </p:par>
                                  <p:par>
                                    <p:cTn id="43" presetID="53" presetClass="entr" presetSubtype="1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500" fill="hold"/>
                                            <p:tgtEl>
                                              <p:spTgt spid="12"/>
                                            </p:tgtEl>
                                            <p:attrNameLst>
                                              <p:attrName>ppt_w</p:attrName>
                                            </p:attrNameLst>
                                          </p:cBhvr>
                                          <p:tavLst>
                                            <p:tav tm="0">
                                              <p:val>
                                                <p:fltVal val="0"/>
                                              </p:val>
                                            </p:tav>
                                            <p:tav tm="100000">
                                              <p:val>
                                                <p:strVal val="#ppt_w"/>
                                              </p:val>
                                            </p:tav>
                                          </p:tavLst>
                                        </p:anim>
                                        <p:anim calcmode="lin" valueType="num">
                                          <p:cBhvr>
                                            <p:cTn id="46" dur="500" fill="hold"/>
                                            <p:tgtEl>
                                              <p:spTgt spid="12"/>
                                            </p:tgtEl>
                                            <p:attrNameLst>
                                              <p:attrName>ppt_h</p:attrName>
                                            </p:attrNameLst>
                                          </p:cBhvr>
                                          <p:tavLst>
                                            <p:tav tm="0">
                                              <p:val>
                                                <p:fltVal val="0"/>
                                              </p:val>
                                            </p:tav>
                                            <p:tav tm="100000">
                                              <p:val>
                                                <p:strVal val="#ppt_h"/>
                                              </p:val>
                                            </p:tav>
                                          </p:tavLst>
                                        </p:anim>
                                        <p:animEffect transition="in" filter="fade">
                                          <p:cBhvr>
                                            <p:cTn id="47" dur="5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grpId="0" nodeType="click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p:cTn id="52" dur="500" fill="hold"/>
                                            <p:tgtEl>
                                              <p:spTgt spid="20"/>
                                            </p:tgtEl>
                                            <p:attrNameLst>
                                              <p:attrName>ppt_w</p:attrName>
                                            </p:attrNameLst>
                                          </p:cBhvr>
                                          <p:tavLst>
                                            <p:tav tm="0">
                                              <p:val>
                                                <p:fltVal val="0"/>
                                              </p:val>
                                            </p:tav>
                                            <p:tav tm="100000">
                                              <p:val>
                                                <p:strVal val="#ppt_w"/>
                                              </p:val>
                                            </p:tav>
                                          </p:tavLst>
                                        </p:anim>
                                        <p:anim calcmode="lin" valueType="num">
                                          <p:cBhvr>
                                            <p:cTn id="53" dur="500" fill="hold"/>
                                            <p:tgtEl>
                                              <p:spTgt spid="20"/>
                                            </p:tgtEl>
                                            <p:attrNameLst>
                                              <p:attrName>ppt_h</p:attrName>
                                            </p:attrNameLst>
                                          </p:cBhvr>
                                          <p:tavLst>
                                            <p:tav tm="0">
                                              <p:val>
                                                <p:fltVal val="0"/>
                                              </p:val>
                                            </p:tav>
                                            <p:tav tm="100000">
                                              <p:val>
                                                <p:strVal val="#ppt_h"/>
                                              </p:val>
                                            </p:tav>
                                          </p:tavLst>
                                        </p:anim>
                                        <p:animEffect transition="in" filter="fade">
                                          <p:cBhvr>
                                            <p:cTn id="54" dur="500"/>
                                            <p:tgtEl>
                                              <p:spTgt spid="20"/>
                                            </p:tgtEl>
                                          </p:cBhvr>
                                        </p:animEffect>
                                      </p:childTnLst>
                                    </p:cTn>
                                  </p:par>
                                </p:childTnLst>
                              </p:cTn>
                            </p:par>
                          </p:childTnLst>
                        </p:cTn>
                      </p:par>
                      <p:par>
                        <p:cTn id="55" fill="hold">
                          <p:stCondLst>
                            <p:cond delay="indefinite"/>
                          </p:stCondLst>
                          <p:childTnLst>
                            <p:par>
                              <p:cTn id="56" fill="hold">
                                <p:stCondLst>
                                  <p:cond delay="0"/>
                                </p:stCondLst>
                                <p:childTnLst>
                                  <p:par>
                                    <p:cTn id="57" presetID="53" presetClass="entr" presetSubtype="16" fill="hold" nodeType="click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p:cTn id="59" dur="500" fill="hold"/>
                                            <p:tgtEl>
                                              <p:spTgt spid="11"/>
                                            </p:tgtEl>
                                            <p:attrNameLst>
                                              <p:attrName>ppt_w</p:attrName>
                                            </p:attrNameLst>
                                          </p:cBhvr>
                                          <p:tavLst>
                                            <p:tav tm="0">
                                              <p:val>
                                                <p:fltVal val="0"/>
                                              </p:val>
                                            </p:tav>
                                            <p:tav tm="100000">
                                              <p:val>
                                                <p:strVal val="#ppt_w"/>
                                              </p:val>
                                            </p:tav>
                                          </p:tavLst>
                                        </p:anim>
                                        <p:anim calcmode="lin" valueType="num">
                                          <p:cBhvr>
                                            <p:cTn id="60" dur="500" fill="hold"/>
                                            <p:tgtEl>
                                              <p:spTgt spid="11"/>
                                            </p:tgtEl>
                                            <p:attrNameLst>
                                              <p:attrName>ppt_h</p:attrName>
                                            </p:attrNameLst>
                                          </p:cBhvr>
                                          <p:tavLst>
                                            <p:tav tm="0">
                                              <p:val>
                                                <p:fltVal val="0"/>
                                              </p:val>
                                            </p:tav>
                                            <p:tav tm="100000">
                                              <p:val>
                                                <p:strVal val="#ppt_h"/>
                                              </p:val>
                                            </p:tav>
                                          </p:tavLst>
                                        </p:anim>
                                        <p:animEffect transition="in" filter="fade">
                                          <p:cBhvr>
                                            <p:cTn id="61" dur="500"/>
                                            <p:tgtEl>
                                              <p:spTgt spid="11"/>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17"/>
                                            </p:tgtEl>
                                            <p:attrNameLst>
                                              <p:attrName>style.visibility</p:attrName>
                                            </p:attrNameLst>
                                          </p:cBhvr>
                                          <p:to>
                                            <p:strVal val="visible"/>
                                          </p:to>
                                        </p:set>
                                        <p:anim calcmode="lin" valueType="num">
                                          <p:cBhvr>
                                            <p:cTn id="64" dur="500" fill="hold"/>
                                            <p:tgtEl>
                                              <p:spTgt spid="17"/>
                                            </p:tgtEl>
                                            <p:attrNameLst>
                                              <p:attrName>ppt_w</p:attrName>
                                            </p:attrNameLst>
                                          </p:cBhvr>
                                          <p:tavLst>
                                            <p:tav tm="0">
                                              <p:val>
                                                <p:fltVal val="0"/>
                                              </p:val>
                                            </p:tav>
                                            <p:tav tm="100000">
                                              <p:val>
                                                <p:strVal val="#ppt_w"/>
                                              </p:val>
                                            </p:tav>
                                          </p:tavLst>
                                        </p:anim>
                                        <p:anim calcmode="lin" valueType="num">
                                          <p:cBhvr>
                                            <p:cTn id="65" dur="500" fill="hold"/>
                                            <p:tgtEl>
                                              <p:spTgt spid="17"/>
                                            </p:tgtEl>
                                            <p:attrNameLst>
                                              <p:attrName>ppt_h</p:attrName>
                                            </p:attrNameLst>
                                          </p:cBhvr>
                                          <p:tavLst>
                                            <p:tav tm="0">
                                              <p:val>
                                                <p:fltVal val="0"/>
                                              </p:val>
                                            </p:tav>
                                            <p:tav tm="100000">
                                              <p:val>
                                                <p:strVal val="#ppt_h"/>
                                              </p:val>
                                            </p:tav>
                                          </p:tavLst>
                                        </p:anim>
                                        <p:animEffect transition="in" filter="fade">
                                          <p:cBhvr>
                                            <p:cTn id="66" dur="500"/>
                                            <p:tgtEl>
                                              <p:spTgt spid="17"/>
                                            </p:tgtEl>
                                          </p:cBhvr>
                                        </p:animEffect>
                                      </p:childTnLst>
                                    </p:cTn>
                                  </p:par>
                                </p:childTnLst>
                              </p:cTn>
                            </p:par>
                          </p:childTnLst>
                        </p:cTn>
                      </p:par>
                      <p:par>
                        <p:cTn id="67" fill="hold">
                          <p:stCondLst>
                            <p:cond delay="indefinite"/>
                          </p:stCondLst>
                          <p:childTnLst>
                            <p:par>
                              <p:cTn id="68" fill="hold">
                                <p:stCondLst>
                                  <p:cond delay="0"/>
                                </p:stCondLst>
                                <p:childTnLst>
                                  <p:par>
                                    <p:cTn id="69" presetID="53" presetClass="entr" presetSubtype="16" fill="hold" grpId="0" nodeType="click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0" grpId="0" animBg="1"/>
          <p:bldP spid="4" grpId="0" animBg="1"/>
          <p:bldP spid="9" grpId="0" animBg="1"/>
          <p:bldP spid="7" grpId="0" animBg="1"/>
          <p:bldP spid="14" grpId="0" animBg="1"/>
          <p:bldP spid="21" grpId="0" build="p"/>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a:extLst>
              <a:ext uri="{FF2B5EF4-FFF2-40B4-BE49-F238E27FC236}">
                <a16:creationId xmlns="" xmlns:a16="http://schemas.microsoft.com/office/drawing/2014/main" id="{D898D918-2C8F-4877-B6EC-62494FB4FD73}"/>
              </a:ext>
            </a:extLst>
          </p:cNvPr>
          <p:cNvSpPr/>
          <p:nvPr/>
        </p:nvSpPr>
        <p:spPr>
          <a:xfrm>
            <a:off x="628650" y="1133475"/>
            <a:ext cx="3981450" cy="3981450"/>
          </a:xfrm>
          <a:prstGeom prst="ellipse">
            <a:avLst/>
          </a:prstGeom>
          <a:noFill/>
          <a:ln w="63500">
            <a:solidFill>
              <a:srgbClr val="4748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文本框 3">
            <a:extLst>
              <a:ext uri="{FF2B5EF4-FFF2-40B4-BE49-F238E27FC236}">
                <a16:creationId xmlns="" xmlns:a16="http://schemas.microsoft.com/office/drawing/2014/main" id="{FE6E5ED3-B136-4426-BC3B-BC16D264A78B}"/>
              </a:ext>
            </a:extLst>
          </p:cNvPr>
          <p:cNvSpPr txBox="1"/>
          <p:nvPr/>
        </p:nvSpPr>
        <p:spPr>
          <a:xfrm flipH="1">
            <a:off x="1116911" y="2000815"/>
            <a:ext cx="3004926" cy="2246769"/>
          </a:xfrm>
          <a:prstGeom prst="rect">
            <a:avLst/>
          </a:prstGeom>
          <a:noFill/>
        </p:spPr>
        <p:txBody>
          <a:bodyPr wrap="none" rtlCol="0">
            <a:spAutoFit/>
          </a:bodyPr>
          <a:lstStyle/>
          <a:p>
            <a:pPr algn="ctr"/>
            <a:r>
              <a:rPr lang="zh-CN" altLang="en-US" sz="9600" b="1" dirty="0">
                <a:solidFill>
                  <a:srgbClr val="404040"/>
                </a:solidFill>
                <a:cs typeface="+mn-ea"/>
                <a:sym typeface="+mn-lt"/>
              </a:rPr>
              <a:t>目录</a:t>
            </a:r>
            <a:endParaRPr lang="en-US" altLang="zh-CN" sz="9600" b="1" dirty="0">
              <a:solidFill>
                <a:srgbClr val="404040"/>
              </a:solidFill>
              <a:cs typeface="+mn-ea"/>
              <a:sym typeface="+mn-lt"/>
            </a:endParaRPr>
          </a:p>
          <a:p>
            <a:pPr algn="ctr"/>
            <a:r>
              <a:rPr lang="en-US" altLang="zh-CN" sz="4400" b="1" dirty="0">
                <a:solidFill>
                  <a:srgbClr val="404040"/>
                </a:solidFill>
                <a:cs typeface="+mn-ea"/>
                <a:sym typeface="+mn-lt"/>
              </a:rPr>
              <a:t>CONTENT</a:t>
            </a:r>
            <a:endParaRPr lang="zh-CN" altLang="en-US" sz="4400" b="1" dirty="0">
              <a:solidFill>
                <a:srgbClr val="404040"/>
              </a:solidFill>
              <a:cs typeface="+mn-ea"/>
              <a:sym typeface="+mn-lt"/>
            </a:endParaRPr>
          </a:p>
        </p:txBody>
      </p:sp>
      <p:sp>
        <p:nvSpPr>
          <p:cNvPr id="5" name="椭圆 4">
            <a:extLst>
              <a:ext uri="{FF2B5EF4-FFF2-40B4-BE49-F238E27FC236}">
                <a16:creationId xmlns="" xmlns:a16="http://schemas.microsoft.com/office/drawing/2014/main" id="{92C87F29-606A-4B66-AD79-1510C9216A95}"/>
              </a:ext>
            </a:extLst>
          </p:cNvPr>
          <p:cNvSpPr/>
          <p:nvPr/>
        </p:nvSpPr>
        <p:spPr>
          <a:xfrm rot="6013526">
            <a:off x="1113790" y="4588990"/>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8C91BD14-6FDF-4A4C-8B1C-89A457C4B6DF}"/>
              </a:ext>
            </a:extLst>
          </p:cNvPr>
          <p:cNvSpPr/>
          <p:nvPr/>
        </p:nvSpPr>
        <p:spPr>
          <a:xfrm rot="6013526">
            <a:off x="3147106" y="11100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7" name="图片 6">
            <a:extLst>
              <a:ext uri="{FF2B5EF4-FFF2-40B4-BE49-F238E27FC236}">
                <a16:creationId xmlns="" xmlns:a16="http://schemas.microsoft.com/office/drawing/2014/main" id="{3775B56D-29E7-42C2-BADD-5BECB4C5BA7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49219" y="4036058"/>
            <a:ext cx="1744980" cy="1744980"/>
          </a:xfrm>
          <a:prstGeom prst="rect">
            <a:avLst/>
          </a:prstGeom>
          <a:effectLst>
            <a:outerShdw blurRad="279400" dist="88900" dir="8100000" sx="101000" sy="101000" algn="tr" rotWithShape="0">
              <a:prstClr val="black">
                <a:alpha val="40000"/>
              </a:prstClr>
            </a:outerShdw>
          </a:effectLst>
        </p:spPr>
      </p:pic>
      <p:pic>
        <p:nvPicPr>
          <p:cNvPr id="8" name="图片 7">
            <a:extLst>
              <a:ext uri="{FF2B5EF4-FFF2-40B4-BE49-F238E27FC236}">
                <a16:creationId xmlns="" xmlns:a16="http://schemas.microsoft.com/office/drawing/2014/main" id="{F92FEC68-2434-4C54-93F5-CC1A7311A30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786130"/>
            <a:ext cx="2586990" cy="2586990"/>
          </a:xfrm>
          <a:prstGeom prst="rect">
            <a:avLst/>
          </a:prstGeom>
          <a:effectLst>
            <a:outerShdw blurRad="139700" dist="88900" dir="8100000" algn="tl" rotWithShape="0">
              <a:prstClr val="black">
                <a:alpha val="40000"/>
              </a:prstClr>
            </a:outerShdw>
          </a:effectLst>
        </p:spPr>
      </p:pic>
      <p:sp>
        <p:nvSpPr>
          <p:cNvPr id="9" name="椭圆 8">
            <a:extLst>
              <a:ext uri="{FF2B5EF4-FFF2-40B4-BE49-F238E27FC236}">
                <a16:creationId xmlns="" xmlns:a16="http://schemas.microsoft.com/office/drawing/2014/main" id="{D2138A2D-93A1-4954-B00D-7EF4D8773578}"/>
              </a:ext>
            </a:extLst>
          </p:cNvPr>
          <p:cNvSpPr/>
          <p:nvPr/>
        </p:nvSpPr>
        <p:spPr>
          <a:xfrm>
            <a:off x="6238500" y="1369239"/>
            <a:ext cx="550606" cy="550606"/>
          </a:xfrm>
          <a:prstGeom prst="ellipse">
            <a:avLst/>
          </a:prstGeom>
          <a:solidFill>
            <a:srgbClr val="4748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defRPr/>
            </a:pPr>
            <a:r>
              <a:rPr kumimoji="0" lang="en-US" altLang="zh-CN" sz="1400" b="0" i="0" u="none" strike="noStrike" kern="1200" cap="none" spc="0" normalizeH="0" baseline="0" noProof="0" dirty="0">
                <a:ln>
                  <a:noFill/>
                </a:ln>
                <a:solidFill>
                  <a:srgbClr val="FFFFFF"/>
                </a:solidFill>
                <a:effectLst/>
                <a:uLnTx/>
                <a:uFillTx/>
                <a:cs typeface="+mn-ea"/>
                <a:sym typeface="+mn-lt"/>
              </a:rPr>
              <a:t>01</a:t>
            </a:r>
            <a:endParaRPr kumimoji="0" lang="zh-CN" altLang="en-US" sz="1400" b="0" i="0" u="none" strike="noStrike" kern="1200" cap="none" spc="0" normalizeH="0" baseline="0" noProof="0" dirty="0">
              <a:ln>
                <a:noFill/>
              </a:ln>
              <a:solidFill>
                <a:srgbClr val="FFFFFF"/>
              </a:solidFill>
              <a:effectLst/>
              <a:uLnTx/>
              <a:uFillTx/>
              <a:cs typeface="+mn-ea"/>
              <a:sym typeface="+mn-lt"/>
            </a:endParaRPr>
          </a:p>
        </p:txBody>
      </p:sp>
      <p:sp>
        <p:nvSpPr>
          <p:cNvPr id="10" name="文本框 9">
            <a:extLst>
              <a:ext uri="{FF2B5EF4-FFF2-40B4-BE49-F238E27FC236}">
                <a16:creationId xmlns="" xmlns:a16="http://schemas.microsoft.com/office/drawing/2014/main" id="{F4A7763F-58E3-4D94-9F87-F7BF29A044D3}"/>
              </a:ext>
            </a:extLst>
          </p:cNvPr>
          <p:cNvSpPr txBox="1"/>
          <p:nvPr/>
        </p:nvSpPr>
        <p:spPr>
          <a:xfrm>
            <a:off x="6995583" y="1369239"/>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年度工作概述</a:t>
            </a:r>
          </a:p>
        </p:txBody>
      </p:sp>
      <p:sp>
        <p:nvSpPr>
          <p:cNvPr id="11" name="矩形 10"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6522B22A-626D-436F-AC89-9B58497C2037}"/>
              </a:ext>
            </a:extLst>
          </p:cNvPr>
          <p:cNvSpPr/>
          <p:nvPr/>
        </p:nvSpPr>
        <p:spPr>
          <a:xfrm>
            <a:off x="6995583" y="1722784"/>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sp>
        <p:nvSpPr>
          <p:cNvPr id="12" name="椭圆 11">
            <a:extLst>
              <a:ext uri="{FF2B5EF4-FFF2-40B4-BE49-F238E27FC236}">
                <a16:creationId xmlns="" xmlns:a16="http://schemas.microsoft.com/office/drawing/2014/main" id="{EF216E73-D0F5-4BA1-A9A6-4DCF6EA88E1A}"/>
              </a:ext>
            </a:extLst>
          </p:cNvPr>
          <p:cNvSpPr/>
          <p:nvPr/>
        </p:nvSpPr>
        <p:spPr>
          <a:xfrm>
            <a:off x="6238500" y="3701976"/>
            <a:ext cx="550606" cy="550606"/>
          </a:xfrm>
          <a:prstGeom prst="ellipse">
            <a:avLst/>
          </a:prstGeom>
          <a:solidFill>
            <a:srgbClr val="4748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defRPr/>
            </a:pPr>
            <a:r>
              <a:rPr kumimoji="0" lang="en-US" altLang="zh-CN" sz="1400" b="0" i="0" u="none" strike="noStrike" kern="1200" cap="none" spc="0" normalizeH="0" baseline="0" noProof="0" dirty="0">
                <a:ln>
                  <a:noFill/>
                </a:ln>
                <a:solidFill>
                  <a:srgbClr val="FFFFFF"/>
                </a:solidFill>
                <a:effectLst/>
                <a:uLnTx/>
                <a:uFillTx/>
                <a:cs typeface="+mn-ea"/>
                <a:sym typeface="+mn-lt"/>
              </a:rPr>
              <a:t>03</a:t>
            </a:r>
            <a:endParaRPr kumimoji="0" lang="zh-CN" altLang="en-US" sz="1400" b="0" i="0" u="none" strike="noStrike" kern="1200" cap="none" spc="0" normalizeH="0" baseline="0" noProof="0" dirty="0">
              <a:ln>
                <a:noFill/>
              </a:ln>
              <a:solidFill>
                <a:srgbClr val="FFFFFF"/>
              </a:solidFill>
              <a:effectLst/>
              <a:uLnTx/>
              <a:uFillTx/>
              <a:cs typeface="+mn-ea"/>
              <a:sym typeface="+mn-lt"/>
            </a:endParaRPr>
          </a:p>
        </p:txBody>
      </p:sp>
      <p:sp>
        <p:nvSpPr>
          <p:cNvPr id="13" name="文本框 12">
            <a:extLst>
              <a:ext uri="{FF2B5EF4-FFF2-40B4-BE49-F238E27FC236}">
                <a16:creationId xmlns="" xmlns:a16="http://schemas.microsoft.com/office/drawing/2014/main" id="{0B175C69-D792-4FFD-A69A-BDCA5A49CE25}"/>
              </a:ext>
            </a:extLst>
          </p:cNvPr>
          <p:cNvSpPr txBox="1"/>
          <p:nvPr/>
        </p:nvSpPr>
        <p:spPr>
          <a:xfrm>
            <a:off x="6995583" y="3701976"/>
            <a:ext cx="1723549" cy="453457"/>
          </a:xfrm>
          <a:prstGeom prst="rect">
            <a:avLst/>
          </a:prstGeom>
          <a:noFill/>
        </p:spPr>
        <p:txBody>
          <a:bodyPr wrap="none" rtlCol="0">
            <a:spAutoFit/>
          </a:bodyPr>
          <a:lstStyle/>
          <a:p>
            <a:pPr lvl="0" defTabSz="914400">
              <a:lnSpc>
                <a:spcPct val="130000"/>
              </a:lnSpc>
              <a:defRPr/>
            </a:pPr>
            <a:r>
              <a:rPr lang="zh-CN" altLang="en-US" sz="2000" b="1" dirty="0">
                <a:solidFill>
                  <a:srgbClr val="47484A"/>
                </a:solidFill>
                <a:cs typeface="+mn-ea"/>
                <a:sym typeface="+mn-lt"/>
              </a:rPr>
              <a:t>工作不足之处</a:t>
            </a:r>
          </a:p>
        </p:txBody>
      </p:sp>
      <p:sp>
        <p:nvSpPr>
          <p:cNvPr id="14" name="矩形 13"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F795FFB9-50C6-4D5B-850D-2777DD0346DC}"/>
              </a:ext>
            </a:extLst>
          </p:cNvPr>
          <p:cNvSpPr/>
          <p:nvPr/>
        </p:nvSpPr>
        <p:spPr>
          <a:xfrm>
            <a:off x="6995583" y="4055521"/>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sp>
        <p:nvSpPr>
          <p:cNvPr id="15" name="椭圆 14">
            <a:extLst>
              <a:ext uri="{FF2B5EF4-FFF2-40B4-BE49-F238E27FC236}">
                <a16:creationId xmlns="" xmlns:a16="http://schemas.microsoft.com/office/drawing/2014/main" id="{E1EA215E-5EF5-4259-80AC-3EFC0A084FF3}"/>
              </a:ext>
            </a:extLst>
          </p:cNvPr>
          <p:cNvSpPr/>
          <p:nvPr/>
        </p:nvSpPr>
        <p:spPr>
          <a:xfrm>
            <a:off x="6238500" y="2452099"/>
            <a:ext cx="550606" cy="550606"/>
          </a:xfrm>
          <a:prstGeom prst="ellipse">
            <a:avLst/>
          </a:prstGeom>
          <a:solidFill>
            <a:srgbClr val="006B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defRPr/>
            </a:pPr>
            <a:r>
              <a:rPr kumimoji="0" lang="en-US" altLang="zh-CN" sz="1400" b="0" i="0" u="none" strike="noStrike" kern="1200" cap="none" spc="0" normalizeH="0" baseline="0" noProof="0" dirty="0">
                <a:ln>
                  <a:noFill/>
                </a:ln>
                <a:solidFill>
                  <a:srgbClr val="FFFFFF"/>
                </a:solidFill>
                <a:effectLst/>
                <a:uLnTx/>
                <a:uFillTx/>
                <a:cs typeface="+mn-ea"/>
                <a:sym typeface="+mn-lt"/>
              </a:rPr>
              <a:t>02</a:t>
            </a:r>
            <a:endParaRPr kumimoji="0" lang="zh-CN" altLang="en-US" sz="1400" b="0" i="0" u="none" strike="noStrike" kern="1200" cap="none" spc="0" normalizeH="0" baseline="0" noProof="0" dirty="0">
              <a:ln>
                <a:noFill/>
              </a:ln>
              <a:solidFill>
                <a:srgbClr val="FFFFFF"/>
              </a:solidFill>
              <a:effectLst/>
              <a:uLnTx/>
              <a:uFillTx/>
              <a:cs typeface="+mn-ea"/>
              <a:sym typeface="+mn-lt"/>
            </a:endParaRPr>
          </a:p>
        </p:txBody>
      </p:sp>
      <p:sp>
        <p:nvSpPr>
          <p:cNvPr id="16" name="文本框 15">
            <a:extLst>
              <a:ext uri="{FF2B5EF4-FFF2-40B4-BE49-F238E27FC236}">
                <a16:creationId xmlns="" xmlns:a16="http://schemas.microsoft.com/office/drawing/2014/main" id="{45D0AFB7-A6B4-49F3-A2C0-9E5479124042}"/>
              </a:ext>
            </a:extLst>
          </p:cNvPr>
          <p:cNvSpPr txBox="1"/>
          <p:nvPr/>
        </p:nvSpPr>
        <p:spPr>
          <a:xfrm>
            <a:off x="6995583" y="2452099"/>
            <a:ext cx="1723549" cy="453457"/>
          </a:xfrm>
          <a:prstGeom prst="rect">
            <a:avLst/>
          </a:prstGeom>
          <a:noFill/>
        </p:spPr>
        <p:txBody>
          <a:bodyPr wrap="none" rtlCol="0">
            <a:spAutoFit/>
          </a:bodyPr>
          <a:lstStyle/>
          <a:p>
            <a:pPr lvl="0" defTabSz="914400">
              <a:lnSpc>
                <a:spcPct val="130000"/>
              </a:lnSpc>
              <a:defRPr/>
            </a:pPr>
            <a:r>
              <a:rPr lang="zh-CN" altLang="en-US" sz="2000" b="1" dirty="0">
                <a:solidFill>
                  <a:srgbClr val="47484A"/>
                </a:solidFill>
                <a:cs typeface="+mn-ea"/>
                <a:sym typeface="+mn-lt"/>
              </a:rPr>
              <a:t>工作完成情况</a:t>
            </a:r>
          </a:p>
        </p:txBody>
      </p:sp>
      <p:sp>
        <p:nvSpPr>
          <p:cNvPr id="17" name="矩形 16"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90ADAC52-069B-4170-86DB-7E33443A8BC8}"/>
              </a:ext>
            </a:extLst>
          </p:cNvPr>
          <p:cNvSpPr/>
          <p:nvPr/>
        </p:nvSpPr>
        <p:spPr>
          <a:xfrm>
            <a:off x="6995583" y="2805644"/>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sp>
        <p:nvSpPr>
          <p:cNvPr id="18" name="椭圆 17">
            <a:extLst>
              <a:ext uri="{FF2B5EF4-FFF2-40B4-BE49-F238E27FC236}">
                <a16:creationId xmlns="" xmlns:a16="http://schemas.microsoft.com/office/drawing/2014/main" id="{4878304F-D9B3-49F7-B021-FBCB975D24C9}"/>
              </a:ext>
            </a:extLst>
          </p:cNvPr>
          <p:cNvSpPr/>
          <p:nvPr/>
        </p:nvSpPr>
        <p:spPr>
          <a:xfrm>
            <a:off x="6238500" y="4963881"/>
            <a:ext cx="550606" cy="550606"/>
          </a:xfrm>
          <a:prstGeom prst="ellipse">
            <a:avLst/>
          </a:prstGeom>
          <a:solidFill>
            <a:srgbClr val="006B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defRPr/>
            </a:pPr>
            <a:r>
              <a:rPr kumimoji="0" lang="en-US" altLang="zh-CN" sz="1400" b="0" i="0" u="none" strike="noStrike" kern="1200" cap="none" spc="0" normalizeH="0" baseline="0" noProof="0" dirty="0">
                <a:ln>
                  <a:noFill/>
                </a:ln>
                <a:solidFill>
                  <a:srgbClr val="FFFFFF"/>
                </a:solidFill>
                <a:effectLst/>
                <a:uLnTx/>
                <a:uFillTx/>
                <a:cs typeface="+mn-ea"/>
                <a:sym typeface="+mn-lt"/>
              </a:rPr>
              <a:t>04</a:t>
            </a:r>
            <a:endParaRPr kumimoji="0" lang="zh-CN" altLang="en-US" sz="1400" b="0" i="0" u="none" strike="noStrike" kern="1200" cap="none" spc="0" normalizeH="0" baseline="0" noProof="0" dirty="0">
              <a:ln>
                <a:noFill/>
              </a:ln>
              <a:solidFill>
                <a:srgbClr val="FFFFFF"/>
              </a:solidFill>
              <a:effectLst/>
              <a:uLnTx/>
              <a:uFillTx/>
              <a:cs typeface="+mn-ea"/>
              <a:sym typeface="+mn-lt"/>
            </a:endParaRPr>
          </a:p>
        </p:txBody>
      </p:sp>
      <p:sp>
        <p:nvSpPr>
          <p:cNvPr id="19" name="文本框 18">
            <a:extLst>
              <a:ext uri="{FF2B5EF4-FFF2-40B4-BE49-F238E27FC236}">
                <a16:creationId xmlns="" xmlns:a16="http://schemas.microsoft.com/office/drawing/2014/main" id="{0F917885-FACD-4DDC-ACB5-36BEFD0D984B}"/>
              </a:ext>
            </a:extLst>
          </p:cNvPr>
          <p:cNvSpPr txBox="1"/>
          <p:nvPr/>
        </p:nvSpPr>
        <p:spPr>
          <a:xfrm>
            <a:off x="6995583" y="4963881"/>
            <a:ext cx="1723549" cy="453457"/>
          </a:xfrm>
          <a:prstGeom prst="rect">
            <a:avLst/>
          </a:prstGeom>
          <a:noFill/>
        </p:spPr>
        <p:txBody>
          <a:bodyPr wrap="none" rtlCol="0">
            <a:spAutoFit/>
          </a:bodyPr>
          <a:lstStyle/>
          <a:p>
            <a:pPr lvl="0" defTabSz="914400">
              <a:lnSpc>
                <a:spcPct val="130000"/>
              </a:lnSpc>
              <a:defRPr/>
            </a:pPr>
            <a:r>
              <a:rPr lang="zh-CN" altLang="en-US" sz="2000" b="1" dirty="0">
                <a:solidFill>
                  <a:srgbClr val="47484A"/>
                </a:solidFill>
                <a:cs typeface="+mn-ea"/>
                <a:sym typeface="+mn-lt"/>
              </a:rPr>
              <a:t>明年工作计划</a:t>
            </a:r>
          </a:p>
        </p:txBody>
      </p:sp>
      <p:sp>
        <p:nvSpPr>
          <p:cNvPr id="20" name="矩形 19"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9B44008A-C4EA-447B-BF74-EC56E0B7D933}"/>
              </a:ext>
            </a:extLst>
          </p:cNvPr>
          <p:cNvSpPr/>
          <p:nvPr/>
        </p:nvSpPr>
        <p:spPr>
          <a:xfrm>
            <a:off x="6995583" y="5317426"/>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spTree>
    <p:extLst>
      <p:ext uri="{BB962C8B-B14F-4D97-AF65-F5344CB8AC3E}">
        <p14:creationId xmlns:p14="http://schemas.microsoft.com/office/powerpoint/2010/main" val="67485173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37"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900" decel="100000" fill="hold"/>
                                        <p:tgtEl>
                                          <p:spTgt spid="4"/>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par>
                                <p:cTn id="18" presetID="31" presetClass="entr" presetSubtype="0" fill="hold" nodeType="withEffect">
                                  <p:stCondLst>
                                    <p:cond delay="200"/>
                                  </p:stCondLst>
                                  <p:childTnLst>
                                    <p:set>
                                      <p:cBhvr>
                                        <p:cTn id="19" dur="1" fill="hold">
                                          <p:stCondLst>
                                            <p:cond delay="0"/>
                                          </p:stCondLst>
                                        </p:cTn>
                                        <p:tgtEl>
                                          <p:spTgt spid="8"/>
                                        </p:tgtEl>
                                        <p:attrNameLst>
                                          <p:attrName>style.visibility</p:attrName>
                                        </p:attrNameLst>
                                      </p:cBhvr>
                                      <p:to>
                                        <p:strVal val="visible"/>
                                      </p:to>
                                    </p:set>
                                    <p:anim calcmode="lin" valueType="num">
                                      <p:cBhvr>
                                        <p:cTn id="20" dur="1000" fill="hold"/>
                                        <p:tgtEl>
                                          <p:spTgt spid="8"/>
                                        </p:tgtEl>
                                        <p:attrNameLst>
                                          <p:attrName>ppt_w</p:attrName>
                                        </p:attrNameLst>
                                      </p:cBhvr>
                                      <p:tavLst>
                                        <p:tav tm="0">
                                          <p:val>
                                            <p:fltVal val="0"/>
                                          </p:val>
                                        </p:tav>
                                        <p:tav tm="100000">
                                          <p:val>
                                            <p:strVal val="#ppt_w"/>
                                          </p:val>
                                        </p:tav>
                                      </p:tavLst>
                                    </p:anim>
                                    <p:anim calcmode="lin" valueType="num">
                                      <p:cBhvr>
                                        <p:cTn id="21" dur="1000" fill="hold"/>
                                        <p:tgtEl>
                                          <p:spTgt spid="8"/>
                                        </p:tgtEl>
                                        <p:attrNameLst>
                                          <p:attrName>ppt_h</p:attrName>
                                        </p:attrNameLst>
                                      </p:cBhvr>
                                      <p:tavLst>
                                        <p:tav tm="0">
                                          <p:val>
                                            <p:fltVal val="0"/>
                                          </p:val>
                                        </p:tav>
                                        <p:tav tm="100000">
                                          <p:val>
                                            <p:strVal val="#ppt_h"/>
                                          </p:val>
                                        </p:tav>
                                      </p:tavLst>
                                    </p:anim>
                                    <p:anim calcmode="lin" valueType="num">
                                      <p:cBhvr>
                                        <p:cTn id="22" dur="1000" fill="hold"/>
                                        <p:tgtEl>
                                          <p:spTgt spid="8"/>
                                        </p:tgtEl>
                                        <p:attrNameLst>
                                          <p:attrName>style.rotation</p:attrName>
                                        </p:attrNameLst>
                                      </p:cBhvr>
                                      <p:tavLst>
                                        <p:tav tm="0">
                                          <p:val>
                                            <p:fltVal val="90"/>
                                          </p:val>
                                        </p:tav>
                                        <p:tav tm="100000">
                                          <p:val>
                                            <p:fltVal val="0"/>
                                          </p:val>
                                        </p:tav>
                                      </p:tavLst>
                                    </p:anim>
                                    <p:animEffect transition="in" filter="fade">
                                      <p:cBhvr>
                                        <p:cTn id="23" dur="10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 fill="hold"/>
                                        <p:tgtEl>
                                          <p:spTgt spid="6"/>
                                        </p:tgtEl>
                                        <p:attrNameLst>
                                          <p:attrName>ppt_w</p:attrName>
                                        </p:attrNameLst>
                                      </p:cBhvr>
                                      <p:tavLst>
                                        <p:tav tm="0">
                                          <p:val>
                                            <p:fltVal val="0"/>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animEffect transition="in" filter="fade">
                                      <p:cBhvr>
                                        <p:cTn id="35" dur="500"/>
                                        <p:tgtEl>
                                          <p:spTgt spid="6"/>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500" fill="hold"/>
                                        <p:tgtEl>
                                          <p:spTgt spid="5"/>
                                        </p:tgtEl>
                                        <p:attrNameLst>
                                          <p:attrName>ppt_w</p:attrName>
                                        </p:attrNameLst>
                                      </p:cBhvr>
                                      <p:tavLst>
                                        <p:tav tm="0">
                                          <p:val>
                                            <p:fltVal val="0"/>
                                          </p:val>
                                        </p:tav>
                                        <p:tav tm="100000">
                                          <p:val>
                                            <p:strVal val="#ppt_w"/>
                                          </p:val>
                                        </p:tav>
                                      </p:tavLst>
                                    </p:anim>
                                    <p:anim calcmode="lin" valueType="num">
                                      <p:cBhvr>
                                        <p:cTn id="41" dur="500" fill="hold"/>
                                        <p:tgtEl>
                                          <p:spTgt spid="5"/>
                                        </p:tgtEl>
                                        <p:attrNameLst>
                                          <p:attrName>ppt_h</p:attrName>
                                        </p:attrNameLst>
                                      </p:cBhvr>
                                      <p:tavLst>
                                        <p:tav tm="0">
                                          <p:val>
                                            <p:fltVal val="0"/>
                                          </p:val>
                                        </p:tav>
                                        <p:tav tm="100000">
                                          <p:val>
                                            <p:strVal val="#ppt_h"/>
                                          </p:val>
                                        </p:tav>
                                      </p:tavLst>
                                    </p:anim>
                                    <p:animEffect transition="in" filter="fade">
                                      <p:cBhvr>
                                        <p:cTn id="42" dur="500"/>
                                        <p:tgtEl>
                                          <p:spTgt spid="5"/>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1000" fill="hold"/>
                                        <p:tgtEl>
                                          <p:spTgt spid="9"/>
                                        </p:tgtEl>
                                        <p:attrNameLst>
                                          <p:attrName>ppt_w</p:attrName>
                                        </p:attrNameLst>
                                      </p:cBhvr>
                                      <p:tavLst>
                                        <p:tav tm="0">
                                          <p:val>
                                            <p:fltVal val="0"/>
                                          </p:val>
                                        </p:tav>
                                        <p:tav tm="100000">
                                          <p:val>
                                            <p:strVal val="#ppt_w"/>
                                          </p:val>
                                        </p:tav>
                                      </p:tavLst>
                                    </p:anim>
                                    <p:anim calcmode="lin" valueType="num">
                                      <p:cBhvr>
                                        <p:cTn id="46" dur="1000" fill="hold"/>
                                        <p:tgtEl>
                                          <p:spTgt spid="9"/>
                                        </p:tgtEl>
                                        <p:attrNameLst>
                                          <p:attrName>ppt_h</p:attrName>
                                        </p:attrNameLst>
                                      </p:cBhvr>
                                      <p:tavLst>
                                        <p:tav tm="0">
                                          <p:val>
                                            <p:fltVal val="0"/>
                                          </p:val>
                                        </p:tav>
                                        <p:tav tm="100000">
                                          <p:val>
                                            <p:strVal val="#ppt_h"/>
                                          </p:val>
                                        </p:tav>
                                      </p:tavLst>
                                    </p:anim>
                                    <p:anim calcmode="lin" valueType="num">
                                      <p:cBhvr>
                                        <p:cTn id="47" dur="1000" fill="hold"/>
                                        <p:tgtEl>
                                          <p:spTgt spid="9"/>
                                        </p:tgtEl>
                                        <p:attrNameLst>
                                          <p:attrName>style.rotation</p:attrName>
                                        </p:attrNameLst>
                                      </p:cBhvr>
                                      <p:tavLst>
                                        <p:tav tm="0">
                                          <p:val>
                                            <p:fltVal val="90"/>
                                          </p:val>
                                        </p:tav>
                                        <p:tav tm="100000">
                                          <p:val>
                                            <p:fltVal val="0"/>
                                          </p:val>
                                        </p:tav>
                                      </p:tavLst>
                                    </p:anim>
                                    <p:animEffect transition="in" filter="fade">
                                      <p:cBhvr>
                                        <p:cTn id="48" dur="1000"/>
                                        <p:tgtEl>
                                          <p:spTgt spid="9"/>
                                        </p:tgtEl>
                                      </p:cBhvr>
                                    </p:animEffect>
                                  </p:childTnLst>
                                </p:cTn>
                              </p:par>
                              <p:par>
                                <p:cTn id="49" presetID="31" presetClass="entr" presetSubtype="0"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1000" fill="hold"/>
                                        <p:tgtEl>
                                          <p:spTgt spid="10"/>
                                        </p:tgtEl>
                                        <p:attrNameLst>
                                          <p:attrName>ppt_w</p:attrName>
                                        </p:attrNameLst>
                                      </p:cBhvr>
                                      <p:tavLst>
                                        <p:tav tm="0">
                                          <p:val>
                                            <p:fltVal val="0"/>
                                          </p:val>
                                        </p:tav>
                                        <p:tav tm="100000">
                                          <p:val>
                                            <p:strVal val="#ppt_w"/>
                                          </p:val>
                                        </p:tav>
                                      </p:tavLst>
                                    </p:anim>
                                    <p:anim calcmode="lin" valueType="num">
                                      <p:cBhvr>
                                        <p:cTn id="52" dur="1000" fill="hold"/>
                                        <p:tgtEl>
                                          <p:spTgt spid="10"/>
                                        </p:tgtEl>
                                        <p:attrNameLst>
                                          <p:attrName>ppt_h</p:attrName>
                                        </p:attrNameLst>
                                      </p:cBhvr>
                                      <p:tavLst>
                                        <p:tav tm="0">
                                          <p:val>
                                            <p:fltVal val="0"/>
                                          </p:val>
                                        </p:tav>
                                        <p:tav tm="100000">
                                          <p:val>
                                            <p:strVal val="#ppt_h"/>
                                          </p:val>
                                        </p:tav>
                                      </p:tavLst>
                                    </p:anim>
                                    <p:anim calcmode="lin" valueType="num">
                                      <p:cBhvr>
                                        <p:cTn id="53" dur="1000" fill="hold"/>
                                        <p:tgtEl>
                                          <p:spTgt spid="10"/>
                                        </p:tgtEl>
                                        <p:attrNameLst>
                                          <p:attrName>style.rotation</p:attrName>
                                        </p:attrNameLst>
                                      </p:cBhvr>
                                      <p:tavLst>
                                        <p:tav tm="0">
                                          <p:val>
                                            <p:fltVal val="90"/>
                                          </p:val>
                                        </p:tav>
                                        <p:tav tm="100000">
                                          <p:val>
                                            <p:fltVal val="0"/>
                                          </p:val>
                                        </p:tav>
                                      </p:tavLst>
                                    </p:anim>
                                    <p:animEffect transition="in" filter="fade">
                                      <p:cBhvr>
                                        <p:cTn id="54" dur="1000"/>
                                        <p:tgtEl>
                                          <p:spTgt spid="10"/>
                                        </p:tgtEl>
                                      </p:cBhvr>
                                    </p:animEffect>
                                  </p:childTnLst>
                                </p:cTn>
                              </p:par>
                              <p:par>
                                <p:cTn id="55" presetID="31" presetClass="entr" presetSubtype="0"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1000" fill="hold"/>
                                        <p:tgtEl>
                                          <p:spTgt spid="11"/>
                                        </p:tgtEl>
                                        <p:attrNameLst>
                                          <p:attrName>ppt_w</p:attrName>
                                        </p:attrNameLst>
                                      </p:cBhvr>
                                      <p:tavLst>
                                        <p:tav tm="0">
                                          <p:val>
                                            <p:fltVal val="0"/>
                                          </p:val>
                                        </p:tav>
                                        <p:tav tm="100000">
                                          <p:val>
                                            <p:strVal val="#ppt_w"/>
                                          </p:val>
                                        </p:tav>
                                      </p:tavLst>
                                    </p:anim>
                                    <p:anim calcmode="lin" valueType="num">
                                      <p:cBhvr>
                                        <p:cTn id="58" dur="1000" fill="hold"/>
                                        <p:tgtEl>
                                          <p:spTgt spid="11"/>
                                        </p:tgtEl>
                                        <p:attrNameLst>
                                          <p:attrName>ppt_h</p:attrName>
                                        </p:attrNameLst>
                                      </p:cBhvr>
                                      <p:tavLst>
                                        <p:tav tm="0">
                                          <p:val>
                                            <p:fltVal val="0"/>
                                          </p:val>
                                        </p:tav>
                                        <p:tav tm="100000">
                                          <p:val>
                                            <p:strVal val="#ppt_h"/>
                                          </p:val>
                                        </p:tav>
                                      </p:tavLst>
                                    </p:anim>
                                    <p:anim calcmode="lin" valueType="num">
                                      <p:cBhvr>
                                        <p:cTn id="59" dur="1000" fill="hold"/>
                                        <p:tgtEl>
                                          <p:spTgt spid="11"/>
                                        </p:tgtEl>
                                        <p:attrNameLst>
                                          <p:attrName>style.rotation</p:attrName>
                                        </p:attrNameLst>
                                      </p:cBhvr>
                                      <p:tavLst>
                                        <p:tav tm="0">
                                          <p:val>
                                            <p:fltVal val="90"/>
                                          </p:val>
                                        </p:tav>
                                        <p:tav tm="100000">
                                          <p:val>
                                            <p:fltVal val="0"/>
                                          </p:val>
                                        </p:tav>
                                      </p:tavLst>
                                    </p:anim>
                                    <p:animEffect transition="in" filter="fade">
                                      <p:cBhvr>
                                        <p:cTn id="60" dur="1000"/>
                                        <p:tgtEl>
                                          <p:spTgt spid="11"/>
                                        </p:tgtEl>
                                      </p:cBhvr>
                                    </p:animEffect>
                                  </p:childTnLst>
                                </p:cTn>
                              </p:par>
                              <p:par>
                                <p:cTn id="61" presetID="31" presetClass="entr" presetSubtype="0"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1000" fill="hold"/>
                                        <p:tgtEl>
                                          <p:spTgt spid="12"/>
                                        </p:tgtEl>
                                        <p:attrNameLst>
                                          <p:attrName>ppt_w</p:attrName>
                                        </p:attrNameLst>
                                      </p:cBhvr>
                                      <p:tavLst>
                                        <p:tav tm="0">
                                          <p:val>
                                            <p:fltVal val="0"/>
                                          </p:val>
                                        </p:tav>
                                        <p:tav tm="100000">
                                          <p:val>
                                            <p:strVal val="#ppt_w"/>
                                          </p:val>
                                        </p:tav>
                                      </p:tavLst>
                                    </p:anim>
                                    <p:anim calcmode="lin" valueType="num">
                                      <p:cBhvr>
                                        <p:cTn id="64" dur="1000" fill="hold"/>
                                        <p:tgtEl>
                                          <p:spTgt spid="12"/>
                                        </p:tgtEl>
                                        <p:attrNameLst>
                                          <p:attrName>ppt_h</p:attrName>
                                        </p:attrNameLst>
                                      </p:cBhvr>
                                      <p:tavLst>
                                        <p:tav tm="0">
                                          <p:val>
                                            <p:fltVal val="0"/>
                                          </p:val>
                                        </p:tav>
                                        <p:tav tm="100000">
                                          <p:val>
                                            <p:strVal val="#ppt_h"/>
                                          </p:val>
                                        </p:tav>
                                      </p:tavLst>
                                    </p:anim>
                                    <p:anim calcmode="lin" valueType="num">
                                      <p:cBhvr>
                                        <p:cTn id="65" dur="1000" fill="hold"/>
                                        <p:tgtEl>
                                          <p:spTgt spid="12"/>
                                        </p:tgtEl>
                                        <p:attrNameLst>
                                          <p:attrName>style.rotation</p:attrName>
                                        </p:attrNameLst>
                                      </p:cBhvr>
                                      <p:tavLst>
                                        <p:tav tm="0">
                                          <p:val>
                                            <p:fltVal val="90"/>
                                          </p:val>
                                        </p:tav>
                                        <p:tav tm="100000">
                                          <p:val>
                                            <p:fltVal val="0"/>
                                          </p:val>
                                        </p:tav>
                                      </p:tavLst>
                                    </p:anim>
                                    <p:animEffect transition="in" filter="fade">
                                      <p:cBhvr>
                                        <p:cTn id="66" dur="1000"/>
                                        <p:tgtEl>
                                          <p:spTgt spid="12"/>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1000" fill="hold"/>
                                        <p:tgtEl>
                                          <p:spTgt spid="13"/>
                                        </p:tgtEl>
                                        <p:attrNameLst>
                                          <p:attrName>ppt_w</p:attrName>
                                        </p:attrNameLst>
                                      </p:cBhvr>
                                      <p:tavLst>
                                        <p:tav tm="0">
                                          <p:val>
                                            <p:fltVal val="0"/>
                                          </p:val>
                                        </p:tav>
                                        <p:tav tm="100000">
                                          <p:val>
                                            <p:strVal val="#ppt_w"/>
                                          </p:val>
                                        </p:tav>
                                      </p:tavLst>
                                    </p:anim>
                                    <p:anim calcmode="lin" valueType="num">
                                      <p:cBhvr>
                                        <p:cTn id="70" dur="1000" fill="hold"/>
                                        <p:tgtEl>
                                          <p:spTgt spid="13"/>
                                        </p:tgtEl>
                                        <p:attrNameLst>
                                          <p:attrName>ppt_h</p:attrName>
                                        </p:attrNameLst>
                                      </p:cBhvr>
                                      <p:tavLst>
                                        <p:tav tm="0">
                                          <p:val>
                                            <p:fltVal val="0"/>
                                          </p:val>
                                        </p:tav>
                                        <p:tav tm="100000">
                                          <p:val>
                                            <p:strVal val="#ppt_h"/>
                                          </p:val>
                                        </p:tav>
                                      </p:tavLst>
                                    </p:anim>
                                    <p:anim calcmode="lin" valueType="num">
                                      <p:cBhvr>
                                        <p:cTn id="71" dur="1000" fill="hold"/>
                                        <p:tgtEl>
                                          <p:spTgt spid="13"/>
                                        </p:tgtEl>
                                        <p:attrNameLst>
                                          <p:attrName>style.rotation</p:attrName>
                                        </p:attrNameLst>
                                      </p:cBhvr>
                                      <p:tavLst>
                                        <p:tav tm="0">
                                          <p:val>
                                            <p:fltVal val="90"/>
                                          </p:val>
                                        </p:tav>
                                        <p:tav tm="100000">
                                          <p:val>
                                            <p:fltVal val="0"/>
                                          </p:val>
                                        </p:tav>
                                      </p:tavLst>
                                    </p:anim>
                                    <p:animEffect transition="in" filter="fade">
                                      <p:cBhvr>
                                        <p:cTn id="72" dur="1000"/>
                                        <p:tgtEl>
                                          <p:spTgt spid="13"/>
                                        </p:tgtEl>
                                      </p:cBhvr>
                                    </p:animEffect>
                                  </p:childTnLst>
                                </p:cTn>
                              </p:par>
                              <p:par>
                                <p:cTn id="73" presetID="31" presetClass="entr" presetSubtype="0" fill="hold" grpId="0"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1000" fill="hold"/>
                                        <p:tgtEl>
                                          <p:spTgt spid="14"/>
                                        </p:tgtEl>
                                        <p:attrNameLst>
                                          <p:attrName>ppt_w</p:attrName>
                                        </p:attrNameLst>
                                      </p:cBhvr>
                                      <p:tavLst>
                                        <p:tav tm="0">
                                          <p:val>
                                            <p:fltVal val="0"/>
                                          </p:val>
                                        </p:tav>
                                        <p:tav tm="100000">
                                          <p:val>
                                            <p:strVal val="#ppt_w"/>
                                          </p:val>
                                        </p:tav>
                                      </p:tavLst>
                                    </p:anim>
                                    <p:anim calcmode="lin" valueType="num">
                                      <p:cBhvr>
                                        <p:cTn id="76" dur="1000" fill="hold"/>
                                        <p:tgtEl>
                                          <p:spTgt spid="14"/>
                                        </p:tgtEl>
                                        <p:attrNameLst>
                                          <p:attrName>ppt_h</p:attrName>
                                        </p:attrNameLst>
                                      </p:cBhvr>
                                      <p:tavLst>
                                        <p:tav tm="0">
                                          <p:val>
                                            <p:fltVal val="0"/>
                                          </p:val>
                                        </p:tav>
                                        <p:tav tm="100000">
                                          <p:val>
                                            <p:strVal val="#ppt_h"/>
                                          </p:val>
                                        </p:tav>
                                      </p:tavLst>
                                    </p:anim>
                                    <p:anim calcmode="lin" valueType="num">
                                      <p:cBhvr>
                                        <p:cTn id="77" dur="1000" fill="hold"/>
                                        <p:tgtEl>
                                          <p:spTgt spid="14"/>
                                        </p:tgtEl>
                                        <p:attrNameLst>
                                          <p:attrName>style.rotation</p:attrName>
                                        </p:attrNameLst>
                                      </p:cBhvr>
                                      <p:tavLst>
                                        <p:tav tm="0">
                                          <p:val>
                                            <p:fltVal val="90"/>
                                          </p:val>
                                        </p:tav>
                                        <p:tav tm="100000">
                                          <p:val>
                                            <p:fltVal val="0"/>
                                          </p:val>
                                        </p:tav>
                                      </p:tavLst>
                                    </p:anim>
                                    <p:animEffect transition="in" filter="fade">
                                      <p:cBhvr>
                                        <p:cTn id="78" dur="1000"/>
                                        <p:tgtEl>
                                          <p:spTgt spid="14"/>
                                        </p:tgtEl>
                                      </p:cBhvr>
                                    </p:animEffect>
                                  </p:childTnLst>
                                </p:cTn>
                              </p:par>
                              <p:par>
                                <p:cTn id="79" presetID="31" presetClass="entr" presetSubtype="0" fill="hold" grpId="0"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1000" fill="hold"/>
                                        <p:tgtEl>
                                          <p:spTgt spid="15"/>
                                        </p:tgtEl>
                                        <p:attrNameLst>
                                          <p:attrName>ppt_w</p:attrName>
                                        </p:attrNameLst>
                                      </p:cBhvr>
                                      <p:tavLst>
                                        <p:tav tm="0">
                                          <p:val>
                                            <p:fltVal val="0"/>
                                          </p:val>
                                        </p:tav>
                                        <p:tav tm="100000">
                                          <p:val>
                                            <p:strVal val="#ppt_w"/>
                                          </p:val>
                                        </p:tav>
                                      </p:tavLst>
                                    </p:anim>
                                    <p:anim calcmode="lin" valueType="num">
                                      <p:cBhvr>
                                        <p:cTn id="82" dur="1000" fill="hold"/>
                                        <p:tgtEl>
                                          <p:spTgt spid="15"/>
                                        </p:tgtEl>
                                        <p:attrNameLst>
                                          <p:attrName>ppt_h</p:attrName>
                                        </p:attrNameLst>
                                      </p:cBhvr>
                                      <p:tavLst>
                                        <p:tav tm="0">
                                          <p:val>
                                            <p:fltVal val="0"/>
                                          </p:val>
                                        </p:tav>
                                        <p:tav tm="100000">
                                          <p:val>
                                            <p:strVal val="#ppt_h"/>
                                          </p:val>
                                        </p:tav>
                                      </p:tavLst>
                                    </p:anim>
                                    <p:anim calcmode="lin" valueType="num">
                                      <p:cBhvr>
                                        <p:cTn id="83" dur="1000" fill="hold"/>
                                        <p:tgtEl>
                                          <p:spTgt spid="15"/>
                                        </p:tgtEl>
                                        <p:attrNameLst>
                                          <p:attrName>style.rotation</p:attrName>
                                        </p:attrNameLst>
                                      </p:cBhvr>
                                      <p:tavLst>
                                        <p:tav tm="0">
                                          <p:val>
                                            <p:fltVal val="90"/>
                                          </p:val>
                                        </p:tav>
                                        <p:tav tm="100000">
                                          <p:val>
                                            <p:fltVal val="0"/>
                                          </p:val>
                                        </p:tav>
                                      </p:tavLst>
                                    </p:anim>
                                    <p:animEffect transition="in" filter="fade">
                                      <p:cBhvr>
                                        <p:cTn id="84" dur="1000"/>
                                        <p:tgtEl>
                                          <p:spTgt spid="15"/>
                                        </p:tgtEl>
                                      </p:cBhvr>
                                    </p:animEffect>
                                  </p:childTnLst>
                                </p:cTn>
                              </p:par>
                              <p:par>
                                <p:cTn id="85" presetID="31" presetClass="entr" presetSubtype="0"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p:cTn id="87" dur="1000" fill="hold"/>
                                        <p:tgtEl>
                                          <p:spTgt spid="16"/>
                                        </p:tgtEl>
                                        <p:attrNameLst>
                                          <p:attrName>ppt_w</p:attrName>
                                        </p:attrNameLst>
                                      </p:cBhvr>
                                      <p:tavLst>
                                        <p:tav tm="0">
                                          <p:val>
                                            <p:fltVal val="0"/>
                                          </p:val>
                                        </p:tav>
                                        <p:tav tm="100000">
                                          <p:val>
                                            <p:strVal val="#ppt_w"/>
                                          </p:val>
                                        </p:tav>
                                      </p:tavLst>
                                    </p:anim>
                                    <p:anim calcmode="lin" valueType="num">
                                      <p:cBhvr>
                                        <p:cTn id="88" dur="1000" fill="hold"/>
                                        <p:tgtEl>
                                          <p:spTgt spid="16"/>
                                        </p:tgtEl>
                                        <p:attrNameLst>
                                          <p:attrName>ppt_h</p:attrName>
                                        </p:attrNameLst>
                                      </p:cBhvr>
                                      <p:tavLst>
                                        <p:tav tm="0">
                                          <p:val>
                                            <p:fltVal val="0"/>
                                          </p:val>
                                        </p:tav>
                                        <p:tav tm="100000">
                                          <p:val>
                                            <p:strVal val="#ppt_h"/>
                                          </p:val>
                                        </p:tav>
                                      </p:tavLst>
                                    </p:anim>
                                    <p:anim calcmode="lin" valueType="num">
                                      <p:cBhvr>
                                        <p:cTn id="89" dur="1000" fill="hold"/>
                                        <p:tgtEl>
                                          <p:spTgt spid="16"/>
                                        </p:tgtEl>
                                        <p:attrNameLst>
                                          <p:attrName>style.rotation</p:attrName>
                                        </p:attrNameLst>
                                      </p:cBhvr>
                                      <p:tavLst>
                                        <p:tav tm="0">
                                          <p:val>
                                            <p:fltVal val="90"/>
                                          </p:val>
                                        </p:tav>
                                        <p:tav tm="100000">
                                          <p:val>
                                            <p:fltVal val="0"/>
                                          </p:val>
                                        </p:tav>
                                      </p:tavLst>
                                    </p:anim>
                                    <p:animEffect transition="in" filter="fade">
                                      <p:cBhvr>
                                        <p:cTn id="90" dur="1000"/>
                                        <p:tgtEl>
                                          <p:spTgt spid="16"/>
                                        </p:tgtEl>
                                      </p:cBhvr>
                                    </p:animEffect>
                                  </p:childTnLst>
                                </p:cTn>
                              </p:par>
                              <p:par>
                                <p:cTn id="91" presetID="31" presetClass="entr" presetSubtype="0" fill="hold" grpId="0"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p:cTn id="93" dur="1000" fill="hold"/>
                                        <p:tgtEl>
                                          <p:spTgt spid="17"/>
                                        </p:tgtEl>
                                        <p:attrNameLst>
                                          <p:attrName>ppt_w</p:attrName>
                                        </p:attrNameLst>
                                      </p:cBhvr>
                                      <p:tavLst>
                                        <p:tav tm="0">
                                          <p:val>
                                            <p:fltVal val="0"/>
                                          </p:val>
                                        </p:tav>
                                        <p:tav tm="100000">
                                          <p:val>
                                            <p:strVal val="#ppt_w"/>
                                          </p:val>
                                        </p:tav>
                                      </p:tavLst>
                                    </p:anim>
                                    <p:anim calcmode="lin" valueType="num">
                                      <p:cBhvr>
                                        <p:cTn id="94" dur="1000" fill="hold"/>
                                        <p:tgtEl>
                                          <p:spTgt spid="17"/>
                                        </p:tgtEl>
                                        <p:attrNameLst>
                                          <p:attrName>ppt_h</p:attrName>
                                        </p:attrNameLst>
                                      </p:cBhvr>
                                      <p:tavLst>
                                        <p:tav tm="0">
                                          <p:val>
                                            <p:fltVal val="0"/>
                                          </p:val>
                                        </p:tav>
                                        <p:tav tm="100000">
                                          <p:val>
                                            <p:strVal val="#ppt_h"/>
                                          </p:val>
                                        </p:tav>
                                      </p:tavLst>
                                    </p:anim>
                                    <p:anim calcmode="lin" valueType="num">
                                      <p:cBhvr>
                                        <p:cTn id="95" dur="1000" fill="hold"/>
                                        <p:tgtEl>
                                          <p:spTgt spid="17"/>
                                        </p:tgtEl>
                                        <p:attrNameLst>
                                          <p:attrName>style.rotation</p:attrName>
                                        </p:attrNameLst>
                                      </p:cBhvr>
                                      <p:tavLst>
                                        <p:tav tm="0">
                                          <p:val>
                                            <p:fltVal val="90"/>
                                          </p:val>
                                        </p:tav>
                                        <p:tav tm="100000">
                                          <p:val>
                                            <p:fltVal val="0"/>
                                          </p:val>
                                        </p:tav>
                                      </p:tavLst>
                                    </p:anim>
                                    <p:animEffect transition="in" filter="fade">
                                      <p:cBhvr>
                                        <p:cTn id="96" dur="1000"/>
                                        <p:tgtEl>
                                          <p:spTgt spid="17"/>
                                        </p:tgtEl>
                                      </p:cBhvr>
                                    </p:animEffect>
                                  </p:childTnLst>
                                </p:cTn>
                              </p:par>
                              <p:par>
                                <p:cTn id="97" presetID="31" presetClass="entr" presetSubtype="0" fill="hold" grpId="0" nodeType="with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1000" fill="hold"/>
                                        <p:tgtEl>
                                          <p:spTgt spid="18"/>
                                        </p:tgtEl>
                                        <p:attrNameLst>
                                          <p:attrName>ppt_w</p:attrName>
                                        </p:attrNameLst>
                                      </p:cBhvr>
                                      <p:tavLst>
                                        <p:tav tm="0">
                                          <p:val>
                                            <p:fltVal val="0"/>
                                          </p:val>
                                        </p:tav>
                                        <p:tav tm="100000">
                                          <p:val>
                                            <p:strVal val="#ppt_w"/>
                                          </p:val>
                                        </p:tav>
                                      </p:tavLst>
                                    </p:anim>
                                    <p:anim calcmode="lin" valueType="num">
                                      <p:cBhvr>
                                        <p:cTn id="100" dur="1000" fill="hold"/>
                                        <p:tgtEl>
                                          <p:spTgt spid="18"/>
                                        </p:tgtEl>
                                        <p:attrNameLst>
                                          <p:attrName>ppt_h</p:attrName>
                                        </p:attrNameLst>
                                      </p:cBhvr>
                                      <p:tavLst>
                                        <p:tav tm="0">
                                          <p:val>
                                            <p:fltVal val="0"/>
                                          </p:val>
                                        </p:tav>
                                        <p:tav tm="100000">
                                          <p:val>
                                            <p:strVal val="#ppt_h"/>
                                          </p:val>
                                        </p:tav>
                                      </p:tavLst>
                                    </p:anim>
                                    <p:anim calcmode="lin" valueType="num">
                                      <p:cBhvr>
                                        <p:cTn id="101" dur="1000" fill="hold"/>
                                        <p:tgtEl>
                                          <p:spTgt spid="18"/>
                                        </p:tgtEl>
                                        <p:attrNameLst>
                                          <p:attrName>style.rotation</p:attrName>
                                        </p:attrNameLst>
                                      </p:cBhvr>
                                      <p:tavLst>
                                        <p:tav tm="0">
                                          <p:val>
                                            <p:fltVal val="90"/>
                                          </p:val>
                                        </p:tav>
                                        <p:tav tm="100000">
                                          <p:val>
                                            <p:fltVal val="0"/>
                                          </p:val>
                                        </p:tav>
                                      </p:tavLst>
                                    </p:anim>
                                    <p:animEffect transition="in" filter="fade">
                                      <p:cBhvr>
                                        <p:cTn id="102" dur="1000"/>
                                        <p:tgtEl>
                                          <p:spTgt spid="18"/>
                                        </p:tgtEl>
                                      </p:cBhvr>
                                    </p:animEffect>
                                  </p:childTnLst>
                                </p:cTn>
                              </p:par>
                              <p:par>
                                <p:cTn id="103" presetID="31" presetClass="entr" presetSubtype="0"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p:cTn id="105" dur="1000" fill="hold"/>
                                        <p:tgtEl>
                                          <p:spTgt spid="19"/>
                                        </p:tgtEl>
                                        <p:attrNameLst>
                                          <p:attrName>ppt_w</p:attrName>
                                        </p:attrNameLst>
                                      </p:cBhvr>
                                      <p:tavLst>
                                        <p:tav tm="0">
                                          <p:val>
                                            <p:fltVal val="0"/>
                                          </p:val>
                                        </p:tav>
                                        <p:tav tm="100000">
                                          <p:val>
                                            <p:strVal val="#ppt_w"/>
                                          </p:val>
                                        </p:tav>
                                      </p:tavLst>
                                    </p:anim>
                                    <p:anim calcmode="lin" valueType="num">
                                      <p:cBhvr>
                                        <p:cTn id="106" dur="1000" fill="hold"/>
                                        <p:tgtEl>
                                          <p:spTgt spid="19"/>
                                        </p:tgtEl>
                                        <p:attrNameLst>
                                          <p:attrName>ppt_h</p:attrName>
                                        </p:attrNameLst>
                                      </p:cBhvr>
                                      <p:tavLst>
                                        <p:tav tm="0">
                                          <p:val>
                                            <p:fltVal val="0"/>
                                          </p:val>
                                        </p:tav>
                                        <p:tav tm="100000">
                                          <p:val>
                                            <p:strVal val="#ppt_h"/>
                                          </p:val>
                                        </p:tav>
                                      </p:tavLst>
                                    </p:anim>
                                    <p:anim calcmode="lin" valueType="num">
                                      <p:cBhvr>
                                        <p:cTn id="107" dur="1000" fill="hold"/>
                                        <p:tgtEl>
                                          <p:spTgt spid="19"/>
                                        </p:tgtEl>
                                        <p:attrNameLst>
                                          <p:attrName>style.rotation</p:attrName>
                                        </p:attrNameLst>
                                      </p:cBhvr>
                                      <p:tavLst>
                                        <p:tav tm="0">
                                          <p:val>
                                            <p:fltVal val="90"/>
                                          </p:val>
                                        </p:tav>
                                        <p:tav tm="100000">
                                          <p:val>
                                            <p:fltVal val="0"/>
                                          </p:val>
                                        </p:tav>
                                      </p:tavLst>
                                    </p:anim>
                                    <p:animEffect transition="in" filter="fade">
                                      <p:cBhvr>
                                        <p:cTn id="108" dur="1000"/>
                                        <p:tgtEl>
                                          <p:spTgt spid="19"/>
                                        </p:tgtEl>
                                      </p:cBhvr>
                                    </p:animEffect>
                                  </p:childTnLst>
                                </p:cTn>
                              </p:par>
                              <p:par>
                                <p:cTn id="109" presetID="31" presetClass="entr" presetSubtype="0" fill="hold" grpId="0"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p:cTn id="111" dur="1000" fill="hold"/>
                                        <p:tgtEl>
                                          <p:spTgt spid="20"/>
                                        </p:tgtEl>
                                        <p:attrNameLst>
                                          <p:attrName>ppt_w</p:attrName>
                                        </p:attrNameLst>
                                      </p:cBhvr>
                                      <p:tavLst>
                                        <p:tav tm="0">
                                          <p:val>
                                            <p:fltVal val="0"/>
                                          </p:val>
                                        </p:tav>
                                        <p:tav tm="100000">
                                          <p:val>
                                            <p:strVal val="#ppt_w"/>
                                          </p:val>
                                        </p:tav>
                                      </p:tavLst>
                                    </p:anim>
                                    <p:anim calcmode="lin" valueType="num">
                                      <p:cBhvr>
                                        <p:cTn id="112" dur="1000" fill="hold"/>
                                        <p:tgtEl>
                                          <p:spTgt spid="20"/>
                                        </p:tgtEl>
                                        <p:attrNameLst>
                                          <p:attrName>ppt_h</p:attrName>
                                        </p:attrNameLst>
                                      </p:cBhvr>
                                      <p:tavLst>
                                        <p:tav tm="0">
                                          <p:val>
                                            <p:fltVal val="0"/>
                                          </p:val>
                                        </p:tav>
                                        <p:tav tm="100000">
                                          <p:val>
                                            <p:strVal val="#ppt_h"/>
                                          </p:val>
                                        </p:tav>
                                      </p:tavLst>
                                    </p:anim>
                                    <p:anim calcmode="lin" valueType="num">
                                      <p:cBhvr>
                                        <p:cTn id="113" dur="1000" fill="hold"/>
                                        <p:tgtEl>
                                          <p:spTgt spid="20"/>
                                        </p:tgtEl>
                                        <p:attrNameLst>
                                          <p:attrName>style.rotation</p:attrName>
                                        </p:attrNameLst>
                                      </p:cBhvr>
                                      <p:tavLst>
                                        <p:tav tm="0">
                                          <p:val>
                                            <p:fltVal val="90"/>
                                          </p:val>
                                        </p:tav>
                                        <p:tav tm="100000">
                                          <p:val>
                                            <p:fltVal val="0"/>
                                          </p:val>
                                        </p:tav>
                                      </p:tavLst>
                                    </p:anim>
                                    <p:animEffect transition="in" filter="fade">
                                      <p:cBhvr>
                                        <p:cTn id="114"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6" grpId="0" animBg="1"/>
      <p:bldP spid="9" grpId="0" animBg="1"/>
      <p:bldP spid="10" grpId="0"/>
      <p:bldP spid="11" grpId="0"/>
      <p:bldP spid="12" grpId="0" animBg="1"/>
      <p:bldP spid="13" grpId="0"/>
      <p:bldP spid="14" grpId="0"/>
      <p:bldP spid="15" grpId="0" animBg="1"/>
      <p:bldP spid="16" grpId="0"/>
      <p:bldP spid="17" grpId="0"/>
      <p:bldP spid="18" grpId="0" animBg="1"/>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 xmlns:a16="http://schemas.microsoft.com/office/drawing/2014/main" id="{120F7E4E-5C37-411C-BBEE-CCE9BB4B9222}"/>
              </a:ext>
            </a:extLst>
          </p:cNvPr>
          <p:cNvSpPr/>
          <p:nvPr/>
        </p:nvSpPr>
        <p:spPr>
          <a:xfrm>
            <a:off x="628650" y="1133475"/>
            <a:ext cx="3981450" cy="3981450"/>
          </a:xfrm>
          <a:prstGeom prst="ellipse">
            <a:avLst/>
          </a:prstGeom>
          <a:noFill/>
          <a:ln w="63500">
            <a:solidFill>
              <a:srgbClr val="4748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a:extLst>
              <a:ext uri="{FF2B5EF4-FFF2-40B4-BE49-F238E27FC236}">
                <a16:creationId xmlns="" xmlns:a16="http://schemas.microsoft.com/office/drawing/2014/main" id="{36799A4C-083D-44ED-89CA-25E4B430599C}"/>
              </a:ext>
            </a:extLst>
          </p:cNvPr>
          <p:cNvSpPr txBox="1"/>
          <p:nvPr/>
        </p:nvSpPr>
        <p:spPr>
          <a:xfrm flipH="1">
            <a:off x="1885039" y="1755462"/>
            <a:ext cx="1468672" cy="2862322"/>
          </a:xfrm>
          <a:prstGeom prst="rect">
            <a:avLst/>
          </a:prstGeom>
          <a:noFill/>
        </p:spPr>
        <p:txBody>
          <a:bodyPr wrap="none" rtlCol="0">
            <a:spAutoFit/>
          </a:bodyPr>
          <a:lstStyle/>
          <a:p>
            <a:pPr algn="ctr"/>
            <a:r>
              <a:rPr lang="en-US" altLang="zh-CN" sz="18000" b="1" dirty="0">
                <a:solidFill>
                  <a:srgbClr val="404040"/>
                </a:solidFill>
                <a:cs typeface="+mn-ea"/>
                <a:sym typeface="+mn-lt"/>
              </a:rPr>
              <a:t>1</a:t>
            </a:r>
            <a:endParaRPr lang="zh-CN" altLang="en-US" sz="18000" b="1" dirty="0">
              <a:solidFill>
                <a:srgbClr val="404040"/>
              </a:solidFill>
              <a:cs typeface="+mn-ea"/>
              <a:sym typeface="+mn-lt"/>
            </a:endParaRPr>
          </a:p>
        </p:txBody>
      </p:sp>
      <p:sp>
        <p:nvSpPr>
          <p:cNvPr id="4" name="椭圆 3">
            <a:extLst>
              <a:ext uri="{FF2B5EF4-FFF2-40B4-BE49-F238E27FC236}">
                <a16:creationId xmlns="" xmlns:a16="http://schemas.microsoft.com/office/drawing/2014/main" id="{FD63DB42-59C3-4017-A7AC-02D58C1B0467}"/>
              </a:ext>
            </a:extLst>
          </p:cNvPr>
          <p:cNvSpPr/>
          <p:nvPr/>
        </p:nvSpPr>
        <p:spPr>
          <a:xfrm rot="6013526">
            <a:off x="1113790" y="4588990"/>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 name="图片 4">
            <a:extLst>
              <a:ext uri="{FF2B5EF4-FFF2-40B4-BE49-F238E27FC236}">
                <a16:creationId xmlns="" xmlns:a16="http://schemas.microsoft.com/office/drawing/2014/main" id="{E393B0E1-139B-4BE0-97A2-819FE9DAD70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32405" y="3793060"/>
            <a:ext cx="1744980" cy="1744980"/>
          </a:xfrm>
          <a:prstGeom prst="rect">
            <a:avLst/>
          </a:prstGeom>
          <a:effectLst>
            <a:outerShdw blurRad="279400" dist="88900" dir="8100000" sx="101000" sy="101000" algn="tr" rotWithShape="0">
              <a:prstClr val="black">
                <a:alpha val="40000"/>
              </a:prstClr>
            </a:outerShdw>
          </a:effectLst>
        </p:spPr>
      </p:pic>
      <p:pic>
        <p:nvPicPr>
          <p:cNvPr id="6" name="图片 5">
            <a:extLst>
              <a:ext uri="{FF2B5EF4-FFF2-40B4-BE49-F238E27FC236}">
                <a16:creationId xmlns="" xmlns:a16="http://schemas.microsoft.com/office/drawing/2014/main" id="{AF56996D-45FB-42C3-8683-A482CF8FF78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786130"/>
            <a:ext cx="2586990" cy="2586990"/>
          </a:xfrm>
          <a:prstGeom prst="rect">
            <a:avLst/>
          </a:prstGeom>
          <a:effectLst>
            <a:outerShdw blurRad="139700" dist="88900" dir="8100000" algn="tl" rotWithShape="0">
              <a:prstClr val="black">
                <a:alpha val="40000"/>
              </a:prstClr>
            </a:outerShdw>
          </a:effectLst>
        </p:spPr>
      </p:pic>
      <p:sp>
        <p:nvSpPr>
          <p:cNvPr id="7" name="椭圆 6">
            <a:extLst>
              <a:ext uri="{FF2B5EF4-FFF2-40B4-BE49-F238E27FC236}">
                <a16:creationId xmlns="" xmlns:a16="http://schemas.microsoft.com/office/drawing/2014/main" id="{00C07C70-5646-4AFD-BF89-966A8992BDEB}"/>
              </a:ext>
            </a:extLst>
          </p:cNvPr>
          <p:cNvSpPr/>
          <p:nvPr/>
        </p:nvSpPr>
        <p:spPr>
          <a:xfrm rot="6013526">
            <a:off x="3147106" y="11100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a:extLst>
              <a:ext uri="{FF2B5EF4-FFF2-40B4-BE49-F238E27FC236}">
                <a16:creationId xmlns="" xmlns:a16="http://schemas.microsoft.com/office/drawing/2014/main" id="{8F195FBE-E96C-404A-BFE2-B2CFEAA469DE}"/>
              </a:ext>
            </a:extLst>
          </p:cNvPr>
          <p:cNvSpPr/>
          <p:nvPr/>
        </p:nvSpPr>
        <p:spPr>
          <a:xfrm rot="6013526">
            <a:off x="11748256" y="3607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片 8">
            <a:extLst>
              <a:ext uri="{FF2B5EF4-FFF2-40B4-BE49-F238E27FC236}">
                <a16:creationId xmlns="" xmlns:a16="http://schemas.microsoft.com/office/drawing/2014/main" id="{566A5ABF-7009-437F-AD8C-07ED0D5969B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297719" y="5696454"/>
            <a:ext cx="1744980" cy="1744980"/>
          </a:xfrm>
          <a:prstGeom prst="rect">
            <a:avLst/>
          </a:prstGeom>
          <a:effectLst>
            <a:outerShdw blurRad="279400" dist="88900" dir="8100000" sx="101000" sy="101000" algn="tr" rotWithShape="0">
              <a:prstClr val="black">
                <a:alpha val="40000"/>
              </a:prstClr>
            </a:outerShdw>
          </a:effectLst>
        </p:spPr>
      </p:pic>
      <p:pic>
        <p:nvPicPr>
          <p:cNvPr id="10" name="图片 9">
            <a:extLst>
              <a:ext uri="{FF2B5EF4-FFF2-40B4-BE49-F238E27FC236}">
                <a16:creationId xmlns="" xmlns:a16="http://schemas.microsoft.com/office/drawing/2014/main" id="{AF6DFD2A-C2EB-43D5-A242-A50AFACFFE7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200115" y="5213461"/>
            <a:ext cx="965985" cy="965985"/>
          </a:xfrm>
          <a:prstGeom prst="rect">
            <a:avLst/>
          </a:prstGeom>
          <a:effectLst>
            <a:outerShdw blurRad="139700" dist="88900" dir="8100000" algn="tl" rotWithShape="0">
              <a:prstClr val="black">
                <a:alpha val="40000"/>
              </a:prstClr>
            </a:outerShdw>
          </a:effectLst>
        </p:spPr>
      </p:pic>
      <p:sp>
        <p:nvSpPr>
          <p:cNvPr id="11" name="椭圆 10">
            <a:extLst>
              <a:ext uri="{FF2B5EF4-FFF2-40B4-BE49-F238E27FC236}">
                <a16:creationId xmlns="" xmlns:a16="http://schemas.microsoft.com/office/drawing/2014/main" id="{B0D2AAB9-E6E4-4EE0-9327-7E2780FB50B8}"/>
              </a:ext>
            </a:extLst>
          </p:cNvPr>
          <p:cNvSpPr/>
          <p:nvPr/>
        </p:nvSpPr>
        <p:spPr>
          <a:xfrm rot="6013526">
            <a:off x="5140169" y="1628602"/>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a:extLst>
              <a:ext uri="{FF2B5EF4-FFF2-40B4-BE49-F238E27FC236}">
                <a16:creationId xmlns="" xmlns:a16="http://schemas.microsoft.com/office/drawing/2014/main" id="{A87D4FF2-2299-4E6E-8B9F-7BFFF6F81CF2}"/>
              </a:ext>
            </a:extLst>
          </p:cNvPr>
          <p:cNvSpPr txBox="1"/>
          <p:nvPr/>
        </p:nvSpPr>
        <p:spPr>
          <a:xfrm>
            <a:off x="6644382" y="2225945"/>
            <a:ext cx="4339650" cy="1067343"/>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5400" b="1" i="0" u="none" strike="noStrike" kern="1200" cap="none" spc="0" normalizeH="0" baseline="0" noProof="0" dirty="0">
                <a:ln>
                  <a:noFill/>
                </a:ln>
                <a:solidFill>
                  <a:srgbClr val="47484A"/>
                </a:solidFill>
                <a:effectLst/>
                <a:uLnTx/>
                <a:uFillTx/>
                <a:cs typeface="+mn-ea"/>
                <a:sym typeface="+mn-lt"/>
              </a:rPr>
              <a:t>年度工作概述</a:t>
            </a:r>
          </a:p>
        </p:txBody>
      </p:sp>
      <p:sp>
        <p:nvSpPr>
          <p:cNvPr id="13" name="矩形 1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A7B91113-E370-4F67-B07F-AD7B5C3AD231}"/>
              </a:ext>
            </a:extLst>
          </p:cNvPr>
          <p:cNvSpPr/>
          <p:nvPr/>
        </p:nvSpPr>
        <p:spPr>
          <a:xfrm>
            <a:off x="6741583" y="3293225"/>
            <a:ext cx="4333378" cy="701346"/>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600" b="0" i="0" u="none" strike="noStrike" kern="1200" cap="none" spc="0" normalizeH="0" baseline="0" noProof="0" dirty="0" err="1">
                <a:ln>
                  <a:noFill/>
                </a:ln>
                <a:solidFill>
                  <a:schemeClr val="tx1"/>
                </a:solidFill>
                <a:effectLst/>
                <a:uLnTx/>
                <a:uFillTx/>
                <a:cs typeface="+mn-ea"/>
                <a:sym typeface="+mn-lt"/>
              </a:rPr>
              <a:t>amet</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consectetur</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adipiscing</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elit</a:t>
            </a:r>
            <a:r>
              <a:rPr kumimoji="0" lang="en-US" altLang="zh-CN" sz="1600" b="0" i="0" u="none" strike="noStrike" kern="1200" cap="none" spc="0" normalizeH="0" baseline="0" noProof="0" dirty="0">
                <a:ln>
                  <a:noFill/>
                </a:ln>
                <a:solidFill>
                  <a:schemeClr val="tx1"/>
                </a:solidFill>
                <a:effectLst/>
                <a:uLnTx/>
                <a:uFillTx/>
                <a:cs typeface="+mn-ea"/>
                <a:sym typeface="+mn-lt"/>
              </a:rPr>
              <a:t>. </a:t>
            </a:r>
          </a:p>
        </p:txBody>
      </p:sp>
    </p:spTree>
    <p:extLst>
      <p:ext uri="{BB962C8B-B14F-4D97-AF65-F5344CB8AC3E}">
        <p14:creationId xmlns:p14="http://schemas.microsoft.com/office/powerpoint/2010/main" val="99290725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7"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900" decel="100000" fill="hold"/>
                                        <p:tgtEl>
                                          <p:spTgt spid="3"/>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18" presetID="31" presetClass="entr" presetSubtype="0" fill="hold" nodeType="withEffect">
                                  <p:stCondLst>
                                    <p:cond delay="200"/>
                                  </p:stCondLst>
                                  <p:childTnLst>
                                    <p:set>
                                      <p:cBhvr>
                                        <p:cTn id="19" dur="1" fill="hold">
                                          <p:stCondLst>
                                            <p:cond delay="0"/>
                                          </p:stCondLst>
                                        </p:cTn>
                                        <p:tgtEl>
                                          <p:spTgt spid="6"/>
                                        </p:tgtEl>
                                        <p:attrNameLst>
                                          <p:attrName>style.visibility</p:attrName>
                                        </p:attrNameLst>
                                      </p:cBhvr>
                                      <p:to>
                                        <p:strVal val="visible"/>
                                      </p:to>
                                    </p:set>
                                    <p:anim calcmode="lin" valueType="num">
                                      <p:cBhvr>
                                        <p:cTn id="20" dur="1000" fill="hold"/>
                                        <p:tgtEl>
                                          <p:spTgt spid="6"/>
                                        </p:tgtEl>
                                        <p:attrNameLst>
                                          <p:attrName>ppt_w</p:attrName>
                                        </p:attrNameLst>
                                      </p:cBhvr>
                                      <p:tavLst>
                                        <p:tav tm="0">
                                          <p:val>
                                            <p:fltVal val="0"/>
                                          </p:val>
                                        </p:tav>
                                        <p:tav tm="100000">
                                          <p:val>
                                            <p:strVal val="#ppt_w"/>
                                          </p:val>
                                        </p:tav>
                                      </p:tavLst>
                                    </p:anim>
                                    <p:anim calcmode="lin" valueType="num">
                                      <p:cBhvr>
                                        <p:cTn id="21" dur="1000" fill="hold"/>
                                        <p:tgtEl>
                                          <p:spTgt spid="6"/>
                                        </p:tgtEl>
                                        <p:attrNameLst>
                                          <p:attrName>ppt_h</p:attrName>
                                        </p:attrNameLst>
                                      </p:cBhvr>
                                      <p:tavLst>
                                        <p:tav tm="0">
                                          <p:val>
                                            <p:fltVal val="0"/>
                                          </p:val>
                                        </p:tav>
                                        <p:tav tm="100000">
                                          <p:val>
                                            <p:strVal val="#ppt_h"/>
                                          </p:val>
                                        </p:tav>
                                      </p:tavLst>
                                    </p:anim>
                                    <p:anim calcmode="lin" valueType="num">
                                      <p:cBhvr>
                                        <p:cTn id="22" dur="1000" fill="hold"/>
                                        <p:tgtEl>
                                          <p:spTgt spid="6"/>
                                        </p:tgtEl>
                                        <p:attrNameLst>
                                          <p:attrName>style.rotation</p:attrName>
                                        </p:attrNameLst>
                                      </p:cBhvr>
                                      <p:tavLst>
                                        <p:tav tm="0">
                                          <p:val>
                                            <p:fltVal val="90"/>
                                          </p:val>
                                        </p:tav>
                                        <p:tav tm="100000">
                                          <p:val>
                                            <p:fltVal val="0"/>
                                          </p:val>
                                        </p:tav>
                                      </p:tavLst>
                                    </p:anim>
                                    <p:animEffect transition="in" filter="fade">
                                      <p:cBhvr>
                                        <p:cTn id="23" dur="1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500" fill="hold"/>
                                        <p:tgtEl>
                                          <p:spTgt spid="7"/>
                                        </p:tgtEl>
                                        <p:attrNameLst>
                                          <p:attrName>ppt_w</p:attrName>
                                        </p:attrNameLst>
                                      </p:cBhvr>
                                      <p:tavLst>
                                        <p:tav tm="0">
                                          <p:val>
                                            <p:fltVal val="0"/>
                                          </p:val>
                                        </p:tav>
                                        <p:tav tm="100000">
                                          <p:val>
                                            <p:strVal val="#ppt_w"/>
                                          </p:val>
                                        </p:tav>
                                      </p:tavLst>
                                    </p:anim>
                                    <p:anim calcmode="lin" valueType="num">
                                      <p:cBhvr>
                                        <p:cTn id="41" dur="500" fill="hold"/>
                                        <p:tgtEl>
                                          <p:spTgt spid="7"/>
                                        </p:tgtEl>
                                        <p:attrNameLst>
                                          <p:attrName>ppt_h</p:attrName>
                                        </p:attrNameLst>
                                      </p:cBhvr>
                                      <p:tavLst>
                                        <p:tav tm="0">
                                          <p:val>
                                            <p:fltVal val="0"/>
                                          </p:val>
                                        </p:tav>
                                        <p:tav tm="100000">
                                          <p:val>
                                            <p:strVal val="#ppt_h"/>
                                          </p:val>
                                        </p:tav>
                                      </p:tavLst>
                                    </p:anim>
                                    <p:animEffect transition="in" filter="fade">
                                      <p:cBhvr>
                                        <p:cTn id="42" dur="500"/>
                                        <p:tgtEl>
                                          <p:spTgt spid="7"/>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p:cTn id="45" dur="500" fill="hold"/>
                                        <p:tgtEl>
                                          <p:spTgt spid="8"/>
                                        </p:tgtEl>
                                        <p:attrNameLst>
                                          <p:attrName>ppt_w</p:attrName>
                                        </p:attrNameLst>
                                      </p:cBhvr>
                                      <p:tavLst>
                                        <p:tav tm="0">
                                          <p:val>
                                            <p:fltVal val="0"/>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animEffect transition="in" filter="fade">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nodeType="click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childTnLst>
                                </p:cTn>
                              </p:par>
                              <p:par>
                                <p:cTn id="55" presetID="31" presetClass="entr" presetSubtype="0" fill="hold" nodeType="withEffect">
                                  <p:stCondLst>
                                    <p:cond delay="200"/>
                                  </p:stCondLst>
                                  <p:childTnLst>
                                    <p:set>
                                      <p:cBhvr>
                                        <p:cTn id="56" dur="1" fill="hold">
                                          <p:stCondLst>
                                            <p:cond delay="0"/>
                                          </p:stCondLst>
                                        </p:cTn>
                                        <p:tgtEl>
                                          <p:spTgt spid="10"/>
                                        </p:tgtEl>
                                        <p:attrNameLst>
                                          <p:attrName>style.visibility</p:attrName>
                                        </p:attrNameLst>
                                      </p:cBhvr>
                                      <p:to>
                                        <p:strVal val="visible"/>
                                      </p:to>
                                    </p:set>
                                    <p:anim calcmode="lin" valueType="num">
                                      <p:cBhvr>
                                        <p:cTn id="57" dur="1000" fill="hold"/>
                                        <p:tgtEl>
                                          <p:spTgt spid="10"/>
                                        </p:tgtEl>
                                        <p:attrNameLst>
                                          <p:attrName>ppt_w</p:attrName>
                                        </p:attrNameLst>
                                      </p:cBhvr>
                                      <p:tavLst>
                                        <p:tav tm="0">
                                          <p:val>
                                            <p:fltVal val="0"/>
                                          </p:val>
                                        </p:tav>
                                        <p:tav tm="100000">
                                          <p:val>
                                            <p:strVal val="#ppt_w"/>
                                          </p:val>
                                        </p:tav>
                                      </p:tavLst>
                                    </p:anim>
                                    <p:anim calcmode="lin" valueType="num">
                                      <p:cBhvr>
                                        <p:cTn id="58" dur="1000" fill="hold"/>
                                        <p:tgtEl>
                                          <p:spTgt spid="10"/>
                                        </p:tgtEl>
                                        <p:attrNameLst>
                                          <p:attrName>ppt_h</p:attrName>
                                        </p:attrNameLst>
                                      </p:cBhvr>
                                      <p:tavLst>
                                        <p:tav tm="0">
                                          <p:val>
                                            <p:fltVal val="0"/>
                                          </p:val>
                                        </p:tav>
                                        <p:tav tm="100000">
                                          <p:val>
                                            <p:strVal val="#ppt_h"/>
                                          </p:val>
                                        </p:tav>
                                      </p:tavLst>
                                    </p:anim>
                                    <p:anim calcmode="lin" valueType="num">
                                      <p:cBhvr>
                                        <p:cTn id="59" dur="1000" fill="hold"/>
                                        <p:tgtEl>
                                          <p:spTgt spid="10"/>
                                        </p:tgtEl>
                                        <p:attrNameLst>
                                          <p:attrName>style.rotation</p:attrName>
                                        </p:attrNameLst>
                                      </p:cBhvr>
                                      <p:tavLst>
                                        <p:tav tm="0">
                                          <p:val>
                                            <p:fltVal val="90"/>
                                          </p:val>
                                        </p:tav>
                                        <p:tav tm="100000">
                                          <p:val>
                                            <p:fltVal val="0"/>
                                          </p:val>
                                        </p:tav>
                                      </p:tavLst>
                                    </p:anim>
                                    <p:animEffect transition="in" filter="fade">
                                      <p:cBhvr>
                                        <p:cTn id="60" dur="1000"/>
                                        <p:tgtEl>
                                          <p:spTgt spid="10"/>
                                        </p:tgtEl>
                                      </p:cBhvr>
                                    </p:animEffect>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grpId="0" nodeType="click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p:cTn id="65" dur="500" fill="hold"/>
                                        <p:tgtEl>
                                          <p:spTgt spid="11"/>
                                        </p:tgtEl>
                                        <p:attrNameLst>
                                          <p:attrName>ppt_w</p:attrName>
                                        </p:attrNameLst>
                                      </p:cBhvr>
                                      <p:tavLst>
                                        <p:tav tm="0">
                                          <p:val>
                                            <p:fltVal val="0"/>
                                          </p:val>
                                        </p:tav>
                                        <p:tav tm="100000">
                                          <p:val>
                                            <p:strVal val="#ppt_w"/>
                                          </p:val>
                                        </p:tav>
                                      </p:tavLst>
                                    </p:anim>
                                    <p:anim calcmode="lin" valueType="num">
                                      <p:cBhvr>
                                        <p:cTn id="66" dur="500" fill="hold"/>
                                        <p:tgtEl>
                                          <p:spTgt spid="11"/>
                                        </p:tgtEl>
                                        <p:attrNameLst>
                                          <p:attrName>ppt_h</p:attrName>
                                        </p:attrNameLst>
                                      </p:cBhvr>
                                      <p:tavLst>
                                        <p:tav tm="0">
                                          <p:val>
                                            <p:fltVal val="0"/>
                                          </p:val>
                                        </p:tav>
                                        <p:tav tm="100000">
                                          <p:val>
                                            <p:strVal val="#ppt_h"/>
                                          </p:val>
                                        </p:tav>
                                      </p:tavLst>
                                    </p:anim>
                                    <p:animEffect transition="in" filter="fade">
                                      <p:cBhvr>
                                        <p:cTn id="67" dur="500"/>
                                        <p:tgtEl>
                                          <p:spTgt spid="11"/>
                                        </p:tgtEl>
                                      </p:cBhvr>
                                    </p:animEffect>
                                  </p:childTnLst>
                                </p:cTn>
                              </p:par>
                              <p:par>
                                <p:cTn id="68" presetID="31" presetClass="entr" presetSubtype="0"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1000" fill="hold"/>
                                        <p:tgtEl>
                                          <p:spTgt spid="12"/>
                                        </p:tgtEl>
                                        <p:attrNameLst>
                                          <p:attrName>ppt_w</p:attrName>
                                        </p:attrNameLst>
                                      </p:cBhvr>
                                      <p:tavLst>
                                        <p:tav tm="0">
                                          <p:val>
                                            <p:fltVal val="0"/>
                                          </p:val>
                                        </p:tav>
                                        <p:tav tm="100000">
                                          <p:val>
                                            <p:strVal val="#ppt_w"/>
                                          </p:val>
                                        </p:tav>
                                      </p:tavLst>
                                    </p:anim>
                                    <p:anim calcmode="lin" valueType="num">
                                      <p:cBhvr>
                                        <p:cTn id="71" dur="1000" fill="hold"/>
                                        <p:tgtEl>
                                          <p:spTgt spid="12"/>
                                        </p:tgtEl>
                                        <p:attrNameLst>
                                          <p:attrName>ppt_h</p:attrName>
                                        </p:attrNameLst>
                                      </p:cBhvr>
                                      <p:tavLst>
                                        <p:tav tm="0">
                                          <p:val>
                                            <p:fltVal val="0"/>
                                          </p:val>
                                        </p:tav>
                                        <p:tav tm="100000">
                                          <p:val>
                                            <p:strVal val="#ppt_h"/>
                                          </p:val>
                                        </p:tav>
                                      </p:tavLst>
                                    </p:anim>
                                    <p:anim calcmode="lin" valueType="num">
                                      <p:cBhvr>
                                        <p:cTn id="72" dur="1000" fill="hold"/>
                                        <p:tgtEl>
                                          <p:spTgt spid="12"/>
                                        </p:tgtEl>
                                        <p:attrNameLst>
                                          <p:attrName>style.rotation</p:attrName>
                                        </p:attrNameLst>
                                      </p:cBhvr>
                                      <p:tavLst>
                                        <p:tav tm="0">
                                          <p:val>
                                            <p:fltVal val="90"/>
                                          </p:val>
                                        </p:tav>
                                        <p:tav tm="100000">
                                          <p:val>
                                            <p:fltVal val="0"/>
                                          </p:val>
                                        </p:tav>
                                      </p:tavLst>
                                    </p:anim>
                                    <p:animEffect transition="in" filter="fade">
                                      <p:cBhvr>
                                        <p:cTn id="73" dur="1000"/>
                                        <p:tgtEl>
                                          <p:spTgt spid="12"/>
                                        </p:tgtEl>
                                      </p:cBhvr>
                                    </p:animEffect>
                                  </p:childTnLst>
                                </p:cTn>
                              </p:par>
                              <p:par>
                                <p:cTn id="74" presetID="31" presetClass="entr" presetSubtype="0"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p:cTn id="76" dur="1000" fill="hold"/>
                                        <p:tgtEl>
                                          <p:spTgt spid="13"/>
                                        </p:tgtEl>
                                        <p:attrNameLst>
                                          <p:attrName>ppt_w</p:attrName>
                                        </p:attrNameLst>
                                      </p:cBhvr>
                                      <p:tavLst>
                                        <p:tav tm="0">
                                          <p:val>
                                            <p:fltVal val="0"/>
                                          </p:val>
                                        </p:tav>
                                        <p:tav tm="100000">
                                          <p:val>
                                            <p:strVal val="#ppt_w"/>
                                          </p:val>
                                        </p:tav>
                                      </p:tavLst>
                                    </p:anim>
                                    <p:anim calcmode="lin" valueType="num">
                                      <p:cBhvr>
                                        <p:cTn id="77" dur="1000" fill="hold"/>
                                        <p:tgtEl>
                                          <p:spTgt spid="13"/>
                                        </p:tgtEl>
                                        <p:attrNameLst>
                                          <p:attrName>ppt_h</p:attrName>
                                        </p:attrNameLst>
                                      </p:cBhvr>
                                      <p:tavLst>
                                        <p:tav tm="0">
                                          <p:val>
                                            <p:fltVal val="0"/>
                                          </p:val>
                                        </p:tav>
                                        <p:tav tm="100000">
                                          <p:val>
                                            <p:strVal val="#ppt_h"/>
                                          </p:val>
                                        </p:tav>
                                      </p:tavLst>
                                    </p:anim>
                                    <p:anim calcmode="lin" valueType="num">
                                      <p:cBhvr>
                                        <p:cTn id="78" dur="1000" fill="hold"/>
                                        <p:tgtEl>
                                          <p:spTgt spid="13"/>
                                        </p:tgtEl>
                                        <p:attrNameLst>
                                          <p:attrName>style.rotation</p:attrName>
                                        </p:attrNameLst>
                                      </p:cBhvr>
                                      <p:tavLst>
                                        <p:tav tm="0">
                                          <p:val>
                                            <p:fltVal val="90"/>
                                          </p:val>
                                        </p:tav>
                                        <p:tav tm="100000">
                                          <p:val>
                                            <p:fltVal val="0"/>
                                          </p:val>
                                        </p:tav>
                                      </p:tavLst>
                                    </p:anim>
                                    <p:animEffect transition="in" filter="fade">
                                      <p:cBhvr>
                                        <p:cTn id="79"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7" grpId="0" animBg="1"/>
      <p:bldP spid="8" grpId="0" animBg="1"/>
      <p:bldP spid="11" grpId="0" animBg="1"/>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a:extLst>
              <a:ext uri="{FF2B5EF4-FFF2-40B4-BE49-F238E27FC236}">
                <a16:creationId xmlns="" xmlns:a16="http://schemas.microsoft.com/office/drawing/2014/main" id="{FE98A651-39D1-42B2-8CEC-18A5D725F377}"/>
              </a:ext>
            </a:extLst>
          </p:cNvPr>
          <p:cNvGrpSpPr/>
          <p:nvPr/>
        </p:nvGrpSpPr>
        <p:grpSpPr>
          <a:xfrm>
            <a:off x="-64921" y="1328415"/>
            <a:ext cx="8098971" cy="4593414"/>
            <a:chOff x="-64921" y="1792102"/>
            <a:chExt cx="8098971" cy="4593414"/>
          </a:xfrm>
        </p:grpSpPr>
        <p:pic>
          <p:nvPicPr>
            <p:cNvPr id="15" name="图片 14">
              <a:extLst>
                <a:ext uri="{FF2B5EF4-FFF2-40B4-BE49-F238E27FC236}">
                  <a16:creationId xmlns="" xmlns:a16="http://schemas.microsoft.com/office/drawing/2014/main" id="{5479ECEA-F44D-4C7D-80C7-B65961A373C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921" y="1825524"/>
              <a:ext cx="8098971" cy="4559992"/>
            </a:xfrm>
            <a:prstGeom prst="rect">
              <a:avLst/>
            </a:prstGeom>
          </p:spPr>
        </p:pic>
        <p:sp>
          <p:nvSpPr>
            <p:cNvPr id="16" name="矩形 15">
              <a:extLst>
                <a:ext uri="{FF2B5EF4-FFF2-40B4-BE49-F238E27FC236}">
                  <a16:creationId xmlns="" xmlns:a16="http://schemas.microsoft.com/office/drawing/2014/main" id="{1A688C90-6269-4D39-80CB-0A66ABE2C9E2}"/>
                </a:ext>
              </a:extLst>
            </p:cNvPr>
            <p:cNvSpPr/>
            <p:nvPr/>
          </p:nvSpPr>
          <p:spPr>
            <a:xfrm>
              <a:off x="-64921" y="1792102"/>
              <a:ext cx="8098971" cy="4559991"/>
            </a:xfrm>
            <a:prstGeom prst="rect">
              <a:avLst/>
            </a:prstGeom>
            <a:gradFill>
              <a:gsLst>
                <a:gs pos="0">
                  <a:srgbClr val="1C5483"/>
                </a:gs>
                <a:gs pos="99000">
                  <a:srgbClr val="1C5483">
                    <a:alpha val="73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a:extLst>
              <a:ext uri="{FF2B5EF4-FFF2-40B4-BE49-F238E27FC236}">
                <a16:creationId xmlns="" xmlns:a16="http://schemas.microsoft.com/office/drawing/2014/main" id="{5E1DB14C-0F1D-42CA-8AEF-76587BF59B91}"/>
              </a:ext>
            </a:extLst>
          </p:cNvPr>
          <p:cNvGrpSpPr/>
          <p:nvPr/>
        </p:nvGrpSpPr>
        <p:grpSpPr>
          <a:xfrm rot="20693666">
            <a:off x="-1358522" y="-1917173"/>
            <a:ext cx="3286171" cy="3834344"/>
            <a:chOff x="-1285950" y="-1787616"/>
            <a:chExt cx="3286171" cy="3834344"/>
          </a:xfrm>
        </p:grpSpPr>
        <p:pic>
          <p:nvPicPr>
            <p:cNvPr id="8" name="图片 7">
              <a:extLst>
                <a:ext uri="{FF2B5EF4-FFF2-40B4-BE49-F238E27FC236}">
                  <a16:creationId xmlns="" xmlns:a16="http://schemas.microsoft.com/office/drawing/2014/main" id="{49C278EE-A951-4931-9CB8-07B1E80A95C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9" name="图片 8">
              <a:extLst>
                <a:ext uri="{FF2B5EF4-FFF2-40B4-BE49-F238E27FC236}">
                  <a16:creationId xmlns="" xmlns:a16="http://schemas.microsoft.com/office/drawing/2014/main" id="{3A24B342-6684-4F02-AF05-7048E8B9D95A}"/>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10" name="椭圆 9">
              <a:extLst>
                <a:ext uri="{FF2B5EF4-FFF2-40B4-BE49-F238E27FC236}">
                  <a16:creationId xmlns="" xmlns:a16="http://schemas.microsoft.com/office/drawing/2014/main" id="{97E397A7-B4CE-4F79-AD78-7B5FA25668D2}"/>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椭圆 10">
              <a:extLst>
                <a:ext uri="{FF2B5EF4-FFF2-40B4-BE49-F238E27FC236}">
                  <a16:creationId xmlns="" xmlns:a16="http://schemas.microsoft.com/office/drawing/2014/main" id="{CAF98F2E-1621-4596-886E-B32BC1423316}"/>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4" name="组合 13">
            <a:extLst>
              <a:ext uri="{FF2B5EF4-FFF2-40B4-BE49-F238E27FC236}">
                <a16:creationId xmlns="" xmlns:a16="http://schemas.microsoft.com/office/drawing/2014/main" id="{6A4186A5-A03A-48F2-8273-A41838C59743}"/>
              </a:ext>
            </a:extLst>
          </p:cNvPr>
          <p:cNvGrpSpPr/>
          <p:nvPr/>
        </p:nvGrpSpPr>
        <p:grpSpPr>
          <a:xfrm>
            <a:off x="1164117" y="416620"/>
            <a:ext cx="3441290" cy="625094"/>
            <a:chOff x="1164117" y="416620"/>
            <a:chExt cx="3441290" cy="625094"/>
          </a:xfrm>
        </p:grpSpPr>
        <p:sp>
          <p:nvSpPr>
            <p:cNvPr id="12" name="文本框 11">
              <a:extLst>
                <a:ext uri="{FF2B5EF4-FFF2-40B4-BE49-F238E27FC236}">
                  <a16:creationId xmlns="" xmlns:a16="http://schemas.microsoft.com/office/drawing/2014/main" id="{FF3EC84D-F942-42A5-9527-432DF5C90DB2}"/>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年度工作概述</a:t>
              </a:r>
            </a:p>
          </p:txBody>
        </p:sp>
        <p:sp>
          <p:nvSpPr>
            <p:cNvPr id="13" name="矩形 1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A3944E28-69D4-4369-B736-9A90E59CA585}"/>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sp>
        <p:nvSpPr>
          <p:cNvPr id="19" name="矩形 18">
            <a:extLst>
              <a:ext uri="{FF2B5EF4-FFF2-40B4-BE49-F238E27FC236}">
                <a16:creationId xmlns="" xmlns:a16="http://schemas.microsoft.com/office/drawing/2014/main" id="{6745D316-1164-4BE5-95BF-31E97F3D4EA2}"/>
              </a:ext>
            </a:extLst>
          </p:cNvPr>
          <p:cNvSpPr/>
          <p:nvPr/>
        </p:nvSpPr>
        <p:spPr>
          <a:xfrm>
            <a:off x="8058915" y="1361837"/>
            <a:ext cx="4219795" cy="4559991"/>
          </a:xfrm>
          <a:prstGeom prst="rect">
            <a:avLst/>
          </a:prstGeom>
          <a:blipFill dpi="0" rotWithShape="1">
            <a:blip r:embed="rId6"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0" name="组合 1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549CA0FF-D511-4540-B04F-23C2C60104AC}"/>
              </a:ext>
            </a:extLst>
          </p:cNvPr>
          <p:cNvGrpSpPr/>
          <p:nvPr/>
        </p:nvGrpSpPr>
        <p:grpSpPr>
          <a:xfrm>
            <a:off x="662554" y="3509623"/>
            <a:ext cx="738917" cy="738917"/>
            <a:chOff x="1597024" y="3317977"/>
            <a:chExt cx="985223" cy="985223"/>
          </a:xfrm>
        </p:grpSpPr>
        <p:sp>
          <p:nvSpPr>
            <p:cNvPr id="21" name="椭圆 20">
              <a:extLst>
                <a:ext uri="{FF2B5EF4-FFF2-40B4-BE49-F238E27FC236}">
                  <a16:creationId xmlns="" xmlns:a16="http://schemas.microsoft.com/office/drawing/2014/main" id="{6E641E38-C6F5-41A6-BA40-215826D81227}"/>
                </a:ext>
              </a:extLst>
            </p:cNvPr>
            <p:cNvSpPr/>
            <p:nvPr/>
          </p:nvSpPr>
          <p:spPr>
            <a:xfrm>
              <a:off x="1597024" y="3317977"/>
              <a:ext cx="985223" cy="985223"/>
            </a:xfrm>
            <a:prstGeom prst="ellipse">
              <a:avLst/>
            </a:prstGeom>
            <a:solidFill>
              <a:srgbClr val="F1F3F2"/>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grpSp>
          <p:nvGrpSpPr>
            <p:cNvPr id="22" name="组合 21">
              <a:extLst>
                <a:ext uri="{FF2B5EF4-FFF2-40B4-BE49-F238E27FC236}">
                  <a16:creationId xmlns="" xmlns:a16="http://schemas.microsoft.com/office/drawing/2014/main" id="{9B6CA28F-96D9-4495-A6FC-1CEA65490DCF}"/>
                </a:ext>
              </a:extLst>
            </p:cNvPr>
            <p:cNvGrpSpPr/>
            <p:nvPr/>
          </p:nvGrpSpPr>
          <p:grpSpPr>
            <a:xfrm>
              <a:off x="1784396" y="3502100"/>
              <a:ext cx="554888" cy="558173"/>
              <a:chOff x="1725613" y="5727700"/>
              <a:chExt cx="268287" cy="269875"/>
            </a:xfrm>
          </p:grpSpPr>
          <p:sp>
            <p:nvSpPr>
              <p:cNvPr id="23" name="Freeform 10">
                <a:extLst>
                  <a:ext uri="{FF2B5EF4-FFF2-40B4-BE49-F238E27FC236}">
                    <a16:creationId xmlns="" xmlns:a16="http://schemas.microsoft.com/office/drawing/2014/main" id="{CE169847-A00E-4C4E-86AC-D29CC4DD6528}"/>
                  </a:ext>
                </a:extLst>
              </p:cNvPr>
              <p:cNvSpPr/>
              <p:nvPr/>
            </p:nvSpPr>
            <p:spPr bwMode="auto">
              <a:xfrm>
                <a:off x="1766888" y="5757863"/>
                <a:ext cx="31750" cy="31750"/>
              </a:xfrm>
              <a:custGeom>
                <a:avLst/>
                <a:gdLst>
                  <a:gd name="T0" fmla="*/ 10 w 12"/>
                  <a:gd name="T1" fmla="*/ 6 h 12"/>
                  <a:gd name="T2" fmla="*/ 6 w 12"/>
                  <a:gd name="T3" fmla="*/ 2 h 12"/>
                  <a:gd name="T4" fmla="*/ 2 w 12"/>
                  <a:gd name="T5" fmla="*/ 2 h 12"/>
                  <a:gd name="T6" fmla="*/ 2 w 12"/>
                  <a:gd name="T7" fmla="*/ 6 h 12"/>
                  <a:gd name="T8" fmla="*/ 6 w 12"/>
                  <a:gd name="T9" fmla="*/ 10 h 12"/>
                  <a:gd name="T10" fmla="*/ 10 w 12"/>
                  <a:gd name="T11" fmla="*/ 10 h 12"/>
                  <a:gd name="T12" fmla="*/ 10 w 12"/>
                  <a:gd name="T13" fmla="*/ 6 h 12"/>
                </a:gdLst>
                <a:ahLst/>
                <a:cxnLst>
                  <a:cxn ang="0">
                    <a:pos x="T0" y="T1"/>
                  </a:cxn>
                  <a:cxn ang="0">
                    <a:pos x="T2" y="T3"/>
                  </a:cxn>
                  <a:cxn ang="0">
                    <a:pos x="T4" y="T5"/>
                  </a:cxn>
                  <a:cxn ang="0">
                    <a:pos x="T6" y="T7"/>
                  </a:cxn>
                  <a:cxn ang="0">
                    <a:pos x="T8" y="T9"/>
                  </a:cxn>
                  <a:cxn ang="0">
                    <a:pos x="T10" y="T11"/>
                  </a:cxn>
                  <a:cxn ang="0">
                    <a:pos x="T12" y="T13"/>
                  </a:cxn>
                </a:cxnLst>
                <a:rect l="0" t="0" r="r" b="b"/>
                <a:pathLst>
                  <a:path w="12" h="12">
                    <a:moveTo>
                      <a:pt x="10" y="6"/>
                    </a:moveTo>
                    <a:cubicBezTo>
                      <a:pt x="6" y="2"/>
                      <a:pt x="6" y="2"/>
                      <a:pt x="6" y="2"/>
                    </a:cubicBezTo>
                    <a:cubicBezTo>
                      <a:pt x="5" y="0"/>
                      <a:pt x="3" y="0"/>
                      <a:pt x="2" y="2"/>
                    </a:cubicBezTo>
                    <a:cubicBezTo>
                      <a:pt x="0" y="3"/>
                      <a:pt x="0" y="5"/>
                      <a:pt x="2" y="6"/>
                    </a:cubicBezTo>
                    <a:cubicBezTo>
                      <a:pt x="6" y="10"/>
                      <a:pt x="6" y="10"/>
                      <a:pt x="6" y="10"/>
                    </a:cubicBezTo>
                    <a:cubicBezTo>
                      <a:pt x="7" y="12"/>
                      <a:pt x="9" y="12"/>
                      <a:pt x="10" y="10"/>
                    </a:cubicBezTo>
                    <a:cubicBezTo>
                      <a:pt x="12" y="9"/>
                      <a:pt x="12" y="7"/>
                      <a:pt x="10" y="6"/>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sp>
            <p:nvSpPr>
              <p:cNvPr id="24" name="Freeform 11">
                <a:extLst>
                  <a:ext uri="{FF2B5EF4-FFF2-40B4-BE49-F238E27FC236}">
                    <a16:creationId xmlns="" xmlns:a16="http://schemas.microsoft.com/office/drawing/2014/main" id="{E8866020-674F-4C5E-8208-A07704336353}"/>
                  </a:ext>
                </a:extLst>
              </p:cNvPr>
              <p:cNvSpPr/>
              <p:nvPr/>
            </p:nvSpPr>
            <p:spPr bwMode="auto">
              <a:xfrm>
                <a:off x="1725613" y="5846763"/>
                <a:ext cx="33337" cy="15875"/>
              </a:xfrm>
              <a:custGeom>
                <a:avLst/>
                <a:gdLst>
                  <a:gd name="T0" fmla="*/ 9 w 12"/>
                  <a:gd name="T1" fmla="*/ 0 h 6"/>
                  <a:gd name="T2" fmla="*/ 3 w 12"/>
                  <a:gd name="T3" fmla="*/ 0 h 6"/>
                  <a:gd name="T4" fmla="*/ 0 w 12"/>
                  <a:gd name="T5" fmla="*/ 3 h 6"/>
                  <a:gd name="T6" fmla="*/ 3 w 12"/>
                  <a:gd name="T7" fmla="*/ 6 h 6"/>
                  <a:gd name="T8" fmla="*/ 9 w 12"/>
                  <a:gd name="T9" fmla="*/ 6 h 6"/>
                  <a:gd name="T10" fmla="*/ 12 w 12"/>
                  <a:gd name="T11" fmla="*/ 3 h 6"/>
                  <a:gd name="T12" fmla="*/ 9 w 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2" h="6">
                    <a:moveTo>
                      <a:pt x="9" y="0"/>
                    </a:moveTo>
                    <a:cubicBezTo>
                      <a:pt x="3" y="0"/>
                      <a:pt x="3" y="0"/>
                      <a:pt x="3" y="0"/>
                    </a:cubicBezTo>
                    <a:cubicBezTo>
                      <a:pt x="1" y="0"/>
                      <a:pt x="0" y="1"/>
                      <a:pt x="0" y="3"/>
                    </a:cubicBezTo>
                    <a:cubicBezTo>
                      <a:pt x="0" y="5"/>
                      <a:pt x="1" y="6"/>
                      <a:pt x="3" y="6"/>
                    </a:cubicBezTo>
                    <a:cubicBezTo>
                      <a:pt x="9" y="6"/>
                      <a:pt x="9" y="6"/>
                      <a:pt x="9" y="6"/>
                    </a:cubicBezTo>
                    <a:cubicBezTo>
                      <a:pt x="11" y="6"/>
                      <a:pt x="12" y="5"/>
                      <a:pt x="12" y="3"/>
                    </a:cubicBezTo>
                    <a:cubicBezTo>
                      <a:pt x="12" y="1"/>
                      <a:pt x="11" y="0"/>
                      <a:pt x="9" y="0"/>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solidFill>
                    <a:schemeClr val="bg1"/>
                  </a:solidFill>
                  <a:cs typeface="+mn-ea"/>
                  <a:sym typeface="+mn-lt"/>
                </a:endParaRPr>
              </a:p>
            </p:txBody>
          </p:sp>
          <p:sp>
            <p:nvSpPr>
              <p:cNvPr id="25" name="Freeform 12">
                <a:extLst>
                  <a:ext uri="{FF2B5EF4-FFF2-40B4-BE49-F238E27FC236}">
                    <a16:creationId xmlns="" xmlns:a16="http://schemas.microsoft.com/office/drawing/2014/main" id="{120586AA-8492-4019-8859-CA791DC898B7}"/>
                  </a:ext>
                </a:extLst>
              </p:cNvPr>
              <p:cNvSpPr/>
              <p:nvPr/>
            </p:nvSpPr>
            <p:spPr bwMode="auto">
              <a:xfrm>
                <a:off x="1960563" y="5862638"/>
                <a:ext cx="33337" cy="15875"/>
              </a:xfrm>
              <a:custGeom>
                <a:avLst/>
                <a:gdLst>
                  <a:gd name="T0" fmla="*/ 9 w 12"/>
                  <a:gd name="T1" fmla="*/ 0 h 6"/>
                  <a:gd name="T2" fmla="*/ 3 w 12"/>
                  <a:gd name="T3" fmla="*/ 0 h 6"/>
                  <a:gd name="T4" fmla="*/ 0 w 12"/>
                  <a:gd name="T5" fmla="*/ 3 h 6"/>
                  <a:gd name="T6" fmla="*/ 3 w 12"/>
                  <a:gd name="T7" fmla="*/ 6 h 6"/>
                  <a:gd name="T8" fmla="*/ 9 w 12"/>
                  <a:gd name="T9" fmla="*/ 6 h 6"/>
                  <a:gd name="T10" fmla="*/ 12 w 12"/>
                  <a:gd name="T11" fmla="*/ 3 h 6"/>
                  <a:gd name="T12" fmla="*/ 9 w 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2" h="6">
                    <a:moveTo>
                      <a:pt x="9" y="0"/>
                    </a:moveTo>
                    <a:cubicBezTo>
                      <a:pt x="3" y="0"/>
                      <a:pt x="3" y="0"/>
                      <a:pt x="3" y="0"/>
                    </a:cubicBezTo>
                    <a:cubicBezTo>
                      <a:pt x="1" y="0"/>
                      <a:pt x="0" y="1"/>
                      <a:pt x="0" y="3"/>
                    </a:cubicBezTo>
                    <a:cubicBezTo>
                      <a:pt x="0" y="5"/>
                      <a:pt x="1" y="6"/>
                      <a:pt x="3" y="6"/>
                    </a:cubicBezTo>
                    <a:cubicBezTo>
                      <a:pt x="9" y="6"/>
                      <a:pt x="9" y="6"/>
                      <a:pt x="9" y="6"/>
                    </a:cubicBezTo>
                    <a:cubicBezTo>
                      <a:pt x="11" y="6"/>
                      <a:pt x="12" y="5"/>
                      <a:pt x="12" y="3"/>
                    </a:cubicBezTo>
                    <a:cubicBezTo>
                      <a:pt x="12" y="1"/>
                      <a:pt x="11" y="0"/>
                      <a:pt x="9" y="0"/>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sp>
            <p:nvSpPr>
              <p:cNvPr id="26" name="Freeform 13">
                <a:extLst>
                  <a:ext uri="{FF2B5EF4-FFF2-40B4-BE49-F238E27FC236}">
                    <a16:creationId xmlns="" xmlns:a16="http://schemas.microsoft.com/office/drawing/2014/main" id="{BAE31144-3F57-4A1F-9FBA-0D8F09A0B5EA}"/>
                  </a:ext>
                </a:extLst>
              </p:cNvPr>
              <p:cNvSpPr/>
              <p:nvPr/>
            </p:nvSpPr>
            <p:spPr bwMode="auto">
              <a:xfrm>
                <a:off x="1933575" y="5770563"/>
                <a:ext cx="30162" cy="30162"/>
              </a:xfrm>
              <a:custGeom>
                <a:avLst/>
                <a:gdLst>
                  <a:gd name="T0" fmla="*/ 10 w 11"/>
                  <a:gd name="T1" fmla="*/ 1 h 11"/>
                  <a:gd name="T2" fmla="*/ 5 w 11"/>
                  <a:gd name="T3" fmla="*/ 1 h 11"/>
                  <a:gd name="T4" fmla="*/ 1 w 11"/>
                  <a:gd name="T5" fmla="*/ 5 h 11"/>
                  <a:gd name="T6" fmla="*/ 1 w 11"/>
                  <a:gd name="T7" fmla="*/ 10 h 11"/>
                  <a:gd name="T8" fmla="*/ 5 w 11"/>
                  <a:gd name="T9" fmla="*/ 10 h 11"/>
                  <a:gd name="T10" fmla="*/ 10 w 11"/>
                  <a:gd name="T11" fmla="*/ 5 h 11"/>
                  <a:gd name="T12" fmla="*/ 10 w 11"/>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11" h="11">
                    <a:moveTo>
                      <a:pt x="10" y="1"/>
                    </a:moveTo>
                    <a:cubicBezTo>
                      <a:pt x="9" y="0"/>
                      <a:pt x="7" y="0"/>
                      <a:pt x="5" y="1"/>
                    </a:cubicBezTo>
                    <a:cubicBezTo>
                      <a:pt x="1" y="5"/>
                      <a:pt x="1" y="5"/>
                      <a:pt x="1" y="5"/>
                    </a:cubicBezTo>
                    <a:cubicBezTo>
                      <a:pt x="0" y="7"/>
                      <a:pt x="0" y="9"/>
                      <a:pt x="1" y="10"/>
                    </a:cubicBezTo>
                    <a:cubicBezTo>
                      <a:pt x="2" y="11"/>
                      <a:pt x="4" y="11"/>
                      <a:pt x="5" y="10"/>
                    </a:cubicBezTo>
                    <a:cubicBezTo>
                      <a:pt x="10" y="5"/>
                      <a:pt x="10" y="5"/>
                      <a:pt x="10" y="5"/>
                    </a:cubicBezTo>
                    <a:cubicBezTo>
                      <a:pt x="11" y="4"/>
                      <a:pt x="11" y="2"/>
                      <a:pt x="10" y="1"/>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sp>
            <p:nvSpPr>
              <p:cNvPr id="27" name="Freeform 14">
                <a:extLst>
                  <a:ext uri="{FF2B5EF4-FFF2-40B4-BE49-F238E27FC236}">
                    <a16:creationId xmlns="" xmlns:a16="http://schemas.microsoft.com/office/drawing/2014/main" id="{429B71D4-277F-4355-8BC2-C9ED38BCB865}"/>
                  </a:ext>
                </a:extLst>
              </p:cNvPr>
              <p:cNvSpPr/>
              <p:nvPr/>
            </p:nvSpPr>
            <p:spPr bwMode="auto">
              <a:xfrm>
                <a:off x="1860550" y="5727700"/>
                <a:ext cx="17462" cy="34925"/>
              </a:xfrm>
              <a:custGeom>
                <a:avLst/>
                <a:gdLst>
                  <a:gd name="T0" fmla="*/ 3 w 6"/>
                  <a:gd name="T1" fmla="*/ 13 h 13"/>
                  <a:gd name="T2" fmla="*/ 5 w 6"/>
                  <a:gd name="T3" fmla="*/ 12 h 13"/>
                  <a:gd name="T4" fmla="*/ 6 w 6"/>
                  <a:gd name="T5" fmla="*/ 10 h 13"/>
                  <a:gd name="T6" fmla="*/ 6 w 6"/>
                  <a:gd name="T7" fmla="*/ 3 h 13"/>
                  <a:gd name="T8" fmla="*/ 3 w 6"/>
                  <a:gd name="T9" fmla="*/ 0 h 13"/>
                  <a:gd name="T10" fmla="*/ 0 w 6"/>
                  <a:gd name="T11" fmla="*/ 2 h 13"/>
                  <a:gd name="T12" fmla="*/ 0 w 6"/>
                  <a:gd name="T13" fmla="*/ 3 h 13"/>
                  <a:gd name="T14" fmla="*/ 0 w 6"/>
                  <a:gd name="T15" fmla="*/ 10 h 13"/>
                  <a:gd name="T16" fmla="*/ 3 w 6"/>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3">
                    <a:moveTo>
                      <a:pt x="3" y="13"/>
                    </a:moveTo>
                    <a:cubicBezTo>
                      <a:pt x="3" y="13"/>
                      <a:pt x="4" y="12"/>
                      <a:pt x="5" y="12"/>
                    </a:cubicBezTo>
                    <a:cubicBezTo>
                      <a:pt x="5" y="11"/>
                      <a:pt x="6" y="11"/>
                      <a:pt x="6" y="10"/>
                    </a:cubicBezTo>
                    <a:cubicBezTo>
                      <a:pt x="6" y="3"/>
                      <a:pt x="6" y="3"/>
                      <a:pt x="6" y="3"/>
                    </a:cubicBezTo>
                    <a:cubicBezTo>
                      <a:pt x="6" y="2"/>
                      <a:pt x="4" y="0"/>
                      <a:pt x="3" y="0"/>
                    </a:cubicBezTo>
                    <a:cubicBezTo>
                      <a:pt x="1" y="0"/>
                      <a:pt x="0" y="1"/>
                      <a:pt x="0" y="2"/>
                    </a:cubicBezTo>
                    <a:cubicBezTo>
                      <a:pt x="0" y="3"/>
                      <a:pt x="0" y="3"/>
                      <a:pt x="0" y="3"/>
                    </a:cubicBezTo>
                    <a:cubicBezTo>
                      <a:pt x="0" y="10"/>
                      <a:pt x="0" y="10"/>
                      <a:pt x="0" y="10"/>
                    </a:cubicBezTo>
                    <a:cubicBezTo>
                      <a:pt x="0" y="11"/>
                      <a:pt x="1" y="13"/>
                      <a:pt x="3" y="13"/>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sp>
            <p:nvSpPr>
              <p:cNvPr id="28" name="Freeform 15">
                <a:extLst>
                  <a:ext uri="{FF2B5EF4-FFF2-40B4-BE49-F238E27FC236}">
                    <a16:creationId xmlns="" xmlns:a16="http://schemas.microsoft.com/office/drawing/2014/main" id="{664E0FE8-F50E-4455-BF35-2E494A2D88D2}"/>
                  </a:ext>
                </a:extLst>
              </p:cNvPr>
              <p:cNvSpPr/>
              <p:nvPr/>
            </p:nvSpPr>
            <p:spPr bwMode="auto">
              <a:xfrm>
                <a:off x="1793875" y="5794375"/>
                <a:ext cx="131762" cy="152400"/>
              </a:xfrm>
              <a:custGeom>
                <a:avLst/>
                <a:gdLst>
                  <a:gd name="T0" fmla="*/ 25 w 49"/>
                  <a:gd name="T1" fmla="*/ 0 h 56"/>
                  <a:gd name="T2" fmla="*/ 0 w 49"/>
                  <a:gd name="T3" fmla="*/ 25 h 56"/>
                  <a:gd name="T4" fmla="*/ 12 w 49"/>
                  <a:gd name="T5" fmla="*/ 46 h 56"/>
                  <a:gd name="T6" fmla="*/ 12 w 49"/>
                  <a:gd name="T7" fmla="*/ 56 h 56"/>
                  <a:gd name="T8" fmla="*/ 37 w 49"/>
                  <a:gd name="T9" fmla="*/ 56 h 56"/>
                  <a:gd name="T10" fmla="*/ 37 w 49"/>
                  <a:gd name="T11" fmla="*/ 46 h 56"/>
                  <a:gd name="T12" fmla="*/ 49 w 49"/>
                  <a:gd name="T13" fmla="*/ 25 h 56"/>
                  <a:gd name="T14" fmla="*/ 25 w 49"/>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56">
                    <a:moveTo>
                      <a:pt x="25" y="0"/>
                    </a:moveTo>
                    <a:cubicBezTo>
                      <a:pt x="11" y="0"/>
                      <a:pt x="0" y="11"/>
                      <a:pt x="0" y="25"/>
                    </a:cubicBezTo>
                    <a:cubicBezTo>
                      <a:pt x="0" y="34"/>
                      <a:pt x="5" y="42"/>
                      <a:pt x="12" y="46"/>
                    </a:cubicBezTo>
                    <a:cubicBezTo>
                      <a:pt x="12" y="56"/>
                      <a:pt x="12" y="56"/>
                      <a:pt x="12" y="56"/>
                    </a:cubicBezTo>
                    <a:cubicBezTo>
                      <a:pt x="37" y="56"/>
                      <a:pt x="37" y="56"/>
                      <a:pt x="37" y="56"/>
                    </a:cubicBezTo>
                    <a:cubicBezTo>
                      <a:pt x="37" y="46"/>
                      <a:pt x="37" y="46"/>
                      <a:pt x="37" y="46"/>
                    </a:cubicBezTo>
                    <a:cubicBezTo>
                      <a:pt x="44" y="42"/>
                      <a:pt x="49" y="34"/>
                      <a:pt x="49" y="25"/>
                    </a:cubicBezTo>
                    <a:cubicBezTo>
                      <a:pt x="49" y="11"/>
                      <a:pt x="38" y="0"/>
                      <a:pt x="25" y="0"/>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sp>
            <p:nvSpPr>
              <p:cNvPr id="29" name="Freeform 16">
                <a:extLst>
                  <a:ext uri="{FF2B5EF4-FFF2-40B4-BE49-F238E27FC236}">
                    <a16:creationId xmlns="" xmlns:a16="http://schemas.microsoft.com/office/drawing/2014/main" id="{989AF39A-26AA-44F4-A681-B52113F2253C}"/>
                  </a:ext>
                </a:extLst>
              </p:cNvPr>
              <p:cNvSpPr/>
              <p:nvPr/>
            </p:nvSpPr>
            <p:spPr bwMode="auto">
              <a:xfrm>
                <a:off x="1825625" y="5962650"/>
                <a:ext cx="68262" cy="34925"/>
              </a:xfrm>
              <a:custGeom>
                <a:avLst/>
                <a:gdLst>
                  <a:gd name="T0" fmla="*/ 0 w 25"/>
                  <a:gd name="T1" fmla="*/ 6 h 13"/>
                  <a:gd name="T2" fmla="*/ 7 w 25"/>
                  <a:gd name="T3" fmla="*/ 6 h 13"/>
                  <a:gd name="T4" fmla="*/ 6 w 25"/>
                  <a:gd name="T5" fmla="*/ 7 h 13"/>
                  <a:gd name="T6" fmla="*/ 13 w 25"/>
                  <a:gd name="T7" fmla="*/ 13 h 13"/>
                  <a:gd name="T8" fmla="*/ 19 w 25"/>
                  <a:gd name="T9" fmla="*/ 7 h 13"/>
                  <a:gd name="T10" fmla="*/ 19 w 25"/>
                  <a:gd name="T11" fmla="*/ 6 h 13"/>
                  <a:gd name="T12" fmla="*/ 25 w 25"/>
                  <a:gd name="T13" fmla="*/ 6 h 13"/>
                  <a:gd name="T14" fmla="*/ 25 w 25"/>
                  <a:gd name="T15" fmla="*/ 0 h 13"/>
                  <a:gd name="T16" fmla="*/ 0 w 25"/>
                  <a:gd name="T17" fmla="*/ 0 h 13"/>
                  <a:gd name="T18" fmla="*/ 0 w 25"/>
                  <a:gd name="T19"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13">
                    <a:moveTo>
                      <a:pt x="0" y="6"/>
                    </a:moveTo>
                    <a:cubicBezTo>
                      <a:pt x="7" y="6"/>
                      <a:pt x="7" y="6"/>
                      <a:pt x="7" y="6"/>
                    </a:cubicBezTo>
                    <a:cubicBezTo>
                      <a:pt x="6" y="7"/>
                      <a:pt x="6" y="7"/>
                      <a:pt x="6" y="7"/>
                    </a:cubicBezTo>
                    <a:cubicBezTo>
                      <a:pt x="6" y="10"/>
                      <a:pt x="9" y="13"/>
                      <a:pt x="13" y="13"/>
                    </a:cubicBezTo>
                    <a:cubicBezTo>
                      <a:pt x="16" y="13"/>
                      <a:pt x="19" y="10"/>
                      <a:pt x="19" y="7"/>
                    </a:cubicBezTo>
                    <a:cubicBezTo>
                      <a:pt x="19" y="6"/>
                      <a:pt x="19" y="6"/>
                      <a:pt x="19" y="6"/>
                    </a:cubicBezTo>
                    <a:cubicBezTo>
                      <a:pt x="25" y="6"/>
                      <a:pt x="25" y="6"/>
                      <a:pt x="25" y="6"/>
                    </a:cubicBezTo>
                    <a:cubicBezTo>
                      <a:pt x="25" y="0"/>
                      <a:pt x="25" y="0"/>
                      <a:pt x="25" y="0"/>
                    </a:cubicBezTo>
                    <a:cubicBezTo>
                      <a:pt x="0" y="0"/>
                      <a:pt x="0" y="0"/>
                      <a:pt x="0" y="0"/>
                    </a:cubicBezTo>
                    <a:lnTo>
                      <a:pt x="0" y="6"/>
                    </a:ln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grpSp>
      </p:grpSp>
      <p:grpSp>
        <p:nvGrpSpPr>
          <p:cNvPr id="30" name="组合 2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F68F54FD-3062-41B0-A434-8B860B0080F1}"/>
              </a:ext>
            </a:extLst>
          </p:cNvPr>
          <p:cNvGrpSpPr/>
          <p:nvPr/>
        </p:nvGrpSpPr>
        <p:grpSpPr>
          <a:xfrm>
            <a:off x="5046329" y="3757834"/>
            <a:ext cx="738917" cy="738917"/>
            <a:chOff x="7442057" y="3648925"/>
            <a:chExt cx="985223" cy="985223"/>
          </a:xfrm>
        </p:grpSpPr>
        <p:sp>
          <p:nvSpPr>
            <p:cNvPr id="31" name="椭圆 30">
              <a:extLst>
                <a:ext uri="{FF2B5EF4-FFF2-40B4-BE49-F238E27FC236}">
                  <a16:creationId xmlns="" xmlns:a16="http://schemas.microsoft.com/office/drawing/2014/main" id="{59763DBD-6988-4A24-8DED-611B9ADDC7F9}"/>
                </a:ext>
              </a:extLst>
            </p:cNvPr>
            <p:cNvSpPr/>
            <p:nvPr/>
          </p:nvSpPr>
          <p:spPr>
            <a:xfrm flipH="1">
              <a:off x="7442057" y="3648925"/>
              <a:ext cx="985223" cy="985223"/>
            </a:xfrm>
            <a:prstGeom prst="ellipse">
              <a:avLst/>
            </a:prstGeom>
            <a:solidFill>
              <a:schemeClr val="bg1"/>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grpSp>
          <p:nvGrpSpPr>
            <p:cNvPr id="32" name="组合 31">
              <a:extLst>
                <a:ext uri="{FF2B5EF4-FFF2-40B4-BE49-F238E27FC236}">
                  <a16:creationId xmlns="" xmlns:a16="http://schemas.microsoft.com/office/drawing/2014/main" id="{1A44E56E-EFC3-45BF-B92A-150824CADA6F}"/>
                </a:ext>
              </a:extLst>
            </p:cNvPr>
            <p:cNvGrpSpPr/>
            <p:nvPr/>
          </p:nvGrpSpPr>
          <p:grpSpPr>
            <a:xfrm>
              <a:off x="7708091" y="3915777"/>
              <a:ext cx="453154" cy="451518"/>
              <a:chOff x="5287964" y="2994026"/>
              <a:chExt cx="879475" cy="876300"/>
            </a:xfrm>
            <a:solidFill>
              <a:schemeClr val="bg1"/>
            </a:solidFill>
          </p:grpSpPr>
          <p:sp>
            <p:nvSpPr>
              <p:cNvPr id="33" name="Freeform 75">
                <a:extLst>
                  <a:ext uri="{FF2B5EF4-FFF2-40B4-BE49-F238E27FC236}">
                    <a16:creationId xmlns="" xmlns:a16="http://schemas.microsoft.com/office/drawing/2014/main" id="{8BBEDB4F-B3B1-41AE-90E7-20F0B0E2B4AD}"/>
                  </a:ext>
                </a:extLst>
              </p:cNvPr>
              <p:cNvSpPr>
                <a:spLocks noEditPoints="1"/>
              </p:cNvSpPr>
              <p:nvPr/>
            </p:nvSpPr>
            <p:spPr bwMode="auto">
              <a:xfrm>
                <a:off x="5287964" y="3076576"/>
                <a:ext cx="796925" cy="793750"/>
              </a:xfrm>
              <a:custGeom>
                <a:avLst/>
                <a:gdLst>
                  <a:gd name="T0" fmla="*/ 105 w 211"/>
                  <a:gd name="T1" fmla="*/ 211 h 211"/>
                  <a:gd name="T2" fmla="*/ 211 w 211"/>
                  <a:gd name="T3" fmla="*/ 106 h 211"/>
                  <a:gd name="T4" fmla="*/ 198 w 211"/>
                  <a:gd name="T5" fmla="*/ 56 h 211"/>
                  <a:gd name="T6" fmla="*/ 196 w 211"/>
                  <a:gd name="T7" fmla="*/ 56 h 211"/>
                  <a:gd name="T8" fmla="*/ 194 w 211"/>
                  <a:gd name="T9" fmla="*/ 56 h 211"/>
                  <a:gd name="T10" fmla="*/ 181 w 211"/>
                  <a:gd name="T11" fmla="*/ 55 h 211"/>
                  <a:gd name="T12" fmla="*/ 171 w 211"/>
                  <a:gd name="T13" fmla="*/ 65 h 211"/>
                  <a:gd name="T14" fmla="*/ 183 w 211"/>
                  <a:gd name="T15" fmla="*/ 106 h 211"/>
                  <a:gd name="T16" fmla="*/ 105 w 211"/>
                  <a:gd name="T17" fmla="*/ 183 h 211"/>
                  <a:gd name="T18" fmla="*/ 28 w 211"/>
                  <a:gd name="T19" fmla="*/ 106 h 211"/>
                  <a:gd name="T20" fmla="*/ 105 w 211"/>
                  <a:gd name="T21" fmla="*/ 28 h 211"/>
                  <a:gd name="T22" fmla="*/ 146 w 211"/>
                  <a:gd name="T23" fmla="*/ 40 h 211"/>
                  <a:gd name="T24" fmla="*/ 155 w 211"/>
                  <a:gd name="T25" fmla="*/ 31 h 211"/>
                  <a:gd name="T26" fmla="*/ 154 w 211"/>
                  <a:gd name="T27" fmla="*/ 16 h 211"/>
                  <a:gd name="T28" fmla="*/ 154 w 211"/>
                  <a:gd name="T29" fmla="*/ 12 h 211"/>
                  <a:gd name="T30" fmla="*/ 105 w 211"/>
                  <a:gd name="T31" fmla="*/ 0 h 211"/>
                  <a:gd name="T32" fmla="*/ 0 w 211"/>
                  <a:gd name="T33" fmla="*/ 106 h 211"/>
                  <a:gd name="T34" fmla="*/ 105 w 211"/>
                  <a:gd name="T35" fmla="*/ 211 h 211"/>
                  <a:gd name="T36" fmla="*/ 105 w 211"/>
                  <a:gd name="T37" fmla="*/ 211 h 211"/>
                  <a:gd name="T38" fmla="*/ 105 w 211"/>
                  <a:gd name="T39" fmla="*/ 21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1" h="211">
                    <a:moveTo>
                      <a:pt x="105" y="211"/>
                    </a:moveTo>
                    <a:cubicBezTo>
                      <a:pt x="164" y="211"/>
                      <a:pt x="211" y="164"/>
                      <a:pt x="211" y="106"/>
                    </a:cubicBezTo>
                    <a:cubicBezTo>
                      <a:pt x="211" y="88"/>
                      <a:pt x="206" y="71"/>
                      <a:pt x="198" y="56"/>
                    </a:cubicBezTo>
                    <a:cubicBezTo>
                      <a:pt x="198" y="56"/>
                      <a:pt x="197" y="56"/>
                      <a:pt x="196" y="56"/>
                    </a:cubicBezTo>
                    <a:cubicBezTo>
                      <a:pt x="195" y="56"/>
                      <a:pt x="195" y="56"/>
                      <a:pt x="194" y="56"/>
                    </a:cubicBezTo>
                    <a:cubicBezTo>
                      <a:pt x="181" y="55"/>
                      <a:pt x="181" y="55"/>
                      <a:pt x="181" y="55"/>
                    </a:cubicBezTo>
                    <a:cubicBezTo>
                      <a:pt x="171" y="65"/>
                      <a:pt x="171" y="65"/>
                      <a:pt x="171" y="65"/>
                    </a:cubicBezTo>
                    <a:cubicBezTo>
                      <a:pt x="179" y="77"/>
                      <a:pt x="183" y="91"/>
                      <a:pt x="183" y="106"/>
                    </a:cubicBezTo>
                    <a:cubicBezTo>
                      <a:pt x="183" y="149"/>
                      <a:pt x="148" y="183"/>
                      <a:pt x="105" y="183"/>
                    </a:cubicBezTo>
                    <a:cubicBezTo>
                      <a:pt x="62" y="183"/>
                      <a:pt x="28" y="149"/>
                      <a:pt x="28" y="106"/>
                    </a:cubicBezTo>
                    <a:cubicBezTo>
                      <a:pt x="28" y="63"/>
                      <a:pt x="62" y="28"/>
                      <a:pt x="105" y="28"/>
                    </a:cubicBezTo>
                    <a:cubicBezTo>
                      <a:pt x="120" y="28"/>
                      <a:pt x="134" y="32"/>
                      <a:pt x="146" y="40"/>
                    </a:cubicBezTo>
                    <a:cubicBezTo>
                      <a:pt x="155" y="31"/>
                      <a:pt x="155" y="31"/>
                      <a:pt x="155" y="31"/>
                    </a:cubicBezTo>
                    <a:cubicBezTo>
                      <a:pt x="154" y="16"/>
                      <a:pt x="154" y="16"/>
                      <a:pt x="154" y="16"/>
                    </a:cubicBezTo>
                    <a:cubicBezTo>
                      <a:pt x="154" y="14"/>
                      <a:pt x="154" y="13"/>
                      <a:pt x="154" y="12"/>
                    </a:cubicBezTo>
                    <a:cubicBezTo>
                      <a:pt x="139" y="5"/>
                      <a:pt x="123" y="0"/>
                      <a:pt x="105" y="0"/>
                    </a:cubicBezTo>
                    <a:cubicBezTo>
                      <a:pt x="47" y="0"/>
                      <a:pt x="0" y="48"/>
                      <a:pt x="0" y="106"/>
                    </a:cubicBezTo>
                    <a:cubicBezTo>
                      <a:pt x="0" y="164"/>
                      <a:pt x="47" y="211"/>
                      <a:pt x="105" y="211"/>
                    </a:cubicBezTo>
                    <a:close/>
                    <a:moveTo>
                      <a:pt x="105" y="211"/>
                    </a:moveTo>
                    <a:cubicBezTo>
                      <a:pt x="105" y="211"/>
                      <a:pt x="105" y="211"/>
                      <a:pt x="105" y="211"/>
                    </a:cubicBezTo>
                  </a:path>
                </a:pathLst>
              </a:custGeom>
              <a:solidFill>
                <a:srgbClr val="1C548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solidFill>
                    <a:schemeClr val="bg1"/>
                  </a:solidFill>
                  <a:cs typeface="+mn-ea"/>
                  <a:sym typeface="+mn-lt"/>
                </a:endParaRPr>
              </a:p>
            </p:txBody>
          </p:sp>
          <p:sp>
            <p:nvSpPr>
              <p:cNvPr id="34" name="Freeform 76">
                <a:extLst>
                  <a:ext uri="{FF2B5EF4-FFF2-40B4-BE49-F238E27FC236}">
                    <a16:creationId xmlns="" xmlns:a16="http://schemas.microsoft.com/office/drawing/2014/main" id="{C7F71BA6-44E2-4A5E-BB31-118387E0E471}"/>
                  </a:ext>
                </a:extLst>
              </p:cNvPr>
              <p:cNvSpPr>
                <a:spLocks noEditPoints="1"/>
              </p:cNvSpPr>
              <p:nvPr/>
            </p:nvSpPr>
            <p:spPr bwMode="auto">
              <a:xfrm>
                <a:off x="5487989" y="3279776"/>
                <a:ext cx="392113" cy="392113"/>
              </a:xfrm>
              <a:custGeom>
                <a:avLst/>
                <a:gdLst>
                  <a:gd name="T0" fmla="*/ 52 w 104"/>
                  <a:gd name="T1" fmla="*/ 25 h 104"/>
                  <a:gd name="T2" fmla="*/ 54 w 104"/>
                  <a:gd name="T3" fmla="*/ 25 h 104"/>
                  <a:gd name="T4" fmla="*/ 74 w 104"/>
                  <a:gd name="T5" fmla="*/ 5 h 104"/>
                  <a:gd name="T6" fmla="*/ 74 w 104"/>
                  <a:gd name="T7" fmla="*/ 5 h 104"/>
                  <a:gd name="T8" fmla="*/ 52 w 104"/>
                  <a:gd name="T9" fmla="*/ 0 h 104"/>
                  <a:gd name="T10" fmla="*/ 0 w 104"/>
                  <a:gd name="T11" fmla="*/ 52 h 104"/>
                  <a:gd name="T12" fmla="*/ 52 w 104"/>
                  <a:gd name="T13" fmla="*/ 104 h 104"/>
                  <a:gd name="T14" fmla="*/ 104 w 104"/>
                  <a:gd name="T15" fmla="*/ 52 h 104"/>
                  <a:gd name="T16" fmla="*/ 99 w 104"/>
                  <a:gd name="T17" fmla="*/ 30 h 104"/>
                  <a:gd name="T18" fmla="*/ 99 w 104"/>
                  <a:gd name="T19" fmla="*/ 30 h 104"/>
                  <a:gd name="T20" fmla="*/ 79 w 104"/>
                  <a:gd name="T21" fmla="*/ 50 h 104"/>
                  <a:gd name="T22" fmla="*/ 79 w 104"/>
                  <a:gd name="T23" fmla="*/ 52 h 104"/>
                  <a:gd name="T24" fmla="*/ 52 w 104"/>
                  <a:gd name="T25" fmla="*/ 79 h 104"/>
                  <a:gd name="T26" fmla="*/ 25 w 104"/>
                  <a:gd name="T27" fmla="*/ 52 h 104"/>
                  <a:gd name="T28" fmla="*/ 52 w 104"/>
                  <a:gd name="T29" fmla="*/ 25 h 104"/>
                  <a:gd name="T30" fmla="*/ 52 w 104"/>
                  <a:gd name="T31" fmla="*/ 25 h 104"/>
                  <a:gd name="T32" fmla="*/ 52 w 104"/>
                  <a:gd name="T33" fmla="*/ 25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4" h="104">
                    <a:moveTo>
                      <a:pt x="52" y="25"/>
                    </a:moveTo>
                    <a:cubicBezTo>
                      <a:pt x="53" y="25"/>
                      <a:pt x="54" y="25"/>
                      <a:pt x="54" y="25"/>
                    </a:cubicBezTo>
                    <a:cubicBezTo>
                      <a:pt x="74" y="5"/>
                      <a:pt x="74" y="5"/>
                      <a:pt x="74" y="5"/>
                    </a:cubicBezTo>
                    <a:cubicBezTo>
                      <a:pt x="74" y="5"/>
                      <a:pt x="74" y="5"/>
                      <a:pt x="74" y="5"/>
                    </a:cubicBezTo>
                    <a:cubicBezTo>
                      <a:pt x="68" y="2"/>
                      <a:pt x="60" y="0"/>
                      <a:pt x="52" y="0"/>
                    </a:cubicBezTo>
                    <a:cubicBezTo>
                      <a:pt x="24" y="0"/>
                      <a:pt x="0" y="23"/>
                      <a:pt x="0" y="52"/>
                    </a:cubicBezTo>
                    <a:cubicBezTo>
                      <a:pt x="0" y="81"/>
                      <a:pt x="24" y="104"/>
                      <a:pt x="52" y="104"/>
                    </a:cubicBezTo>
                    <a:cubicBezTo>
                      <a:pt x="81" y="104"/>
                      <a:pt x="104" y="81"/>
                      <a:pt x="104" y="52"/>
                    </a:cubicBezTo>
                    <a:cubicBezTo>
                      <a:pt x="104" y="44"/>
                      <a:pt x="102" y="37"/>
                      <a:pt x="99" y="30"/>
                    </a:cubicBezTo>
                    <a:cubicBezTo>
                      <a:pt x="99" y="30"/>
                      <a:pt x="99" y="30"/>
                      <a:pt x="99" y="30"/>
                    </a:cubicBezTo>
                    <a:cubicBezTo>
                      <a:pt x="79" y="50"/>
                      <a:pt x="79" y="50"/>
                      <a:pt x="79" y="50"/>
                    </a:cubicBezTo>
                    <a:cubicBezTo>
                      <a:pt x="79" y="50"/>
                      <a:pt x="79" y="51"/>
                      <a:pt x="79" y="52"/>
                    </a:cubicBezTo>
                    <a:cubicBezTo>
                      <a:pt x="79" y="67"/>
                      <a:pt x="67" y="79"/>
                      <a:pt x="52" y="79"/>
                    </a:cubicBezTo>
                    <a:cubicBezTo>
                      <a:pt x="37" y="79"/>
                      <a:pt x="25" y="67"/>
                      <a:pt x="25" y="52"/>
                    </a:cubicBezTo>
                    <a:cubicBezTo>
                      <a:pt x="25" y="37"/>
                      <a:pt x="37" y="25"/>
                      <a:pt x="52" y="25"/>
                    </a:cubicBezTo>
                    <a:close/>
                    <a:moveTo>
                      <a:pt x="52" y="25"/>
                    </a:moveTo>
                    <a:cubicBezTo>
                      <a:pt x="52" y="25"/>
                      <a:pt x="52" y="25"/>
                      <a:pt x="52" y="25"/>
                    </a:cubicBezTo>
                  </a:path>
                </a:pathLst>
              </a:custGeom>
              <a:solidFill>
                <a:srgbClr val="1C548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solidFill>
                    <a:schemeClr val="bg1"/>
                  </a:solidFill>
                  <a:cs typeface="+mn-ea"/>
                  <a:sym typeface="+mn-lt"/>
                </a:endParaRPr>
              </a:p>
            </p:txBody>
          </p:sp>
          <p:sp>
            <p:nvSpPr>
              <p:cNvPr id="35" name="Freeform 77">
                <a:extLst>
                  <a:ext uri="{FF2B5EF4-FFF2-40B4-BE49-F238E27FC236}">
                    <a16:creationId xmlns="" xmlns:a16="http://schemas.microsoft.com/office/drawing/2014/main" id="{298479B4-8822-421D-AA7E-604A00EC058D}"/>
                  </a:ext>
                </a:extLst>
              </p:cNvPr>
              <p:cNvSpPr>
                <a:spLocks noEditPoints="1"/>
              </p:cNvSpPr>
              <p:nvPr/>
            </p:nvSpPr>
            <p:spPr bwMode="auto">
              <a:xfrm>
                <a:off x="5722939" y="2994026"/>
                <a:ext cx="444500" cy="441325"/>
              </a:xfrm>
              <a:custGeom>
                <a:avLst/>
                <a:gdLst>
                  <a:gd name="T0" fmla="*/ 99 w 118"/>
                  <a:gd name="T1" fmla="*/ 32 h 117"/>
                  <a:gd name="T2" fmla="*/ 105 w 118"/>
                  <a:gd name="T3" fmla="*/ 26 h 117"/>
                  <a:gd name="T4" fmla="*/ 105 w 118"/>
                  <a:gd name="T5" fmla="*/ 17 h 117"/>
                  <a:gd name="T6" fmla="*/ 101 w 118"/>
                  <a:gd name="T7" fmla="*/ 13 h 117"/>
                  <a:gd name="T8" fmla="*/ 96 w 118"/>
                  <a:gd name="T9" fmla="*/ 11 h 117"/>
                  <a:gd name="T10" fmla="*/ 92 w 118"/>
                  <a:gd name="T11" fmla="*/ 13 h 117"/>
                  <a:gd name="T12" fmla="*/ 85 w 118"/>
                  <a:gd name="T13" fmla="*/ 19 h 117"/>
                  <a:gd name="T14" fmla="*/ 84 w 118"/>
                  <a:gd name="T15" fmla="*/ 2 h 117"/>
                  <a:gd name="T16" fmla="*/ 82 w 118"/>
                  <a:gd name="T17" fmla="*/ 0 h 117"/>
                  <a:gd name="T18" fmla="*/ 80 w 118"/>
                  <a:gd name="T19" fmla="*/ 1 h 117"/>
                  <a:gd name="T20" fmla="*/ 54 w 118"/>
                  <a:gd name="T21" fmla="*/ 26 h 117"/>
                  <a:gd name="T22" fmla="*/ 51 w 118"/>
                  <a:gd name="T23" fmla="*/ 35 h 117"/>
                  <a:gd name="T24" fmla="*/ 51 w 118"/>
                  <a:gd name="T25" fmla="*/ 36 h 117"/>
                  <a:gd name="T26" fmla="*/ 52 w 118"/>
                  <a:gd name="T27" fmla="*/ 52 h 117"/>
                  <a:gd name="T28" fmla="*/ 43 w 118"/>
                  <a:gd name="T29" fmla="*/ 62 h 117"/>
                  <a:gd name="T30" fmla="*/ 26 w 118"/>
                  <a:gd name="T31" fmla="*/ 78 h 117"/>
                  <a:gd name="T32" fmla="*/ 26 w 118"/>
                  <a:gd name="T33" fmla="*/ 79 h 117"/>
                  <a:gd name="T34" fmla="*/ 10 w 118"/>
                  <a:gd name="T35" fmla="*/ 95 h 117"/>
                  <a:gd name="T36" fmla="*/ 2 w 118"/>
                  <a:gd name="T37" fmla="*/ 102 h 117"/>
                  <a:gd name="T38" fmla="*/ 1 w 118"/>
                  <a:gd name="T39" fmla="*/ 106 h 117"/>
                  <a:gd name="T40" fmla="*/ 0 w 118"/>
                  <a:gd name="T41" fmla="*/ 111 h 117"/>
                  <a:gd name="T42" fmla="*/ 6 w 118"/>
                  <a:gd name="T43" fmla="*/ 117 h 117"/>
                  <a:gd name="T44" fmla="*/ 6 w 118"/>
                  <a:gd name="T45" fmla="*/ 117 h 117"/>
                  <a:gd name="T46" fmla="*/ 12 w 118"/>
                  <a:gd name="T47" fmla="*/ 117 h 117"/>
                  <a:gd name="T48" fmla="*/ 16 w 118"/>
                  <a:gd name="T49" fmla="*/ 115 h 117"/>
                  <a:gd name="T50" fmla="*/ 66 w 118"/>
                  <a:gd name="T51" fmla="*/ 65 h 117"/>
                  <a:gd name="T52" fmla="*/ 81 w 118"/>
                  <a:gd name="T53" fmla="*/ 66 h 117"/>
                  <a:gd name="T54" fmla="*/ 82 w 118"/>
                  <a:gd name="T55" fmla="*/ 66 h 117"/>
                  <a:gd name="T56" fmla="*/ 83 w 118"/>
                  <a:gd name="T57" fmla="*/ 66 h 117"/>
                  <a:gd name="T58" fmla="*/ 91 w 118"/>
                  <a:gd name="T59" fmla="*/ 63 h 117"/>
                  <a:gd name="T60" fmla="*/ 116 w 118"/>
                  <a:gd name="T61" fmla="*/ 37 h 117"/>
                  <a:gd name="T62" fmla="*/ 115 w 118"/>
                  <a:gd name="T63" fmla="*/ 33 h 117"/>
                  <a:gd name="T64" fmla="*/ 99 w 118"/>
                  <a:gd name="T65" fmla="*/ 32 h 117"/>
                  <a:gd name="T66" fmla="*/ 99 w 118"/>
                  <a:gd name="T67" fmla="*/ 32 h 117"/>
                  <a:gd name="T68" fmla="*/ 99 w 118"/>
                  <a:gd name="T69" fmla="*/ 3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8" h="117">
                    <a:moveTo>
                      <a:pt x="99" y="32"/>
                    </a:moveTo>
                    <a:cubicBezTo>
                      <a:pt x="105" y="26"/>
                      <a:pt x="105" y="26"/>
                      <a:pt x="105" y="26"/>
                    </a:cubicBezTo>
                    <a:cubicBezTo>
                      <a:pt x="108" y="24"/>
                      <a:pt x="108" y="20"/>
                      <a:pt x="105" y="17"/>
                    </a:cubicBezTo>
                    <a:cubicBezTo>
                      <a:pt x="101" y="13"/>
                      <a:pt x="101" y="13"/>
                      <a:pt x="101" y="13"/>
                    </a:cubicBezTo>
                    <a:cubicBezTo>
                      <a:pt x="100" y="12"/>
                      <a:pt x="98" y="11"/>
                      <a:pt x="96" y="11"/>
                    </a:cubicBezTo>
                    <a:cubicBezTo>
                      <a:pt x="95" y="11"/>
                      <a:pt x="93" y="12"/>
                      <a:pt x="92" y="13"/>
                    </a:cubicBezTo>
                    <a:cubicBezTo>
                      <a:pt x="85" y="19"/>
                      <a:pt x="85" y="19"/>
                      <a:pt x="85" y="19"/>
                    </a:cubicBezTo>
                    <a:cubicBezTo>
                      <a:pt x="84" y="2"/>
                      <a:pt x="84" y="2"/>
                      <a:pt x="84" y="2"/>
                    </a:cubicBezTo>
                    <a:cubicBezTo>
                      <a:pt x="84" y="1"/>
                      <a:pt x="83" y="0"/>
                      <a:pt x="82" y="0"/>
                    </a:cubicBezTo>
                    <a:cubicBezTo>
                      <a:pt x="81" y="0"/>
                      <a:pt x="80" y="0"/>
                      <a:pt x="80" y="1"/>
                    </a:cubicBezTo>
                    <a:cubicBezTo>
                      <a:pt x="54" y="26"/>
                      <a:pt x="54" y="26"/>
                      <a:pt x="54" y="26"/>
                    </a:cubicBezTo>
                    <a:cubicBezTo>
                      <a:pt x="52" y="29"/>
                      <a:pt x="51" y="32"/>
                      <a:pt x="51" y="35"/>
                    </a:cubicBezTo>
                    <a:cubicBezTo>
                      <a:pt x="51" y="36"/>
                      <a:pt x="51" y="36"/>
                      <a:pt x="51" y="36"/>
                    </a:cubicBezTo>
                    <a:cubicBezTo>
                      <a:pt x="52" y="52"/>
                      <a:pt x="52" y="52"/>
                      <a:pt x="52" y="52"/>
                    </a:cubicBezTo>
                    <a:cubicBezTo>
                      <a:pt x="43" y="62"/>
                      <a:pt x="43" y="62"/>
                      <a:pt x="43" y="62"/>
                    </a:cubicBezTo>
                    <a:cubicBezTo>
                      <a:pt x="26" y="78"/>
                      <a:pt x="26" y="78"/>
                      <a:pt x="26" y="78"/>
                    </a:cubicBezTo>
                    <a:cubicBezTo>
                      <a:pt x="26" y="79"/>
                      <a:pt x="26" y="79"/>
                      <a:pt x="26" y="79"/>
                    </a:cubicBezTo>
                    <a:cubicBezTo>
                      <a:pt x="10" y="95"/>
                      <a:pt x="10" y="95"/>
                      <a:pt x="10" y="95"/>
                    </a:cubicBezTo>
                    <a:cubicBezTo>
                      <a:pt x="2" y="102"/>
                      <a:pt x="2" y="102"/>
                      <a:pt x="2" y="102"/>
                    </a:cubicBezTo>
                    <a:cubicBezTo>
                      <a:pt x="1" y="103"/>
                      <a:pt x="1" y="104"/>
                      <a:pt x="1" y="106"/>
                    </a:cubicBezTo>
                    <a:cubicBezTo>
                      <a:pt x="0" y="111"/>
                      <a:pt x="0" y="111"/>
                      <a:pt x="0" y="111"/>
                    </a:cubicBezTo>
                    <a:cubicBezTo>
                      <a:pt x="0" y="115"/>
                      <a:pt x="3" y="117"/>
                      <a:pt x="6" y="117"/>
                    </a:cubicBezTo>
                    <a:cubicBezTo>
                      <a:pt x="6" y="117"/>
                      <a:pt x="6" y="117"/>
                      <a:pt x="6" y="117"/>
                    </a:cubicBezTo>
                    <a:cubicBezTo>
                      <a:pt x="12" y="117"/>
                      <a:pt x="12" y="117"/>
                      <a:pt x="12" y="117"/>
                    </a:cubicBezTo>
                    <a:cubicBezTo>
                      <a:pt x="14" y="117"/>
                      <a:pt x="15" y="116"/>
                      <a:pt x="16" y="115"/>
                    </a:cubicBezTo>
                    <a:cubicBezTo>
                      <a:pt x="66" y="65"/>
                      <a:pt x="66" y="65"/>
                      <a:pt x="66" y="65"/>
                    </a:cubicBezTo>
                    <a:cubicBezTo>
                      <a:pt x="81" y="66"/>
                      <a:pt x="81" y="66"/>
                      <a:pt x="81" y="66"/>
                    </a:cubicBezTo>
                    <a:cubicBezTo>
                      <a:pt x="82" y="66"/>
                      <a:pt x="82" y="66"/>
                      <a:pt x="82" y="66"/>
                    </a:cubicBezTo>
                    <a:cubicBezTo>
                      <a:pt x="82" y="66"/>
                      <a:pt x="82" y="66"/>
                      <a:pt x="83" y="66"/>
                    </a:cubicBezTo>
                    <a:cubicBezTo>
                      <a:pt x="86" y="66"/>
                      <a:pt x="89" y="65"/>
                      <a:pt x="91" y="63"/>
                    </a:cubicBezTo>
                    <a:cubicBezTo>
                      <a:pt x="116" y="37"/>
                      <a:pt x="116" y="37"/>
                      <a:pt x="116" y="37"/>
                    </a:cubicBezTo>
                    <a:cubicBezTo>
                      <a:pt x="118" y="36"/>
                      <a:pt x="117" y="33"/>
                      <a:pt x="115" y="33"/>
                    </a:cubicBezTo>
                    <a:lnTo>
                      <a:pt x="99" y="32"/>
                    </a:lnTo>
                    <a:close/>
                    <a:moveTo>
                      <a:pt x="99" y="32"/>
                    </a:moveTo>
                    <a:cubicBezTo>
                      <a:pt x="99" y="32"/>
                      <a:pt x="99" y="32"/>
                      <a:pt x="99" y="32"/>
                    </a:cubicBezTo>
                  </a:path>
                </a:pathLst>
              </a:custGeom>
              <a:solidFill>
                <a:srgbClr val="1C548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solidFill>
                    <a:schemeClr val="bg1"/>
                  </a:solidFill>
                  <a:cs typeface="+mn-ea"/>
                  <a:sym typeface="+mn-lt"/>
                </a:endParaRPr>
              </a:p>
            </p:txBody>
          </p:sp>
        </p:grpSp>
      </p:grpSp>
      <p:grpSp>
        <p:nvGrpSpPr>
          <p:cNvPr id="36" name="组合 3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B385987C-4865-4217-8595-D1E78D034DCA}"/>
              </a:ext>
            </a:extLst>
          </p:cNvPr>
          <p:cNvGrpSpPr/>
          <p:nvPr/>
        </p:nvGrpSpPr>
        <p:grpSpPr>
          <a:xfrm>
            <a:off x="3549858" y="3100767"/>
            <a:ext cx="738917" cy="738917"/>
            <a:chOff x="5446762" y="2772836"/>
            <a:chExt cx="985223" cy="985223"/>
          </a:xfrm>
        </p:grpSpPr>
        <p:sp>
          <p:nvSpPr>
            <p:cNvPr id="37" name="椭圆 36">
              <a:extLst>
                <a:ext uri="{FF2B5EF4-FFF2-40B4-BE49-F238E27FC236}">
                  <a16:creationId xmlns="" xmlns:a16="http://schemas.microsoft.com/office/drawing/2014/main" id="{9D76B495-70F1-4B9D-8503-336DF18B6781}"/>
                </a:ext>
              </a:extLst>
            </p:cNvPr>
            <p:cNvSpPr/>
            <p:nvPr/>
          </p:nvSpPr>
          <p:spPr>
            <a:xfrm rot="2711270" flipH="1">
              <a:off x="5446762" y="2772836"/>
              <a:ext cx="985223" cy="985223"/>
            </a:xfrm>
            <a:prstGeom prst="ellipse">
              <a:avLst/>
            </a:prstGeom>
            <a:solidFill>
              <a:schemeClr val="bg1"/>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grpSp>
          <p:nvGrpSpPr>
            <p:cNvPr id="38" name="组合 37">
              <a:extLst>
                <a:ext uri="{FF2B5EF4-FFF2-40B4-BE49-F238E27FC236}">
                  <a16:creationId xmlns="" xmlns:a16="http://schemas.microsoft.com/office/drawing/2014/main" id="{6D584328-9302-480D-A7F2-12AA2458B25E}"/>
                </a:ext>
              </a:extLst>
            </p:cNvPr>
            <p:cNvGrpSpPr/>
            <p:nvPr/>
          </p:nvGrpSpPr>
          <p:grpSpPr>
            <a:xfrm>
              <a:off x="5651478" y="3024422"/>
              <a:ext cx="524087" cy="498584"/>
              <a:chOff x="6323014" y="4870451"/>
              <a:chExt cx="652463" cy="620713"/>
            </a:xfrm>
            <a:solidFill>
              <a:schemeClr val="bg1"/>
            </a:solidFill>
          </p:grpSpPr>
          <p:sp>
            <p:nvSpPr>
              <p:cNvPr id="39" name="Freeform 81">
                <a:extLst>
                  <a:ext uri="{FF2B5EF4-FFF2-40B4-BE49-F238E27FC236}">
                    <a16:creationId xmlns="" xmlns:a16="http://schemas.microsoft.com/office/drawing/2014/main" id="{09502ED0-3939-4D0D-9E4C-1E4553C6693E}"/>
                  </a:ext>
                </a:extLst>
              </p:cNvPr>
              <p:cNvSpPr/>
              <p:nvPr/>
            </p:nvSpPr>
            <p:spPr bwMode="auto">
              <a:xfrm>
                <a:off x="6789739" y="4870451"/>
                <a:ext cx="185738" cy="185738"/>
              </a:xfrm>
              <a:custGeom>
                <a:avLst/>
                <a:gdLst>
                  <a:gd name="T0" fmla="*/ 38 w 49"/>
                  <a:gd name="T1" fmla="*/ 11 h 49"/>
                  <a:gd name="T2" fmla="*/ 3 w 49"/>
                  <a:gd name="T3" fmla="*/ 7 h 49"/>
                  <a:gd name="T4" fmla="*/ 2 w 49"/>
                  <a:gd name="T5" fmla="*/ 15 h 49"/>
                  <a:gd name="T6" fmla="*/ 34 w 49"/>
                  <a:gd name="T7" fmla="*/ 47 h 49"/>
                  <a:gd name="T8" fmla="*/ 42 w 49"/>
                  <a:gd name="T9" fmla="*/ 46 h 49"/>
                  <a:gd name="T10" fmla="*/ 38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38" y="11"/>
                    </a:moveTo>
                    <a:cubicBezTo>
                      <a:pt x="28" y="2"/>
                      <a:pt x="14" y="0"/>
                      <a:pt x="3" y="7"/>
                    </a:cubicBezTo>
                    <a:cubicBezTo>
                      <a:pt x="0" y="9"/>
                      <a:pt x="0" y="13"/>
                      <a:pt x="2" y="15"/>
                    </a:cubicBezTo>
                    <a:cubicBezTo>
                      <a:pt x="34" y="47"/>
                      <a:pt x="34" y="47"/>
                      <a:pt x="34" y="47"/>
                    </a:cubicBezTo>
                    <a:cubicBezTo>
                      <a:pt x="36" y="49"/>
                      <a:pt x="40" y="49"/>
                      <a:pt x="42" y="46"/>
                    </a:cubicBezTo>
                    <a:cubicBezTo>
                      <a:pt x="49" y="35"/>
                      <a:pt x="47" y="21"/>
                      <a:pt x="38" y="11"/>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sp>
            <p:nvSpPr>
              <p:cNvPr id="40" name="Freeform 82">
                <a:extLst>
                  <a:ext uri="{FF2B5EF4-FFF2-40B4-BE49-F238E27FC236}">
                    <a16:creationId xmlns="" xmlns:a16="http://schemas.microsoft.com/office/drawing/2014/main" id="{69F7C8BE-76F9-443B-AA3E-53468D387CEE}"/>
                  </a:ext>
                </a:extLst>
              </p:cNvPr>
              <p:cNvSpPr>
                <a:spLocks noEditPoints="1"/>
              </p:cNvSpPr>
              <p:nvPr/>
            </p:nvSpPr>
            <p:spPr bwMode="auto">
              <a:xfrm>
                <a:off x="6364289" y="4924426"/>
                <a:ext cx="554038" cy="566738"/>
              </a:xfrm>
              <a:custGeom>
                <a:avLst/>
                <a:gdLst>
                  <a:gd name="T0" fmla="*/ 134 w 147"/>
                  <a:gd name="T1" fmla="*/ 115 h 151"/>
                  <a:gd name="T2" fmla="*/ 147 w 147"/>
                  <a:gd name="T3" fmla="*/ 72 h 151"/>
                  <a:gd name="T4" fmla="*/ 75 w 147"/>
                  <a:gd name="T5" fmla="*/ 0 h 151"/>
                  <a:gd name="T6" fmla="*/ 74 w 147"/>
                  <a:gd name="T7" fmla="*/ 0 h 151"/>
                  <a:gd name="T8" fmla="*/ 3 w 147"/>
                  <a:gd name="T9" fmla="*/ 72 h 151"/>
                  <a:gd name="T10" fmla="*/ 15 w 147"/>
                  <a:gd name="T11" fmla="*/ 112 h 151"/>
                  <a:gd name="T12" fmla="*/ 2 w 147"/>
                  <a:gd name="T13" fmla="*/ 137 h 151"/>
                  <a:gd name="T14" fmla="*/ 6 w 147"/>
                  <a:gd name="T15" fmla="*/ 150 h 151"/>
                  <a:gd name="T16" fmla="*/ 11 w 147"/>
                  <a:gd name="T17" fmla="*/ 151 h 151"/>
                  <a:gd name="T18" fmla="*/ 20 w 147"/>
                  <a:gd name="T19" fmla="*/ 146 h 151"/>
                  <a:gd name="T20" fmla="*/ 29 w 147"/>
                  <a:gd name="T21" fmla="*/ 128 h 151"/>
                  <a:gd name="T22" fmla="*/ 74 w 147"/>
                  <a:gd name="T23" fmla="*/ 145 h 151"/>
                  <a:gd name="T24" fmla="*/ 75 w 147"/>
                  <a:gd name="T25" fmla="*/ 145 h 151"/>
                  <a:gd name="T26" fmla="*/ 119 w 147"/>
                  <a:gd name="T27" fmla="*/ 129 h 151"/>
                  <a:gd name="T28" fmla="*/ 127 w 147"/>
                  <a:gd name="T29" fmla="*/ 146 h 151"/>
                  <a:gd name="T30" fmla="*/ 136 w 147"/>
                  <a:gd name="T31" fmla="*/ 151 h 151"/>
                  <a:gd name="T32" fmla="*/ 141 w 147"/>
                  <a:gd name="T33" fmla="*/ 150 h 151"/>
                  <a:gd name="T34" fmla="*/ 145 w 147"/>
                  <a:gd name="T35" fmla="*/ 137 h 151"/>
                  <a:gd name="T36" fmla="*/ 134 w 147"/>
                  <a:gd name="T37" fmla="*/ 115 h 151"/>
                  <a:gd name="T38" fmla="*/ 75 w 147"/>
                  <a:gd name="T39" fmla="*/ 125 h 151"/>
                  <a:gd name="T40" fmla="*/ 74 w 147"/>
                  <a:gd name="T41" fmla="*/ 125 h 151"/>
                  <a:gd name="T42" fmla="*/ 22 w 147"/>
                  <a:gd name="T43" fmla="*/ 72 h 151"/>
                  <a:gd name="T44" fmla="*/ 74 w 147"/>
                  <a:gd name="T45" fmla="*/ 20 h 151"/>
                  <a:gd name="T46" fmla="*/ 75 w 147"/>
                  <a:gd name="T47" fmla="*/ 19 h 151"/>
                  <a:gd name="T48" fmla="*/ 128 w 147"/>
                  <a:gd name="T49" fmla="*/ 72 h 151"/>
                  <a:gd name="T50" fmla="*/ 75 w 147"/>
                  <a:gd name="T51" fmla="*/ 12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7" h="151">
                    <a:moveTo>
                      <a:pt x="134" y="115"/>
                    </a:moveTo>
                    <a:cubicBezTo>
                      <a:pt x="142" y="103"/>
                      <a:pt x="147" y="88"/>
                      <a:pt x="147" y="72"/>
                    </a:cubicBezTo>
                    <a:cubicBezTo>
                      <a:pt x="147" y="32"/>
                      <a:pt x="115" y="0"/>
                      <a:pt x="75" y="0"/>
                    </a:cubicBezTo>
                    <a:cubicBezTo>
                      <a:pt x="75" y="0"/>
                      <a:pt x="74" y="0"/>
                      <a:pt x="74" y="0"/>
                    </a:cubicBezTo>
                    <a:cubicBezTo>
                      <a:pt x="35" y="0"/>
                      <a:pt x="3" y="33"/>
                      <a:pt x="3" y="72"/>
                    </a:cubicBezTo>
                    <a:cubicBezTo>
                      <a:pt x="3" y="87"/>
                      <a:pt x="7" y="101"/>
                      <a:pt x="15" y="112"/>
                    </a:cubicBezTo>
                    <a:cubicBezTo>
                      <a:pt x="2" y="137"/>
                      <a:pt x="2" y="137"/>
                      <a:pt x="2" y="137"/>
                    </a:cubicBezTo>
                    <a:cubicBezTo>
                      <a:pt x="0" y="142"/>
                      <a:pt x="2" y="148"/>
                      <a:pt x="6" y="150"/>
                    </a:cubicBezTo>
                    <a:cubicBezTo>
                      <a:pt x="8" y="151"/>
                      <a:pt x="9" y="151"/>
                      <a:pt x="11" y="151"/>
                    </a:cubicBezTo>
                    <a:cubicBezTo>
                      <a:pt x="14" y="151"/>
                      <a:pt x="18" y="149"/>
                      <a:pt x="20" y="146"/>
                    </a:cubicBezTo>
                    <a:cubicBezTo>
                      <a:pt x="29" y="128"/>
                      <a:pt x="29" y="128"/>
                      <a:pt x="29" y="128"/>
                    </a:cubicBezTo>
                    <a:cubicBezTo>
                      <a:pt x="41" y="138"/>
                      <a:pt x="57" y="145"/>
                      <a:pt x="74" y="145"/>
                    </a:cubicBezTo>
                    <a:cubicBezTo>
                      <a:pt x="74" y="145"/>
                      <a:pt x="75" y="145"/>
                      <a:pt x="75" y="145"/>
                    </a:cubicBezTo>
                    <a:cubicBezTo>
                      <a:pt x="92" y="145"/>
                      <a:pt x="107" y="139"/>
                      <a:pt x="119" y="129"/>
                    </a:cubicBezTo>
                    <a:cubicBezTo>
                      <a:pt x="127" y="146"/>
                      <a:pt x="127" y="146"/>
                      <a:pt x="127" y="146"/>
                    </a:cubicBezTo>
                    <a:cubicBezTo>
                      <a:pt x="129" y="149"/>
                      <a:pt x="133" y="151"/>
                      <a:pt x="136" y="151"/>
                    </a:cubicBezTo>
                    <a:cubicBezTo>
                      <a:pt x="138" y="151"/>
                      <a:pt x="139" y="151"/>
                      <a:pt x="141" y="150"/>
                    </a:cubicBezTo>
                    <a:cubicBezTo>
                      <a:pt x="145" y="148"/>
                      <a:pt x="147" y="142"/>
                      <a:pt x="145" y="137"/>
                    </a:cubicBezTo>
                    <a:lnTo>
                      <a:pt x="134" y="115"/>
                    </a:lnTo>
                    <a:close/>
                    <a:moveTo>
                      <a:pt x="75" y="125"/>
                    </a:moveTo>
                    <a:cubicBezTo>
                      <a:pt x="75" y="125"/>
                      <a:pt x="74" y="125"/>
                      <a:pt x="74" y="125"/>
                    </a:cubicBezTo>
                    <a:cubicBezTo>
                      <a:pt x="45" y="125"/>
                      <a:pt x="22" y="101"/>
                      <a:pt x="22" y="72"/>
                    </a:cubicBezTo>
                    <a:cubicBezTo>
                      <a:pt x="22" y="43"/>
                      <a:pt x="45" y="20"/>
                      <a:pt x="74" y="20"/>
                    </a:cubicBezTo>
                    <a:cubicBezTo>
                      <a:pt x="74" y="20"/>
                      <a:pt x="75" y="19"/>
                      <a:pt x="75" y="19"/>
                    </a:cubicBezTo>
                    <a:cubicBezTo>
                      <a:pt x="104" y="19"/>
                      <a:pt x="128" y="43"/>
                      <a:pt x="128" y="72"/>
                    </a:cubicBezTo>
                    <a:cubicBezTo>
                      <a:pt x="128" y="102"/>
                      <a:pt x="104" y="125"/>
                      <a:pt x="75" y="125"/>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sp>
            <p:nvSpPr>
              <p:cNvPr id="41" name="Freeform 83">
                <a:extLst>
                  <a:ext uri="{FF2B5EF4-FFF2-40B4-BE49-F238E27FC236}">
                    <a16:creationId xmlns="" xmlns:a16="http://schemas.microsoft.com/office/drawing/2014/main" id="{5B879BBE-5BB7-4A8A-8E68-9E169D318ACB}"/>
                  </a:ext>
                </a:extLst>
              </p:cNvPr>
              <p:cNvSpPr/>
              <p:nvPr/>
            </p:nvSpPr>
            <p:spPr bwMode="auto">
              <a:xfrm>
                <a:off x="6534151" y="5092701"/>
                <a:ext cx="131763" cy="236538"/>
              </a:xfrm>
              <a:custGeom>
                <a:avLst/>
                <a:gdLst>
                  <a:gd name="T0" fmla="*/ 30 w 35"/>
                  <a:gd name="T1" fmla="*/ 0 h 63"/>
                  <a:gd name="T2" fmla="*/ 29 w 35"/>
                  <a:gd name="T3" fmla="*/ 0 h 63"/>
                  <a:gd name="T4" fmla="*/ 24 w 35"/>
                  <a:gd name="T5" fmla="*/ 6 h 63"/>
                  <a:gd name="T6" fmla="*/ 24 w 35"/>
                  <a:gd name="T7" fmla="*/ 27 h 63"/>
                  <a:gd name="T8" fmla="*/ 2 w 35"/>
                  <a:gd name="T9" fmla="*/ 54 h 63"/>
                  <a:gd name="T10" fmla="*/ 3 w 35"/>
                  <a:gd name="T11" fmla="*/ 61 h 63"/>
                  <a:gd name="T12" fmla="*/ 6 w 35"/>
                  <a:gd name="T13" fmla="*/ 63 h 63"/>
                  <a:gd name="T14" fmla="*/ 10 w 35"/>
                  <a:gd name="T15" fmla="*/ 61 h 63"/>
                  <a:gd name="T16" fmla="*/ 29 w 35"/>
                  <a:gd name="T17" fmla="*/ 39 h 63"/>
                  <a:gd name="T18" fmla="*/ 33 w 35"/>
                  <a:gd name="T19" fmla="*/ 34 h 63"/>
                  <a:gd name="T20" fmla="*/ 35 w 35"/>
                  <a:gd name="T21" fmla="*/ 29 h 63"/>
                  <a:gd name="T22" fmla="*/ 35 w 35"/>
                  <a:gd name="T23" fmla="*/ 6 h 63"/>
                  <a:gd name="T24" fmla="*/ 30 w 35"/>
                  <a:gd name="T25"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63">
                    <a:moveTo>
                      <a:pt x="30" y="0"/>
                    </a:moveTo>
                    <a:cubicBezTo>
                      <a:pt x="30" y="0"/>
                      <a:pt x="29" y="0"/>
                      <a:pt x="29" y="0"/>
                    </a:cubicBezTo>
                    <a:cubicBezTo>
                      <a:pt x="26" y="1"/>
                      <a:pt x="24" y="3"/>
                      <a:pt x="24" y="6"/>
                    </a:cubicBezTo>
                    <a:cubicBezTo>
                      <a:pt x="24" y="27"/>
                      <a:pt x="24" y="27"/>
                      <a:pt x="24" y="27"/>
                    </a:cubicBezTo>
                    <a:cubicBezTo>
                      <a:pt x="2" y="54"/>
                      <a:pt x="2" y="54"/>
                      <a:pt x="2" y="54"/>
                    </a:cubicBezTo>
                    <a:cubicBezTo>
                      <a:pt x="0" y="56"/>
                      <a:pt x="0" y="59"/>
                      <a:pt x="3" y="61"/>
                    </a:cubicBezTo>
                    <a:cubicBezTo>
                      <a:pt x="4" y="62"/>
                      <a:pt x="5" y="63"/>
                      <a:pt x="6" y="63"/>
                    </a:cubicBezTo>
                    <a:cubicBezTo>
                      <a:pt x="8" y="63"/>
                      <a:pt x="9" y="62"/>
                      <a:pt x="10" y="61"/>
                    </a:cubicBezTo>
                    <a:cubicBezTo>
                      <a:pt x="29" y="39"/>
                      <a:pt x="29" y="39"/>
                      <a:pt x="29" y="39"/>
                    </a:cubicBezTo>
                    <a:cubicBezTo>
                      <a:pt x="33" y="34"/>
                      <a:pt x="33" y="34"/>
                      <a:pt x="33" y="34"/>
                    </a:cubicBezTo>
                    <a:cubicBezTo>
                      <a:pt x="35" y="33"/>
                      <a:pt x="35" y="31"/>
                      <a:pt x="35" y="29"/>
                    </a:cubicBezTo>
                    <a:cubicBezTo>
                      <a:pt x="35" y="6"/>
                      <a:pt x="35" y="6"/>
                      <a:pt x="35" y="6"/>
                    </a:cubicBezTo>
                    <a:cubicBezTo>
                      <a:pt x="35" y="3"/>
                      <a:pt x="33" y="0"/>
                      <a:pt x="30" y="0"/>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sp>
            <p:nvSpPr>
              <p:cNvPr id="42" name="Freeform 84">
                <a:extLst>
                  <a:ext uri="{FF2B5EF4-FFF2-40B4-BE49-F238E27FC236}">
                    <a16:creationId xmlns="" xmlns:a16="http://schemas.microsoft.com/office/drawing/2014/main" id="{0200C07B-DB71-427D-A820-CA0ED8C28A46}"/>
                  </a:ext>
                </a:extLst>
              </p:cNvPr>
              <p:cNvSpPr/>
              <p:nvPr/>
            </p:nvSpPr>
            <p:spPr bwMode="auto">
              <a:xfrm>
                <a:off x="6323014" y="4870451"/>
                <a:ext cx="184150" cy="185738"/>
              </a:xfrm>
              <a:custGeom>
                <a:avLst/>
                <a:gdLst>
                  <a:gd name="T0" fmla="*/ 11 w 49"/>
                  <a:gd name="T1" fmla="*/ 11 h 49"/>
                  <a:gd name="T2" fmla="*/ 7 w 49"/>
                  <a:gd name="T3" fmla="*/ 46 h 49"/>
                  <a:gd name="T4" fmla="*/ 14 w 49"/>
                  <a:gd name="T5" fmla="*/ 47 h 49"/>
                  <a:gd name="T6" fmla="*/ 46 w 49"/>
                  <a:gd name="T7" fmla="*/ 15 h 49"/>
                  <a:gd name="T8" fmla="*/ 45 w 49"/>
                  <a:gd name="T9" fmla="*/ 7 h 49"/>
                  <a:gd name="T10" fmla="*/ 11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11" y="11"/>
                    </a:moveTo>
                    <a:cubicBezTo>
                      <a:pt x="1" y="21"/>
                      <a:pt x="0" y="35"/>
                      <a:pt x="7" y="46"/>
                    </a:cubicBezTo>
                    <a:cubicBezTo>
                      <a:pt x="9" y="49"/>
                      <a:pt x="12" y="49"/>
                      <a:pt x="14" y="47"/>
                    </a:cubicBezTo>
                    <a:cubicBezTo>
                      <a:pt x="46" y="15"/>
                      <a:pt x="46" y="15"/>
                      <a:pt x="46" y="15"/>
                    </a:cubicBezTo>
                    <a:cubicBezTo>
                      <a:pt x="49" y="13"/>
                      <a:pt x="48" y="9"/>
                      <a:pt x="45" y="7"/>
                    </a:cubicBezTo>
                    <a:cubicBezTo>
                      <a:pt x="35" y="0"/>
                      <a:pt x="20" y="2"/>
                      <a:pt x="11" y="11"/>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grpSp>
      </p:grpSp>
      <p:grpSp>
        <p:nvGrpSpPr>
          <p:cNvPr id="43" name="组合 4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147B6F8F-3D14-43E3-9206-B4C0F5E50E34}"/>
              </a:ext>
            </a:extLst>
          </p:cNvPr>
          <p:cNvGrpSpPr/>
          <p:nvPr/>
        </p:nvGrpSpPr>
        <p:grpSpPr>
          <a:xfrm>
            <a:off x="2037412" y="4440970"/>
            <a:ext cx="738917" cy="738917"/>
            <a:chOff x="3430168" y="4559774"/>
            <a:chExt cx="985223" cy="985223"/>
          </a:xfrm>
        </p:grpSpPr>
        <p:sp>
          <p:nvSpPr>
            <p:cNvPr id="44" name="椭圆 43">
              <a:extLst>
                <a:ext uri="{FF2B5EF4-FFF2-40B4-BE49-F238E27FC236}">
                  <a16:creationId xmlns="" xmlns:a16="http://schemas.microsoft.com/office/drawing/2014/main" id="{9C84B49C-737C-4F8A-9DF9-A78F89F3B95C}"/>
                </a:ext>
              </a:extLst>
            </p:cNvPr>
            <p:cNvSpPr/>
            <p:nvPr/>
          </p:nvSpPr>
          <p:spPr>
            <a:xfrm rot="18888730">
              <a:off x="3430168" y="4559774"/>
              <a:ext cx="985223" cy="985223"/>
            </a:xfrm>
            <a:prstGeom prst="ellipse">
              <a:avLst/>
            </a:prstGeom>
            <a:solidFill>
              <a:schemeClr val="bg1"/>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solidFill>
                  <a:schemeClr val="bg1"/>
                </a:solidFill>
                <a:cs typeface="+mn-ea"/>
                <a:sym typeface="+mn-lt"/>
              </a:endParaRPr>
            </a:p>
          </p:txBody>
        </p:sp>
        <p:grpSp>
          <p:nvGrpSpPr>
            <p:cNvPr id="45" name="Group 4">
              <a:extLst>
                <a:ext uri="{FF2B5EF4-FFF2-40B4-BE49-F238E27FC236}">
                  <a16:creationId xmlns="" xmlns:a16="http://schemas.microsoft.com/office/drawing/2014/main" id="{6E8E5C04-6FCB-4A3F-BE52-E82EFF0B69CC}"/>
                </a:ext>
              </a:extLst>
            </p:cNvPr>
            <p:cNvGrpSpPr>
              <a:grpSpLocks noChangeAspect="1"/>
            </p:cNvGrpSpPr>
            <p:nvPr/>
          </p:nvGrpSpPr>
          <p:grpSpPr bwMode="auto">
            <a:xfrm>
              <a:off x="3680845" y="4835351"/>
              <a:ext cx="461588" cy="453764"/>
              <a:chOff x="3722" y="2043"/>
              <a:chExt cx="236" cy="232"/>
            </a:xfrm>
            <a:solidFill>
              <a:schemeClr val="bg1"/>
            </a:solidFill>
          </p:grpSpPr>
          <p:sp>
            <p:nvSpPr>
              <p:cNvPr id="46" name="Freeform 5">
                <a:extLst>
                  <a:ext uri="{FF2B5EF4-FFF2-40B4-BE49-F238E27FC236}">
                    <a16:creationId xmlns="" xmlns:a16="http://schemas.microsoft.com/office/drawing/2014/main" id="{4C0BA009-05DC-4086-996F-17E845F0802D}"/>
                  </a:ext>
                </a:extLst>
              </p:cNvPr>
              <p:cNvSpPr>
                <a:spLocks noEditPoints="1"/>
              </p:cNvSpPr>
              <p:nvPr/>
            </p:nvSpPr>
            <p:spPr bwMode="auto">
              <a:xfrm>
                <a:off x="3810" y="2089"/>
                <a:ext cx="14" cy="32"/>
              </a:xfrm>
              <a:custGeom>
                <a:avLst/>
                <a:gdLst>
                  <a:gd name="T0" fmla="*/ 4 w 6"/>
                  <a:gd name="T1" fmla="*/ 0 h 13"/>
                  <a:gd name="T2" fmla="*/ 2 w 6"/>
                  <a:gd name="T3" fmla="*/ 0 h 13"/>
                  <a:gd name="T4" fmla="*/ 0 w 6"/>
                  <a:gd name="T5" fmla="*/ 2 h 13"/>
                  <a:gd name="T6" fmla="*/ 0 w 6"/>
                  <a:gd name="T7" fmla="*/ 13 h 13"/>
                  <a:gd name="T8" fmla="*/ 6 w 6"/>
                  <a:gd name="T9" fmla="*/ 13 h 13"/>
                  <a:gd name="T10" fmla="*/ 6 w 6"/>
                  <a:gd name="T11" fmla="*/ 2 h 13"/>
                  <a:gd name="T12" fmla="*/ 4 w 6"/>
                  <a:gd name="T13" fmla="*/ 0 h 13"/>
                  <a:gd name="T14" fmla="*/ 4 w 6"/>
                  <a:gd name="T15" fmla="*/ 0 h 13"/>
                  <a:gd name="T16" fmla="*/ 4 w 6"/>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3">
                    <a:moveTo>
                      <a:pt x="4" y="0"/>
                    </a:moveTo>
                    <a:cubicBezTo>
                      <a:pt x="2" y="0"/>
                      <a:pt x="2" y="0"/>
                      <a:pt x="2" y="0"/>
                    </a:cubicBezTo>
                    <a:cubicBezTo>
                      <a:pt x="1" y="0"/>
                      <a:pt x="0" y="1"/>
                      <a:pt x="0" y="2"/>
                    </a:cubicBezTo>
                    <a:cubicBezTo>
                      <a:pt x="0" y="13"/>
                      <a:pt x="0" y="13"/>
                      <a:pt x="0" y="13"/>
                    </a:cubicBezTo>
                    <a:cubicBezTo>
                      <a:pt x="6" y="13"/>
                      <a:pt x="6" y="13"/>
                      <a:pt x="6" y="13"/>
                    </a:cubicBezTo>
                    <a:cubicBezTo>
                      <a:pt x="6" y="2"/>
                      <a:pt x="6" y="2"/>
                      <a:pt x="6" y="2"/>
                    </a:cubicBezTo>
                    <a:cubicBezTo>
                      <a:pt x="6" y="1"/>
                      <a:pt x="5" y="0"/>
                      <a:pt x="4" y="0"/>
                    </a:cubicBezTo>
                    <a:close/>
                    <a:moveTo>
                      <a:pt x="4" y="0"/>
                    </a:moveTo>
                    <a:cubicBezTo>
                      <a:pt x="4" y="0"/>
                      <a:pt x="4" y="0"/>
                      <a:pt x="4" y="0"/>
                    </a:cubicBezTo>
                  </a:path>
                </a:pathLst>
              </a:custGeom>
              <a:solidFill>
                <a:srgbClr val="1C548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solidFill>
                    <a:schemeClr val="bg1"/>
                  </a:solidFill>
                  <a:cs typeface="+mn-ea"/>
                  <a:sym typeface="+mn-lt"/>
                </a:endParaRPr>
              </a:p>
            </p:txBody>
          </p:sp>
          <p:sp>
            <p:nvSpPr>
              <p:cNvPr id="47" name="Freeform 6">
                <a:extLst>
                  <a:ext uri="{FF2B5EF4-FFF2-40B4-BE49-F238E27FC236}">
                    <a16:creationId xmlns="" xmlns:a16="http://schemas.microsoft.com/office/drawing/2014/main" id="{F9D4962C-3B89-4CA3-9C6D-ADCB54FF828F}"/>
                  </a:ext>
                </a:extLst>
              </p:cNvPr>
              <p:cNvSpPr>
                <a:spLocks noEditPoints="1"/>
              </p:cNvSpPr>
              <p:nvPr/>
            </p:nvSpPr>
            <p:spPr bwMode="auto">
              <a:xfrm>
                <a:off x="3853" y="2089"/>
                <a:ext cx="17" cy="32"/>
              </a:xfrm>
              <a:custGeom>
                <a:avLst/>
                <a:gdLst>
                  <a:gd name="T0" fmla="*/ 4 w 7"/>
                  <a:gd name="T1" fmla="*/ 0 h 13"/>
                  <a:gd name="T2" fmla="*/ 3 w 7"/>
                  <a:gd name="T3" fmla="*/ 0 h 13"/>
                  <a:gd name="T4" fmla="*/ 0 w 7"/>
                  <a:gd name="T5" fmla="*/ 2 h 13"/>
                  <a:gd name="T6" fmla="*/ 0 w 7"/>
                  <a:gd name="T7" fmla="*/ 13 h 13"/>
                  <a:gd name="T8" fmla="*/ 7 w 7"/>
                  <a:gd name="T9" fmla="*/ 13 h 13"/>
                  <a:gd name="T10" fmla="*/ 7 w 7"/>
                  <a:gd name="T11" fmla="*/ 2 h 13"/>
                  <a:gd name="T12" fmla="*/ 4 w 7"/>
                  <a:gd name="T13" fmla="*/ 0 h 13"/>
                  <a:gd name="T14" fmla="*/ 4 w 7"/>
                  <a:gd name="T15" fmla="*/ 0 h 13"/>
                  <a:gd name="T16" fmla="*/ 4 w 7"/>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3">
                    <a:moveTo>
                      <a:pt x="4" y="0"/>
                    </a:moveTo>
                    <a:cubicBezTo>
                      <a:pt x="3" y="0"/>
                      <a:pt x="3" y="0"/>
                      <a:pt x="3" y="0"/>
                    </a:cubicBezTo>
                    <a:cubicBezTo>
                      <a:pt x="1" y="0"/>
                      <a:pt x="0" y="1"/>
                      <a:pt x="0" y="2"/>
                    </a:cubicBezTo>
                    <a:cubicBezTo>
                      <a:pt x="0" y="13"/>
                      <a:pt x="0" y="13"/>
                      <a:pt x="0" y="13"/>
                    </a:cubicBezTo>
                    <a:cubicBezTo>
                      <a:pt x="7" y="13"/>
                      <a:pt x="7" y="13"/>
                      <a:pt x="7" y="13"/>
                    </a:cubicBezTo>
                    <a:cubicBezTo>
                      <a:pt x="7" y="2"/>
                      <a:pt x="7" y="2"/>
                      <a:pt x="7" y="2"/>
                    </a:cubicBezTo>
                    <a:cubicBezTo>
                      <a:pt x="7" y="1"/>
                      <a:pt x="6" y="0"/>
                      <a:pt x="4" y="0"/>
                    </a:cubicBezTo>
                    <a:close/>
                    <a:moveTo>
                      <a:pt x="4" y="0"/>
                    </a:moveTo>
                    <a:cubicBezTo>
                      <a:pt x="4" y="0"/>
                      <a:pt x="4" y="0"/>
                      <a:pt x="4" y="0"/>
                    </a:cubicBezTo>
                  </a:path>
                </a:pathLst>
              </a:custGeom>
              <a:solidFill>
                <a:srgbClr val="1C548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solidFill>
                    <a:schemeClr val="bg1"/>
                  </a:solidFill>
                  <a:cs typeface="+mn-ea"/>
                  <a:sym typeface="+mn-lt"/>
                </a:endParaRPr>
              </a:p>
            </p:txBody>
          </p:sp>
          <p:sp>
            <p:nvSpPr>
              <p:cNvPr id="48" name="Freeform 7">
                <a:extLst>
                  <a:ext uri="{FF2B5EF4-FFF2-40B4-BE49-F238E27FC236}">
                    <a16:creationId xmlns="" xmlns:a16="http://schemas.microsoft.com/office/drawing/2014/main" id="{4E818065-67A5-4345-B9D7-56CB45D2FC43}"/>
                  </a:ext>
                </a:extLst>
              </p:cNvPr>
              <p:cNvSpPr>
                <a:spLocks noEditPoints="1"/>
              </p:cNvSpPr>
              <p:nvPr/>
            </p:nvSpPr>
            <p:spPr bwMode="auto">
              <a:xfrm>
                <a:off x="3722" y="2043"/>
                <a:ext cx="236" cy="232"/>
              </a:xfrm>
              <a:custGeom>
                <a:avLst/>
                <a:gdLst>
                  <a:gd name="T0" fmla="*/ 48 w 97"/>
                  <a:gd name="T1" fmla="*/ 0 h 95"/>
                  <a:gd name="T2" fmla="*/ 0 w 97"/>
                  <a:gd name="T3" fmla="*/ 49 h 95"/>
                  <a:gd name="T4" fmla="*/ 14 w 97"/>
                  <a:gd name="T5" fmla="*/ 83 h 95"/>
                  <a:gd name="T6" fmla="*/ 33 w 97"/>
                  <a:gd name="T7" fmla="*/ 95 h 95"/>
                  <a:gd name="T8" fmla="*/ 35 w 97"/>
                  <a:gd name="T9" fmla="*/ 95 h 95"/>
                  <a:gd name="T10" fmla="*/ 39 w 97"/>
                  <a:gd name="T11" fmla="*/ 92 h 95"/>
                  <a:gd name="T12" fmla="*/ 36 w 97"/>
                  <a:gd name="T13" fmla="*/ 86 h 95"/>
                  <a:gd name="T14" fmla="*/ 20 w 97"/>
                  <a:gd name="T15" fmla="*/ 76 h 95"/>
                  <a:gd name="T16" fmla="*/ 9 w 97"/>
                  <a:gd name="T17" fmla="*/ 49 h 95"/>
                  <a:gd name="T18" fmla="*/ 48 w 97"/>
                  <a:gd name="T19" fmla="*/ 9 h 95"/>
                  <a:gd name="T20" fmla="*/ 87 w 97"/>
                  <a:gd name="T21" fmla="*/ 49 h 95"/>
                  <a:gd name="T22" fmla="*/ 76 w 97"/>
                  <a:gd name="T23" fmla="*/ 76 h 95"/>
                  <a:gd name="T24" fmla="*/ 62 w 97"/>
                  <a:gd name="T25" fmla="*/ 84 h 95"/>
                  <a:gd name="T26" fmla="*/ 57 w 97"/>
                  <a:gd name="T27" fmla="*/ 82 h 95"/>
                  <a:gd name="T28" fmla="*/ 53 w 97"/>
                  <a:gd name="T29" fmla="*/ 65 h 95"/>
                  <a:gd name="T30" fmla="*/ 67 w 97"/>
                  <a:gd name="T31" fmla="*/ 50 h 95"/>
                  <a:gd name="T32" fmla="*/ 67 w 97"/>
                  <a:gd name="T33" fmla="*/ 35 h 95"/>
                  <a:gd name="T34" fmla="*/ 29 w 97"/>
                  <a:gd name="T35" fmla="*/ 35 h 95"/>
                  <a:gd name="T36" fmla="*/ 29 w 97"/>
                  <a:gd name="T37" fmla="*/ 50 h 95"/>
                  <a:gd name="T38" fmla="*/ 43 w 97"/>
                  <a:gd name="T39" fmla="*/ 65 h 95"/>
                  <a:gd name="T40" fmla="*/ 50 w 97"/>
                  <a:gd name="T41" fmla="*/ 88 h 95"/>
                  <a:gd name="T42" fmla="*/ 62 w 97"/>
                  <a:gd name="T43" fmla="*/ 93 h 95"/>
                  <a:gd name="T44" fmla="*/ 82 w 97"/>
                  <a:gd name="T45" fmla="*/ 83 h 95"/>
                  <a:gd name="T46" fmla="*/ 83 w 97"/>
                  <a:gd name="T47" fmla="*/ 83 h 95"/>
                  <a:gd name="T48" fmla="*/ 97 w 97"/>
                  <a:gd name="T49" fmla="*/ 49 h 95"/>
                  <a:gd name="T50" fmla="*/ 48 w 97"/>
                  <a:gd name="T51" fmla="*/ 0 h 95"/>
                  <a:gd name="T52" fmla="*/ 48 w 97"/>
                  <a:gd name="T53" fmla="*/ 0 h 95"/>
                  <a:gd name="T54" fmla="*/ 48 w 97"/>
                  <a:gd name="T5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7" h="95">
                    <a:moveTo>
                      <a:pt x="48" y="0"/>
                    </a:moveTo>
                    <a:cubicBezTo>
                      <a:pt x="21" y="0"/>
                      <a:pt x="0" y="22"/>
                      <a:pt x="0" y="49"/>
                    </a:cubicBezTo>
                    <a:cubicBezTo>
                      <a:pt x="0" y="61"/>
                      <a:pt x="5" y="74"/>
                      <a:pt x="14" y="83"/>
                    </a:cubicBezTo>
                    <a:cubicBezTo>
                      <a:pt x="19" y="88"/>
                      <a:pt x="26" y="92"/>
                      <a:pt x="33" y="95"/>
                    </a:cubicBezTo>
                    <a:cubicBezTo>
                      <a:pt x="34" y="95"/>
                      <a:pt x="34" y="95"/>
                      <a:pt x="35" y="95"/>
                    </a:cubicBezTo>
                    <a:cubicBezTo>
                      <a:pt x="37" y="95"/>
                      <a:pt x="38" y="94"/>
                      <a:pt x="39" y="92"/>
                    </a:cubicBezTo>
                    <a:cubicBezTo>
                      <a:pt x="40" y="89"/>
                      <a:pt x="39" y="87"/>
                      <a:pt x="36" y="86"/>
                    </a:cubicBezTo>
                    <a:cubicBezTo>
                      <a:pt x="30" y="84"/>
                      <a:pt x="25" y="81"/>
                      <a:pt x="20" y="76"/>
                    </a:cubicBezTo>
                    <a:cubicBezTo>
                      <a:pt x="13" y="69"/>
                      <a:pt x="9" y="59"/>
                      <a:pt x="9" y="49"/>
                    </a:cubicBezTo>
                    <a:cubicBezTo>
                      <a:pt x="9" y="27"/>
                      <a:pt x="27" y="9"/>
                      <a:pt x="48" y="9"/>
                    </a:cubicBezTo>
                    <a:cubicBezTo>
                      <a:pt x="70" y="9"/>
                      <a:pt x="87" y="27"/>
                      <a:pt x="87" y="49"/>
                    </a:cubicBezTo>
                    <a:cubicBezTo>
                      <a:pt x="87" y="59"/>
                      <a:pt x="83" y="69"/>
                      <a:pt x="76" y="76"/>
                    </a:cubicBezTo>
                    <a:cubicBezTo>
                      <a:pt x="73" y="79"/>
                      <a:pt x="66" y="84"/>
                      <a:pt x="62" y="84"/>
                    </a:cubicBezTo>
                    <a:cubicBezTo>
                      <a:pt x="60" y="84"/>
                      <a:pt x="58" y="83"/>
                      <a:pt x="57" y="82"/>
                    </a:cubicBezTo>
                    <a:cubicBezTo>
                      <a:pt x="53" y="78"/>
                      <a:pt x="53" y="70"/>
                      <a:pt x="53" y="65"/>
                    </a:cubicBezTo>
                    <a:cubicBezTo>
                      <a:pt x="61" y="65"/>
                      <a:pt x="67" y="58"/>
                      <a:pt x="67" y="50"/>
                    </a:cubicBezTo>
                    <a:cubicBezTo>
                      <a:pt x="67" y="35"/>
                      <a:pt x="67" y="35"/>
                      <a:pt x="67" y="35"/>
                    </a:cubicBezTo>
                    <a:cubicBezTo>
                      <a:pt x="29" y="35"/>
                      <a:pt x="29" y="35"/>
                      <a:pt x="29" y="35"/>
                    </a:cubicBezTo>
                    <a:cubicBezTo>
                      <a:pt x="29" y="50"/>
                      <a:pt x="29" y="50"/>
                      <a:pt x="29" y="50"/>
                    </a:cubicBezTo>
                    <a:cubicBezTo>
                      <a:pt x="29" y="58"/>
                      <a:pt x="35" y="65"/>
                      <a:pt x="43" y="65"/>
                    </a:cubicBezTo>
                    <a:cubicBezTo>
                      <a:pt x="43" y="71"/>
                      <a:pt x="44" y="82"/>
                      <a:pt x="50" y="88"/>
                    </a:cubicBezTo>
                    <a:cubicBezTo>
                      <a:pt x="53" y="91"/>
                      <a:pt x="57" y="93"/>
                      <a:pt x="62" y="93"/>
                    </a:cubicBezTo>
                    <a:cubicBezTo>
                      <a:pt x="71" y="93"/>
                      <a:pt x="81" y="84"/>
                      <a:pt x="82" y="83"/>
                    </a:cubicBezTo>
                    <a:cubicBezTo>
                      <a:pt x="83" y="83"/>
                      <a:pt x="83" y="83"/>
                      <a:pt x="83" y="83"/>
                    </a:cubicBezTo>
                    <a:cubicBezTo>
                      <a:pt x="92" y="74"/>
                      <a:pt x="97" y="62"/>
                      <a:pt x="97" y="49"/>
                    </a:cubicBezTo>
                    <a:cubicBezTo>
                      <a:pt x="97" y="22"/>
                      <a:pt x="75" y="0"/>
                      <a:pt x="48" y="0"/>
                    </a:cubicBezTo>
                    <a:close/>
                    <a:moveTo>
                      <a:pt x="48" y="0"/>
                    </a:moveTo>
                    <a:cubicBezTo>
                      <a:pt x="48" y="0"/>
                      <a:pt x="48" y="0"/>
                      <a:pt x="48" y="0"/>
                    </a:cubicBezTo>
                  </a:path>
                </a:pathLst>
              </a:custGeom>
              <a:solidFill>
                <a:srgbClr val="1C548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solidFill>
                    <a:schemeClr val="bg1"/>
                  </a:solidFill>
                  <a:cs typeface="+mn-ea"/>
                  <a:sym typeface="+mn-lt"/>
                </a:endParaRPr>
              </a:p>
            </p:txBody>
          </p:sp>
        </p:grpSp>
      </p:grpSp>
      <p:sp>
        <p:nvSpPr>
          <p:cNvPr id="49" name="任意多边形 3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E3290CC8-C729-4F61-AFFA-41961FB87615}"/>
              </a:ext>
            </a:extLst>
          </p:cNvPr>
          <p:cNvSpPr/>
          <p:nvPr/>
        </p:nvSpPr>
        <p:spPr>
          <a:xfrm rot="13500000" flipV="1">
            <a:off x="1375861" y="4308169"/>
            <a:ext cx="625954" cy="45591"/>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bg1"/>
              </a:solidFill>
              <a:cs typeface="+mn-ea"/>
              <a:sym typeface="+mn-lt"/>
            </a:endParaRPr>
          </a:p>
        </p:txBody>
      </p:sp>
      <p:sp>
        <p:nvSpPr>
          <p:cNvPr id="50" name="任意多边形 3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D33BEF4C-6570-4479-83C5-604F271B5901}"/>
              </a:ext>
            </a:extLst>
          </p:cNvPr>
          <p:cNvSpPr/>
          <p:nvPr/>
        </p:nvSpPr>
        <p:spPr>
          <a:xfrm rot="8100000" flipV="1">
            <a:off x="2629860" y="4196937"/>
            <a:ext cx="896162" cy="125885"/>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bg1"/>
              </a:solidFill>
              <a:cs typeface="+mn-ea"/>
              <a:sym typeface="+mn-lt"/>
            </a:endParaRPr>
          </a:p>
        </p:txBody>
      </p:sp>
      <p:sp>
        <p:nvSpPr>
          <p:cNvPr id="51" name="任意多边形 4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65FD63AC-8C51-46E9-9280-339C26F7D7B6}"/>
              </a:ext>
            </a:extLst>
          </p:cNvPr>
          <p:cNvSpPr/>
          <p:nvPr/>
        </p:nvSpPr>
        <p:spPr>
          <a:xfrm rot="13500000" flipV="1">
            <a:off x="4296922" y="3728346"/>
            <a:ext cx="625954" cy="45591"/>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bg1"/>
              </a:solidFill>
              <a:cs typeface="+mn-ea"/>
              <a:sym typeface="+mn-lt"/>
            </a:endParaRPr>
          </a:p>
        </p:txBody>
      </p:sp>
      <p:sp>
        <p:nvSpPr>
          <p:cNvPr id="52"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1E9C4563-E764-4559-AE2F-92C9AEF0E7B3}"/>
              </a:ext>
            </a:extLst>
          </p:cNvPr>
          <p:cNvSpPr/>
          <p:nvPr/>
        </p:nvSpPr>
        <p:spPr>
          <a:xfrm>
            <a:off x="609576" y="2484065"/>
            <a:ext cx="2276818" cy="780214"/>
          </a:xfrm>
          <a:prstGeom prst="rect">
            <a:avLst/>
          </a:prstGeom>
        </p:spPr>
        <p:txBody>
          <a:bodyPr wrap="square">
            <a:spAutoFit/>
          </a:bodyPr>
          <a:lstStyle/>
          <a:p>
            <a:pPr>
              <a:lnSpc>
                <a:spcPct val="200000"/>
              </a:lnSpc>
            </a:pPr>
            <a:r>
              <a:rPr lang="zh-CN" altLang="en-US" sz="1050" b="1" dirty="0">
                <a:solidFill>
                  <a:schemeClr val="bg1"/>
                </a:solidFill>
                <a:cs typeface="+mn-ea"/>
                <a:sym typeface="+mn-lt"/>
              </a:rPr>
              <a:t>添加标题</a:t>
            </a:r>
            <a:endParaRPr lang="en-US" sz="790" dirty="0">
              <a:solidFill>
                <a:schemeClr val="bg1"/>
              </a:solidFill>
              <a:cs typeface="+mn-ea"/>
              <a:sym typeface="+mn-lt"/>
            </a:endParaRPr>
          </a:p>
          <a:p>
            <a:pPr>
              <a:lnSpc>
                <a:spcPct val="150000"/>
              </a:lnSpc>
            </a:pPr>
            <a:r>
              <a:rPr lang="zh-CN" altLang="en-US" sz="790" dirty="0">
                <a:solidFill>
                  <a:schemeClr val="bg1"/>
                </a:solidFill>
                <a:cs typeface="+mn-ea"/>
                <a:sym typeface="+mn-lt"/>
              </a:rPr>
              <a:t>请在此处添加详细描述文本，尽量与标题文本语言风格相符合，语言描述尽量简洁生动。</a:t>
            </a:r>
            <a:endParaRPr lang="en-US" sz="790" dirty="0">
              <a:solidFill>
                <a:schemeClr val="bg1"/>
              </a:solidFill>
              <a:cs typeface="+mn-ea"/>
              <a:sym typeface="+mn-lt"/>
            </a:endParaRPr>
          </a:p>
        </p:txBody>
      </p:sp>
      <p:sp>
        <p:nvSpPr>
          <p:cNvPr id="53"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501D8461-F9EA-4F4B-9E3D-177FB1A8174E}"/>
              </a:ext>
            </a:extLst>
          </p:cNvPr>
          <p:cNvSpPr/>
          <p:nvPr/>
        </p:nvSpPr>
        <p:spPr>
          <a:xfrm>
            <a:off x="2978345" y="4624234"/>
            <a:ext cx="2276818" cy="780214"/>
          </a:xfrm>
          <a:prstGeom prst="rect">
            <a:avLst/>
          </a:prstGeom>
        </p:spPr>
        <p:txBody>
          <a:bodyPr wrap="square">
            <a:spAutoFit/>
          </a:bodyPr>
          <a:lstStyle/>
          <a:p>
            <a:pPr>
              <a:lnSpc>
                <a:spcPct val="200000"/>
              </a:lnSpc>
            </a:pPr>
            <a:r>
              <a:rPr lang="zh-CN" altLang="en-US" sz="1050" b="1" dirty="0">
                <a:solidFill>
                  <a:schemeClr val="bg1"/>
                </a:solidFill>
                <a:cs typeface="+mn-ea"/>
                <a:sym typeface="+mn-lt"/>
              </a:rPr>
              <a:t>添加标题</a:t>
            </a:r>
            <a:endParaRPr lang="en-US" sz="790" dirty="0">
              <a:solidFill>
                <a:schemeClr val="bg1"/>
              </a:solidFill>
              <a:cs typeface="+mn-ea"/>
              <a:sym typeface="+mn-lt"/>
            </a:endParaRPr>
          </a:p>
          <a:p>
            <a:pPr>
              <a:lnSpc>
                <a:spcPct val="150000"/>
              </a:lnSpc>
            </a:pPr>
            <a:r>
              <a:rPr lang="zh-CN" altLang="en-US" sz="790" dirty="0">
                <a:solidFill>
                  <a:schemeClr val="bg1"/>
                </a:solidFill>
                <a:cs typeface="+mn-ea"/>
                <a:sym typeface="+mn-lt"/>
              </a:rPr>
              <a:t>请在此处添加详细描述文本，尽量与标题文本语言风格相符合，语言描述尽量简洁生动。</a:t>
            </a:r>
            <a:endParaRPr lang="en-US" sz="790" dirty="0">
              <a:solidFill>
                <a:schemeClr val="bg1"/>
              </a:solidFill>
              <a:cs typeface="+mn-ea"/>
              <a:sym typeface="+mn-lt"/>
            </a:endParaRPr>
          </a:p>
        </p:txBody>
      </p:sp>
      <p:sp>
        <p:nvSpPr>
          <p:cNvPr id="54"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A3F5AC5B-4B8D-400D-A4DB-BE2C292B85A8}"/>
              </a:ext>
            </a:extLst>
          </p:cNvPr>
          <p:cNvSpPr/>
          <p:nvPr/>
        </p:nvSpPr>
        <p:spPr>
          <a:xfrm>
            <a:off x="3731148" y="2279113"/>
            <a:ext cx="2276818" cy="780214"/>
          </a:xfrm>
          <a:prstGeom prst="rect">
            <a:avLst/>
          </a:prstGeom>
        </p:spPr>
        <p:txBody>
          <a:bodyPr wrap="square">
            <a:spAutoFit/>
          </a:bodyPr>
          <a:lstStyle/>
          <a:p>
            <a:pPr>
              <a:lnSpc>
                <a:spcPct val="200000"/>
              </a:lnSpc>
            </a:pPr>
            <a:r>
              <a:rPr lang="zh-CN" altLang="en-US" sz="1050" b="1" dirty="0">
                <a:solidFill>
                  <a:schemeClr val="bg1"/>
                </a:solidFill>
                <a:cs typeface="+mn-ea"/>
                <a:sym typeface="+mn-lt"/>
              </a:rPr>
              <a:t>添加标题</a:t>
            </a:r>
            <a:endParaRPr lang="en-US" sz="790" dirty="0">
              <a:solidFill>
                <a:schemeClr val="bg1"/>
              </a:solidFill>
              <a:cs typeface="+mn-ea"/>
              <a:sym typeface="+mn-lt"/>
            </a:endParaRPr>
          </a:p>
          <a:p>
            <a:pPr>
              <a:lnSpc>
                <a:spcPct val="150000"/>
              </a:lnSpc>
            </a:pPr>
            <a:r>
              <a:rPr lang="zh-CN" altLang="en-US" sz="790" dirty="0">
                <a:solidFill>
                  <a:schemeClr val="bg1"/>
                </a:solidFill>
                <a:cs typeface="+mn-ea"/>
                <a:sym typeface="+mn-lt"/>
              </a:rPr>
              <a:t>请在此处添加详细描述文本，尽量与标题文本语言风格相符合，语言描述尽量简洁生动。</a:t>
            </a:r>
            <a:endParaRPr lang="en-US" sz="790" dirty="0">
              <a:solidFill>
                <a:schemeClr val="bg1"/>
              </a:solidFill>
              <a:cs typeface="+mn-ea"/>
              <a:sym typeface="+mn-lt"/>
            </a:endParaRPr>
          </a:p>
        </p:txBody>
      </p:sp>
      <p:sp>
        <p:nvSpPr>
          <p:cNvPr id="55"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C51FC57D-65C2-4368-9215-36AE84FA1890}"/>
              </a:ext>
            </a:extLst>
          </p:cNvPr>
          <p:cNvSpPr/>
          <p:nvPr/>
        </p:nvSpPr>
        <p:spPr>
          <a:xfrm>
            <a:off x="5690916" y="4303833"/>
            <a:ext cx="2276818" cy="780214"/>
          </a:xfrm>
          <a:prstGeom prst="rect">
            <a:avLst/>
          </a:prstGeom>
        </p:spPr>
        <p:txBody>
          <a:bodyPr wrap="square">
            <a:spAutoFit/>
          </a:bodyPr>
          <a:lstStyle/>
          <a:p>
            <a:pPr>
              <a:lnSpc>
                <a:spcPct val="200000"/>
              </a:lnSpc>
            </a:pPr>
            <a:r>
              <a:rPr lang="zh-CN" altLang="en-US" sz="1050" b="1" dirty="0">
                <a:solidFill>
                  <a:schemeClr val="bg1"/>
                </a:solidFill>
                <a:cs typeface="+mn-ea"/>
                <a:sym typeface="+mn-lt"/>
              </a:rPr>
              <a:t>添加标题</a:t>
            </a:r>
            <a:endParaRPr lang="en-US" sz="790" dirty="0">
              <a:solidFill>
                <a:schemeClr val="bg1"/>
              </a:solidFill>
              <a:cs typeface="+mn-ea"/>
              <a:sym typeface="+mn-lt"/>
            </a:endParaRPr>
          </a:p>
          <a:p>
            <a:pPr>
              <a:lnSpc>
                <a:spcPct val="150000"/>
              </a:lnSpc>
            </a:pPr>
            <a:r>
              <a:rPr lang="zh-CN" altLang="en-US" sz="790" dirty="0">
                <a:solidFill>
                  <a:schemeClr val="bg1"/>
                </a:solidFill>
                <a:cs typeface="+mn-ea"/>
                <a:sym typeface="+mn-lt"/>
              </a:rPr>
              <a:t>请在此处添加详细描述文本，尽量与标题文本语言风格相符合，语言描述尽量简洁生动。</a:t>
            </a:r>
            <a:endParaRPr lang="en-US" sz="790" dirty="0">
              <a:solidFill>
                <a:schemeClr val="bg1"/>
              </a:solidFill>
              <a:cs typeface="+mn-ea"/>
              <a:sym typeface="+mn-lt"/>
            </a:endParaRPr>
          </a:p>
        </p:txBody>
      </p:sp>
    </p:spTree>
    <p:extLst>
      <p:ext uri="{BB962C8B-B14F-4D97-AF65-F5344CB8AC3E}">
        <p14:creationId xmlns:p14="http://schemas.microsoft.com/office/powerpoint/2010/main" val="88254631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par>
                                <p:cTn id="10" presetID="22" presetClass="entr" presetSubtype="8" fill="hold" grpId="0" nodeType="withEffect">
                                  <p:stCondLst>
                                    <p:cond delay="3500"/>
                                  </p:stCondLst>
                                  <p:childTnLst>
                                    <p:set>
                                      <p:cBhvr>
                                        <p:cTn id="11" dur="1" fill="hold">
                                          <p:stCondLst>
                                            <p:cond delay="0"/>
                                          </p:stCondLst>
                                        </p:cTn>
                                        <p:tgtEl>
                                          <p:spTgt spid="52"/>
                                        </p:tgtEl>
                                        <p:attrNameLst>
                                          <p:attrName>style.visibility</p:attrName>
                                        </p:attrNameLst>
                                      </p:cBhvr>
                                      <p:to>
                                        <p:strVal val="visible"/>
                                      </p:to>
                                    </p:set>
                                    <p:animEffect transition="in" filter="wipe(left)">
                                      <p:cBhvr>
                                        <p:cTn id="12" dur="500"/>
                                        <p:tgtEl>
                                          <p:spTgt spid="52"/>
                                        </p:tgtEl>
                                      </p:cBhvr>
                                    </p:animEffect>
                                  </p:childTnLst>
                                </p:cTn>
                              </p:par>
                              <p:par>
                                <p:cTn id="13" presetID="22" presetClass="entr" presetSubtype="8" fill="hold" grpId="0" nodeType="withEffect">
                                  <p:stCondLst>
                                    <p:cond delay="3500"/>
                                  </p:stCondLst>
                                  <p:childTnLst>
                                    <p:set>
                                      <p:cBhvr>
                                        <p:cTn id="14" dur="1" fill="hold">
                                          <p:stCondLst>
                                            <p:cond delay="0"/>
                                          </p:stCondLst>
                                        </p:cTn>
                                        <p:tgtEl>
                                          <p:spTgt spid="53"/>
                                        </p:tgtEl>
                                        <p:attrNameLst>
                                          <p:attrName>style.visibility</p:attrName>
                                        </p:attrNameLst>
                                      </p:cBhvr>
                                      <p:to>
                                        <p:strVal val="visible"/>
                                      </p:to>
                                    </p:set>
                                    <p:animEffect transition="in" filter="wipe(left)">
                                      <p:cBhvr>
                                        <p:cTn id="15" dur="500"/>
                                        <p:tgtEl>
                                          <p:spTgt spid="53"/>
                                        </p:tgtEl>
                                      </p:cBhvr>
                                    </p:animEffect>
                                  </p:childTnLst>
                                </p:cTn>
                              </p:par>
                              <p:par>
                                <p:cTn id="16" presetID="22" presetClass="entr" presetSubtype="8" fill="hold" grpId="0" nodeType="withEffect">
                                  <p:stCondLst>
                                    <p:cond delay="3500"/>
                                  </p:stCondLst>
                                  <p:childTnLst>
                                    <p:set>
                                      <p:cBhvr>
                                        <p:cTn id="17" dur="1" fill="hold">
                                          <p:stCondLst>
                                            <p:cond delay="0"/>
                                          </p:stCondLst>
                                        </p:cTn>
                                        <p:tgtEl>
                                          <p:spTgt spid="54"/>
                                        </p:tgtEl>
                                        <p:attrNameLst>
                                          <p:attrName>style.visibility</p:attrName>
                                        </p:attrNameLst>
                                      </p:cBhvr>
                                      <p:to>
                                        <p:strVal val="visible"/>
                                      </p:to>
                                    </p:set>
                                    <p:animEffect transition="in" filter="wipe(left)">
                                      <p:cBhvr>
                                        <p:cTn id="18" dur="500"/>
                                        <p:tgtEl>
                                          <p:spTgt spid="54"/>
                                        </p:tgtEl>
                                      </p:cBhvr>
                                    </p:animEffect>
                                  </p:childTnLst>
                                </p:cTn>
                              </p:par>
                              <p:par>
                                <p:cTn id="19" presetID="22" presetClass="entr" presetSubtype="8" fill="hold" grpId="0" nodeType="withEffect">
                                  <p:stCondLst>
                                    <p:cond delay="3500"/>
                                  </p:stCondLst>
                                  <p:childTnLst>
                                    <p:set>
                                      <p:cBhvr>
                                        <p:cTn id="20" dur="1" fill="hold">
                                          <p:stCondLst>
                                            <p:cond delay="0"/>
                                          </p:stCondLst>
                                        </p:cTn>
                                        <p:tgtEl>
                                          <p:spTgt spid="55"/>
                                        </p:tgtEl>
                                        <p:attrNameLst>
                                          <p:attrName>style.visibility</p:attrName>
                                        </p:attrNameLst>
                                      </p:cBhvr>
                                      <p:to>
                                        <p:strVal val="visible"/>
                                      </p:to>
                                    </p:set>
                                    <p:animEffect transition="in" filter="wipe(left)">
                                      <p:cBhvr>
                                        <p:cTn id="21" dur="500"/>
                                        <p:tgtEl>
                                          <p:spTgt spid="55"/>
                                        </p:tgtEl>
                                      </p:cBhvr>
                                    </p:animEffect>
                                  </p:childTnLst>
                                </p:cTn>
                              </p:par>
                              <p:par>
                                <p:cTn id="22" presetID="53" presetClass="entr" presetSubtype="16" fill="hold" nodeType="withEffect">
                                  <p:stCondLst>
                                    <p:cond delay="1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1000" fill="hold"/>
                                        <p:tgtEl>
                                          <p:spTgt spid="20"/>
                                        </p:tgtEl>
                                        <p:attrNameLst>
                                          <p:attrName>ppt_w</p:attrName>
                                        </p:attrNameLst>
                                      </p:cBhvr>
                                      <p:tavLst>
                                        <p:tav tm="0">
                                          <p:val>
                                            <p:fltVal val="0"/>
                                          </p:val>
                                        </p:tav>
                                        <p:tav tm="100000">
                                          <p:val>
                                            <p:strVal val="#ppt_w"/>
                                          </p:val>
                                        </p:tav>
                                      </p:tavLst>
                                    </p:anim>
                                    <p:anim calcmode="lin" valueType="num">
                                      <p:cBhvr>
                                        <p:cTn id="25" dur="1000" fill="hold"/>
                                        <p:tgtEl>
                                          <p:spTgt spid="20"/>
                                        </p:tgtEl>
                                        <p:attrNameLst>
                                          <p:attrName>ppt_h</p:attrName>
                                        </p:attrNameLst>
                                      </p:cBhvr>
                                      <p:tavLst>
                                        <p:tav tm="0">
                                          <p:val>
                                            <p:fltVal val="0"/>
                                          </p:val>
                                        </p:tav>
                                        <p:tav tm="100000">
                                          <p:val>
                                            <p:strVal val="#ppt_h"/>
                                          </p:val>
                                        </p:tav>
                                      </p:tavLst>
                                    </p:anim>
                                    <p:animEffect transition="in" filter="fade">
                                      <p:cBhvr>
                                        <p:cTn id="26" dur="1000"/>
                                        <p:tgtEl>
                                          <p:spTgt spid="20"/>
                                        </p:tgtEl>
                                      </p:cBhvr>
                                    </p:animEffect>
                                  </p:childTnLst>
                                </p:cTn>
                              </p:par>
                              <p:par>
                                <p:cTn id="27" presetID="10" presetClass="entr" presetSubtype="0" fill="hold" grpId="0" nodeType="withEffect">
                                  <p:stCondLst>
                                    <p:cond delay="2000"/>
                                  </p:stCondLst>
                                  <p:childTnLst>
                                    <p:set>
                                      <p:cBhvr>
                                        <p:cTn id="28" dur="1" fill="hold">
                                          <p:stCondLst>
                                            <p:cond delay="0"/>
                                          </p:stCondLst>
                                        </p:cTn>
                                        <p:tgtEl>
                                          <p:spTgt spid="49"/>
                                        </p:tgtEl>
                                        <p:attrNameLst>
                                          <p:attrName>style.visibility</p:attrName>
                                        </p:attrNameLst>
                                      </p:cBhvr>
                                      <p:to>
                                        <p:strVal val="visible"/>
                                      </p:to>
                                    </p:set>
                                    <p:animEffect transition="in" filter="fade">
                                      <p:cBhvr>
                                        <p:cTn id="29" dur="500"/>
                                        <p:tgtEl>
                                          <p:spTgt spid="49"/>
                                        </p:tgtEl>
                                      </p:cBhvr>
                                    </p:animEffect>
                                  </p:childTnLst>
                                </p:cTn>
                              </p:par>
                              <p:par>
                                <p:cTn id="30" presetID="63" presetClass="path" presetSubtype="0" accel="50000" decel="50000" fill="hold" grpId="1" nodeType="withEffect">
                                  <p:stCondLst>
                                    <p:cond delay="2000"/>
                                  </p:stCondLst>
                                  <p:childTnLst>
                                    <p:animMotion origin="layout" path="M -0.03177 -0.05555 L -1.66667E-6 -1.48148E-6 " pathEditMode="relative" rAng="0" ptsTypes="AA">
                                      <p:cBhvr>
                                        <p:cTn id="31" dur="2000" fill="hold"/>
                                        <p:tgtEl>
                                          <p:spTgt spid="49"/>
                                        </p:tgtEl>
                                        <p:attrNameLst>
                                          <p:attrName>ppt_x</p:attrName>
                                          <p:attrName>ppt_y</p:attrName>
                                        </p:attrNameLst>
                                      </p:cBhvr>
                                      <p:rCtr x="1589" y="2778"/>
                                    </p:animMotion>
                                  </p:childTnLst>
                                </p:cTn>
                              </p:par>
                              <p:par>
                                <p:cTn id="32" presetID="53" presetClass="entr" presetSubtype="16" fill="hold" nodeType="withEffect">
                                  <p:stCondLst>
                                    <p:cond delay="1000"/>
                                  </p:stCondLst>
                                  <p:childTnLst>
                                    <p:set>
                                      <p:cBhvr>
                                        <p:cTn id="33" dur="1" fill="hold">
                                          <p:stCondLst>
                                            <p:cond delay="0"/>
                                          </p:stCondLst>
                                        </p:cTn>
                                        <p:tgtEl>
                                          <p:spTgt spid="43"/>
                                        </p:tgtEl>
                                        <p:attrNameLst>
                                          <p:attrName>style.visibility</p:attrName>
                                        </p:attrNameLst>
                                      </p:cBhvr>
                                      <p:to>
                                        <p:strVal val="visible"/>
                                      </p:to>
                                    </p:set>
                                    <p:anim calcmode="lin" valueType="num">
                                      <p:cBhvr>
                                        <p:cTn id="34" dur="1000" fill="hold"/>
                                        <p:tgtEl>
                                          <p:spTgt spid="43"/>
                                        </p:tgtEl>
                                        <p:attrNameLst>
                                          <p:attrName>ppt_w</p:attrName>
                                        </p:attrNameLst>
                                      </p:cBhvr>
                                      <p:tavLst>
                                        <p:tav tm="0">
                                          <p:val>
                                            <p:fltVal val="0"/>
                                          </p:val>
                                        </p:tav>
                                        <p:tav tm="100000">
                                          <p:val>
                                            <p:strVal val="#ppt_w"/>
                                          </p:val>
                                        </p:tav>
                                      </p:tavLst>
                                    </p:anim>
                                    <p:anim calcmode="lin" valueType="num">
                                      <p:cBhvr>
                                        <p:cTn id="35" dur="1000" fill="hold"/>
                                        <p:tgtEl>
                                          <p:spTgt spid="43"/>
                                        </p:tgtEl>
                                        <p:attrNameLst>
                                          <p:attrName>ppt_h</p:attrName>
                                        </p:attrNameLst>
                                      </p:cBhvr>
                                      <p:tavLst>
                                        <p:tav tm="0">
                                          <p:val>
                                            <p:fltVal val="0"/>
                                          </p:val>
                                        </p:tav>
                                        <p:tav tm="100000">
                                          <p:val>
                                            <p:strVal val="#ppt_h"/>
                                          </p:val>
                                        </p:tav>
                                      </p:tavLst>
                                    </p:anim>
                                    <p:animEffect transition="in" filter="fade">
                                      <p:cBhvr>
                                        <p:cTn id="36" dur="1000"/>
                                        <p:tgtEl>
                                          <p:spTgt spid="43"/>
                                        </p:tgtEl>
                                      </p:cBhvr>
                                    </p:animEffect>
                                  </p:childTnLst>
                                </p:cTn>
                              </p:par>
                              <p:par>
                                <p:cTn id="37" presetID="53" presetClass="entr" presetSubtype="16" fill="hold" nodeType="withEffect">
                                  <p:stCondLst>
                                    <p:cond delay="1000"/>
                                  </p:stCondLst>
                                  <p:childTnLst>
                                    <p:set>
                                      <p:cBhvr>
                                        <p:cTn id="38" dur="1" fill="hold">
                                          <p:stCondLst>
                                            <p:cond delay="0"/>
                                          </p:stCondLst>
                                        </p:cTn>
                                        <p:tgtEl>
                                          <p:spTgt spid="36"/>
                                        </p:tgtEl>
                                        <p:attrNameLst>
                                          <p:attrName>style.visibility</p:attrName>
                                        </p:attrNameLst>
                                      </p:cBhvr>
                                      <p:to>
                                        <p:strVal val="visible"/>
                                      </p:to>
                                    </p:set>
                                    <p:anim calcmode="lin" valueType="num">
                                      <p:cBhvr>
                                        <p:cTn id="39" dur="1000" fill="hold"/>
                                        <p:tgtEl>
                                          <p:spTgt spid="36"/>
                                        </p:tgtEl>
                                        <p:attrNameLst>
                                          <p:attrName>ppt_w</p:attrName>
                                        </p:attrNameLst>
                                      </p:cBhvr>
                                      <p:tavLst>
                                        <p:tav tm="0">
                                          <p:val>
                                            <p:fltVal val="0"/>
                                          </p:val>
                                        </p:tav>
                                        <p:tav tm="100000">
                                          <p:val>
                                            <p:strVal val="#ppt_w"/>
                                          </p:val>
                                        </p:tav>
                                      </p:tavLst>
                                    </p:anim>
                                    <p:anim calcmode="lin" valueType="num">
                                      <p:cBhvr>
                                        <p:cTn id="40" dur="1000" fill="hold"/>
                                        <p:tgtEl>
                                          <p:spTgt spid="36"/>
                                        </p:tgtEl>
                                        <p:attrNameLst>
                                          <p:attrName>ppt_h</p:attrName>
                                        </p:attrNameLst>
                                      </p:cBhvr>
                                      <p:tavLst>
                                        <p:tav tm="0">
                                          <p:val>
                                            <p:fltVal val="0"/>
                                          </p:val>
                                        </p:tav>
                                        <p:tav tm="100000">
                                          <p:val>
                                            <p:strVal val="#ppt_h"/>
                                          </p:val>
                                        </p:tav>
                                      </p:tavLst>
                                    </p:anim>
                                    <p:animEffect transition="in" filter="fade">
                                      <p:cBhvr>
                                        <p:cTn id="41" dur="1000"/>
                                        <p:tgtEl>
                                          <p:spTgt spid="36"/>
                                        </p:tgtEl>
                                      </p:cBhvr>
                                    </p:animEffect>
                                  </p:childTnLst>
                                </p:cTn>
                              </p:par>
                              <p:par>
                                <p:cTn id="42" presetID="53" presetClass="entr" presetSubtype="16" fill="hold" nodeType="withEffect">
                                  <p:stCondLst>
                                    <p:cond delay="1000"/>
                                  </p:stCondLst>
                                  <p:childTnLst>
                                    <p:set>
                                      <p:cBhvr>
                                        <p:cTn id="43" dur="1" fill="hold">
                                          <p:stCondLst>
                                            <p:cond delay="0"/>
                                          </p:stCondLst>
                                        </p:cTn>
                                        <p:tgtEl>
                                          <p:spTgt spid="30"/>
                                        </p:tgtEl>
                                        <p:attrNameLst>
                                          <p:attrName>style.visibility</p:attrName>
                                        </p:attrNameLst>
                                      </p:cBhvr>
                                      <p:to>
                                        <p:strVal val="visible"/>
                                      </p:to>
                                    </p:set>
                                    <p:anim calcmode="lin" valueType="num">
                                      <p:cBhvr>
                                        <p:cTn id="44" dur="1000" fill="hold"/>
                                        <p:tgtEl>
                                          <p:spTgt spid="30"/>
                                        </p:tgtEl>
                                        <p:attrNameLst>
                                          <p:attrName>ppt_w</p:attrName>
                                        </p:attrNameLst>
                                      </p:cBhvr>
                                      <p:tavLst>
                                        <p:tav tm="0">
                                          <p:val>
                                            <p:fltVal val="0"/>
                                          </p:val>
                                        </p:tav>
                                        <p:tav tm="100000">
                                          <p:val>
                                            <p:strVal val="#ppt_w"/>
                                          </p:val>
                                        </p:tav>
                                      </p:tavLst>
                                    </p:anim>
                                    <p:anim calcmode="lin" valueType="num">
                                      <p:cBhvr>
                                        <p:cTn id="45" dur="1000" fill="hold"/>
                                        <p:tgtEl>
                                          <p:spTgt spid="30"/>
                                        </p:tgtEl>
                                        <p:attrNameLst>
                                          <p:attrName>ppt_h</p:attrName>
                                        </p:attrNameLst>
                                      </p:cBhvr>
                                      <p:tavLst>
                                        <p:tav tm="0">
                                          <p:val>
                                            <p:fltVal val="0"/>
                                          </p:val>
                                        </p:tav>
                                        <p:tav tm="100000">
                                          <p:val>
                                            <p:strVal val="#ppt_h"/>
                                          </p:val>
                                        </p:tav>
                                      </p:tavLst>
                                    </p:anim>
                                    <p:animEffect transition="in" filter="fade">
                                      <p:cBhvr>
                                        <p:cTn id="46" dur="1000"/>
                                        <p:tgtEl>
                                          <p:spTgt spid="30"/>
                                        </p:tgtEl>
                                      </p:cBhvr>
                                    </p:animEffect>
                                  </p:childTnLst>
                                </p:cTn>
                              </p:par>
                              <p:par>
                                <p:cTn id="47" presetID="10" presetClass="entr" presetSubtype="0" fill="hold" grpId="0" nodeType="withEffect">
                                  <p:stCondLst>
                                    <p:cond delay="2000"/>
                                  </p:stCondLst>
                                  <p:childTnLst>
                                    <p:set>
                                      <p:cBhvr>
                                        <p:cTn id="48" dur="1" fill="hold">
                                          <p:stCondLst>
                                            <p:cond delay="0"/>
                                          </p:stCondLst>
                                        </p:cTn>
                                        <p:tgtEl>
                                          <p:spTgt spid="51"/>
                                        </p:tgtEl>
                                        <p:attrNameLst>
                                          <p:attrName>style.visibility</p:attrName>
                                        </p:attrNameLst>
                                      </p:cBhvr>
                                      <p:to>
                                        <p:strVal val="visible"/>
                                      </p:to>
                                    </p:set>
                                    <p:animEffect transition="in" filter="fade">
                                      <p:cBhvr>
                                        <p:cTn id="49" dur="500"/>
                                        <p:tgtEl>
                                          <p:spTgt spid="51"/>
                                        </p:tgtEl>
                                      </p:cBhvr>
                                    </p:animEffect>
                                  </p:childTnLst>
                                </p:cTn>
                              </p:par>
                              <p:par>
                                <p:cTn id="50" presetID="63" presetClass="path" presetSubtype="0" accel="50000" decel="50000" fill="hold" grpId="1" nodeType="withEffect">
                                  <p:stCondLst>
                                    <p:cond delay="2000"/>
                                  </p:stCondLst>
                                  <p:childTnLst>
                                    <p:animMotion origin="layout" path="M -0.03177 -0.05555 L 5E-6 -7.40741E-7 " pathEditMode="relative" rAng="0" ptsTypes="AA">
                                      <p:cBhvr>
                                        <p:cTn id="51" dur="2000" fill="hold"/>
                                        <p:tgtEl>
                                          <p:spTgt spid="51"/>
                                        </p:tgtEl>
                                        <p:attrNameLst>
                                          <p:attrName>ppt_x</p:attrName>
                                          <p:attrName>ppt_y</p:attrName>
                                        </p:attrNameLst>
                                      </p:cBhvr>
                                      <p:rCtr x="1589" y="2778"/>
                                    </p:animMotion>
                                  </p:childTnLst>
                                </p:cTn>
                              </p:par>
                              <p:par>
                                <p:cTn id="52" presetID="10" presetClass="entr" presetSubtype="0" fill="hold" grpId="0" nodeType="withEffect">
                                  <p:stCondLst>
                                    <p:cond delay="2000"/>
                                  </p:stCondLst>
                                  <p:childTnLst>
                                    <p:set>
                                      <p:cBhvr>
                                        <p:cTn id="53" dur="1" fill="hold">
                                          <p:stCondLst>
                                            <p:cond delay="0"/>
                                          </p:stCondLst>
                                        </p:cTn>
                                        <p:tgtEl>
                                          <p:spTgt spid="50"/>
                                        </p:tgtEl>
                                        <p:attrNameLst>
                                          <p:attrName>style.visibility</p:attrName>
                                        </p:attrNameLst>
                                      </p:cBhvr>
                                      <p:to>
                                        <p:strVal val="visible"/>
                                      </p:to>
                                    </p:set>
                                    <p:animEffect transition="in" filter="fade">
                                      <p:cBhvr>
                                        <p:cTn id="54" dur="500"/>
                                        <p:tgtEl>
                                          <p:spTgt spid="50"/>
                                        </p:tgtEl>
                                      </p:cBhvr>
                                    </p:animEffect>
                                  </p:childTnLst>
                                </p:cTn>
                              </p:par>
                              <p:par>
                                <p:cTn id="55" presetID="63" presetClass="path" presetSubtype="0" accel="50000" decel="50000" fill="hold" grpId="1" nodeType="withEffect">
                                  <p:stCondLst>
                                    <p:cond delay="2000"/>
                                  </p:stCondLst>
                                  <p:childTnLst>
                                    <p:animMotion origin="layout" path="M -0.04088 0.07408 L -3.95833E-6 -4.81481E-6 " pathEditMode="relative" rAng="0" ptsTypes="AA">
                                      <p:cBhvr>
                                        <p:cTn id="56" dur="2000" fill="hold"/>
                                        <p:tgtEl>
                                          <p:spTgt spid="50"/>
                                        </p:tgtEl>
                                        <p:attrNameLst>
                                          <p:attrName>ppt_x</p:attrName>
                                          <p:attrName>ppt_y</p:attrName>
                                        </p:attrNameLst>
                                      </p:cBhvr>
                                      <p:rCtr x="2044" y="-370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49" grpId="0" bldLvl="0" animBg="1"/>
      <p:bldP spid="49" grpId="1" bldLvl="0" animBg="1"/>
      <p:bldP spid="50" grpId="0" bldLvl="0" animBg="1"/>
      <p:bldP spid="50" grpId="1" bldLvl="0" animBg="1"/>
      <p:bldP spid="51" grpId="0" bldLvl="0" animBg="1"/>
      <p:bldP spid="51" grpId="1" bldLvl="0" animBg="1"/>
      <p:bldP spid="52" grpId="0"/>
      <p:bldP spid="53" grpId="0"/>
      <p:bldP spid="54" grpId="0"/>
      <p:bldP spid="5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 xmlns:a16="http://schemas.microsoft.com/office/drawing/2014/main" id="{A752E3F8-6823-44F8-BE0A-D1FAA6C6D633}"/>
              </a:ext>
            </a:extLst>
          </p:cNvPr>
          <p:cNvGrpSpPr/>
          <p:nvPr/>
        </p:nvGrpSpPr>
        <p:grpSpPr>
          <a:xfrm rot="20693666">
            <a:off x="-1358522" y="-1917173"/>
            <a:ext cx="3286171" cy="3834344"/>
            <a:chOff x="-1285950" y="-1787616"/>
            <a:chExt cx="3286171" cy="3834344"/>
          </a:xfrm>
        </p:grpSpPr>
        <p:pic>
          <p:nvPicPr>
            <p:cNvPr id="4" name="图片 3">
              <a:extLst>
                <a:ext uri="{FF2B5EF4-FFF2-40B4-BE49-F238E27FC236}">
                  <a16:creationId xmlns="" xmlns:a16="http://schemas.microsoft.com/office/drawing/2014/main" id="{E8CDCA4B-F415-41A1-A00A-FE7DA92EA1D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5" name="图片 4">
              <a:extLst>
                <a:ext uri="{FF2B5EF4-FFF2-40B4-BE49-F238E27FC236}">
                  <a16:creationId xmlns="" xmlns:a16="http://schemas.microsoft.com/office/drawing/2014/main" id="{4AC23F0E-42BC-4154-A837-C2321B16E73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6" name="椭圆 5">
              <a:extLst>
                <a:ext uri="{FF2B5EF4-FFF2-40B4-BE49-F238E27FC236}">
                  <a16:creationId xmlns="" xmlns:a16="http://schemas.microsoft.com/office/drawing/2014/main" id="{17E26743-1687-4AA1-87AE-60217B7AC928}"/>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a:extLst>
                <a:ext uri="{FF2B5EF4-FFF2-40B4-BE49-F238E27FC236}">
                  <a16:creationId xmlns="" xmlns:a16="http://schemas.microsoft.com/office/drawing/2014/main" id="{B1C2FA83-33ED-4B85-9015-2AC22A3919AC}"/>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a:extLst>
              <a:ext uri="{FF2B5EF4-FFF2-40B4-BE49-F238E27FC236}">
                <a16:creationId xmlns="" xmlns:a16="http://schemas.microsoft.com/office/drawing/2014/main" id="{7E609EDD-5648-4BF2-9C25-CAACEE1B62B7}"/>
              </a:ext>
            </a:extLst>
          </p:cNvPr>
          <p:cNvGrpSpPr/>
          <p:nvPr/>
        </p:nvGrpSpPr>
        <p:grpSpPr>
          <a:xfrm>
            <a:off x="1164117" y="416620"/>
            <a:ext cx="3441290" cy="625094"/>
            <a:chOff x="1164117" y="416620"/>
            <a:chExt cx="3441290" cy="625094"/>
          </a:xfrm>
        </p:grpSpPr>
        <p:sp>
          <p:nvSpPr>
            <p:cNvPr id="9" name="文本框 8">
              <a:extLst>
                <a:ext uri="{FF2B5EF4-FFF2-40B4-BE49-F238E27FC236}">
                  <a16:creationId xmlns="" xmlns:a16="http://schemas.microsoft.com/office/drawing/2014/main" id="{4926F6CB-1E49-4B03-9CF6-EC0271678980}"/>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年度工作概述</a:t>
              </a:r>
            </a:p>
          </p:txBody>
        </p:sp>
        <p:sp>
          <p:nvSpPr>
            <p:cNvPr id="10" name="矩形 9"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D2C9C729-54D6-418F-AD58-19CDC3636C77}"/>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199" name="组合 198">
            <a:extLst>
              <a:ext uri="{FF2B5EF4-FFF2-40B4-BE49-F238E27FC236}">
                <a16:creationId xmlns="" xmlns:a16="http://schemas.microsoft.com/office/drawing/2014/main" id="{37CB8E96-9D68-40ED-ABBE-854A0551B343}"/>
              </a:ext>
            </a:extLst>
          </p:cNvPr>
          <p:cNvGrpSpPr/>
          <p:nvPr/>
        </p:nvGrpSpPr>
        <p:grpSpPr>
          <a:xfrm>
            <a:off x="1019436" y="2591674"/>
            <a:ext cx="10240491" cy="2560383"/>
            <a:chOff x="1019436" y="2591074"/>
            <a:chExt cx="10517397" cy="2629618"/>
          </a:xfrm>
          <a:effectLst>
            <a:outerShdw blurRad="63500" sx="102000" sy="102000" algn="ctr" rotWithShape="0">
              <a:prstClr val="black">
                <a:alpha val="40000"/>
              </a:prstClr>
            </a:outerShdw>
          </a:effectLst>
        </p:grpSpPr>
        <p:grpSp>
          <p:nvGrpSpPr>
            <p:cNvPr id="200" name="Group 5">
              <a:extLst>
                <a:ext uri="{FF2B5EF4-FFF2-40B4-BE49-F238E27FC236}">
                  <a16:creationId xmlns="" xmlns:a16="http://schemas.microsoft.com/office/drawing/2014/main" id="{A20AE159-8BE5-4DC9-952C-F77D45D080EB}"/>
                </a:ext>
              </a:extLst>
            </p:cNvPr>
            <p:cNvGrpSpPr/>
            <p:nvPr/>
          </p:nvGrpSpPr>
          <p:grpSpPr>
            <a:xfrm>
              <a:off x="5374123" y="3213504"/>
              <a:ext cx="369571" cy="1968592"/>
              <a:chOff x="3910839" y="2059233"/>
              <a:chExt cx="329109" cy="1753060"/>
            </a:xfrm>
          </p:grpSpPr>
          <p:sp>
            <p:nvSpPr>
              <p:cNvPr id="243" name="ïşḻïďê-Rectangle: Rounded Corners 46">
                <a:extLst>
                  <a:ext uri="{FF2B5EF4-FFF2-40B4-BE49-F238E27FC236}">
                    <a16:creationId xmlns="" xmlns:a16="http://schemas.microsoft.com/office/drawing/2014/main" id="{3FBE5DC2-CD48-4981-AB80-14736559CB32}"/>
                  </a:ext>
                </a:extLst>
              </p:cNvPr>
              <p:cNvSpPr/>
              <p:nvPr/>
            </p:nvSpPr>
            <p:spPr>
              <a:xfrm>
                <a:off x="3994243" y="2059233"/>
                <a:ext cx="162300" cy="1678058"/>
              </a:xfrm>
              <a:prstGeom prst="roundRect">
                <a:avLst>
                  <a:gd name="adj" fmla="val 50000"/>
                </a:avLst>
              </a:prstGeom>
              <a:solidFill>
                <a:srgbClr val="1C548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sp>
            <p:nvSpPr>
              <p:cNvPr id="244" name="ïşḻïďê-Oval 47">
                <a:extLst>
                  <a:ext uri="{FF2B5EF4-FFF2-40B4-BE49-F238E27FC236}">
                    <a16:creationId xmlns="" xmlns:a16="http://schemas.microsoft.com/office/drawing/2014/main" id="{65684391-8127-49F5-8744-347B0A34F25B}"/>
                  </a:ext>
                </a:extLst>
              </p:cNvPr>
              <p:cNvSpPr/>
              <p:nvPr/>
            </p:nvSpPr>
            <p:spPr>
              <a:xfrm>
                <a:off x="3910839" y="3483098"/>
                <a:ext cx="329109" cy="329195"/>
              </a:xfrm>
              <a:prstGeom prst="ellipse">
                <a:avLst/>
              </a:prstGeom>
              <a:solidFill>
                <a:srgbClr val="1C548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grpSp>
        <p:sp>
          <p:nvSpPr>
            <p:cNvPr id="201" name="ïşḻïďê-Freeform: Shape 48">
              <a:extLst>
                <a:ext uri="{FF2B5EF4-FFF2-40B4-BE49-F238E27FC236}">
                  <a16:creationId xmlns="" xmlns:a16="http://schemas.microsoft.com/office/drawing/2014/main" id="{133D8544-AEB3-4690-878F-1817BC81DCC9}"/>
                </a:ext>
              </a:extLst>
            </p:cNvPr>
            <p:cNvSpPr/>
            <p:nvPr/>
          </p:nvSpPr>
          <p:spPr>
            <a:xfrm>
              <a:off x="5335551" y="2591074"/>
              <a:ext cx="446743" cy="2629618"/>
            </a:xfrm>
            <a:custGeom>
              <a:avLst/>
              <a:gdLst>
                <a:gd name="connsiteX0" fmla="*/ 315468 w 630936"/>
                <a:gd name="connsiteY0" fmla="*/ 0 h 3712845"/>
                <a:gd name="connsiteX1" fmla="*/ 498348 w 630936"/>
                <a:gd name="connsiteY1" fmla="*/ 182880 h 3712845"/>
                <a:gd name="connsiteX2" fmla="*/ 498348 w 630936"/>
                <a:gd name="connsiteY2" fmla="*/ 3141148 h 3712845"/>
                <a:gd name="connsiteX3" fmla="*/ 538538 w 630936"/>
                <a:gd name="connsiteY3" fmla="*/ 3174308 h 3712845"/>
                <a:gd name="connsiteX4" fmla="*/ 630936 w 630936"/>
                <a:gd name="connsiteY4" fmla="*/ 3397377 h 3712845"/>
                <a:gd name="connsiteX5" fmla="*/ 315468 w 630936"/>
                <a:gd name="connsiteY5" fmla="*/ 3712845 h 3712845"/>
                <a:gd name="connsiteX6" fmla="*/ 0 w 630936"/>
                <a:gd name="connsiteY6" fmla="*/ 3397377 h 3712845"/>
                <a:gd name="connsiteX7" fmla="*/ 92399 w 630936"/>
                <a:gd name="connsiteY7" fmla="*/ 3174308 h 3712845"/>
                <a:gd name="connsiteX8" fmla="*/ 132588 w 630936"/>
                <a:gd name="connsiteY8" fmla="*/ 3141148 h 3712845"/>
                <a:gd name="connsiteX9" fmla="*/ 132588 w 630936"/>
                <a:gd name="connsiteY9" fmla="*/ 182880 h 3712845"/>
                <a:gd name="connsiteX10" fmla="*/ 315468 w 630936"/>
                <a:gd name="connsiteY10" fmla="*/ 0 h 3712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0936" h="3712845">
                  <a:moveTo>
                    <a:pt x="315468" y="0"/>
                  </a:moveTo>
                  <a:cubicBezTo>
                    <a:pt x="416470" y="0"/>
                    <a:pt x="498348" y="81878"/>
                    <a:pt x="498348" y="182880"/>
                  </a:cubicBezTo>
                  <a:lnTo>
                    <a:pt x="498348" y="3141148"/>
                  </a:lnTo>
                  <a:lnTo>
                    <a:pt x="538538" y="3174308"/>
                  </a:lnTo>
                  <a:cubicBezTo>
                    <a:pt x="595626" y="3231396"/>
                    <a:pt x="630936" y="3310263"/>
                    <a:pt x="630936" y="3397377"/>
                  </a:cubicBezTo>
                  <a:cubicBezTo>
                    <a:pt x="630936" y="3571605"/>
                    <a:pt x="489696" y="3712845"/>
                    <a:pt x="315468" y="3712845"/>
                  </a:cubicBezTo>
                  <a:cubicBezTo>
                    <a:pt x="141240" y="3712845"/>
                    <a:pt x="0" y="3571605"/>
                    <a:pt x="0" y="3397377"/>
                  </a:cubicBezTo>
                  <a:cubicBezTo>
                    <a:pt x="0" y="3310263"/>
                    <a:pt x="35310" y="3231396"/>
                    <a:pt x="92399" y="3174308"/>
                  </a:cubicBezTo>
                  <a:lnTo>
                    <a:pt x="132588" y="3141148"/>
                  </a:lnTo>
                  <a:lnTo>
                    <a:pt x="132588" y="182880"/>
                  </a:lnTo>
                  <a:cubicBezTo>
                    <a:pt x="132588" y="81878"/>
                    <a:pt x="214466" y="0"/>
                    <a:pt x="315468" y="0"/>
                  </a:cubicBezTo>
                  <a:close/>
                </a:path>
              </a:pathLst>
            </a:custGeom>
            <a:noFill/>
            <a:ln w="6350">
              <a:solidFill>
                <a:srgbClr val="808080">
                  <a:alpha val="50000"/>
                </a:srgb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cxnSp>
          <p:nvCxnSpPr>
            <p:cNvPr id="202" name="ïşḻïďê-Straight Connector 60">
              <a:extLst>
                <a:ext uri="{FF2B5EF4-FFF2-40B4-BE49-F238E27FC236}">
                  <a16:creationId xmlns="" xmlns:a16="http://schemas.microsoft.com/office/drawing/2014/main" id="{1C46394C-0356-440A-AC5F-8E71B3C5CF05}"/>
                </a:ext>
              </a:extLst>
            </p:cNvPr>
            <p:cNvCxnSpPr/>
            <p:nvPr/>
          </p:nvCxnSpPr>
          <p:spPr>
            <a:xfrm>
              <a:off x="5997548" y="3499941"/>
              <a:ext cx="1220124" cy="0"/>
            </a:xfrm>
            <a:prstGeom prst="line">
              <a:avLst/>
            </a:prstGeom>
            <a:ln>
              <a:solidFill>
                <a:srgbClr val="1C5483"/>
              </a:solidFill>
            </a:ln>
            <a:effectLst/>
          </p:spPr>
          <p:style>
            <a:lnRef idx="2">
              <a:schemeClr val="accent1"/>
            </a:lnRef>
            <a:fillRef idx="0">
              <a:schemeClr val="accent1"/>
            </a:fillRef>
            <a:effectRef idx="1">
              <a:schemeClr val="accent1"/>
            </a:effectRef>
            <a:fontRef idx="minor">
              <a:schemeClr val="tx1"/>
            </a:fontRef>
          </p:style>
        </p:cxnSp>
        <p:sp>
          <p:nvSpPr>
            <p:cNvPr id="203" name="ïşḻïďê-Freeform: Shape 66">
              <a:extLst>
                <a:ext uri="{FF2B5EF4-FFF2-40B4-BE49-F238E27FC236}">
                  <a16:creationId xmlns="" xmlns:a16="http://schemas.microsoft.com/office/drawing/2014/main" id="{A3A81482-4C33-47E6-8E50-CD8B2AE87C4C}"/>
                </a:ext>
              </a:extLst>
            </p:cNvPr>
            <p:cNvSpPr/>
            <p:nvPr/>
          </p:nvSpPr>
          <p:spPr bwMode="auto">
            <a:xfrm>
              <a:off x="6139173" y="2843707"/>
              <a:ext cx="550683" cy="533892"/>
            </a:xfrm>
            <a:custGeom>
              <a:avLst/>
              <a:gdLst/>
              <a:ahLst/>
              <a:cxnLst>
                <a:cxn ang="0">
                  <a:pos x="376" y="450"/>
                </a:cxn>
                <a:cxn ang="0">
                  <a:pos x="448" y="300"/>
                </a:cxn>
                <a:cxn ang="0">
                  <a:pos x="465" y="155"/>
                </a:cxn>
                <a:cxn ang="0">
                  <a:pos x="503" y="384"/>
                </a:cxn>
                <a:cxn ang="0">
                  <a:pos x="465" y="155"/>
                </a:cxn>
                <a:cxn ang="0">
                  <a:pos x="576" y="390"/>
                </a:cxn>
                <a:cxn ang="0">
                  <a:pos x="395" y="456"/>
                </a:cxn>
                <a:cxn ang="0">
                  <a:pos x="364" y="456"/>
                </a:cxn>
                <a:cxn ang="0">
                  <a:pos x="215" y="179"/>
                </a:cxn>
                <a:cxn ang="0">
                  <a:pos x="128" y="155"/>
                </a:cxn>
                <a:cxn ang="0">
                  <a:pos x="85" y="100"/>
                </a:cxn>
                <a:cxn ang="0">
                  <a:pos x="42" y="267"/>
                </a:cxn>
                <a:cxn ang="0">
                  <a:pos x="42" y="294"/>
                </a:cxn>
                <a:cxn ang="0">
                  <a:pos x="53" y="321"/>
                </a:cxn>
                <a:cxn ang="0">
                  <a:pos x="9" y="503"/>
                </a:cxn>
                <a:cxn ang="0">
                  <a:pos x="127" y="369"/>
                </a:cxn>
                <a:cxn ang="0">
                  <a:pos x="190" y="506"/>
                </a:cxn>
                <a:cxn ang="0">
                  <a:pos x="131" y="289"/>
                </a:cxn>
                <a:cxn ang="0">
                  <a:pos x="130" y="277"/>
                </a:cxn>
                <a:cxn ang="0">
                  <a:pos x="204" y="236"/>
                </a:cxn>
                <a:cxn ang="0">
                  <a:pos x="227" y="235"/>
                </a:cxn>
                <a:cxn ang="0">
                  <a:pos x="349" y="465"/>
                </a:cxn>
                <a:cxn ang="0">
                  <a:pos x="392" y="551"/>
                </a:cxn>
                <a:cxn ang="0">
                  <a:pos x="413" y="466"/>
                </a:cxn>
                <a:cxn ang="0">
                  <a:pos x="364" y="507"/>
                </a:cxn>
                <a:cxn ang="0">
                  <a:pos x="396" y="499"/>
                </a:cxn>
                <a:cxn ang="0">
                  <a:pos x="396" y="193"/>
                </a:cxn>
                <a:cxn ang="0">
                  <a:pos x="324" y="343"/>
                </a:cxn>
                <a:cxn ang="0">
                  <a:pos x="396" y="193"/>
                </a:cxn>
                <a:cxn ang="0">
                  <a:pos x="128" y="43"/>
                </a:cxn>
                <a:cxn ang="0">
                  <a:pos x="41" y="43"/>
                </a:cxn>
                <a:cxn ang="0">
                  <a:pos x="84" y="0"/>
                </a:cxn>
              </a:cxnLst>
              <a:rect l="0" t="0" r="r" b="b"/>
              <a:pathLst>
                <a:path w="576" h="557">
                  <a:moveTo>
                    <a:pt x="493" y="393"/>
                  </a:moveTo>
                  <a:cubicBezTo>
                    <a:pt x="376" y="450"/>
                    <a:pt x="376" y="450"/>
                    <a:pt x="376" y="450"/>
                  </a:cubicBezTo>
                  <a:cubicBezTo>
                    <a:pt x="330" y="356"/>
                    <a:pt x="330" y="356"/>
                    <a:pt x="330" y="356"/>
                  </a:cubicBezTo>
                  <a:cubicBezTo>
                    <a:pt x="448" y="300"/>
                    <a:pt x="448" y="300"/>
                    <a:pt x="448" y="300"/>
                  </a:cubicBezTo>
                  <a:lnTo>
                    <a:pt x="493" y="393"/>
                  </a:lnTo>
                  <a:close/>
                  <a:moveTo>
                    <a:pt x="465" y="155"/>
                  </a:moveTo>
                  <a:cubicBezTo>
                    <a:pt x="562" y="355"/>
                    <a:pt x="562" y="355"/>
                    <a:pt x="562" y="355"/>
                  </a:cubicBezTo>
                  <a:cubicBezTo>
                    <a:pt x="503" y="384"/>
                    <a:pt x="503" y="384"/>
                    <a:pt x="503" y="384"/>
                  </a:cubicBezTo>
                  <a:cubicBezTo>
                    <a:pt x="406" y="183"/>
                    <a:pt x="406" y="183"/>
                    <a:pt x="406" y="183"/>
                  </a:cubicBezTo>
                  <a:lnTo>
                    <a:pt x="465" y="155"/>
                  </a:lnTo>
                  <a:close/>
                  <a:moveTo>
                    <a:pt x="413" y="466"/>
                  </a:moveTo>
                  <a:cubicBezTo>
                    <a:pt x="576" y="390"/>
                    <a:pt x="576" y="390"/>
                    <a:pt x="576" y="390"/>
                  </a:cubicBezTo>
                  <a:cubicBezTo>
                    <a:pt x="572" y="374"/>
                    <a:pt x="572" y="374"/>
                    <a:pt x="572" y="374"/>
                  </a:cubicBezTo>
                  <a:cubicBezTo>
                    <a:pt x="395" y="456"/>
                    <a:pt x="395" y="456"/>
                    <a:pt x="395" y="456"/>
                  </a:cubicBezTo>
                  <a:cubicBezTo>
                    <a:pt x="387" y="453"/>
                    <a:pt x="378" y="453"/>
                    <a:pt x="369" y="455"/>
                  </a:cubicBezTo>
                  <a:cubicBezTo>
                    <a:pt x="367" y="455"/>
                    <a:pt x="366" y="456"/>
                    <a:pt x="364" y="456"/>
                  </a:cubicBezTo>
                  <a:cubicBezTo>
                    <a:pt x="243" y="227"/>
                    <a:pt x="243" y="227"/>
                    <a:pt x="243" y="227"/>
                  </a:cubicBezTo>
                  <a:cubicBezTo>
                    <a:pt x="258" y="211"/>
                    <a:pt x="244" y="175"/>
                    <a:pt x="215" y="179"/>
                  </a:cubicBezTo>
                  <a:cubicBezTo>
                    <a:pt x="212" y="179"/>
                    <a:pt x="211" y="180"/>
                    <a:pt x="209" y="180"/>
                  </a:cubicBezTo>
                  <a:cubicBezTo>
                    <a:pt x="181" y="178"/>
                    <a:pt x="153" y="169"/>
                    <a:pt x="128" y="155"/>
                  </a:cubicBezTo>
                  <a:cubicBezTo>
                    <a:pt x="127" y="152"/>
                    <a:pt x="127" y="150"/>
                    <a:pt x="127" y="147"/>
                  </a:cubicBezTo>
                  <a:cubicBezTo>
                    <a:pt x="126" y="122"/>
                    <a:pt x="112" y="101"/>
                    <a:pt x="85" y="100"/>
                  </a:cubicBezTo>
                  <a:cubicBezTo>
                    <a:pt x="63" y="98"/>
                    <a:pt x="37" y="117"/>
                    <a:pt x="38" y="141"/>
                  </a:cubicBezTo>
                  <a:cubicBezTo>
                    <a:pt x="42" y="199"/>
                    <a:pt x="42" y="213"/>
                    <a:pt x="42" y="267"/>
                  </a:cubicBezTo>
                  <a:cubicBezTo>
                    <a:pt x="41" y="267"/>
                    <a:pt x="41" y="267"/>
                    <a:pt x="41" y="267"/>
                  </a:cubicBezTo>
                  <a:cubicBezTo>
                    <a:pt x="42" y="275"/>
                    <a:pt x="42" y="287"/>
                    <a:pt x="42" y="294"/>
                  </a:cubicBezTo>
                  <a:cubicBezTo>
                    <a:pt x="43" y="305"/>
                    <a:pt x="47" y="314"/>
                    <a:pt x="53" y="321"/>
                  </a:cubicBezTo>
                  <a:cubicBezTo>
                    <a:pt x="53" y="321"/>
                    <a:pt x="53" y="321"/>
                    <a:pt x="53" y="321"/>
                  </a:cubicBezTo>
                  <a:cubicBezTo>
                    <a:pt x="60" y="332"/>
                    <a:pt x="59" y="344"/>
                    <a:pt x="65" y="355"/>
                  </a:cubicBezTo>
                  <a:cubicBezTo>
                    <a:pt x="55" y="405"/>
                    <a:pt x="22" y="454"/>
                    <a:pt x="9" y="503"/>
                  </a:cubicBezTo>
                  <a:cubicBezTo>
                    <a:pt x="0" y="539"/>
                    <a:pt x="55" y="554"/>
                    <a:pt x="64" y="518"/>
                  </a:cubicBezTo>
                  <a:cubicBezTo>
                    <a:pt x="77" y="469"/>
                    <a:pt x="116" y="419"/>
                    <a:pt x="127" y="369"/>
                  </a:cubicBezTo>
                  <a:cubicBezTo>
                    <a:pt x="127" y="367"/>
                    <a:pt x="128" y="365"/>
                    <a:pt x="128" y="362"/>
                  </a:cubicBezTo>
                  <a:cubicBezTo>
                    <a:pt x="162" y="398"/>
                    <a:pt x="185" y="456"/>
                    <a:pt x="190" y="506"/>
                  </a:cubicBezTo>
                  <a:cubicBezTo>
                    <a:pt x="193" y="543"/>
                    <a:pt x="250" y="543"/>
                    <a:pt x="247" y="506"/>
                  </a:cubicBezTo>
                  <a:cubicBezTo>
                    <a:pt x="240" y="422"/>
                    <a:pt x="197" y="340"/>
                    <a:pt x="131" y="289"/>
                  </a:cubicBezTo>
                  <a:cubicBezTo>
                    <a:pt x="131" y="285"/>
                    <a:pt x="130" y="281"/>
                    <a:pt x="130" y="277"/>
                  </a:cubicBezTo>
                  <a:cubicBezTo>
                    <a:pt x="130" y="277"/>
                    <a:pt x="130" y="277"/>
                    <a:pt x="130" y="277"/>
                  </a:cubicBezTo>
                  <a:cubicBezTo>
                    <a:pt x="130" y="242"/>
                    <a:pt x="131" y="254"/>
                    <a:pt x="130" y="219"/>
                  </a:cubicBezTo>
                  <a:cubicBezTo>
                    <a:pt x="154" y="229"/>
                    <a:pt x="179" y="234"/>
                    <a:pt x="204" y="236"/>
                  </a:cubicBezTo>
                  <a:cubicBezTo>
                    <a:pt x="204" y="237"/>
                    <a:pt x="204" y="237"/>
                    <a:pt x="204" y="237"/>
                  </a:cubicBezTo>
                  <a:cubicBezTo>
                    <a:pt x="213" y="237"/>
                    <a:pt x="218" y="236"/>
                    <a:pt x="227" y="235"/>
                  </a:cubicBezTo>
                  <a:cubicBezTo>
                    <a:pt x="229" y="235"/>
                    <a:pt x="230" y="234"/>
                    <a:pt x="232" y="234"/>
                  </a:cubicBezTo>
                  <a:cubicBezTo>
                    <a:pt x="349" y="465"/>
                    <a:pt x="349" y="465"/>
                    <a:pt x="349" y="465"/>
                  </a:cubicBezTo>
                  <a:cubicBezTo>
                    <a:pt x="335" y="476"/>
                    <a:pt x="328" y="496"/>
                    <a:pt x="332" y="515"/>
                  </a:cubicBezTo>
                  <a:cubicBezTo>
                    <a:pt x="338" y="541"/>
                    <a:pt x="365" y="557"/>
                    <a:pt x="392" y="551"/>
                  </a:cubicBezTo>
                  <a:cubicBezTo>
                    <a:pt x="418" y="545"/>
                    <a:pt x="435" y="518"/>
                    <a:pt x="428" y="492"/>
                  </a:cubicBezTo>
                  <a:cubicBezTo>
                    <a:pt x="426" y="481"/>
                    <a:pt x="420" y="473"/>
                    <a:pt x="413" y="466"/>
                  </a:cubicBezTo>
                  <a:close/>
                  <a:moveTo>
                    <a:pt x="384" y="519"/>
                  </a:moveTo>
                  <a:cubicBezTo>
                    <a:pt x="375" y="521"/>
                    <a:pt x="366" y="516"/>
                    <a:pt x="364" y="507"/>
                  </a:cubicBezTo>
                  <a:cubicBezTo>
                    <a:pt x="362" y="498"/>
                    <a:pt x="367" y="489"/>
                    <a:pt x="376" y="487"/>
                  </a:cubicBezTo>
                  <a:cubicBezTo>
                    <a:pt x="385" y="485"/>
                    <a:pt x="394" y="490"/>
                    <a:pt x="396" y="499"/>
                  </a:cubicBezTo>
                  <a:cubicBezTo>
                    <a:pt x="399" y="508"/>
                    <a:pt x="393" y="517"/>
                    <a:pt x="384" y="519"/>
                  </a:cubicBezTo>
                  <a:close/>
                  <a:moveTo>
                    <a:pt x="396" y="193"/>
                  </a:moveTo>
                  <a:cubicBezTo>
                    <a:pt x="441" y="287"/>
                    <a:pt x="441" y="287"/>
                    <a:pt x="441" y="287"/>
                  </a:cubicBezTo>
                  <a:cubicBezTo>
                    <a:pt x="324" y="343"/>
                    <a:pt x="324" y="343"/>
                    <a:pt x="324" y="343"/>
                  </a:cubicBezTo>
                  <a:cubicBezTo>
                    <a:pt x="279" y="250"/>
                    <a:pt x="279" y="250"/>
                    <a:pt x="279" y="250"/>
                  </a:cubicBezTo>
                  <a:lnTo>
                    <a:pt x="396" y="193"/>
                  </a:lnTo>
                  <a:close/>
                  <a:moveTo>
                    <a:pt x="84" y="0"/>
                  </a:moveTo>
                  <a:cubicBezTo>
                    <a:pt x="108" y="0"/>
                    <a:pt x="128" y="19"/>
                    <a:pt x="128" y="43"/>
                  </a:cubicBezTo>
                  <a:cubicBezTo>
                    <a:pt x="128" y="67"/>
                    <a:pt x="108" y="86"/>
                    <a:pt x="84" y="86"/>
                  </a:cubicBezTo>
                  <a:cubicBezTo>
                    <a:pt x="61" y="86"/>
                    <a:pt x="41" y="67"/>
                    <a:pt x="41" y="43"/>
                  </a:cubicBezTo>
                  <a:cubicBezTo>
                    <a:pt x="41" y="19"/>
                    <a:pt x="61" y="0"/>
                    <a:pt x="84" y="0"/>
                  </a:cubicBezTo>
                  <a:close/>
                  <a:moveTo>
                    <a:pt x="84" y="0"/>
                  </a:moveTo>
                  <a:cubicBezTo>
                    <a:pt x="84" y="0"/>
                    <a:pt x="84" y="0"/>
                    <a:pt x="84" y="0"/>
                  </a:cubicBezTo>
                </a:path>
              </a:pathLst>
            </a:custGeom>
            <a:solidFill>
              <a:srgbClr val="1C5483"/>
            </a:solidFill>
            <a:ln w="9525">
              <a:noFill/>
              <a:round/>
            </a:ln>
          </p:spPr>
          <p:txBody>
            <a:bodyPr anchor="ctr"/>
            <a:lstStyle/>
            <a:p>
              <a:pPr algn="ctr"/>
              <a:endParaRPr sz="1800">
                <a:solidFill>
                  <a:srgbClr val="47484A"/>
                </a:solidFill>
                <a:cs typeface="+mn-ea"/>
                <a:sym typeface="+mn-lt"/>
              </a:endParaRPr>
            </a:p>
          </p:txBody>
        </p:sp>
        <p:grpSp>
          <p:nvGrpSpPr>
            <p:cNvPr id="204" name="Group 3">
              <a:extLst>
                <a:ext uri="{FF2B5EF4-FFF2-40B4-BE49-F238E27FC236}">
                  <a16:creationId xmlns="" xmlns:a16="http://schemas.microsoft.com/office/drawing/2014/main" id="{C752C490-CCF1-4259-ADC4-486C7DBA2BA6}"/>
                </a:ext>
              </a:extLst>
            </p:cNvPr>
            <p:cNvGrpSpPr/>
            <p:nvPr/>
          </p:nvGrpSpPr>
          <p:grpSpPr>
            <a:xfrm>
              <a:off x="1058017" y="3213504"/>
              <a:ext cx="369571" cy="1968592"/>
              <a:chOff x="1129990" y="2059233"/>
              <a:chExt cx="329109" cy="1753060"/>
            </a:xfrm>
          </p:grpSpPr>
          <p:sp>
            <p:nvSpPr>
              <p:cNvPr id="241" name="ïşḻïďê-Rectangle: Rounded Corners 40">
                <a:extLst>
                  <a:ext uri="{FF2B5EF4-FFF2-40B4-BE49-F238E27FC236}">
                    <a16:creationId xmlns="" xmlns:a16="http://schemas.microsoft.com/office/drawing/2014/main" id="{6E52AFCA-8817-47F4-BEA1-B595C95AB1A8}"/>
                  </a:ext>
                </a:extLst>
              </p:cNvPr>
              <p:cNvSpPr/>
              <p:nvPr/>
            </p:nvSpPr>
            <p:spPr>
              <a:xfrm>
                <a:off x="1213394" y="2059233"/>
                <a:ext cx="162300" cy="1678058"/>
              </a:xfrm>
              <a:prstGeom prst="roundRect">
                <a:avLst>
                  <a:gd name="adj" fmla="val 50000"/>
                </a:avLst>
              </a:prstGeom>
              <a:solidFill>
                <a:srgbClr val="1C548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sp>
            <p:nvSpPr>
              <p:cNvPr id="242" name="ïşḻïďê-Oval 41">
                <a:extLst>
                  <a:ext uri="{FF2B5EF4-FFF2-40B4-BE49-F238E27FC236}">
                    <a16:creationId xmlns="" xmlns:a16="http://schemas.microsoft.com/office/drawing/2014/main" id="{72B62269-1E42-4375-82C1-87DBAFD68EDA}"/>
                  </a:ext>
                </a:extLst>
              </p:cNvPr>
              <p:cNvSpPr/>
              <p:nvPr/>
            </p:nvSpPr>
            <p:spPr>
              <a:xfrm>
                <a:off x="1129990" y="3483098"/>
                <a:ext cx="329109" cy="329195"/>
              </a:xfrm>
              <a:prstGeom prst="ellipse">
                <a:avLst/>
              </a:prstGeom>
              <a:solidFill>
                <a:srgbClr val="1C548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grpSp>
        <p:sp>
          <p:nvSpPr>
            <p:cNvPr id="205" name="ïşḻïďê-Freeform: Shape 42">
              <a:extLst>
                <a:ext uri="{FF2B5EF4-FFF2-40B4-BE49-F238E27FC236}">
                  <a16:creationId xmlns="" xmlns:a16="http://schemas.microsoft.com/office/drawing/2014/main" id="{3A31EC40-9699-41F3-9E14-9B159EADD5DD}"/>
                </a:ext>
              </a:extLst>
            </p:cNvPr>
            <p:cNvSpPr/>
            <p:nvPr/>
          </p:nvSpPr>
          <p:spPr>
            <a:xfrm>
              <a:off x="1019436" y="2591074"/>
              <a:ext cx="446743" cy="2629618"/>
            </a:xfrm>
            <a:custGeom>
              <a:avLst/>
              <a:gdLst>
                <a:gd name="connsiteX0" fmla="*/ 315468 w 630936"/>
                <a:gd name="connsiteY0" fmla="*/ 0 h 3712845"/>
                <a:gd name="connsiteX1" fmla="*/ 498348 w 630936"/>
                <a:gd name="connsiteY1" fmla="*/ 182880 h 3712845"/>
                <a:gd name="connsiteX2" fmla="*/ 498348 w 630936"/>
                <a:gd name="connsiteY2" fmla="*/ 3141148 h 3712845"/>
                <a:gd name="connsiteX3" fmla="*/ 538538 w 630936"/>
                <a:gd name="connsiteY3" fmla="*/ 3174308 h 3712845"/>
                <a:gd name="connsiteX4" fmla="*/ 630936 w 630936"/>
                <a:gd name="connsiteY4" fmla="*/ 3397377 h 3712845"/>
                <a:gd name="connsiteX5" fmla="*/ 315468 w 630936"/>
                <a:gd name="connsiteY5" fmla="*/ 3712845 h 3712845"/>
                <a:gd name="connsiteX6" fmla="*/ 0 w 630936"/>
                <a:gd name="connsiteY6" fmla="*/ 3397377 h 3712845"/>
                <a:gd name="connsiteX7" fmla="*/ 92399 w 630936"/>
                <a:gd name="connsiteY7" fmla="*/ 3174308 h 3712845"/>
                <a:gd name="connsiteX8" fmla="*/ 132588 w 630936"/>
                <a:gd name="connsiteY8" fmla="*/ 3141148 h 3712845"/>
                <a:gd name="connsiteX9" fmla="*/ 132588 w 630936"/>
                <a:gd name="connsiteY9" fmla="*/ 182880 h 3712845"/>
                <a:gd name="connsiteX10" fmla="*/ 315468 w 630936"/>
                <a:gd name="connsiteY10" fmla="*/ 0 h 3712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0936" h="3712845">
                  <a:moveTo>
                    <a:pt x="315468" y="0"/>
                  </a:moveTo>
                  <a:cubicBezTo>
                    <a:pt x="416470" y="0"/>
                    <a:pt x="498348" y="81878"/>
                    <a:pt x="498348" y="182880"/>
                  </a:cubicBezTo>
                  <a:lnTo>
                    <a:pt x="498348" y="3141148"/>
                  </a:lnTo>
                  <a:lnTo>
                    <a:pt x="538538" y="3174308"/>
                  </a:lnTo>
                  <a:cubicBezTo>
                    <a:pt x="595626" y="3231396"/>
                    <a:pt x="630936" y="3310263"/>
                    <a:pt x="630936" y="3397377"/>
                  </a:cubicBezTo>
                  <a:cubicBezTo>
                    <a:pt x="630936" y="3571605"/>
                    <a:pt x="489696" y="3712845"/>
                    <a:pt x="315468" y="3712845"/>
                  </a:cubicBezTo>
                  <a:cubicBezTo>
                    <a:pt x="141240" y="3712845"/>
                    <a:pt x="0" y="3571605"/>
                    <a:pt x="0" y="3397377"/>
                  </a:cubicBezTo>
                  <a:cubicBezTo>
                    <a:pt x="0" y="3310263"/>
                    <a:pt x="35310" y="3231396"/>
                    <a:pt x="92399" y="3174308"/>
                  </a:cubicBezTo>
                  <a:lnTo>
                    <a:pt x="132588" y="3141148"/>
                  </a:lnTo>
                  <a:lnTo>
                    <a:pt x="132588" y="182880"/>
                  </a:lnTo>
                  <a:cubicBezTo>
                    <a:pt x="132588" y="81878"/>
                    <a:pt x="214466" y="0"/>
                    <a:pt x="315468" y="0"/>
                  </a:cubicBezTo>
                  <a:close/>
                </a:path>
              </a:pathLst>
            </a:custGeom>
            <a:noFill/>
            <a:ln w="6350">
              <a:solidFill>
                <a:srgbClr val="808080">
                  <a:alpha val="50000"/>
                </a:srgb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cxnSp>
          <p:nvCxnSpPr>
            <p:cNvPr id="206" name="ïşḻïďê-Straight Connector 56">
              <a:extLst>
                <a:ext uri="{FF2B5EF4-FFF2-40B4-BE49-F238E27FC236}">
                  <a16:creationId xmlns="" xmlns:a16="http://schemas.microsoft.com/office/drawing/2014/main" id="{4EBB1D9B-9DBA-44FF-A834-1A43A2067C92}"/>
                </a:ext>
              </a:extLst>
            </p:cNvPr>
            <p:cNvCxnSpPr/>
            <p:nvPr/>
          </p:nvCxnSpPr>
          <p:spPr>
            <a:xfrm>
              <a:off x="1681433" y="3499941"/>
              <a:ext cx="1220124" cy="0"/>
            </a:xfrm>
            <a:prstGeom prst="line">
              <a:avLst/>
            </a:prstGeom>
            <a:ln>
              <a:solidFill>
                <a:srgbClr val="1C5483"/>
              </a:solidFill>
            </a:ln>
            <a:effectLst/>
          </p:spPr>
          <p:style>
            <a:lnRef idx="2">
              <a:schemeClr val="accent1"/>
            </a:lnRef>
            <a:fillRef idx="0">
              <a:schemeClr val="accent1"/>
            </a:fillRef>
            <a:effectRef idx="1">
              <a:schemeClr val="accent1"/>
            </a:effectRef>
            <a:fontRef idx="minor">
              <a:schemeClr val="tx1"/>
            </a:fontRef>
          </p:style>
        </p:cxnSp>
        <p:grpSp>
          <p:nvGrpSpPr>
            <p:cNvPr id="207" name="Group 67">
              <a:extLst>
                <a:ext uri="{FF2B5EF4-FFF2-40B4-BE49-F238E27FC236}">
                  <a16:creationId xmlns="" xmlns:a16="http://schemas.microsoft.com/office/drawing/2014/main" id="{8D5206F6-BEDE-4D54-BBE6-2A7F59EF0156}"/>
                </a:ext>
              </a:extLst>
            </p:cNvPr>
            <p:cNvGrpSpPr/>
            <p:nvPr/>
          </p:nvGrpSpPr>
          <p:grpSpPr>
            <a:xfrm>
              <a:off x="1841382" y="2853118"/>
              <a:ext cx="514034" cy="515067"/>
              <a:chOff x="2436813" y="361950"/>
              <a:chExt cx="790575" cy="792163"/>
            </a:xfrm>
            <a:gradFill>
              <a:gsLst>
                <a:gs pos="0">
                  <a:srgbClr val="EEBE81">
                    <a:alpha val="95000"/>
                  </a:srgbClr>
                </a:gs>
                <a:gs pos="100000">
                  <a:srgbClr val="A36A1E">
                    <a:alpha val="95000"/>
                  </a:srgbClr>
                </a:gs>
              </a:gsLst>
              <a:lin ang="5400000" scaled="1"/>
            </a:gradFill>
          </p:grpSpPr>
          <p:sp>
            <p:nvSpPr>
              <p:cNvPr id="235" name="ïşḻïďê-Freeform: Shape 68">
                <a:extLst>
                  <a:ext uri="{FF2B5EF4-FFF2-40B4-BE49-F238E27FC236}">
                    <a16:creationId xmlns="" xmlns:a16="http://schemas.microsoft.com/office/drawing/2014/main" id="{3173A85D-F44B-4C29-8997-410D8882E6C2}"/>
                  </a:ext>
                </a:extLst>
              </p:cNvPr>
              <p:cNvSpPr/>
              <p:nvPr/>
            </p:nvSpPr>
            <p:spPr bwMode="auto">
              <a:xfrm>
                <a:off x="2436813" y="509588"/>
                <a:ext cx="692150" cy="446088"/>
              </a:xfrm>
              <a:custGeom>
                <a:avLst/>
                <a:gdLst/>
                <a:ahLst/>
                <a:cxnLst>
                  <a:cxn ang="0">
                    <a:pos x="436" y="281"/>
                  </a:cxn>
                  <a:cxn ang="0">
                    <a:pos x="177" y="281"/>
                  </a:cxn>
                  <a:cxn ang="0">
                    <a:pos x="68" y="31"/>
                  </a:cxn>
                  <a:cxn ang="0">
                    <a:pos x="0" y="31"/>
                  </a:cxn>
                  <a:cxn ang="0">
                    <a:pos x="0" y="0"/>
                  </a:cxn>
                  <a:cxn ang="0">
                    <a:pos x="88" y="0"/>
                  </a:cxn>
                  <a:cxn ang="0">
                    <a:pos x="197" y="250"/>
                  </a:cxn>
                  <a:cxn ang="0">
                    <a:pos x="436" y="250"/>
                  </a:cxn>
                  <a:cxn ang="0">
                    <a:pos x="436" y="281"/>
                  </a:cxn>
                  <a:cxn ang="0">
                    <a:pos x="436" y="281"/>
                  </a:cxn>
                  <a:cxn ang="0">
                    <a:pos x="436" y="281"/>
                  </a:cxn>
                </a:cxnLst>
                <a:rect l="0" t="0" r="r" b="b"/>
                <a:pathLst>
                  <a:path w="436" h="281">
                    <a:moveTo>
                      <a:pt x="436" y="281"/>
                    </a:moveTo>
                    <a:lnTo>
                      <a:pt x="177" y="281"/>
                    </a:lnTo>
                    <a:lnTo>
                      <a:pt x="68" y="31"/>
                    </a:lnTo>
                    <a:lnTo>
                      <a:pt x="0" y="31"/>
                    </a:lnTo>
                    <a:lnTo>
                      <a:pt x="0" y="0"/>
                    </a:lnTo>
                    <a:lnTo>
                      <a:pt x="88" y="0"/>
                    </a:lnTo>
                    <a:lnTo>
                      <a:pt x="197" y="250"/>
                    </a:lnTo>
                    <a:lnTo>
                      <a:pt x="436" y="250"/>
                    </a:lnTo>
                    <a:lnTo>
                      <a:pt x="436" y="281"/>
                    </a:lnTo>
                    <a:close/>
                    <a:moveTo>
                      <a:pt x="436" y="281"/>
                    </a:moveTo>
                    <a:lnTo>
                      <a:pt x="436" y="281"/>
                    </a:lnTo>
                    <a:close/>
                  </a:path>
                </a:pathLst>
              </a:custGeom>
              <a:grpFill/>
              <a:ln w="9525">
                <a:noFill/>
                <a:round/>
              </a:ln>
            </p:spPr>
            <p:txBody>
              <a:bodyPr anchor="ctr"/>
              <a:lstStyle/>
              <a:p>
                <a:pPr algn="ctr"/>
                <a:endParaRPr sz="1800">
                  <a:solidFill>
                    <a:srgbClr val="47484A"/>
                  </a:solidFill>
                  <a:cs typeface="+mn-ea"/>
                  <a:sym typeface="+mn-lt"/>
                </a:endParaRPr>
              </a:p>
            </p:txBody>
          </p:sp>
          <p:sp>
            <p:nvSpPr>
              <p:cNvPr id="236" name="ïşḻïďê-Freeform: Shape 69">
                <a:extLst>
                  <a:ext uri="{FF2B5EF4-FFF2-40B4-BE49-F238E27FC236}">
                    <a16:creationId xmlns="" xmlns:a16="http://schemas.microsoft.com/office/drawing/2014/main" id="{4830CCEC-DB04-40E6-BEE1-CBC376C5D174}"/>
                  </a:ext>
                </a:extLst>
              </p:cNvPr>
              <p:cNvSpPr/>
              <p:nvPr/>
            </p:nvSpPr>
            <p:spPr bwMode="auto">
              <a:xfrm>
                <a:off x="2436813" y="509588"/>
                <a:ext cx="692150" cy="446088"/>
              </a:xfrm>
              <a:custGeom>
                <a:avLst/>
                <a:gdLst/>
                <a:ahLst/>
                <a:cxnLst>
                  <a:cxn ang="0">
                    <a:pos x="436" y="281"/>
                  </a:cxn>
                  <a:cxn ang="0">
                    <a:pos x="177" y="281"/>
                  </a:cxn>
                  <a:cxn ang="0">
                    <a:pos x="68" y="31"/>
                  </a:cxn>
                  <a:cxn ang="0">
                    <a:pos x="0" y="31"/>
                  </a:cxn>
                  <a:cxn ang="0">
                    <a:pos x="0" y="0"/>
                  </a:cxn>
                  <a:cxn ang="0">
                    <a:pos x="88" y="0"/>
                  </a:cxn>
                  <a:cxn ang="0">
                    <a:pos x="197" y="250"/>
                  </a:cxn>
                  <a:cxn ang="0">
                    <a:pos x="436" y="250"/>
                  </a:cxn>
                  <a:cxn ang="0">
                    <a:pos x="436" y="281"/>
                  </a:cxn>
                  <a:cxn ang="0">
                    <a:pos x="436" y="281"/>
                  </a:cxn>
                  <a:cxn ang="0">
                    <a:pos x="436" y="281"/>
                  </a:cxn>
                </a:cxnLst>
                <a:rect l="0" t="0" r="r" b="b"/>
                <a:pathLst>
                  <a:path w="436" h="281">
                    <a:moveTo>
                      <a:pt x="436" y="281"/>
                    </a:moveTo>
                    <a:lnTo>
                      <a:pt x="177" y="281"/>
                    </a:lnTo>
                    <a:lnTo>
                      <a:pt x="68" y="31"/>
                    </a:lnTo>
                    <a:lnTo>
                      <a:pt x="0" y="31"/>
                    </a:lnTo>
                    <a:lnTo>
                      <a:pt x="0" y="0"/>
                    </a:lnTo>
                    <a:lnTo>
                      <a:pt x="88" y="0"/>
                    </a:lnTo>
                    <a:lnTo>
                      <a:pt x="197" y="250"/>
                    </a:lnTo>
                    <a:lnTo>
                      <a:pt x="436" y="250"/>
                    </a:lnTo>
                    <a:lnTo>
                      <a:pt x="436" y="281"/>
                    </a:lnTo>
                    <a:moveTo>
                      <a:pt x="436" y="281"/>
                    </a:moveTo>
                    <a:lnTo>
                      <a:pt x="436" y="281"/>
                    </a:lnTo>
                  </a:path>
                </a:pathLst>
              </a:custGeom>
              <a:solidFill>
                <a:srgbClr val="1C5483"/>
              </a:solidFill>
              <a:ln w="9525">
                <a:noFill/>
                <a:round/>
              </a:ln>
            </p:spPr>
            <p:txBody>
              <a:bodyPr anchor="ctr"/>
              <a:lstStyle/>
              <a:p>
                <a:pPr algn="ctr"/>
                <a:endParaRPr sz="1800">
                  <a:solidFill>
                    <a:srgbClr val="47484A"/>
                  </a:solidFill>
                  <a:cs typeface="+mn-ea"/>
                  <a:sym typeface="+mn-lt"/>
                </a:endParaRPr>
              </a:p>
            </p:txBody>
          </p:sp>
          <p:sp>
            <p:nvSpPr>
              <p:cNvPr id="237" name="ïşḻïďê-Freeform: Shape 70">
                <a:extLst>
                  <a:ext uri="{FF2B5EF4-FFF2-40B4-BE49-F238E27FC236}">
                    <a16:creationId xmlns="" xmlns:a16="http://schemas.microsoft.com/office/drawing/2014/main" id="{79F96ACD-9E21-4287-B41F-2FDABA9F0B6E}"/>
                  </a:ext>
                </a:extLst>
              </p:cNvPr>
              <p:cNvSpPr/>
              <p:nvPr/>
            </p:nvSpPr>
            <p:spPr bwMode="auto">
              <a:xfrm>
                <a:off x="2733675" y="1006475"/>
                <a:ext cx="147638" cy="147638"/>
              </a:xfrm>
              <a:custGeom>
                <a:avLst/>
                <a:gdLst/>
                <a:ahLst/>
                <a:cxnLst>
                  <a:cxn ang="0">
                    <a:pos x="109" y="54"/>
                  </a:cxn>
                  <a:cxn ang="0">
                    <a:pos x="54" y="109"/>
                  </a:cxn>
                  <a:cxn ang="0">
                    <a:pos x="0" y="54"/>
                  </a:cxn>
                  <a:cxn ang="0">
                    <a:pos x="54" y="0"/>
                  </a:cxn>
                  <a:cxn ang="0">
                    <a:pos x="109" y="54"/>
                  </a:cxn>
                  <a:cxn ang="0">
                    <a:pos x="109" y="54"/>
                  </a:cxn>
                  <a:cxn ang="0">
                    <a:pos x="109" y="54"/>
                  </a:cxn>
                </a:cxnLst>
                <a:rect l="0" t="0" r="r" b="b"/>
                <a:pathLst>
                  <a:path w="109" h="109">
                    <a:moveTo>
                      <a:pt x="109" y="54"/>
                    </a:moveTo>
                    <a:cubicBezTo>
                      <a:pt x="109" y="84"/>
                      <a:pt x="84" y="109"/>
                      <a:pt x="54" y="109"/>
                    </a:cubicBezTo>
                    <a:cubicBezTo>
                      <a:pt x="24" y="109"/>
                      <a:pt x="0" y="84"/>
                      <a:pt x="0" y="54"/>
                    </a:cubicBezTo>
                    <a:cubicBezTo>
                      <a:pt x="0" y="24"/>
                      <a:pt x="24" y="0"/>
                      <a:pt x="54" y="0"/>
                    </a:cubicBezTo>
                    <a:cubicBezTo>
                      <a:pt x="84" y="0"/>
                      <a:pt x="109" y="24"/>
                      <a:pt x="109" y="54"/>
                    </a:cubicBezTo>
                    <a:close/>
                    <a:moveTo>
                      <a:pt x="109" y="54"/>
                    </a:moveTo>
                    <a:cubicBezTo>
                      <a:pt x="109" y="54"/>
                      <a:pt x="109" y="54"/>
                      <a:pt x="109" y="54"/>
                    </a:cubicBezTo>
                  </a:path>
                </a:pathLst>
              </a:custGeom>
              <a:solidFill>
                <a:srgbClr val="1C5483"/>
              </a:solidFill>
              <a:ln w="9525">
                <a:noFill/>
                <a:round/>
              </a:ln>
            </p:spPr>
            <p:txBody>
              <a:bodyPr anchor="ctr"/>
              <a:lstStyle/>
              <a:p>
                <a:pPr algn="ctr"/>
                <a:endParaRPr sz="1800">
                  <a:solidFill>
                    <a:srgbClr val="47484A"/>
                  </a:solidFill>
                  <a:cs typeface="+mn-ea"/>
                  <a:sym typeface="+mn-lt"/>
                </a:endParaRPr>
              </a:p>
            </p:txBody>
          </p:sp>
          <p:sp>
            <p:nvSpPr>
              <p:cNvPr id="238" name="ïşḻïďê-Freeform: Shape 71">
                <a:extLst>
                  <a:ext uri="{FF2B5EF4-FFF2-40B4-BE49-F238E27FC236}">
                    <a16:creationId xmlns="" xmlns:a16="http://schemas.microsoft.com/office/drawing/2014/main" id="{74CF8B98-8851-4E57-8E01-F2ECAA5688B5}"/>
                  </a:ext>
                </a:extLst>
              </p:cNvPr>
              <p:cNvSpPr/>
              <p:nvPr/>
            </p:nvSpPr>
            <p:spPr bwMode="auto">
              <a:xfrm>
                <a:off x="2981325" y="1006475"/>
                <a:ext cx="147638" cy="147638"/>
              </a:xfrm>
              <a:custGeom>
                <a:avLst/>
                <a:gdLst/>
                <a:ahLst/>
                <a:cxnLst>
                  <a:cxn ang="0">
                    <a:pos x="109" y="54"/>
                  </a:cxn>
                  <a:cxn ang="0">
                    <a:pos x="54" y="109"/>
                  </a:cxn>
                  <a:cxn ang="0">
                    <a:pos x="0" y="54"/>
                  </a:cxn>
                  <a:cxn ang="0">
                    <a:pos x="54" y="0"/>
                  </a:cxn>
                  <a:cxn ang="0">
                    <a:pos x="109" y="54"/>
                  </a:cxn>
                  <a:cxn ang="0">
                    <a:pos x="109" y="54"/>
                  </a:cxn>
                  <a:cxn ang="0">
                    <a:pos x="109" y="54"/>
                  </a:cxn>
                </a:cxnLst>
                <a:rect l="0" t="0" r="r" b="b"/>
                <a:pathLst>
                  <a:path w="109" h="109">
                    <a:moveTo>
                      <a:pt x="109" y="54"/>
                    </a:moveTo>
                    <a:cubicBezTo>
                      <a:pt x="109" y="84"/>
                      <a:pt x="84" y="109"/>
                      <a:pt x="54" y="109"/>
                    </a:cubicBezTo>
                    <a:cubicBezTo>
                      <a:pt x="24" y="109"/>
                      <a:pt x="0" y="84"/>
                      <a:pt x="0" y="54"/>
                    </a:cubicBezTo>
                    <a:cubicBezTo>
                      <a:pt x="0" y="24"/>
                      <a:pt x="24" y="0"/>
                      <a:pt x="54" y="0"/>
                    </a:cubicBezTo>
                    <a:cubicBezTo>
                      <a:pt x="84" y="0"/>
                      <a:pt x="109" y="24"/>
                      <a:pt x="109" y="54"/>
                    </a:cubicBezTo>
                    <a:close/>
                    <a:moveTo>
                      <a:pt x="109" y="54"/>
                    </a:moveTo>
                    <a:cubicBezTo>
                      <a:pt x="109" y="54"/>
                      <a:pt x="109" y="54"/>
                      <a:pt x="109" y="54"/>
                    </a:cubicBezTo>
                  </a:path>
                </a:pathLst>
              </a:custGeom>
              <a:solidFill>
                <a:srgbClr val="1C5483"/>
              </a:solidFill>
              <a:ln w="9525">
                <a:noFill/>
                <a:round/>
              </a:ln>
            </p:spPr>
            <p:txBody>
              <a:bodyPr anchor="ctr"/>
              <a:lstStyle/>
              <a:p>
                <a:pPr algn="ctr"/>
                <a:endParaRPr sz="1800">
                  <a:solidFill>
                    <a:srgbClr val="47484A"/>
                  </a:solidFill>
                  <a:cs typeface="+mn-ea"/>
                  <a:sym typeface="+mn-lt"/>
                </a:endParaRPr>
              </a:p>
            </p:txBody>
          </p:sp>
          <p:sp>
            <p:nvSpPr>
              <p:cNvPr id="239" name="ïşḻïďê-Freeform: Shape 72">
                <a:extLst>
                  <a:ext uri="{FF2B5EF4-FFF2-40B4-BE49-F238E27FC236}">
                    <a16:creationId xmlns="" xmlns:a16="http://schemas.microsoft.com/office/drawing/2014/main" id="{F6F9B4CC-9153-4D48-9C6D-9EE291E576E0}"/>
                  </a:ext>
                </a:extLst>
              </p:cNvPr>
              <p:cNvSpPr/>
              <p:nvPr/>
            </p:nvSpPr>
            <p:spPr bwMode="auto">
              <a:xfrm>
                <a:off x="2684463" y="609600"/>
                <a:ext cx="501650" cy="247650"/>
              </a:xfrm>
              <a:custGeom>
                <a:avLst/>
                <a:gdLst/>
                <a:ahLst/>
                <a:cxnLst>
                  <a:cxn ang="0">
                    <a:pos x="273" y="109"/>
                  </a:cxn>
                  <a:cxn ang="0">
                    <a:pos x="120" y="0"/>
                  </a:cxn>
                  <a:cxn ang="0">
                    <a:pos x="0" y="0"/>
                  </a:cxn>
                  <a:cxn ang="0">
                    <a:pos x="73" y="182"/>
                  </a:cxn>
                  <a:cxn ang="0">
                    <a:pos x="328" y="182"/>
                  </a:cxn>
                  <a:cxn ang="0">
                    <a:pos x="370" y="77"/>
                  </a:cxn>
                  <a:cxn ang="0">
                    <a:pos x="273" y="109"/>
                  </a:cxn>
                  <a:cxn ang="0">
                    <a:pos x="273" y="109"/>
                  </a:cxn>
                  <a:cxn ang="0">
                    <a:pos x="273" y="109"/>
                  </a:cxn>
                </a:cxnLst>
                <a:rect l="0" t="0" r="r" b="b"/>
                <a:pathLst>
                  <a:path w="370" h="182">
                    <a:moveTo>
                      <a:pt x="273" y="109"/>
                    </a:moveTo>
                    <a:cubicBezTo>
                      <a:pt x="202" y="109"/>
                      <a:pt x="142" y="63"/>
                      <a:pt x="120" y="0"/>
                    </a:cubicBezTo>
                    <a:cubicBezTo>
                      <a:pt x="0" y="0"/>
                      <a:pt x="0" y="0"/>
                      <a:pt x="0" y="0"/>
                    </a:cubicBezTo>
                    <a:cubicBezTo>
                      <a:pt x="73" y="182"/>
                      <a:pt x="73" y="182"/>
                      <a:pt x="73" y="182"/>
                    </a:cubicBezTo>
                    <a:cubicBezTo>
                      <a:pt x="328" y="182"/>
                      <a:pt x="328" y="182"/>
                      <a:pt x="328" y="182"/>
                    </a:cubicBezTo>
                    <a:cubicBezTo>
                      <a:pt x="370" y="77"/>
                      <a:pt x="370" y="77"/>
                      <a:pt x="370" y="77"/>
                    </a:cubicBezTo>
                    <a:cubicBezTo>
                      <a:pt x="343" y="97"/>
                      <a:pt x="309" y="109"/>
                      <a:pt x="273" y="109"/>
                    </a:cubicBezTo>
                    <a:close/>
                    <a:moveTo>
                      <a:pt x="273" y="109"/>
                    </a:moveTo>
                    <a:cubicBezTo>
                      <a:pt x="273" y="109"/>
                      <a:pt x="273" y="109"/>
                      <a:pt x="273" y="109"/>
                    </a:cubicBezTo>
                  </a:path>
                </a:pathLst>
              </a:custGeom>
              <a:solidFill>
                <a:srgbClr val="1C5483"/>
              </a:solidFill>
              <a:ln w="9525">
                <a:noFill/>
                <a:round/>
              </a:ln>
            </p:spPr>
            <p:txBody>
              <a:bodyPr anchor="ctr"/>
              <a:lstStyle/>
              <a:p>
                <a:pPr algn="ctr"/>
                <a:endParaRPr sz="1800">
                  <a:solidFill>
                    <a:srgbClr val="47484A"/>
                  </a:solidFill>
                  <a:cs typeface="+mn-ea"/>
                  <a:sym typeface="+mn-lt"/>
                </a:endParaRPr>
              </a:p>
            </p:txBody>
          </p:sp>
          <p:sp>
            <p:nvSpPr>
              <p:cNvPr id="240" name="ïşḻïďê-Freeform: Shape 73">
                <a:extLst>
                  <a:ext uri="{FF2B5EF4-FFF2-40B4-BE49-F238E27FC236}">
                    <a16:creationId xmlns="" xmlns:a16="http://schemas.microsoft.com/office/drawing/2014/main" id="{98B31602-3049-4071-9814-4CE71B769DBA}"/>
                  </a:ext>
                </a:extLst>
              </p:cNvPr>
              <p:cNvSpPr/>
              <p:nvPr/>
            </p:nvSpPr>
            <p:spPr bwMode="auto">
              <a:xfrm>
                <a:off x="2881313" y="361950"/>
                <a:ext cx="346075" cy="346075"/>
              </a:xfrm>
              <a:custGeom>
                <a:avLst/>
                <a:gdLst/>
                <a:ahLst/>
                <a:cxnLst>
                  <a:cxn ang="0">
                    <a:pos x="127" y="0"/>
                  </a:cxn>
                  <a:cxn ang="0">
                    <a:pos x="0" y="127"/>
                  </a:cxn>
                  <a:cxn ang="0">
                    <a:pos x="127" y="254"/>
                  </a:cxn>
                  <a:cxn ang="0">
                    <a:pos x="255" y="127"/>
                  </a:cxn>
                  <a:cxn ang="0">
                    <a:pos x="127" y="0"/>
                  </a:cxn>
                  <a:cxn ang="0">
                    <a:pos x="108" y="191"/>
                  </a:cxn>
                  <a:cxn ang="0">
                    <a:pos x="44" y="127"/>
                  </a:cxn>
                  <a:cxn ang="0">
                    <a:pos x="69" y="101"/>
                  </a:cxn>
                  <a:cxn ang="0">
                    <a:pos x="108" y="140"/>
                  </a:cxn>
                  <a:cxn ang="0">
                    <a:pos x="185" y="63"/>
                  </a:cxn>
                  <a:cxn ang="0">
                    <a:pos x="211" y="89"/>
                  </a:cxn>
                  <a:cxn ang="0">
                    <a:pos x="108" y="191"/>
                  </a:cxn>
                  <a:cxn ang="0">
                    <a:pos x="108" y="191"/>
                  </a:cxn>
                  <a:cxn ang="0">
                    <a:pos x="108" y="191"/>
                  </a:cxn>
                </a:cxnLst>
                <a:rect l="0" t="0" r="r" b="b"/>
                <a:pathLst>
                  <a:path w="255" h="254">
                    <a:moveTo>
                      <a:pt x="127" y="0"/>
                    </a:moveTo>
                    <a:cubicBezTo>
                      <a:pt x="57" y="0"/>
                      <a:pt x="0" y="57"/>
                      <a:pt x="0" y="127"/>
                    </a:cubicBezTo>
                    <a:cubicBezTo>
                      <a:pt x="0" y="197"/>
                      <a:pt x="57" y="254"/>
                      <a:pt x="127" y="254"/>
                    </a:cubicBezTo>
                    <a:cubicBezTo>
                      <a:pt x="198" y="254"/>
                      <a:pt x="255" y="197"/>
                      <a:pt x="255" y="127"/>
                    </a:cubicBezTo>
                    <a:cubicBezTo>
                      <a:pt x="255" y="57"/>
                      <a:pt x="198" y="0"/>
                      <a:pt x="127" y="0"/>
                    </a:cubicBezTo>
                    <a:close/>
                    <a:moveTo>
                      <a:pt x="108" y="191"/>
                    </a:moveTo>
                    <a:cubicBezTo>
                      <a:pt x="44" y="127"/>
                      <a:pt x="44" y="127"/>
                      <a:pt x="44" y="127"/>
                    </a:cubicBezTo>
                    <a:cubicBezTo>
                      <a:pt x="69" y="101"/>
                      <a:pt x="69" y="101"/>
                      <a:pt x="69" y="101"/>
                    </a:cubicBezTo>
                    <a:cubicBezTo>
                      <a:pt x="108" y="140"/>
                      <a:pt x="108" y="140"/>
                      <a:pt x="108" y="140"/>
                    </a:cubicBezTo>
                    <a:cubicBezTo>
                      <a:pt x="185" y="63"/>
                      <a:pt x="185" y="63"/>
                      <a:pt x="185" y="63"/>
                    </a:cubicBezTo>
                    <a:cubicBezTo>
                      <a:pt x="211" y="89"/>
                      <a:pt x="211" y="89"/>
                      <a:pt x="211" y="89"/>
                    </a:cubicBezTo>
                    <a:lnTo>
                      <a:pt x="108" y="191"/>
                    </a:lnTo>
                    <a:close/>
                    <a:moveTo>
                      <a:pt x="108" y="191"/>
                    </a:moveTo>
                    <a:cubicBezTo>
                      <a:pt x="108" y="191"/>
                      <a:pt x="108" y="191"/>
                      <a:pt x="108" y="191"/>
                    </a:cubicBezTo>
                  </a:path>
                </a:pathLst>
              </a:custGeom>
              <a:solidFill>
                <a:srgbClr val="1C5483"/>
              </a:solidFill>
              <a:ln w="9525">
                <a:noFill/>
                <a:round/>
              </a:ln>
            </p:spPr>
            <p:txBody>
              <a:bodyPr anchor="ctr"/>
              <a:lstStyle/>
              <a:p>
                <a:pPr algn="ctr"/>
                <a:endParaRPr sz="1800">
                  <a:solidFill>
                    <a:srgbClr val="47484A"/>
                  </a:solidFill>
                  <a:cs typeface="+mn-ea"/>
                  <a:sym typeface="+mn-lt"/>
                </a:endParaRPr>
              </a:p>
            </p:txBody>
          </p:sp>
        </p:grpSp>
        <p:grpSp>
          <p:nvGrpSpPr>
            <p:cNvPr id="208" name="Group 4">
              <a:extLst>
                <a:ext uri="{FF2B5EF4-FFF2-40B4-BE49-F238E27FC236}">
                  <a16:creationId xmlns="" xmlns:a16="http://schemas.microsoft.com/office/drawing/2014/main" id="{0E08D394-E884-4752-BE5A-75D8E573D516}"/>
                </a:ext>
              </a:extLst>
            </p:cNvPr>
            <p:cNvGrpSpPr/>
            <p:nvPr/>
          </p:nvGrpSpPr>
          <p:grpSpPr>
            <a:xfrm>
              <a:off x="3217594" y="3716979"/>
              <a:ext cx="369571" cy="1465116"/>
              <a:chOff x="2553711" y="2507587"/>
              <a:chExt cx="329109" cy="1304706"/>
            </a:xfrm>
          </p:grpSpPr>
          <p:sp>
            <p:nvSpPr>
              <p:cNvPr id="233" name="ïşḻïďê-Rectangle: Rounded Corners 43">
                <a:extLst>
                  <a:ext uri="{FF2B5EF4-FFF2-40B4-BE49-F238E27FC236}">
                    <a16:creationId xmlns="" xmlns:a16="http://schemas.microsoft.com/office/drawing/2014/main" id="{DF511262-01E5-4114-AB58-FAE1C01A665B}"/>
                  </a:ext>
                </a:extLst>
              </p:cNvPr>
              <p:cNvSpPr/>
              <p:nvPr/>
            </p:nvSpPr>
            <p:spPr>
              <a:xfrm>
                <a:off x="2637116" y="2507587"/>
                <a:ext cx="162300" cy="1229703"/>
              </a:xfrm>
              <a:prstGeom prst="roundRect">
                <a:avLst>
                  <a:gd name="adj" fmla="val 50000"/>
                </a:avLst>
              </a:prstGeom>
              <a:solidFill>
                <a:srgbClr val="47484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sp>
            <p:nvSpPr>
              <p:cNvPr id="234" name="ïşḻïďê-Oval 44">
                <a:extLst>
                  <a:ext uri="{FF2B5EF4-FFF2-40B4-BE49-F238E27FC236}">
                    <a16:creationId xmlns="" xmlns:a16="http://schemas.microsoft.com/office/drawing/2014/main" id="{D28A13C1-631F-4426-9475-ABB76F4B6A9B}"/>
                  </a:ext>
                </a:extLst>
              </p:cNvPr>
              <p:cNvSpPr/>
              <p:nvPr/>
            </p:nvSpPr>
            <p:spPr>
              <a:xfrm>
                <a:off x="2553711" y="3483098"/>
                <a:ext cx="329109" cy="329195"/>
              </a:xfrm>
              <a:prstGeom prst="ellipse">
                <a:avLst/>
              </a:prstGeom>
              <a:solidFill>
                <a:srgbClr val="47484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grpSp>
        <p:sp>
          <p:nvSpPr>
            <p:cNvPr id="209" name="ïşḻïďê-Freeform: Shape 45">
              <a:extLst>
                <a:ext uri="{FF2B5EF4-FFF2-40B4-BE49-F238E27FC236}">
                  <a16:creationId xmlns="" xmlns:a16="http://schemas.microsoft.com/office/drawing/2014/main" id="{26982712-CC2B-4247-BEAA-A0F3343241CB}"/>
                </a:ext>
              </a:extLst>
            </p:cNvPr>
            <p:cNvSpPr/>
            <p:nvPr/>
          </p:nvSpPr>
          <p:spPr>
            <a:xfrm>
              <a:off x="3179019" y="2591074"/>
              <a:ext cx="446743" cy="2629618"/>
            </a:xfrm>
            <a:custGeom>
              <a:avLst/>
              <a:gdLst>
                <a:gd name="connsiteX0" fmla="*/ 315468 w 630936"/>
                <a:gd name="connsiteY0" fmla="*/ 0 h 3712845"/>
                <a:gd name="connsiteX1" fmla="*/ 498348 w 630936"/>
                <a:gd name="connsiteY1" fmla="*/ 182880 h 3712845"/>
                <a:gd name="connsiteX2" fmla="*/ 498348 w 630936"/>
                <a:gd name="connsiteY2" fmla="*/ 3141148 h 3712845"/>
                <a:gd name="connsiteX3" fmla="*/ 538538 w 630936"/>
                <a:gd name="connsiteY3" fmla="*/ 3174308 h 3712845"/>
                <a:gd name="connsiteX4" fmla="*/ 630936 w 630936"/>
                <a:gd name="connsiteY4" fmla="*/ 3397377 h 3712845"/>
                <a:gd name="connsiteX5" fmla="*/ 315468 w 630936"/>
                <a:gd name="connsiteY5" fmla="*/ 3712845 h 3712845"/>
                <a:gd name="connsiteX6" fmla="*/ 0 w 630936"/>
                <a:gd name="connsiteY6" fmla="*/ 3397377 h 3712845"/>
                <a:gd name="connsiteX7" fmla="*/ 92399 w 630936"/>
                <a:gd name="connsiteY7" fmla="*/ 3174308 h 3712845"/>
                <a:gd name="connsiteX8" fmla="*/ 132588 w 630936"/>
                <a:gd name="connsiteY8" fmla="*/ 3141148 h 3712845"/>
                <a:gd name="connsiteX9" fmla="*/ 132588 w 630936"/>
                <a:gd name="connsiteY9" fmla="*/ 182880 h 3712845"/>
                <a:gd name="connsiteX10" fmla="*/ 315468 w 630936"/>
                <a:gd name="connsiteY10" fmla="*/ 0 h 3712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0936" h="3712845">
                  <a:moveTo>
                    <a:pt x="315468" y="0"/>
                  </a:moveTo>
                  <a:cubicBezTo>
                    <a:pt x="416470" y="0"/>
                    <a:pt x="498348" y="81878"/>
                    <a:pt x="498348" y="182880"/>
                  </a:cubicBezTo>
                  <a:lnTo>
                    <a:pt x="498348" y="3141148"/>
                  </a:lnTo>
                  <a:lnTo>
                    <a:pt x="538538" y="3174308"/>
                  </a:lnTo>
                  <a:cubicBezTo>
                    <a:pt x="595626" y="3231396"/>
                    <a:pt x="630936" y="3310263"/>
                    <a:pt x="630936" y="3397377"/>
                  </a:cubicBezTo>
                  <a:cubicBezTo>
                    <a:pt x="630936" y="3571605"/>
                    <a:pt x="489696" y="3712845"/>
                    <a:pt x="315468" y="3712845"/>
                  </a:cubicBezTo>
                  <a:cubicBezTo>
                    <a:pt x="141240" y="3712845"/>
                    <a:pt x="0" y="3571605"/>
                    <a:pt x="0" y="3397377"/>
                  </a:cubicBezTo>
                  <a:cubicBezTo>
                    <a:pt x="0" y="3310263"/>
                    <a:pt x="35310" y="3231396"/>
                    <a:pt x="92399" y="3174308"/>
                  </a:cubicBezTo>
                  <a:lnTo>
                    <a:pt x="132588" y="3141148"/>
                  </a:lnTo>
                  <a:lnTo>
                    <a:pt x="132588" y="182880"/>
                  </a:lnTo>
                  <a:cubicBezTo>
                    <a:pt x="132588" y="81878"/>
                    <a:pt x="214466" y="0"/>
                    <a:pt x="315468" y="0"/>
                  </a:cubicBezTo>
                  <a:close/>
                </a:path>
              </a:pathLst>
            </a:custGeom>
            <a:noFill/>
            <a:ln w="6350">
              <a:solidFill>
                <a:srgbClr val="808080">
                  <a:alpha val="50000"/>
                </a:srgb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cxnSp>
          <p:nvCxnSpPr>
            <p:cNvPr id="210" name="ïşḻïďê-Straight Connector 58">
              <a:extLst>
                <a:ext uri="{FF2B5EF4-FFF2-40B4-BE49-F238E27FC236}">
                  <a16:creationId xmlns="" xmlns:a16="http://schemas.microsoft.com/office/drawing/2014/main" id="{E119E602-CB5B-42D2-8513-4E26874BE2BD}"/>
                </a:ext>
              </a:extLst>
            </p:cNvPr>
            <p:cNvCxnSpPr/>
            <p:nvPr/>
          </p:nvCxnSpPr>
          <p:spPr>
            <a:xfrm>
              <a:off x="3837966" y="3499941"/>
              <a:ext cx="1220124" cy="0"/>
            </a:xfrm>
            <a:prstGeom prst="line">
              <a:avLst/>
            </a:prstGeom>
            <a:ln>
              <a:solidFill>
                <a:srgbClr val="47484A"/>
              </a:solidFill>
            </a:ln>
            <a:effectLst/>
          </p:spPr>
          <p:style>
            <a:lnRef idx="2">
              <a:schemeClr val="accent1"/>
            </a:lnRef>
            <a:fillRef idx="0">
              <a:schemeClr val="accent1"/>
            </a:fillRef>
            <a:effectRef idx="1">
              <a:schemeClr val="accent1"/>
            </a:effectRef>
            <a:fontRef idx="minor">
              <a:schemeClr val="tx1"/>
            </a:fontRef>
          </p:style>
        </p:cxnSp>
        <p:grpSp>
          <p:nvGrpSpPr>
            <p:cNvPr id="211" name="Group 74">
              <a:extLst>
                <a:ext uri="{FF2B5EF4-FFF2-40B4-BE49-F238E27FC236}">
                  <a16:creationId xmlns="" xmlns:a16="http://schemas.microsoft.com/office/drawing/2014/main" id="{C4C2F7BF-212B-4A75-BB70-921318DB598F}"/>
                </a:ext>
              </a:extLst>
            </p:cNvPr>
            <p:cNvGrpSpPr/>
            <p:nvPr/>
          </p:nvGrpSpPr>
          <p:grpSpPr>
            <a:xfrm>
              <a:off x="4054682" y="2878922"/>
              <a:ext cx="400491" cy="463457"/>
              <a:chOff x="3605213" y="379413"/>
              <a:chExt cx="615950" cy="712787"/>
            </a:xfrm>
            <a:gradFill>
              <a:gsLst>
                <a:gs pos="0">
                  <a:srgbClr val="EEBE81">
                    <a:alpha val="95000"/>
                  </a:srgbClr>
                </a:gs>
                <a:gs pos="100000">
                  <a:srgbClr val="A36A1E">
                    <a:alpha val="95000"/>
                  </a:srgbClr>
                </a:gs>
              </a:gsLst>
              <a:lin ang="5400000" scaled="1"/>
            </a:gradFill>
          </p:grpSpPr>
          <p:sp>
            <p:nvSpPr>
              <p:cNvPr id="228" name="ïşḻïďê-Freeform: Shape 75">
                <a:extLst>
                  <a:ext uri="{FF2B5EF4-FFF2-40B4-BE49-F238E27FC236}">
                    <a16:creationId xmlns="" xmlns:a16="http://schemas.microsoft.com/office/drawing/2014/main" id="{57A44D83-21BC-499D-95E3-D5FF17400E8B}"/>
                  </a:ext>
                </a:extLst>
              </p:cNvPr>
              <p:cNvSpPr/>
              <p:nvPr/>
            </p:nvSpPr>
            <p:spPr bwMode="auto">
              <a:xfrm>
                <a:off x="3916363" y="996950"/>
                <a:ext cx="96838" cy="95250"/>
              </a:xfrm>
              <a:custGeom>
                <a:avLst/>
                <a:gdLst/>
                <a:ahLst/>
                <a:cxnLst>
                  <a:cxn ang="0">
                    <a:pos x="35" y="0"/>
                  </a:cxn>
                  <a:cxn ang="0">
                    <a:pos x="0" y="36"/>
                  </a:cxn>
                  <a:cxn ang="0">
                    <a:pos x="35" y="71"/>
                  </a:cxn>
                  <a:cxn ang="0">
                    <a:pos x="71" y="36"/>
                  </a:cxn>
                  <a:cxn ang="0">
                    <a:pos x="35" y="0"/>
                  </a:cxn>
                  <a:cxn ang="0">
                    <a:pos x="35" y="0"/>
                  </a:cxn>
                  <a:cxn ang="0">
                    <a:pos x="35" y="0"/>
                  </a:cxn>
                </a:cxnLst>
                <a:rect l="0" t="0" r="r" b="b"/>
                <a:pathLst>
                  <a:path w="71" h="71">
                    <a:moveTo>
                      <a:pt x="35" y="0"/>
                    </a:moveTo>
                    <a:cubicBezTo>
                      <a:pt x="16" y="0"/>
                      <a:pt x="0" y="16"/>
                      <a:pt x="0" y="36"/>
                    </a:cubicBezTo>
                    <a:cubicBezTo>
                      <a:pt x="0" y="55"/>
                      <a:pt x="16" y="71"/>
                      <a:pt x="35" y="71"/>
                    </a:cubicBezTo>
                    <a:cubicBezTo>
                      <a:pt x="55" y="71"/>
                      <a:pt x="71" y="55"/>
                      <a:pt x="71" y="36"/>
                    </a:cubicBezTo>
                    <a:cubicBezTo>
                      <a:pt x="71" y="16"/>
                      <a:pt x="55" y="0"/>
                      <a:pt x="35" y="0"/>
                    </a:cubicBezTo>
                    <a:close/>
                    <a:moveTo>
                      <a:pt x="35" y="0"/>
                    </a:moveTo>
                    <a:cubicBezTo>
                      <a:pt x="35" y="0"/>
                      <a:pt x="35" y="0"/>
                      <a:pt x="35" y="0"/>
                    </a:cubicBezTo>
                  </a:path>
                </a:pathLst>
              </a:custGeom>
              <a:solidFill>
                <a:srgbClr val="47484A"/>
              </a:solidFill>
              <a:ln w="9525">
                <a:noFill/>
                <a:round/>
              </a:ln>
            </p:spPr>
            <p:txBody>
              <a:bodyPr anchor="ctr"/>
              <a:lstStyle/>
              <a:p>
                <a:pPr algn="ctr"/>
                <a:endParaRPr sz="1800">
                  <a:solidFill>
                    <a:srgbClr val="47484A"/>
                  </a:solidFill>
                  <a:cs typeface="+mn-ea"/>
                  <a:sym typeface="+mn-lt"/>
                </a:endParaRPr>
              </a:p>
            </p:txBody>
          </p:sp>
          <p:sp>
            <p:nvSpPr>
              <p:cNvPr id="229" name="ïşḻïďê-Freeform: Shape 76">
                <a:extLst>
                  <a:ext uri="{FF2B5EF4-FFF2-40B4-BE49-F238E27FC236}">
                    <a16:creationId xmlns="" xmlns:a16="http://schemas.microsoft.com/office/drawing/2014/main" id="{73BC6292-8016-47CC-81C6-237A84A13A02}"/>
                  </a:ext>
                </a:extLst>
              </p:cNvPr>
              <p:cNvSpPr/>
              <p:nvPr/>
            </p:nvSpPr>
            <p:spPr bwMode="auto">
              <a:xfrm>
                <a:off x="3652838" y="996950"/>
                <a:ext cx="96838" cy="95250"/>
              </a:xfrm>
              <a:custGeom>
                <a:avLst/>
                <a:gdLst/>
                <a:ahLst/>
                <a:cxnLst>
                  <a:cxn ang="0">
                    <a:pos x="36" y="0"/>
                  </a:cxn>
                  <a:cxn ang="0">
                    <a:pos x="0" y="36"/>
                  </a:cxn>
                  <a:cxn ang="0">
                    <a:pos x="36" y="71"/>
                  </a:cxn>
                  <a:cxn ang="0">
                    <a:pos x="71" y="36"/>
                  </a:cxn>
                  <a:cxn ang="0">
                    <a:pos x="36" y="0"/>
                  </a:cxn>
                  <a:cxn ang="0">
                    <a:pos x="36" y="0"/>
                  </a:cxn>
                  <a:cxn ang="0">
                    <a:pos x="36" y="0"/>
                  </a:cxn>
                </a:cxnLst>
                <a:rect l="0" t="0" r="r" b="b"/>
                <a:pathLst>
                  <a:path w="71" h="71">
                    <a:moveTo>
                      <a:pt x="36" y="0"/>
                    </a:moveTo>
                    <a:cubicBezTo>
                      <a:pt x="16" y="0"/>
                      <a:pt x="0" y="16"/>
                      <a:pt x="0" y="36"/>
                    </a:cubicBezTo>
                    <a:cubicBezTo>
                      <a:pt x="0" y="55"/>
                      <a:pt x="16" y="71"/>
                      <a:pt x="36" y="71"/>
                    </a:cubicBezTo>
                    <a:cubicBezTo>
                      <a:pt x="55" y="71"/>
                      <a:pt x="71" y="55"/>
                      <a:pt x="71" y="36"/>
                    </a:cubicBezTo>
                    <a:cubicBezTo>
                      <a:pt x="71" y="16"/>
                      <a:pt x="55" y="0"/>
                      <a:pt x="36" y="0"/>
                    </a:cubicBezTo>
                    <a:close/>
                    <a:moveTo>
                      <a:pt x="36" y="0"/>
                    </a:moveTo>
                    <a:cubicBezTo>
                      <a:pt x="36" y="0"/>
                      <a:pt x="36" y="0"/>
                      <a:pt x="36" y="0"/>
                    </a:cubicBezTo>
                  </a:path>
                </a:pathLst>
              </a:custGeom>
              <a:solidFill>
                <a:srgbClr val="47484A"/>
              </a:solidFill>
              <a:ln w="9525">
                <a:noFill/>
                <a:round/>
              </a:ln>
            </p:spPr>
            <p:txBody>
              <a:bodyPr anchor="ctr"/>
              <a:lstStyle/>
              <a:p>
                <a:pPr algn="ctr"/>
                <a:endParaRPr sz="1800">
                  <a:solidFill>
                    <a:srgbClr val="47484A"/>
                  </a:solidFill>
                  <a:cs typeface="+mn-ea"/>
                  <a:sym typeface="+mn-lt"/>
                </a:endParaRPr>
              </a:p>
            </p:txBody>
          </p:sp>
          <p:sp>
            <p:nvSpPr>
              <p:cNvPr id="230" name="ïşḻïďê-Freeform: Shape 77">
                <a:extLst>
                  <a:ext uri="{FF2B5EF4-FFF2-40B4-BE49-F238E27FC236}">
                    <a16:creationId xmlns="" xmlns:a16="http://schemas.microsoft.com/office/drawing/2014/main" id="{BFF40320-F564-4070-8F42-2CD217BB31A2}"/>
                  </a:ext>
                </a:extLst>
              </p:cNvPr>
              <p:cNvSpPr/>
              <p:nvPr/>
            </p:nvSpPr>
            <p:spPr bwMode="auto">
              <a:xfrm>
                <a:off x="3605213" y="504825"/>
                <a:ext cx="615950" cy="477838"/>
              </a:xfrm>
              <a:custGeom>
                <a:avLst/>
                <a:gdLst/>
                <a:ahLst/>
                <a:cxnLst>
                  <a:cxn ang="0">
                    <a:pos x="453" y="13"/>
                  </a:cxn>
                  <a:cxn ang="0">
                    <a:pos x="432" y="3"/>
                  </a:cxn>
                  <a:cxn ang="0">
                    <a:pos x="348" y="35"/>
                  </a:cxn>
                  <a:cxn ang="0">
                    <a:pos x="338" y="45"/>
                  </a:cxn>
                  <a:cxn ang="0">
                    <a:pos x="326" y="86"/>
                  </a:cxn>
                  <a:cxn ang="0">
                    <a:pos x="28" y="86"/>
                  </a:cxn>
                  <a:cxn ang="0">
                    <a:pos x="13" y="82"/>
                  </a:cxn>
                  <a:cxn ang="0">
                    <a:pos x="2" y="102"/>
                  </a:cxn>
                  <a:cxn ang="0">
                    <a:pos x="49" y="263"/>
                  </a:cxn>
                  <a:cxn ang="0">
                    <a:pos x="64" y="274"/>
                  </a:cxn>
                  <a:cxn ang="0">
                    <a:pos x="268" y="274"/>
                  </a:cxn>
                  <a:cxn ang="0">
                    <a:pos x="255" y="318"/>
                  </a:cxn>
                  <a:cxn ang="0">
                    <a:pos x="62" y="318"/>
                  </a:cxn>
                  <a:cxn ang="0">
                    <a:pos x="46" y="335"/>
                  </a:cxn>
                  <a:cxn ang="0">
                    <a:pos x="62" y="351"/>
                  </a:cxn>
                  <a:cxn ang="0">
                    <a:pos x="267" y="351"/>
                  </a:cxn>
                  <a:cxn ang="0">
                    <a:pos x="282" y="339"/>
                  </a:cxn>
                  <a:cxn ang="0">
                    <a:pos x="304" y="263"/>
                  </a:cxn>
                  <a:cxn ang="0">
                    <a:pos x="367" y="62"/>
                  </a:cxn>
                  <a:cxn ang="0">
                    <a:pos x="444" y="33"/>
                  </a:cxn>
                  <a:cxn ang="0">
                    <a:pos x="454" y="18"/>
                  </a:cxn>
                  <a:cxn ang="0">
                    <a:pos x="453" y="13"/>
                  </a:cxn>
                  <a:cxn ang="0">
                    <a:pos x="277" y="242"/>
                  </a:cxn>
                  <a:cxn ang="0">
                    <a:pos x="76" y="242"/>
                  </a:cxn>
                  <a:cxn ang="0">
                    <a:pos x="68" y="214"/>
                  </a:cxn>
                  <a:cxn ang="0">
                    <a:pos x="286" y="214"/>
                  </a:cxn>
                  <a:cxn ang="0">
                    <a:pos x="277" y="242"/>
                  </a:cxn>
                  <a:cxn ang="0">
                    <a:pos x="294" y="188"/>
                  </a:cxn>
                  <a:cxn ang="0">
                    <a:pos x="61" y="188"/>
                  </a:cxn>
                  <a:cxn ang="0">
                    <a:pos x="53" y="163"/>
                  </a:cxn>
                  <a:cxn ang="0">
                    <a:pos x="302" y="163"/>
                  </a:cxn>
                  <a:cxn ang="0">
                    <a:pos x="294" y="188"/>
                  </a:cxn>
                  <a:cxn ang="0">
                    <a:pos x="310" y="137"/>
                  </a:cxn>
                  <a:cxn ang="0">
                    <a:pos x="46" y="137"/>
                  </a:cxn>
                  <a:cxn ang="0">
                    <a:pos x="39" y="112"/>
                  </a:cxn>
                  <a:cxn ang="0">
                    <a:pos x="318" y="112"/>
                  </a:cxn>
                  <a:cxn ang="0">
                    <a:pos x="310" y="137"/>
                  </a:cxn>
                  <a:cxn ang="0">
                    <a:pos x="310" y="137"/>
                  </a:cxn>
                  <a:cxn ang="0">
                    <a:pos x="310" y="137"/>
                  </a:cxn>
                </a:cxnLst>
                <a:rect l="0" t="0" r="r" b="b"/>
                <a:pathLst>
                  <a:path w="454" h="351">
                    <a:moveTo>
                      <a:pt x="453" y="13"/>
                    </a:moveTo>
                    <a:cubicBezTo>
                      <a:pt x="450" y="4"/>
                      <a:pt x="441" y="0"/>
                      <a:pt x="432" y="3"/>
                    </a:cubicBezTo>
                    <a:cubicBezTo>
                      <a:pt x="348" y="35"/>
                      <a:pt x="348" y="35"/>
                      <a:pt x="348" y="35"/>
                    </a:cubicBezTo>
                    <a:cubicBezTo>
                      <a:pt x="344" y="37"/>
                      <a:pt x="340" y="41"/>
                      <a:pt x="338" y="45"/>
                    </a:cubicBezTo>
                    <a:cubicBezTo>
                      <a:pt x="326" y="86"/>
                      <a:pt x="326" y="86"/>
                      <a:pt x="326" y="86"/>
                    </a:cubicBezTo>
                    <a:cubicBezTo>
                      <a:pt x="28" y="86"/>
                      <a:pt x="28" y="86"/>
                      <a:pt x="28" y="86"/>
                    </a:cubicBezTo>
                    <a:cubicBezTo>
                      <a:pt x="24" y="82"/>
                      <a:pt x="19" y="81"/>
                      <a:pt x="13" y="82"/>
                    </a:cubicBezTo>
                    <a:cubicBezTo>
                      <a:pt x="5" y="85"/>
                      <a:pt x="0" y="93"/>
                      <a:pt x="2" y="102"/>
                    </a:cubicBezTo>
                    <a:cubicBezTo>
                      <a:pt x="49" y="263"/>
                      <a:pt x="49" y="263"/>
                      <a:pt x="49" y="263"/>
                    </a:cubicBezTo>
                    <a:cubicBezTo>
                      <a:pt x="51" y="270"/>
                      <a:pt x="57" y="274"/>
                      <a:pt x="64" y="274"/>
                    </a:cubicBezTo>
                    <a:cubicBezTo>
                      <a:pt x="268" y="274"/>
                      <a:pt x="268" y="274"/>
                      <a:pt x="268" y="274"/>
                    </a:cubicBezTo>
                    <a:cubicBezTo>
                      <a:pt x="263" y="289"/>
                      <a:pt x="258" y="309"/>
                      <a:pt x="255" y="318"/>
                    </a:cubicBezTo>
                    <a:cubicBezTo>
                      <a:pt x="62" y="318"/>
                      <a:pt x="62" y="318"/>
                      <a:pt x="62" y="318"/>
                    </a:cubicBezTo>
                    <a:cubicBezTo>
                      <a:pt x="53" y="318"/>
                      <a:pt x="46" y="326"/>
                      <a:pt x="46" y="335"/>
                    </a:cubicBezTo>
                    <a:cubicBezTo>
                      <a:pt x="46" y="343"/>
                      <a:pt x="53" y="351"/>
                      <a:pt x="62" y="351"/>
                    </a:cubicBezTo>
                    <a:cubicBezTo>
                      <a:pt x="267" y="351"/>
                      <a:pt x="267" y="351"/>
                      <a:pt x="267" y="351"/>
                    </a:cubicBezTo>
                    <a:cubicBezTo>
                      <a:pt x="274" y="351"/>
                      <a:pt x="280" y="346"/>
                      <a:pt x="282" y="339"/>
                    </a:cubicBezTo>
                    <a:cubicBezTo>
                      <a:pt x="304" y="263"/>
                      <a:pt x="304" y="263"/>
                      <a:pt x="304" y="263"/>
                    </a:cubicBezTo>
                    <a:cubicBezTo>
                      <a:pt x="306" y="259"/>
                      <a:pt x="363" y="76"/>
                      <a:pt x="367" y="62"/>
                    </a:cubicBezTo>
                    <a:cubicBezTo>
                      <a:pt x="379" y="58"/>
                      <a:pt x="444" y="33"/>
                      <a:pt x="444" y="33"/>
                    </a:cubicBezTo>
                    <a:cubicBezTo>
                      <a:pt x="450" y="31"/>
                      <a:pt x="454" y="25"/>
                      <a:pt x="454" y="18"/>
                    </a:cubicBezTo>
                    <a:cubicBezTo>
                      <a:pt x="454" y="16"/>
                      <a:pt x="454" y="15"/>
                      <a:pt x="453" y="13"/>
                    </a:cubicBezTo>
                    <a:close/>
                    <a:moveTo>
                      <a:pt x="277" y="242"/>
                    </a:moveTo>
                    <a:cubicBezTo>
                      <a:pt x="76" y="242"/>
                      <a:pt x="76" y="242"/>
                      <a:pt x="76" y="242"/>
                    </a:cubicBezTo>
                    <a:cubicBezTo>
                      <a:pt x="75" y="238"/>
                      <a:pt x="72" y="227"/>
                      <a:pt x="68" y="214"/>
                    </a:cubicBezTo>
                    <a:cubicBezTo>
                      <a:pt x="286" y="214"/>
                      <a:pt x="286" y="214"/>
                      <a:pt x="286" y="214"/>
                    </a:cubicBezTo>
                    <a:lnTo>
                      <a:pt x="277" y="242"/>
                    </a:lnTo>
                    <a:close/>
                    <a:moveTo>
                      <a:pt x="294" y="188"/>
                    </a:moveTo>
                    <a:cubicBezTo>
                      <a:pt x="61" y="188"/>
                      <a:pt x="61" y="188"/>
                      <a:pt x="61" y="188"/>
                    </a:cubicBezTo>
                    <a:cubicBezTo>
                      <a:pt x="58" y="180"/>
                      <a:pt x="56" y="171"/>
                      <a:pt x="53" y="163"/>
                    </a:cubicBezTo>
                    <a:cubicBezTo>
                      <a:pt x="302" y="163"/>
                      <a:pt x="302" y="163"/>
                      <a:pt x="302" y="163"/>
                    </a:cubicBezTo>
                    <a:lnTo>
                      <a:pt x="294" y="188"/>
                    </a:lnTo>
                    <a:close/>
                    <a:moveTo>
                      <a:pt x="310" y="137"/>
                    </a:moveTo>
                    <a:cubicBezTo>
                      <a:pt x="46" y="137"/>
                      <a:pt x="46" y="137"/>
                      <a:pt x="46" y="137"/>
                    </a:cubicBezTo>
                    <a:cubicBezTo>
                      <a:pt x="43" y="127"/>
                      <a:pt x="41" y="119"/>
                      <a:pt x="39" y="112"/>
                    </a:cubicBezTo>
                    <a:cubicBezTo>
                      <a:pt x="318" y="112"/>
                      <a:pt x="318" y="112"/>
                      <a:pt x="318" y="112"/>
                    </a:cubicBezTo>
                    <a:lnTo>
                      <a:pt x="310" y="137"/>
                    </a:lnTo>
                    <a:close/>
                    <a:moveTo>
                      <a:pt x="310" y="137"/>
                    </a:moveTo>
                    <a:cubicBezTo>
                      <a:pt x="310" y="137"/>
                      <a:pt x="310" y="137"/>
                      <a:pt x="310" y="137"/>
                    </a:cubicBezTo>
                  </a:path>
                </a:pathLst>
              </a:custGeom>
              <a:solidFill>
                <a:srgbClr val="47484A"/>
              </a:solidFill>
              <a:ln w="9525">
                <a:noFill/>
                <a:round/>
              </a:ln>
            </p:spPr>
            <p:txBody>
              <a:bodyPr anchor="ctr"/>
              <a:lstStyle/>
              <a:p>
                <a:pPr algn="ctr"/>
                <a:endParaRPr sz="1800">
                  <a:solidFill>
                    <a:srgbClr val="47484A"/>
                  </a:solidFill>
                  <a:cs typeface="+mn-ea"/>
                  <a:sym typeface="+mn-lt"/>
                </a:endParaRPr>
              </a:p>
            </p:txBody>
          </p:sp>
          <p:sp>
            <p:nvSpPr>
              <p:cNvPr id="231" name="ïşḻïďê-Freeform: Shape 78">
                <a:extLst>
                  <a:ext uri="{FF2B5EF4-FFF2-40B4-BE49-F238E27FC236}">
                    <a16:creationId xmlns="" xmlns:a16="http://schemas.microsoft.com/office/drawing/2014/main" id="{A38328E7-F4FC-47EA-B879-A1065C7FB5A8}"/>
                  </a:ext>
                </a:extLst>
              </p:cNvPr>
              <p:cNvSpPr/>
              <p:nvPr/>
            </p:nvSpPr>
            <p:spPr bwMode="auto">
              <a:xfrm>
                <a:off x="3732213" y="379413"/>
                <a:ext cx="247650" cy="223838"/>
              </a:xfrm>
              <a:custGeom>
                <a:avLst/>
                <a:gdLst/>
                <a:ahLst/>
                <a:cxnLst>
                  <a:cxn ang="0">
                    <a:pos x="156" y="63"/>
                  </a:cxn>
                  <a:cxn ang="0">
                    <a:pos x="112" y="63"/>
                  </a:cxn>
                  <a:cxn ang="0">
                    <a:pos x="112" y="0"/>
                  </a:cxn>
                  <a:cxn ang="0">
                    <a:pos x="43" y="0"/>
                  </a:cxn>
                  <a:cxn ang="0">
                    <a:pos x="43" y="63"/>
                  </a:cxn>
                  <a:cxn ang="0">
                    <a:pos x="0" y="63"/>
                  </a:cxn>
                  <a:cxn ang="0">
                    <a:pos x="78" y="141"/>
                  </a:cxn>
                  <a:cxn ang="0">
                    <a:pos x="156" y="63"/>
                  </a:cxn>
                  <a:cxn ang="0">
                    <a:pos x="156" y="63"/>
                  </a:cxn>
                  <a:cxn ang="0">
                    <a:pos x="156" y="63"/>
                  </a:cxn>
                </a:cxnLst>
                <a:rect l="0" t="0" r="r" b="b"/>
                <a:pathLst>
                  <a:path w="156" h="141">
                    <a:moveTo>
                      <a:pt x="156" y="63"/>
                    </a:moveTo>
                    <a:lnTo>
                      <a:pt x="112" y="63"/>
                    </a:lnTo>
                    <a:lnTo>
                      <a:pt x="112" y="0"/>
                    </a:lnTo>
                    <a:lnTo>
                      <a:pt x="43" y="0"/>
                    </a:lnTo>
                    <a:lnTo>
                      <a:pt x="43" y="63"/>
                    </a:lnTo>
                    <a:lnTo>
                      <a:pt x="0" y="63"/>
                    </a:lnTo>
                    <a:lnTo>
                      <a:pt x="78" y="141"/>
                    </a:lnTo>
                    <a:lnTo>
                      <a:pt x="156" y="63"/>
                    </a:lnTo>
                    <a:close/>
                    <a:moveTo>
                      <a:pt x="156" y="63"/>
                    </a:moveTo>
                    <a:lnTo>
                      <a:pt x="156" y="63"/>
                    </a:lnTo>
                    <a:close/>
                  </a:path>
                </a:pathLst>
              </a:custGeom>
              <a:grpFill/>
              <a:ln w="9525">
                <a:noFill/>
                <a:round/>
              </a:ln>
            </p:spPr>
            <p:txBody>
              <a:bodyPr anchor="ctr"/>
              <a:lstStyle/>
              <a:p>
                <a:pPr algn="ctr"/>
                <a:endParaRPr sz="1800">
                  <a:solidFill>
                    <a:srgbClr val="47484A"/>
                  </a:solidFill>
                  <a:cs typeface="+mn-ea"/>
                  <a:sym typeface="+mn-lt"/>
                </a:endParaRPr>
              </a:p>
            </p:txBody>
          </p:sp>
          <p:sp>
            <p:nvSpPr>
              <p:cNvPr id="232" name="ïşḻïďê-Freeform: Shape 79">
                <a:extLst>
                  <a:ext uri="{FF2B5EF4-FFF2-40B4-BE49-F238E27FC236}">
                    <a16:creationId xmlns="" xmlns:a16="http://schemas.microsoft.com/office/drawing/2014/main" id="{28C8ABBB-717C-4791-9DAC-A93B7352F3A4}"/>
                  </a:ext>
                </a:extLst>
              </p:cNvPr>
              <p:cNvSpPr/>
              <p:nvPr/>
            </p:nvSpPr>
            <p:spPr bwMode="auto">
              <a:xfrm>
                <a:off x="3732213" y="379413"/>
                <a:ext cx="247650" cy="223838"/>
              </a:xfrm>
              <a:custGeom>
                <a:avLst/>
                <a:gdLst/>
                <a:ahLst/>
                <a:cxnLst>
                  <a:cxn ang="0">
                    <a:pos x="156" y="63"/>
                  </a:cxn>
                  <a:cxn ang="0">
                    <a:pos x="112" y="63"/>
                  </a:cxn>
                  <a:cxn ang="0">
                    <a:pos x="112" y="0"/>
                  </a:cxn>
                  <a:cxn ang="0">
                    <a:pos x="43" y="0"/>
                  </a:cxn>
                  <a:cxn ang="0">
                    <a:pos x="43" y="63"/>
                  </a:cxn>
                  <a:cxn ang="0">
                    <a:pos x="0" y="63"/>
                  </a:cxn>
                  <a:cxn ang="0">
                    <a:pos x="78" y="141"/>
                  </a:cxn>
                  <a:cxn ang="0">
                    <a:pos x="156" y="63"/>
                  </a:cxn>
                  <a:cxn ang="0">
                    <a:pos x="156" y="63"/>
                  </a:cxn>
                  <a:cxn ang="0">
                    <a:pos x="156" y="63"/>
                  </a:cxn>
                </a:cxnLst>
                <a:rect l="0" t="0" r="r" b="b"/>
                <a:pathLst>
                  <a:path w="156" h="141">
                    <a:moveTo>
                      <a:pt x="156" y="63"/>
                    </a:moveTo>
                    <a:lnTo>
                      <a:pt x="112" y="63"/>
                    </a:lnTo>
                    <a:lnTo>
                      <a:pt x="112" y="0"/>
                    </a:lnTo>
                    <a:lnTo>
                      <a:pt x="43" y="0"/>
                    </a:lnTo>
                    <a:lnTo>
                      <a:pt x="43" y="63"/>
                    </a:lnTo>
                    <a:lnTo>
                      <a:pt x="0" y="63"/>
                    </a:lnTo>
                    <a:lnTo>
                      <a:pt x="78" y="141"/>
                    </a:lnTo>
                    <a:lnTo>
                      <a:pt x="156" y="63"/>
                    </a:lnTo>
                    <a:moveTo>
                      <a:pt x="156" y="63"/>
                    </a:moveTo>
                    <a:lnTo>
                      <a:pt x="156" y="63"/>
                    </a:lnTo>
                  </a:path>
                </a:pathLst>
              </a:custGeom>
              <a:solidFill>
                <a:srgbClr val="47484A"/>
              </a:solidFill>
              <a:ln w="9525">
                <a:noFill/>
                <a:round/>
              </a:ln>
            </p:spPr>
            <p:txBody>
              <a:bodyPr anchor="ctr"/>
              <a:lstStyle/>
              <a:p>
                <a:pPr algn="ctr"/>
                <a:endParaRPr sz="1800">
                  <a:solidFill>
                    <a:srgbClr val="47484A"/>
                  </a:solidFill>
                  <a:cs typeface="+mn-ea"/>
                  <a:sym typeface="+mn-lt"/>
                </a:endParaRPr>
              </a:p>
            </p:txBody>
          </p:sp>
        </p:grpSp>
        <p:grpSp>
          <p:nvGrpSpPr>
            <p:cNvPr id="212" name="Group 6">
              <a:extLst>
                <a:ext uri="{FF2B5EF4-FFF2-40B4-BE49-F238E27FC236}">
                  <a16:creationId xmlns="" xmlns:a16="http://schemas.microsoft.com/office/drawing/2014/main" id="{B997421E-9D64-496F-BC95-B98031307F1B}"/>
                </a:ext>
              </a:extLst>
            </p:cNvPr>
            <p:cNvGrpSpPr/>
            <p:nvPr/>
          </p:nvGrpSpPr>
          <p:grpSpPr>
            <a:xfrm>
              <a:off x="7533698" y="2827918"/>
              <a:ext cx="369571" cy="2354179"/>
              <a:chOff x="5334560" y="1715863"/>
              <a:chExt cx="329109" cy="2096430"/>
            </a:xfrm>
          </p:grpSpPr>
          <p:sp>
            <p:nvSpPr>
              <p:cNvPr id="226" name="ïşḻïďê-Rectangle: Rounded Corners 49">
                <a:extLst>
                  <a:ext uri="{FF2B5EF4-FFF2-40B4-BE49-F238E27FC236}">
                    <a16:creationId xmlns="" xmlns:a16="http://schemas.microsoft.com/office/drawing/2014/main" id="{AB96ED3D-9858-4909-A26E-9CD4380589B0}"/>
                  </a:ext>
                </a:extLst>
              </p:cNvPr>
              <p:cNvSpPr/>
              <p:nvPr/>
            </p:nvSpPr>
            <p:spPr>
              <a:xfrm>
                <a:off x="5417964" y="1715863"/>
                <a:ext cx="162300" cy="2021428"/>
              </a:xfrm>
              <a:prstGeom prst="roundRect">
                <a:avLst>
                  <a:gd name="adj" fmla="val 50000"/>
                </a:avLst>
              </a:prstGeom>
              <a:solidFill>
                <a:srgbClr val="47484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sp>
            <p:nvSpPr>
              <p:cNvPr id="227" name="ïşḻïďê-Oval 50">
                <a:extLst>
                  <a:ext uri="{FF2B5EF4-FFF2-40B4-BE49-F238E27FC236}">
                    <a16:creationId xmlns="" xmlns:a16="http://schemas.microsoft.com/office/drawing/2014/main" id="{F1A77932-26FA-41F3-BF01-EE99AD059833}"/>
                  </a:ext>
                </a:extLst>
              </p:cNvPr>
              <p:cNvSpPr/>
              <p:nvPr/>
            </p:nvSpPr>
            <p:spPr>
              <a:xfrm>
                <a:off x="5334560" y="3483098"/>
                <a:ext cx="329109" cy="329195"/>
              </a:xfrm>
              <a:prstGeom prst="ellipse">
                <a:avLst/>
              </a:prstGeom>
              <a:solidFill>
                <a:srgbClr val="47484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grpSp>
        <p:sp>
          <p:nvSpPr>
            <p:cNvPr id="213" name="ïşḻïďê-Freeform: Shape 51">
              <a:extLst>
                <a:ext uri="{FF2B5EF4-FFF2-40B4-BE49-F238E27FC236}">
                  <a16:creationId xmlns="" xmlns:a16="http://schemas.microsoft.com/office/drawing/2014/main" id="{B57DECBA-4914-4E3B-83DB-EB53A4240358}"/>
                </a:ext>
              </a:extLst>
            </p:cNvPr>
            <p:cNvSpPr/>
            <p:nvPr/>
          </p:nvSpPr>
          <p:spPr>
            <a:xfrm>
              <a:off x="7495132" y="2591074"/>
              <a:ext cx="446743" cy="2629618"/>
            </a:xfrm>
            <a:custGeom>
              <a:avLst/>
              <a:gdLst>
                <a:gd name="connsiteX0" fmla="*/ 315468 w 630936"/>
                <a:gd name="connsiteY0" fmla="*/ 0 h 3712845"/>
                <a:gd name="connsiteX1" fmla="*/ 498348 w 630936"/>
                <a:gd name="connsiteY1" fmla="*/ 182880 h 3712845"/>
                <a:gd name="connsiteX2" fmla="*/ 498348 w 630936"/>
                <a:gd name="connsiteY2" fmla="*/ 3141148 h 3712845"/>
                <a:gd name="connsiteX3" fmla="*/ 538538 w 630936"/>
                <a:gd name="connsiteY3" fmla="*/ 3174308 h 3712845"/>
                <a:gd name="connsiteX4" fmla="*/ 630936 w 630936"/>
                <a:gd name="connsiteY4" fmla="*/ 3397377 h 3712845"/>
                <a:gd name="connsiteX5" fmla="*/ 315468 w 630936"/>
                <a:gd name="connsiteY5" fmla="*/ 3712845 h 3712845"/>
                <a:gd name="connsiteX6" fmla="*/ 0 w 630936"/>
                <a:gd name="connsiteY6" fmla="*/ 3397377 h 3712845"/>
                <a:gd name="connsiteX7" fmla="*/ 92399 w 630936"/>
                <a:gd name="connsiteY7" fmla="*/ 3174308 h 3712845"/>
                <a:gd name="connsiteX8" fmla="*/ 132588 w 630936"/>
                <a:gd name="connsiteY8" fmla="*/ 3141148 h 3712845"/>
                <a:gd name="connsiteX9" fmla="*/ 132588 w 630936"/>
                <a:gd name="connsiteY9" fmla="*/ 182880 h 3712845"/>
                <a:gd name="connsiteX10" fmla="*/ 315468 w 630936"/>
                <a:gd name="connsiteY10" fmla="*/ 0 h 3712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0936" h="3712845">
                  <a:moveTo>
                    <a:pt x="315468" y="0"/>
                  </a:moveTo>
                  <a:cubicBezTo>
                    <a:pt x="416470" y="0"/>
                    <a:pt x="498348" y="81878"/>
                    <a:pt x="498348" y="182880"/>
                  </a:cubicBezTo>
                  <a:lnTo>
                    <a:pt x="498348" y="3141148"/>
                  </a:lnTo>
                  <a:lnTo>
                    <a:pt x="538538" y="3174308"/>
                  </a:lnTo>
                  <a:cubicBezTo>
                    <a:pt x="595626" y="3231396"/>
                    <a:pt x="630936" y="3310263"/>
                    <a:pt x="630936" y="3397377"/>
                  </a:cubicBezTo>
                  <a:cubicBezTo>
                    <a:pt x="630936" y="3571605"/>
                    <a:pt x="489696" y="3712845"/>
                    <a:pt x="315468" y="3712845"/>
                  </a:cubicBezTo>
                  <a:cubicBezTo>
                    <a:pt x="141240" y="3712845"/>
                    <a:pt x="0" y="3571605"/>
                    <a:pt x="0" y="3397377"/>
                  </a:cubicBezTo>
                  <a:cubicBezTo>
                    <a:pt x="0" y="3310263"/>
                    <a:pt x="35310" y="3231396"/>
                    <a:pt x="92399" y="3174308"/>
                  </a:cubicBezTo>
                  <a:lnTo>
                    <a:pt x="132588" y="3141148"/>
                  </a:lnTo>
                  <a:lnTo>
                    <a:pt x="132588" y="182880"/>
                  </a:lnTo>
                  <a:cubicBezTo>
                    <a:pt x="132588" y="81878"/>
                    <a:pt x="214466" y="0"/>
                    <a:pt x="315468" y="0"/>
                  </a:cubicBezTo>
                  <a:close/>
                </a:path>
              </a:pathLst>
            </a:custGeom>
            <a:noFill/>
            <a:ln w="6350">
              <a:solidFill>
                <a:srgbClr val="808080">
                  <a:alpha val="50000"/>
                </a:srgb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cxnSp>
          <p:nvCxnSpPr>
            <p:cNvPr id="214" name="ïşḻïďê-Straight Connector 62">
              <a:extLst>
                <a:ext uri="{FF2B5EF4-FFF2-40B4-BE49-F238E27FC236}">
                  <a16:creationId xmlns="" xmlns:a16="http://schemas.microsoft.com/office/drawing/2014/main" id="{863BD204-AD70-4FF3-ADBD-616E49EBC6E6}"/>
                </a:ext>
              </a:extLst>
            </p:cNvPr>
            <p:cNvCxnSpPr/>
            <p:nvPr/>
          </p:nvCxnSpPr>
          <p:spPr>
            <a:xfrm>
              <a:off x="8157128" y="3499941"/>
              <a:ext cx="1220124" cy="0"/>
            </a:xfrm>
            <a:prstGeom prst="line">
              <a:avLst/>
            </a:prstGeom>
            <a:ln>
              <a:solidFill>
                <a:srgbClr val="47484A"/>
              </a:solidFill>
            </a:ln>
            <a:effectLst/>
          </p:spPr>
          <p:style>
            <a:lnRef idx="2">
              <a:schemeClr val="accent1"/>
            </a:lnRef>
            <a:fillRef idx="0">
              <a:schemeClr val="accent1"/>
            </a:fillRef>
            <a:effectRef idx="1">
              <a:schemeClr val="accent1"/>
            </a:effectRef>
            <a:fontRef idx="minor">
              <a:schemeClr val="tx1"/>
            </a:fontRef>
          </p:style>
        </p:cxnSp>
        <p:grpSp>
          <p:nvGrpSpPr>
            <p:cNvPr id="215" name="Group 80">
              <a:extLst>
                <a:ext uri="{FF2B5EF4-FFF2-40B4-BE49-F238E27FC236}">
                  <a16:creationId xmlns="" xmlns:a16="http://schemas.microsoft.com/office/drawing/2014/main" id="{44C5F726-65A3-4F41-A383-5EC6F432DD66}"/>
                </a:ext>
              </a:extLst>
            </p:cNvPr>
            <p:cNvGrpSpPr/>
            <p:nvPr/>
          </p:nvGrpSpPr>
          <p:grpSpPr>
            <a:xfrm>
              <a:off x="8326365" y="2866399"/>
              <a:ext cx="495456" cy="488500"/>
              <a:chOff x="3838575" y="1847850"/>
              <a:chExt cx="1470025" cy="1449388"/>
            </a:xfrm>
            <a:gradFill>
              <a:gsLst>
                <a:gs pos="0">
                  <a:srgbClr val="EEBE81">
                    <a:alpha val="95000"/>
                  </a:srgbClr>
                </a:gs>
                <a:gs pos="100000">
                  <a:srgbClr val="A36A1E">
                    <a:alpha val="95000"/>
                  </a:srgbClr>
                </a:gs>
              </a:gsLst>
              <a:lin ang="5400000" scaled="1"/>
            </a:gradFill>
          </p:grpSpPr>
          <p:sp>
            <p:nvSpPr>
              <p:cNvPr id="222" name="ïşḻïďê-Freeform: Shape 81">
                <a:extLst>
                  <a:ext uri="{FF2B5EF4-FFF2-40B4-BE49-F238E27FC236}">
                    <a16:creationId xmlns="" xmlns:a16="http://schemas.microsoft.com/office/drawing/2014/main" id="{5764E824-43C4-4A9C-96DC-3AA19E9C2D95}"/>
                  </a:ext>
                </a:extLst>
              </p:cNvPr>
              <p:cNvSpPr/>
              <p:nvPr/>
            </p:nvSpPr>
            <p:spPr bwMode="auto">
              <a:xfrm>
                <a:off x="3838575" y="1847850"/>
                <a:ext cx="1289050" cy="1289050"/>
              </a:xfrm>
              <a:custGeom>
                <a:avLst/>
                <a:gdLst/>
                <a:ahLst/>
                <a:cxnLst>
                  <a:cxn ang="0">
                    <a:pos x="199" y="339"/>
                  </a:cxn>
                  <a:cxn ang="0">
                    <a:pos x="193" y="318"/>
                  </a:cxn>
                  <a:cxn ang="0">
                    <a:pos x="181" y="316"/>
                  </a:cxn>
                  <a:cxn ang="0">
                    <a:pos x="166" y="232"/>
                  </a:cxn>
                  <a:cxn ang="0">
                    <a:pos x="131" y="219"/>
                  </a:cxn>
                  <a:cxn ang="0">
                    <a:pos x="99" y="211"/>
                  </a:cxn>
                  <a:cxn ang="0">
                    <a:pos x="99" y="130"/>
                  </a:cxn>
                  <a:cxn ang="0">
                    <a:pos x="160" y="169"/>
                  </a:cxn>
                  <a:cxn ang="0">
                    <a:pos x="181" y="169"/>
                  </a:cxn>
                  <a:cxn ang="0">
                    <a:pos x="242" y="130"/>
                  </a:cxn>
                  <a:cxn ang="0">
                    <a:pos x="244" y="192"/>
                  </a:cxn>
                  <a:cxn ang="0">
                    <a:pos x="266" y="171"/>
                  </a:cxn>
                  <a:cxn ang="0">
                    <a:pos x="314" y="130"/>
                  </a:cxn>
                  <a:cxn ang="0">
                    <a:pos x="318" y="192"/>
                  </a:cxn>
                  <a:cxn ang="0">
                    <a:pos x="341" y="171"/>
                  </a:cxn>
                  <a:cxn ang="0">
                    <a:pos x="0" y="171"/>
                  </a:cxn>
                  <a:cxn ang="0">
                    <a:pos x="160" y="232"/>
                  </a:cxn>
                  <a:cxn ang="0">
                    <a:pos x="103" y="232"/>
                  </a:cxn>
                  <a:cxn ang="0">
                    <a:pos x="78" y="211"/>
                  </a:cxn>
                  <a:cxn ang="0">
                    <a:pos x="21" y="171"/>
                  </a:cxn>
                  <a:cxn ang="0">
                    <a:pos x="78" y="130"/>
                  </a:cxn>
                  <a:cxn ang="0">
                    <a:pos x="78" y="211"/>
                  </a:cxn>
                  <a:cxn ang="0">
                    <a:pos x="160" y="25"/>
                  </a:cxn>
                  <a:cxn ang="0">
                    <a:pos x="103" y="109"/>
                  </a:cxn>
                  <a:cxn ang="0">
                    <a:pos x="181" y="25"/>
                  </a:cxn>
                  <a:cxn ang="0">
                    <a:pos x="181" y="109"/>
                  </a:cxn>
                  <a:cxn ang="0">
                    <a:pos x="260" y="109"/>
                  </a:cxn>
                  <a:cxn ang="0">
                    <a:pos x="307" y="109"/>
                  </a:cxn>
                  <a:cxn ang="0">
                    <a:pos x="81" y="109"/>
                  </a:cxn>
                  <a:cxn ang="0">
                    <a:pos x="116" y="32"/>
                  </a:cxn>
                  <a:cxn ang="0">
                    <a:pos x="116" y="310"/>
                  </a:cxn>
                  <a:cxn ang="0">
                    <a:pos x="81" y="232"/>
                  </a:cxn>
                  <a:cxn ang="0">
                    <a:pos x="81" y="232"/>
                  </a:cxn>
                </a:cxnLst>
                <a:rect l="0" t="0" r="r" b="b"/>
                <a:pathLst>
                  <a:path w="341" h="341">
                    <a:moveTo>
                      <a:pt x="171" y="341"/>
                    </a:moveTo>
                    <a:cubicBezTo>
                      <a:pt x="180" y="341"/>
                      <a:pt x="190" y="340"/>
                      <a:pt x="199" y="339"/>
                    </a:cubicBezTo>
                    <a:cubicBezTo>
                      <a:pt x="197" y="333"/>
                      <a:pt x="197" y="333"/>
                      <a:pt x="197" y="333"/>
                    </a:cubicBezTo>
                    <a:cubicBezTo>
                      <a:pt x="193" y="318"/>
                      <a:pt x="193" y="318"/>
                      <a:pt x="193" y="318"/>
                    </a:cubicBezTo>
                    <a:cubicBezTo>
                      <a:pt x="191" y="312"/>
                      <a:pt x="191" y="312"/>
                      <a:pt x="191" y="312"/>
                    </a:cubicBezTo>
                    <a:cubicBezTo>
                      <a:pt x="188" y="314"/>
                      <a:pt x="184" y="315"/>
                      <a:pt x="181" y="316"/>
                    </a:cubicBezTo>
                    <a:cubicBezTo>
                      <a:pt x="181" y="281"/>
                      <a:pt x="181" y="281"/>
                      <a:pt x="181" y="281"/>
                    </a:cubicBezTo>
                    <a:cubicBezTo>
                      <a:pt x="166" y="232"/>
                      <a:pt x="166" y="232"/>
                      <a:pt x="166" y="232"/>
                    </a:cubicBezTo>
                    <a:cubicBezTo>
                      <a:pt x="161" y="219"/>
                      <a:pt x="161" y="219"/>
                      <a:pt x="161" y="219"/>
                    </a:cubicBezTo>
                    <a:cubicBezTo>
                      <a:pt x="131" y="219"/>
                      <a:pt x="131" y="219"/>
                      <a:pt x="131" y="219"/>
                    </a:cubicBezTo>
                    <a:cubicBezTo>
                      <a:pt x="124" y="219"/>
                      <a:pt x="118" y="216"/>
                      <a:pt x="113" y="211"/>
                    </a:cubicBezTo>
                    <a:cubicBezTo>
                      <a:pt x="99" y="211"/>
                      <a:pt x="99" y="211"/>
                      <a:pt x="99" y="211"/>
                    </a:cubicBezTo>
                    <a:cubicBezTo>
                      <a:pt x="97" y="198"/>
                      <a:pt x="96" y="184"/>
                      <a:pt x="96" y="171"/>
                    </a:cubicBezTo>
                    <a:cubicBezTo>
                      <a:pt x="96" y="157"/>
                      <a:pt x="97" y="143"/>
                      <a:pt x="99" y="130"/>
                    </a:cubicBezTo>
                    <a:cubicBezTo>
                      <a:pt x="160" y="130"/>
                      <a:pt x="160" y="130"/>
                      <a:pt x="160" y="130"/>
                    </a:cubicBezTo>
                    <a:cubicBezTo>
                      <a:pt x="160" y="169"/>
                      <a:pt x="160" y="169"/>
                      <a:pt x="160" y="169"/>
                    </a:cubicBezTo>
                    <a:cubicBezTo>
                      <a:pt x="180" y="169"/>
                      <a:pt x="180" y="169"/>
                      <a:pt x="180" y="169"/>
                    </a:cubicBezTo>
                    <a:cubicBezTo>
                      <a:pt x="180" y="169"/>
                      <a:pt x="181" y="169"/>
                      <a:pt x="181" y="169"/>
                    </a:cubicBezTo>
                    <a:cubicBezTo>
                      <a:pt x="181" y="130"/>
                      <a:pt x="181" y="130"/>
                      <a:pt x="181" y="130"/>
                    </a:cubicBezTo>
                    <a:cubicBezTo>
                      <a:pt x="242" y="130"/>
                      <a:pt x="242" y="130"/>
                      <a:pt x="242" y="130"/>
                    </a:cubicBezTo>
                    <a:cubicBezTo>
                      <a:pt x="244" y="143"/>
                      <a:pt x="245" y="157"/>
                      <a:pt x="245" y="171"/>
                    </a:cubicBezTo>
                    <a:cubicBezTo>
                      <a:pt x="245" y="178"/>
                      <a:pt x="245" y="185"/>
                      <a:pt x="244" y="192"/>
                    </a:cubicBezTo>
                    <a:cubicBezTo>
                      <a:pt x="265" y="192"/>
                      <a:pt x="265" y="192"/>
                      <a:pt x="265" y="192"/>
                    </a:cubicBezTo>
                    <a:cubicBezTo>
                      <a:pt x="266" y="185"/>
                      <a:pt x="266" y="178"/>
                      <a:pt x="266" y="171"/>
                    </a:cubicBezTo>
                    <a:cubicBezTo>
                      <a:pt x="266" y="157"/>
                      <a:pt x="265" y="143"/>
                      <a:pt x="264" y="130"/>
                    </a:cubicBezTo>
                    <a:cubicBezTo>
                      <a:pt x="314" y="130"/>
                      <a:pt x="314" y="130"/>
                      <a:pt x="314" y="130"/>
                    </a:cubicBezTo>
                    <a:cubicBezTo>
                      <a:pt x="318" y="143"/>
                      <a:pt x="320" y="157"/>
                      <a:pt x="320" y="171"/>
                    </a:cubicBezTo>
                    <a:cubicBezTo>
                      <a:pt x="320" y="178"/>
                      <a:pt x="319" y="185"/>
                      <a:pt x="318" y="192"/>
                    </a:cubicBezTo>
                    <a:cubicBezTo>
                      <a:pt x="340" y="192"/>
                      <a:pt x="340" y="192"/>
                      <a:pt x="340" y="192"/>
                    </a:cubicBezTo>
                    <a:cubicBezTo>
                      <a:pt x="341" y="185"/>
                      <a:pt x="341" y="178"/>
                      <a:pt x="341" y="171"/>
                    </a:cubicBezTo>
                    <a:cubicBezTo>
                      <a:pt x="341" y="76"/>
                      <a:pt x="265" y="0"/>
                      <a:pt x="171" y="0"/>
                    </a:cubicBezTo>
                    <a:cubicBezTo>
                      <a:pt x="76" y="0"/>
                      <a:pt x="0" y="76"/>
                      <a:pt x="0" y="171"/>
                    </a:cubicBezTo>
                    <a:cubicBezTo>
                      <a:pt x="0" y="265"/>
                      <a:pt x="76" y="341"/>
                      <a:pt x="171" y="341"/>
                    </a:cubicBezTo>
                    <a:close/>
                    <a:moveTo>
                      <a:pt x="160" y="232"/>
                    </a:moveTo>
                    <a:cubicBezTo>
                      <a:pt x="160" y="316"/>
                      <a:pt x="160" y="316"/>
                      <a:pt x="160" y="316"/>
                    </a:cubicBezTo>
                    <a:cubicBezTo>
                      <a:pt x="135" y="309"/>
                      <a:pt x="114" y="276"/>
                      <a:pt x="103" y="232"/>
                    </a:cubicBezTo>
                    <a:lnTo>
                      <a:pt x="160" y="232"/>
                    </a:lnTo>
                    <a:close/>
                    <a:moveTo>
                      <a:pt x="78" y="211"/>
                    </a:moveTo>
                    <a:cubicBezTo>
                      <a:pt x="27" y="211"/>
                      <a:pt x="27" y="211"/>
                      <a:pt x="27" y="211"/>
                    </a:cubicBezTo>
                    <a:cubicBezTo>
                      <a:pt x="23" y="198"/>
                      <a:pt x="21" y="185"/>
                      <a:pt x="21" y="171"/>
                    </a:cubicBezTo>
                    <a:cubicBezTo>
                      <a:pt x="21" y="157"/>
                      <a:pt x="23" y="143"/>
                      <a:pt x="27" y="130"/>
                    </a:cubicBezTo>
                    <a:cubicBezTo>
                      <a:pt x="78" y="130"/>
                      <a:pt x="78" y="130"/>
                      <a:pt x="78" y="130"/>
                    </a:cubicBezTo>
                    <a:cubicBezTo>
                      <a:pt x="76" y="143"/>
                      <a:pt x="75" y="157"/>
                      <a:pt x="75" y="171"/>
                    </a:cubicBezTo>
                    <a:cubicBezTo>
                      <a:pt x="75" y="184"/>
                      <a:pt x="76" y="198"/>
                      <a:pt x="78" y="211"/>
                    </a:cubicBezTo>
                    <a:close/>
                    <a:moveTo>
                      <a:pt x="103" y="109"/>
                    </a:moveTo>
                    <a:cubicBezTo>
                      <a:pt x="114" y="65"/>
                      <a:pt x="135" y="32"/>
                      <a:pt x="160" y="25"/>
                    </a:cubicBezTo>
                    <a:cubicBezTo>
                      <a:pt x="160" y="109"/>
                      <a:pt x="160" y="109"/>
                      <a:pt x="160" y="109"/>
                    </a:cubicBezTo>
                    <a:lnTo>
                      <a:pt x="103" y="109"/>
                    </a:lnTo>
                    <a:close/>
                    <a:moveTo>
                      <a:pt x="181" y="109"/>
                    </a:moveTo>
                    <a:cubicBezTo>
                      <a:pt x="181" y="25"/>
                      <a:pt x="181" y="25"/>
                      <a:pt x="181" y="25"/>
                    </a:cubicBezTo>
                    <a:cubicBezTo>
                      <a:pt x="206" y="32"/>
                      <a:pt x="227" y="65"/>
                      <a:pt x="238" y="109"/>
                    </a:cubicBezTo>
                    <a:lnTo>
                      <a:pt x="181" y="109"/>
                    </a:lnTo>
                    <a:close/>
                    <a:moveTo>
                      <a:pt x="307" y="109"/>
                    </a:moveTo>
                    <a:cubicBezTo>
                      <a:pt x="260" y="109"/>
                      <a:pt x="260" y="109"/>
                      <a:pt x="260" y="109"/>
                    </a:cubicBezTo>
                    <a:cubicBezTo>
                      <a:pt x="253" y="77"/>
                      <a:pt x="241" y="51"/>
                      <a:pt x="225" y="32"/>
                    </a:cubicBezTo>
                    <a:cubicBezTo>
                      <a:pt x="262" y="46"/>
                      <a:pt x="291" y="74"/>
                      <a:pt x="307" y="109"/>
                    </a:cubicBezTo>
                    <a:close/>
                    <a:moveTo>
                      <a:pt x="116" y="32"/>
                    </a:moveTo>
                    <a:cubicBezTo>
                      <a:pt x="100" y="51"/>
                      <a:pt x="88" y="77"/>
                      <a:pt x="81" y="109"/>
                    </a:cubicBezTo>
                    <a:cubicBezTo>
                      <a:pt x="34" y="109"/>
                      <a:pt x="34" y="109"/>
                      <a:pt x="34" y="109"/>
                    </a:cubicBezTo>
                    <a:cubicBezTo>
                      <a:pt x="50" y="74"/>
                      <a:pt x="80" y="46"/>
                      <a:pt x="116" y="32"/>
                    </a:cubicBezTo>
                    <a:close/>
                    <a:moveTo>
                      <a:pt x="81" y="232"/>
                    </a:moveTo>
                    <a:cubicBezTo>
                      <a:pt x="88" y="264"/>
                      <a:pt x="100" y="291"/>
                      <a:pt x="116" y="310"/>
                    </a:cubicBezTo>
                    <a:cubicBezTo>
                      <a:pt x="80" y="295"/>
                      <a:pt x="50" y="267"/>
                      <a:pt x="34" y="232"/>
                    </a:cubicBezTo>
                    <a:lnTo>
                      <a:pt x="81" y="232"/>
                    </a:lnTo>
                    <a:close/>
                    <a:moveTo>
                      <a:pt x="81" y="232"/>
                    </a:moveTo>
                    <a:cubicBezTo>
                      <a:pt x="81" y="232"/>
                      <a:pt x="81" y="232"/>
                      <a:pt x="81" y="232"/>
                    </a:cubicBezTo>
                  </a:path>
                </a:pathLst>
              </a:custGeom>
              <a:solidFill>
                <a:srgbClr val="47484A"/>
              </a:solidFill>
              <a:ln w="9525">
                <a:noFill/>
                <a:round/>
              </a:ln>
            </p:spPr>
            <p:txBody>
              <a:bodyPr anchor="ctr"/>
              <a:lstStyle/>
              <a:p>
                <a:pPr algn="ctr"/>
                <a:endParaRPr sz="1800">
                  <a:solidFill>
                    <a:srgbClr val="47484A"/>
                  </a:solidFill>
                  <a:cs typeface="+mn-ea"/>
                  <a:sym typeface="+mn-lt"/>
                </a:endParaRPr>
              </a:p>
            </p:txBody>
          </p:sp>
          <p:sp>
            <p:nvSpPr>
              <p:cNvPr id="223" name="ïşḻïďê-Freeform: Shape 82">
                <a:extLst>
                  <a:ext uri="{FF2B5EF4-FFF2-40B4-BE49-F238E27FC236}">
                    <a16:creationId xmlns="" xmlns:a16="http://schemas.microsoft.com/office/drawing/2014/main" id="{05122646-C6A1-49A4-BBE8-77D901054129}"/>
                  </a:ext>
                </a:extLst>
              </p:cNvPr>
              <p:cNvSpPr/>
              <p:nvPr/>
            </p:nvSpPr>
            <p:spPr bwMode="auto">
              <a:xfrm>
                <a:off x="4295775" y="2540000"/>
                <a:ext cx="1012825" cy="604838"/>
              </a:xfrm>
              <a:custGeom>
                <a:avLst/>
                <a:gdLst/>
                <a:ahLst/>
                <a:cxnLst>
                  <a:cxn ang="0">
                    <a:pos x="195" y="24"/>
                  </a:cxn>
                  <a:cxn ang="0">
                    <a:pos x="74" y="24"/>
                  </a:cxn>
                  <a:cxn ang="0">
                    <a:pos x="74" y="24"/>
                  </a:cxn>
                  <a:cxn ang="0">
                    <a:pos x="69" y="8"/>
                  </a:cxn>
                  <a:cxn ang="0">
                    <a:pos x="60" y="1"/>
                  </a:cxn>
                  <a:cxn ang="0">
                    <a:pos x="59" y="0"/>
                  </a:cxn>
                  <a:cxn ang="0">
                    <a:pos x="10" y="0"/>
                  </a:cxn>
                  <a:cxn ang="0">
                    <a:pos x="0" y="11"/>
                  </a:cxn>
                  <a:cxn ang="0">
                    <a:pos x="10" y="21"/>
                  </a:cxn>
                  <a:cxn ang="0">
                    <a:pos x="51" y="21"/>
                  </a:cxn>
                  <a:cxn ang="0">
                    <a:pos x="53" y="28"/>
                  </a:cxn>
                  <a:cxn ang="0">
                    <a:pos x="59" y="49"/>
                  </a:cxn>
                  <a:cxn ang="0">
                    <a:pos x="60" y="51"/>
                  </a:cxn>
                  <a:cxn ang="0">
                    <a:pos x="82" y="120"/>
                  </a:cxn>
                  <a:cxn ang="0">
                    <a:pos x="86" y="132"/>
                  </a:cxn>
                  <a:cxn ang="0">
                    <a:pos x="89" y="142"/>
                  </a:cxn>
                  <a:cxn ang="0">
                    <a:pos x="92" y="153"/>
                  </a:cxn>
                  <a:cxn ang="0">
                    <a:pos x="92" y="153"/>
                  </a:cxn>
                  <a:cxn ang="0">
                    <a:pos x="101" y="160"/>
                  </a:cxn>
                  <a:cxn ang="0">
                    <a:pos x="116" y="156"/>
                  </a:cxn>
                  <a:cxn ang="0">
                    <a:pos x="131" y="160"/>
                  </a:cxn>
                  <a:cxn ang="0">
                    <a:pos x="194" y="160"/>
                  </a:cxn>
                  <a:cxn ang="0">
                    <a:pos x="209" y="156"/>
                  </a:cxn>
                  <a:cxn ang="0">
                    <a:pos x="224" y="160"/>
                  </a:cxn>
                  <a:cxn ang="0">
                    <a:pos x="231" y="160"/>
                  </a:cxn>
                  <a:cxn ang="0">
                    <a:pos x="241" y="150"/>
                  </a:cxn>
                  <a:cxn ang="0">
                    <a:pos x="231" y="139"/>
                  </a:cxn>
                  <a:cxn ang="0">
                    <a:pos x="110" y="139"/>
                  </a:cxn>
                  <a:cxn ang="0">
                    <a:pos x="106" y="126"/>
                  </a:cxn>
                  <a:cxn ang="0">
                    <a:pos x="105" y="125"/>
                  </a:cxn>
                  <a:cxn ang="0">
                    <a:pos x="102" y="115"/>
                  </a:cxn>
                  <a:cxn ang="0">
                    <a:pos x="235" y="115"/>
                  </a:cxn>
                  <a:cxn ang="0">
                    <a:pos x="255" y="99"/>
                  </a:cxn>
                  <a:cxn ang="0">
                    <a:pos x="267" y="44"/>
                  </a:cxn>
                  <a:cxn ang="0">
                    <a:pos x="264" y="30"/>
                  </a:cxn>
                  <a:cxn ang="0">
                    <a:pos x="251" y="24"/>
                  </a:cxn>
                  <a:cxn ang="0">
                    <a:pos x="195" y="24"/>
                  </a:cxn>
                  <a:cxn ang="0">
                    <a:pos x="235" y="94"/>
                  </a:cxn>
                  <a:cxn ang="0">
                    <a:pos x="183" y="94"/>
                  </a:cxn>
                  <a:cxn ang="0">
                    <a:pos x="154" y="94"/>
                  </a:cxn>
                  <a:cxn ang="0">
                    <a:pos x="97" y="94"/>
                  </a:cxn>
                  <a:cxn ang="0">
                    <a:pos x="97" y="94"/>
                  </a:cxn>
                  <a:cxn ang="0">
                    <a:pos x="97" y="94"/>
                  </a:cxn>
                  <a:cxn ang="0">
                    <a:pos x="92" y="80"/>
                  </a:cxn>
                  <a:cxn ang="0">
                    <a:pos x="238" y="80"/>
                  </a:cxn>
                  <a:cxn ang="0">
                    <a:pos x="235" y="94"/>
                  </a:cxn>
                  <a:cxn ang="0">
                    <a:pos x="245" y="45"/>
                  </a:cxn>
                  <a:cxn ang="0">
                    <a:pos x="242" y="59"/>
                  </a:cxn>
                  <a:cxn ang="0">
                    <a:pos x="85" y="59"/>
                  </a:cxn>
                  <a:cxn ang="0">
                    <a:pos x="82" y="49"/>
                  </a:cxn>
                  <a:cxn ang="0">
                    <a:pos x="81" y="45"/>
                  </a:cxn>
                  <a:cxn ang="0">
                    <a:pos x="245" y="45"/>
                  </a:cxn>
                  <a:cxn ang="0">
                    <a:pos x="245" y="45"/>
                  </a:cxn>
                  <a:cxn ang="0">
                    <a:pos x="245" y="45"/>
                  </a:cxn>
                </a:cxnLst>
                <a:rect l="0" t="0" r="r" b="b"/>
                <a:pathLst>
                  <a:path w="268" h="160">
                    <a:moveTo>
                      <a:pt x="195" y="24"/>
                    </a:moveTo>
                    <a:cubicBezTo>
                      <a:pt x="74" y="24"/>
                      <a:pt x="74" y="24"/>
                      <a:pt x="74" y="24"/>
                    </a:cubicBezTo>
                    <a:cubicBezTo>
                      <a:pt x="74" y="24"/>
                      <a:pt x="74" y="24"/>
                      <a:pt x="74" y="24"/>
                    </a:cubicBezTo>
                    <a:cubicBezTo>
                      <a:pt x="69" y="8"/>
                      <a:pt x="69" y="8"/>
                      <a:pt x="69" y="8"/>
                    </a:cubicBezTo>
                    <a:cubicBezTo>
                      <a:pt x="67" y="4"/>
                      <a:pt x="64" y="1"/>
                      <a:pt x="60" y="1"/>
                    </a:cubicBezTo>
                    <a:cubicBezTo>
                      <a:pt x="60" y="0"/>
                      <a:pt x="59" y="0"/>
                      <a:pt x="59" y="0"/>
                    </a:cubicBezTo>
                    <a:cubicBezTo>
                      <a:pt x="10" y="0"/>
                      <a:pt x="10" y="0"/>
                      <a:pt x="10" y="0"/>
                    </a:cubicBezTo>
                    <a:cubicBezTo>
                      <a:pt x="4" y="0"/>
                      <a:pt x="0" y="5"/>
                      <a:pt x="0" y="11"/>
                    </a:cubicBezTo>
                    <a:cubicBezTo>
                      <a:pt x="0" y="17"/>
                      <a:pt x="4" y="21"/>
                      <a:pt x="10" y="21"/>
                    </a:cubicBezTo>
                    <a:cubicBezTo>
                      <a:pt x="51" y="21"/>
                      <a:pt x="51" y="21"/>
                      <a:pt x="51" y="21"/>
                    </a:cubicBezTo>
                    <a:cubicBezTo>
                      <a:pt x="53" y="28"/>
                      <a:pt x="53" y="28"/>
                      <a:pt x="53" y="28"/>
                    </a:cubicBezTo>
                    <a:cubicBezTo>
                      <a:pt x="59" y="49"/>
                      <a:pt x="59" y="49"/>
                      <a:pt x="59" y="49"/>
                    </a:cubicBezTo>
                    <a:cubicBezTo>
                      <a:pt x="60" y="51"/>
                      <a:pt x="60" y="51"/>
                      <a:pt x="60" y="51"/>
                    </a:cubicBezTo>
                    <a:cubicBezTo>
                      <a:pt x="82" y="120"/>
                      <a:pt x="82" y="120"/>
                      <a:pt x="82" y="120"/>
                    </a:cubicBezTo>
                    <a:cubicBezTo>
                      <a:pt x="86" y="132"/>
                      <a:pt x="86" y="132"/>
                      <a:pt x="86" y="132"/>
                    </a:cubicBezTo>
                    <a:cubicBezTo>
                      <a:pt x="89" y="142"/>
                      <a:pt x="89" y="142"/>
                      <a:pt x="89" y="142"/>
                    </a:cubicBezTo>
                    <a:cubicBezTo>
                      <a:pt x="92" y="153"/>
                      <a:pt x="92" y="153"/>
                      <a:pt x="92" y="153"/>
                    </a:cubicBezTo>
                    <a:cubicBezTo>
                      <a:pt x="92" y="153"/>
                      <a:pt x="92" y="153"/>
                      <a:pt x="92" y="153"/>
                    </a:cubicBezTo>
                    <a:cubicBezTo>
                      <a:pt x="93" y="157"/>
                      <a:pt x="97" y="160"/>
                      <a:pt x="101" y="160"/>
                    </a:cubicBezTo>
                    <a:cubicBezTo>
                      <a:pt x="106" y="157"/>
                      <a:pt x="111" y="156"/>
                      <a:pt x="116" y="156"/>
                    </a:cubicBezTo>
                    <a:cubicBezTo>
                      <a:pt x="122" y="156"/>
                      <a:pt x="127" y="157"/>
                      <a:pt x="131" y="160"/>
                    </a:cubicBezTo>
                    <a:cubicBezTo>
                      <a:pt x="194" y="160"/>
                      <a:pt x="194" y="160"/>
                      <a:pt x="194" y="160"/>
                    </a:cubicBezTo>
                    <a:cubicBezTo>
                      <a:pt x="198" y="157"/>
                      <a:pt x="203" y="156"/>
                      <a:pt x="209" y="156"/>
                    </a:cubicBezTo>
                    <a:cubicBezTo>
                      <a:pt x="214" y="156"/>
                      <a:pt x="220" y="157"/>
                      <a:pt x="224" y="160"/>
                    </a:cubicBezTo>
                    <a:cubicBezTo>
                      <a:pt x="231" y="160"/>
                      <a:pt x="231" y="160"/>
                      <a:pt x="231" y="160"/>
                    </a:cubicBezTo>
                    <a:cubicBezTo>
                      <a:pt x="237" y="160"/>
                      <a:pt x="241" y="155"/>
                      <a:pt x="241" y="150"/>
                    </a:cubicBezTo>
                    <a:cubicBezTo>
                      <a:pt x="241" y="144"/>
                      <a:pt x="237" y="139"/>
                      <a:pt x="231" y="139"/>
                    </a:cubicBezTo>
                    <a:cubicBezTo>
                      <a:pt x="110" y="139"/>
                      <a:pt x="110" y="139"/>
                      <a:pt x="110" y="139"/>
                    </a:cubicBezTo>
                    <a:cubicBezTo>
                      <a:pt x="106" y="126"/>
                      <a:pt x="106" y="126"/>
                      <a:pt x="106" y="126"/>
                    </a:cubicBezTo>
                    <a:cubicBezTo>
                      <a:pt x="105" y="125"/>
                      <a:pt x="105" y="125"/>
                      <a:pt x="105" y="125"/>
                    </a:cubicBezTo>
                    <a:cubicBezTo>
                      <a:pt x="102" y="115"/>
                      <a:pt x="102" y="115"/>
                      <a:pt x="102" y="115"/>
                    </a:cubicBezTo>
                    <a:cubicBezTo>
                      <a:pt x="235" y="115"/>
                      <a:pt x="235" y="115"/>
                      <a:pt x="235" y="115"/>
                    </a:cubicBezTo>
                    <a:cubicBezTo>
                      <a:pt x="245" y="115"/>
                      <a:pt x="253" y="108"/>
                      <a:pt x="255" y="99"/>
                    </a:cubicBezTo>
                    <a:cubicBezTo>
                      <a:pt x="267" y="44"/>
                      <a:pt x="267" y="44"/>
                      <a:pt x="267" y="44"/>
                    </a:cubicBezTo>
                    <a:cubicBezTo>
                      <a:pt x="268" y="39"/>
                      <a:pt x="267" y="34"/>
                      <a:pt x="264" y="30"/>
                    </a:cubicBezTo>
                    <a:cubicBezTo>
                      <a:pt x="261" y="26"/>
                      <a:pt x="256" y="24"/>
                      <a:pt x="251" y="24"/>
                    </a:cubicBezTo>
                    <a:lnTo>
                      <a:pt x="195" y="24"/>
                    </a:lnTo>
                    <a:close/>
                    <a:moveTo>
                      <a:pt x="235" y="94"/>
                    </a:moveTo>
                    <a:cubicBezTo>
                      <a:pt x="183" y="94"/>
                      <a:pt x="183" y="94"/>
                      <a:pt x="183" y="94"/>
                    </a:cubicBezTo>
                    <a:cubicBezTo>
                      <a:pt x="154" y="94"/>
                      <a:pt x="154" y="94"/>
                      <a:pt x="154" y="94"/>
                    </a:cubicBezTo>
                    <a:cubicBezTo>
                      <a:pt x="97" y="94"/>
                      <a:pt x="97" y="94"/>
                      <a:pt x="97" y="94"/>
                    </a:cubicBezTo>
                    <a:cubicBezTo>
                      <a:pt x="97" y="94"/>
                      <a:pt x="97" y="94"/>
                      <a:pt x="97" y="94"/>
                    </a:cubicBezTo>
                    <a:cubicBezTo>
                      <a:pt x="97" y="94"/>
                      <a:pt x="97" y="94"/>
                      <a:pt x="97" y="94"/>
                    </a:cubicBezTo>
                    <a:cubicBezTo>
                      <a:pt x="92" y="80"/>
                      <a:pt x="92" y="80"/>
                      <a:pt x="92" y="80"/>
                    </a:cubicBezTo>
                    <a:cubicBezTo>
                      <a:pt x="238" y="80"/>
                      <a:pt x="238" y="80"/>
                      <a:pt x="238" y="80"/>
                    </a:cubicBezTo>
                    <a:lnTo>
                      <a:pt x="235" y="94"/>
                    </a:lnTo>
                    <a:close/>
                    <a:moveTo>
                      <a:pt x="245" y="45"/>
                    </a:moveTo>
                    <a:cubicBezTo>
                      <a:pt x="242" y="59"/>
                      <a:pt x="242" y="59"/>
                      <a:pt x="242" y="59"/>
                    </a:cubicBezTo>
                    <a:cubicBezTo>
                      <a:pt x="85" y="59"/>
                      <a:pt x="85" y="59"/>
                      <a:pt x="85" y="59"/>
                    </a:cubicBezTo>
                    <a:cubicBezTo>
                      <a:pt x="82" y="49"/>
                      <a:pt x="82" y="49"/>
                      <a:pt x="82" y="49"/>
                    </a:cubicBezTo>
                    <a:cubicBezTo>
                      <a:pt x="81" y="45"/>
                      <a:pt x="81" y="45"/>
                      <a:pt x="81" y="45"/>
                    </a:cubicBezTo>
                    <a:lnTo>
                      <a:pt x="245" y="45"/>
                    </a:lnTo>
                    <a:close/>
                    <a:moveTo>
                      <a:pt x="245" y="45"/>
                    </a:moveTo>
                    <a:cubicBezTo>
                      <a:pt x="245" y="45"/>
                      <a:pt x="245" y="45"/>
                      <a:pt x="245" y="45"/>
                    </a:cubicBezTo>
                  </a:path>
                </a:pathLst>
              </a:custGeom>
              <a:solidFill>
                <a:srgbClr val="47484A"/>
              </a:solidFill>
              <a:ln w="9525">
                <a:noFill/>
                <a:round/>
              </a:ln>
            </p:spPr>
            <p:txBody>
              <a:bodyPr anchor="ctr"/>
              <a:lstStyle/>
              <a:p>
                <a:pPr algn="ctr"/>
                <a:endParaRPr sz="1800">
                  <a:solidFill>
                    <a:srgbClr val="47484A"/>
                  </a:solidFill>
                  <a:cs typeface="+mn-ea"/>
                  <a:sym typeface="+mn-lt"/>
                </a:endParaRPr>
              </a:p>
            </p:txBody>
          </p:sp>
          <p:sp>
            <p:nvSpPr>
              <p:cNvPr id="224" name="ïşḻïďê-Freeform: Shape 83">
                <a:extLst>
                  <a:ext uri="{FF2B5EF4-FFF2-40B4-BE49-F238E27FC236}">
                    <a16:creationId xmlns="" xmlns:a16="http://schemas.microsoft.com/office/drawing/2014/main" id="{439AA903-F53D-49D5-8979-9EE46A30B74C}"/>
                  </a:ext>
                </a:extLst>
              </p:cNvPr>
              <p:cNvSpPr/>
              <p:nvPr/>
            </p:nvSpPr>
            <p:spPr bwMode="auto">
              <a:xfrm>
                <a:off x="4678363" y="3182938"/>
                <a:ext cx="112713" cy="114300"/>
              </a:xfrm>
              <a:custGeom>
                <a:avLst/>
                <a:gdLst/>
                <a:ahLst/>
                <a:cxnLst>
                  <a:cxn ang="0">
                    <a:pos x="5" y="4"/>
                  </a:cxn>
                  <a:cxn ang="0">
                    <a:pos x="0" y="15"/>
                  </a:cxn>
                  <a:cxn ang="0">
                    <a:pos x="15" y="30"/>
                  </a:cxn>
                  <a:cxn ang="0">
                    <a:pos x="30" y="15"/>
                  </a:cxn>
                  <a:cxn ang="0">
                    <a:pos x="26" y="4"/>
                  </a:cxn>
                  <a:cxn ang="0">
                    <a:pos x="15" y="0"/>
                  </a:cxn>
                  <a:cxn ang="0">
                    <a:pos x="5" y="4"/>
                  </a:cxn>
                  <a:cxn ang="0">
                    <a:pos x="5" y="4"/>
                  </a:cxn>
                  <a:cxn ang="0">
                    <a:pos x="5" y="4"/>
                  </a:cxn>
                </a:cxnLst>
                <a:rect l="0" t="0" r="r" b="b"/>
                <a:pathLst>
                  <a:path w="30" h="30">
                    <a:moveTo>
                      <a:pt x="5" y="4"/>
                    </a:moveTo>
                    <a:cubicBezTo>
                      <a:pt x="2" y="7"/>
                      <a:pt x="0" y="11"/>
                      <a:pt x="0" y="15"/>
                    </a:cubicBezTo>
                    <a:cubicBezTo>
                      <a:pt x="0" y="23"/>
                      <a:pt x="7" y="30"/>
                      <a:pt x="15" y="30"/>
                    </a:cubicBezTo>
                    <a:cubicBezTo>
                      <a:pt x="23" y="30"/>
                      <a:pt x="30" y="23"/>
                      <a:pt x="30" y="15"/>
                    </a:cubicBezTo>
                    <a:cubicBezTo>
                      <a:pt x="30" y="11"/>
                      <a:pt x="28" y="7"/>
                      <a:pt x="26" y="4"/>
                    </a:cubicBezTo>
                    <a:cubicBezTo>
                      <a:pt x="23" y="2"/>
                      <a:pt x="19" y="0"/>
                      <a:pt x="15" y="0"/>
                    </a:cubicBezTo>
                    <a:cubicBezTo>
                      <a:pt x="11" y="0"/>
                      <a:pt x="7" y="1"/>
                      <a:pt x="5" y="4"/>
                    </a:cubicBezTo>
                    <a:close/>
                    <a:moveTo>
                      <a:pt x="5" y="4"/>
                    </a:moveTo>
                    <a:cubicBezTo>
                      <a:pt x="5" y="4"/>
                      <a:pt x="5" y="4"/>
                      <a:pt x="5" y="4"/>
                    </a:cubicBezTo>
                  </a:path>
                </a:pathLst>
              </a:custGeom>
              <a:solidFill>
                <a:srgbClr val="47484A"/>
              </a:solidFill>
              <a:ln w="9525">
                <a:noFill/>
                <a:round/>
              </a:ln>
            </p:spPr>
            <p:txBody>
              <a:bodyPr anchor="ctr"/>
              <a:lstStyle/>
              <a:p>
                <a:pPr algn="ctr"/>
                <a:endParaRPr sz="1800">
                  <a:solidFill>
                    <a:srgbClr val="47484A"/>
                  </a:solidFill>
                  <a:cs typeface="+mn-ea"/>
                  <a:sym typeface="+mn-lt"/>
                </a:endParaRPr>
              </a:p>
            </p:txBody>
          </p:sp>
          <p:sp>
            <p:nvSpPr>
              <p:cNvPr id="225" name="ïşḻïďê-Freeform: Shape 84">
                <a:extLst>
                  <a:ext uri="{FF2B5EF4-FFF2-40B4-BE49-F238E27FC236}">
                    <a16:creationId xmlns="" xmlns:a16="http://schemas.microsoft.com/office/drawing/2014/main" id="{B247D243-DC6D-4F9F-AF70-6C378DF50760}"/>
                  </a:ext>
                </a:extLst>
              </p:cNvPr>
              <p:cNvSpPr/>
              <p:nvPr/>
            </p:nvSpPr>
            <p:spPr bwMode="auto">
              <a:xfrm>
                <a:off x="5029200" y="3182938"/>
                <a:ext cx="112713" cy="114300"/>
              </a:xfrm>
              <a:custGeom>
                <a:avLst/>
                <a:gdLst/>
                <a:ahLst/>
                <a:cxnLst>
                  <a:cxn ang="0">
                    <a:pos x="4" y="4"/>
                  </a:cxn>
                  <a:cxn ang="0">
                    <a:pos x="0" y="15"/>
                  </a:cxn>
                  <a:cxn ang="0">
                    <a:pos x="15" y="30"/>
                  </a:cxn>
                  <a:cxn ang="0">
                    <a:pos x="30" y="15"/>
                  </a:cxn>
                  <a:cxn ang="0">
                    <a:pos x="25" y="4"/>
                  </a:cxn>
                  <a:cxn ang="0">
                    <a:pos x="15" y="0"/>
                  </a:cxn>
                  <a:cxn ang="0">
                    <a:pos x="4" y="4"/>
                  </a:cxn>
                  <a:cxn ang="0">
                    <a:pos x="4" y="4"/>
                  </a:cxn>
                  <a:cxn ang="0">
                    <a:pos x="4" y="4"/>
                  </a:cxn>
                </a:cxnLst>
                <a:rect l="0" t="0" r="r" b="b"/>
                <a:pathLst>
                  <a:path w="30" h="30">
                    <a:moveTo>
                      <a:pt x="4" y="4"/>
                    </a:moveTo>
                    <a:cubicBezTo>
                      <a:pt x="2" y="7"/>
                      <a:pt x="0" y="11"/>
                      <a:pt x="0" y="15"/>
                    </a:cubicBezTo>
                    <a:cubicBezTo>
                      <a:pt x="0" y="23"/>
                      <a:pt x="7" y="30"/>
                      <a:pt x="15" y="30"/>
                    </a:cubicBezTo>
                    <a:cubicBezTo>
                      <a:pt x="23" y="30"/>
                      <a:pt x="30" y="23"/>
                      <a:pt x="30" y="15"/>
                    </a:cubicBezTo>
                    <a:cubicBezTo>
                      <a:pt x="30" y="11"/>
                      <a:pt x="28" y="7"/>
                      <a:pt x="25" y="4"/>
                    </a:cubicBezTo>
                    <a:cubicBezTo>
                      <a:pt x="23" y="2"/>
                      <a:pt x="19" y="0"/>
                      <a:pt x="15" y="0"/>
                    </a:cubicBezTo>
                    <a:cubicBezTo>
                      <a:pt x="11" y="0"/>
                      <a:pt x="7" y="1"/>
                      <a:pt x="4" y="4"/>
                    </a:cubicBezTo>
                    <a:close/>
                    <a:moveTo>
                      <a:pt x="4" y="4"/>
                    </a:moveTo>
                    <a:cubicBezTo>
                      <a:pt x="4" y="4"/>
                      <a:pt x="4" y="4"/>
                      <a:pt x="4" y="4"/>
                    </a:cubicBezTo>
                  </a:path>
                </a:pathLst>
              </a:custGeom>
              <a:solidFill>
                <a:srgbClr val="47484A"/>
              </a:solidFill>
              <a:ln w="9525">
                <a:noFill/>
                <a:round/>
              </a:ln>
            </p:spPr>
            <p:txBody>
              <a:bodyPr anchor="ctr"/>
              <a:lstStyle/>
              <a:p>
                <a:pPr algn="ctr"/>
                <a:endParaRPr sz="1800">
                  <a:solidFill>
                    <a:srgbClr val="47484A"/>
                  </a:solidFill>
                  <a:cs typeface="+mn-ea"/>
                  <a:sym typeface="+mn-lt"/>
                </a:endParaRPr>
              </a:p>
            </p:txBody>
          </p:sp>
        </p:grpSp>
        <p:grpSp>
          <p:nvGrpSpPr>
            <p:cNvPr id="216" name="Group 7">
              <a:extLst>
                <a:ext uri="{FF2B5EF4-FFF2-40B4-BE49-F238E27FC236}">
                  <a16:creationId xmlns="" xmlns:a16="http://schemas.microsoft.com/office/drawing/2014/main" id="{7D708F16-E943-4B4E-A3DD-FF5A3CFAADAF}"/>
                </a:ext>
              </a:extLst>
            </p:cNvPr>
            <p:cNvGrpSpPr/>
            <p:nvPr/>
          </p:nvGrpSpPr>
          <p:grpSpPr>
            <a:xfrm>
              <a:off x="9693277" y="3213504"/>
              <a:ext cx="369571" cy="1968592"/>
              <a:chOff x="6765249" y="2059233"/>
              <a:chExt cx="329109" cy="1753060"/>
            </a:xfrm>
          </p:grpSpPr>
          <p:sp>
            <p:nvSpPr>
              <p:cNvPr id="220" name="ïşḻïďê-Rectangle: Rounded Corners 52">
                <a:extLst>
                  <a:ext uri="{FF2B5EF4-FFF2-40B4-BE49-F238E27FC236}">
                    <a16:creationId xmlns="" xmlns:a16="http://schemas.microsoft.com/office/drawing/2014/main" id="{7BE9DC79-1B38-480D-B50B-A59A9DDE21C1}"/>
                  </a:ext>
                </a:extLst>
              </p:cNvPr>
              <p:cNvSpPr/>
              <p:nvPr/>
            </p:nvSpPr>
            <p:spPr>
              <a:xfrm>
                <a:off x="6848653" y="2059233"/>
                <a:ext cx="162300" cy="1678058"/>
              </a:xfrm>
              <a:prstGeom prst="roundRect">
                <a:avLst>
                  <a:gd name="adj" fmla="val 50000"/>
                </a:avLst>
              </a:prstGeom>
              <a:solidFill>
                <a:srgbClr val="1C548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sp>
            <p:nvSpPr>
              <p:cNvPr id="221" name="ïşḻïďê-Oval 53">
                <a:extLst>
                  <a:ext uri="{FF2B5EF4-FFF2-40B4-BE49-F238E27FC236}">
                    <a16:creationId xmlns="" xmlns:a16="http://schemas.microsoft.com/office/drawing/2014/main" id="{9459DDCF-7452-4FD6-9751-C56B837BC5C7}"/>
                  </a:ext>
                </a:extLst>
              </p:cNvPr>
              <p:cNvSpPr/>
              <p:nvPr/>
            </p:nvSpPr>
            <p:spPr>
              <a:xfrm>
                <a:off x="6765249" y="3483098"/>
                <a:ext cx="329109" cy="329195"/>
              </a:xfrm>
              <a:prstGeom prst="ellipse">
                <a:avLst/>
              </a:prstGeom>
              <a:solidFill>
                <a:srgbClr val="1C548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grpSp>
        <p:sp>
          <p:nvSpPr>
            <p:cNvPr id="217" name="ïşḻïďê-Freeform: Shape 54">
              <a:extLst>
                <a:ext uri="{FF2B5EF4-FFF2-40B4-BE49-F238E27FC236}">
                  <a16:creationId xmlns="" xmlns:a16="http://schemas.microsoft.com/office/drawing/2014/main" id="{6D9038FC-1D38-4612-994A-0D5EB9BB339C}"/>
                </a:ext>
              </a:extLst>
            </p:cNvPr>
            <p:cNvSpPr/>
            <p:nvPr/>
          </p:nvSpPr>
          <p:spPr>
            <a:xfrm>
              <a:off x="9654713" y="2591074"/>
              <a:ext cx="446743" cy="2629618"/>
            </a:xfrm>
            <a:custGeom>
              <a:avLst/>
              <a:gdLst>
                <a:gd name="connsiteX0" fmla="*/ 315468 w 630936"/>
                <a:gd name="connsiteY0" fmla="*/ 0 h 3712845"/>
                <a:gd name="connsiteX1" fmla="*/ 498348 w 630936"/>
                <a:gd name="connsiteY1" fmla="*/ 182880 h 3712845"/>
                <a:gd name="connsiteX2" fmla="*/ 498348 w 630936"/>
                <a:gd name="connsiteY2" fmla="*/ 3141148 h 3712845"/>
                <a:gd name="connsiteX3" fmla="*/ 538538 w 630936"/>
                <a:gd name="connsiteY3" fmla="*/ 3174308 h 3712845"/>
                <a:gd name="connsiteX4" fmla="*/ 630936 w 630936"/>
                <a:gd name="connsiteY4" fmla="*/ 3397377 h 3712845"/>
                <a:gd name="connsiteX5" fmla="*/ 315468 w 630936"/>
                <a:gd name="connsiteY5" fmla="*/ 3712845 h 3712845"/>
                <a:gd name="connsiteX6" fmla="*/ 0 w 630936"/>
                <a:gd name="connsiteY6" fmla="*/ 3397377 h 3712845"/>
                <a:gd name="connsiteX7" fmla="*/ 92399 w 630936"/>
                <a:gd name="connsiteY7" fmla="*/ 3174308 h 3712845"/>
                <a:gd name="connsiteX8" fmla="*/ 132588 w 630936"/>
                <a:gd name="connsiteY8" fmla="*/ 3141148 h 3712845"/>
                <a:gd name="connsiteX9" fmla="*/ 132588 w 630936"/>
                <a:gd name="connsiteY9" fmla="*/ 182880 h 3712845"/>
                <a:gd name="connsiteX10" fmla="*/ 315468 w 630936"/>
                <a:gd name="connsiteY10" fmla="*/ 0 h 3712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0936" h="3712845">
                  <a:moveTo>
                    <a:pt x="315468" y="0"/>
                  </a:moveTo>
                  <a:cubicBezTo>
                    <a:pt x="416470" y="0"/>
                    <a:pt x="498348" y="81878"/>
                    <a:pt x="498348" y="182880"/>
                  </a:cubicBezTo>
                  <a:lnTo>
                    <a:pt x="498348" y="3141148"/>
                  </a:lnTo>
                  <a:lnTo>
                    <a:pt x="538538" y="3174308"/>
                  </a:lnTo>
                  <a:cubicBezTo>
                    <a:pt x="595626" y="3231396"/>
                    <a:pt x="630936" y="3310263"/>
                    <a:pt x="630936" y="3397377"/>
                  </a:cubicBezTo>
                  <a:cubicBezTo>
                    <a:pt x="630936" y="3571605"/>
                    <a:pt x="489696" y="3712845"/>
                    <a:pt x="315468" y="3712845"/>
                  </a:cubicBezTo>
                  <a:cubicBezTo>
                    <a:pt x="141240" y="3712845"/>
                    <a:pt x="0" y="3571605"/>
                    <a:pt x="0" y="3397377"/>
                  </a:cubicBezTo>
                  <a:cubicBezTo>
                    <a:pt x="0" y="3310263"/>
                    <a:pt x="35310" y="3231396"/>
                    <a:pt x="92399" y="3174308"/>
                  </a:cubicBezTo>
                  <a:lnTo>
                    <a:pt x="132588" y="3141148"/>
                  </a:lnTo>
                  <a:lnTo>
                    <a:pt x="132588" y="182880"/>
                  </a:lnTo>
                  <a:cubicBezTo>
                    <a:pt x="132588" y="81878"/>
                    <a:pt x="214466" y="0"/>
                    <a:pt x="315468" y="0"/>
                  </a:cubicBezTo>
                  <a:close/>
                </a:path>
              </a:pathLst>
            </a:custGeom>
            <a:noFill/>
            <a:ln w="6350">
              <a:solidFill>
                <a:srgbClr val="808080">
                  <a:alpha val="50000"/>
                </a:srgb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cxnSp>
          <p:nvCxnSpPr>
            <p:cNvPr id="218" name="ïşḻïďê-Straight Connector 64">
              <a:extLst>
                <a:ext uri="{FF2B5EF4-FFF2-40B4-BE49-F238E27FC236}">
                  <a16:creationId xmlns="" xmlns:a16="http://schemas.microsoft.com/office/drawing/2014/main" id="{F415CB3C-18FF-4ED4-9456-E18F88C15D72}"/>
                </a:ext>
              </a:extLst>
            </p:cNvPr>
            <p:cNvCxnSpPr/>
            <p:nvPr/>
          </p:nvCxnSpPr>
          <p:spPr>
            <a:xfrm>
              <a:off x="10316709" y="3499941"/>
              <a:ext cx="1220124" cy="0"/>
            </a:xfrm>
            <a:prstGeom prst="line">
              <a:avLst/>
            </a:prstGeom>
            <a:ln>
              <a:solidFill>
                <a:srgbClr val="1C5483"/>
              </a:solidFill>
            </a:ln>
            <a:effectLst/>
          </p:spPr>
          <p:style>
            <a:lnRef idx="2">
              <a:schemeClr val="accent1"/>
            </a:lnRef>
            <a:fillRef idx="0">
              <a:schemeClr val="accent1"/>
            </a:fillRef>
            <a:effectRef idx="1">
              <a:schemeClr val="accent1"/>
            </a:effectRef>
            <a:fontRef idx="minor">
              <a:schemeClr val="tx1"/>
            </a:fontRef>
          </p:style>
        </p:cxnSp>
        <p:sp>
          <p:nvSpPr>
            <p:cNvPr id="219" name="ïşḻïďê-Freeform: Shape 85">
              <a:extLst>
                <a:ext uri="{FF2B5EF4-FFF2-40B4-BE49-F238E27FC236}">
                  <a16:creationId xmlns="" xmlns:a16="http://schemas.microsoft.com/office/drawing/2014/main" id="{8FBB2108-896A-47D5-A53C-FA62DB14FBEA}"/>
                </a:ext>
              </a:extLst>
            </p:cNvPr>
            <p:cNvSpPr/>
            <p:nvPr/>
          </p:nvSpPr>
          <p:spPr bwMode="auto">
            <a:xfrm>
              <a:off x="10498390" y="2843483"/>
              <a:ext cx="470572" cy="534334"/>
            </a:xfrm>
            <a:custGeom>
              <a:avLst/>
              <a:gdLst/>
              <a:ahLst/>
              <a:cxnLst>
                <a:cxn ang="0">
                  <a:pos x="44" y="43"/>
                </a:cxn>
                <a:cxn ang="0">
                  <a:pos x="87" y="0"/>
                </a:cxn>
                <a:cxn ang="0">
                  <a:pos x="130" y="43"/>
                </a:cxn>
                <a:cxn ang="0">
                  <a:pos x="87" y="86"/>
                </a:cxn>
                <a:cxn ang="0">
                  <a:pos x="44" y="43"/>
                </a:cxn>
                <a:cxn ang="0">
                  <a:pos x="137" y="37"/>
                </a:cxn>
                <a:cxn ang="0">
                  <a:pos x="263" y="14"/>
                </a:cxn>
                <a:cxn ang="0">
                  <a:pos x="252" y="124"/>
                </a:cxn>
                <a:cxn ang="0">
                  <a:pos x="206" y="104"/>
                </a:cxn>
                <a:cxn ang="0">
                  <a:pos x="204" y="129"/>
                </a:cxn>
                <a:cxn ang="0">
                  <a:pos x="183" y="119"/>
                </a:cxn>
                <a:cxn ang="0">
                  <a:pos x="121" y="148"/>
                </a:cxn>
                <a:cxn ang="0">
                  <a:pos x="96" y="145"/>
                </a:cxn>
                <a:cxn ang="0">
                  <a:pos x="80" y="219"/>
                </a:cxn>
                <a:cxn ang="0">
                  <a:pos x="60" y="242"/>
                </a:cxn>
                <a:cxn ang="0">
                  <a:pos x="60" y="377"/>
                </a:cxn>
                <a:cxn ang="0">
                  <a:pos x="37" y="400"/>
                </a:cxn>
                <a:cxn ang="0">
                  <a:pos x="37" y="400"/>
                </a:cxn>
                <a:cxn ang="0">
                  <a:pos x="14" y="377"/>
                </a:cxn>
                <a:cxn ang="0">
                  <a:pos x="15" y="234"/>
                </a:cxn>
                <a:cxn ang="0">
                  <a:pos x="3" y="203"/>
                </a:cxn>
                <a:cxn ang="0">
                  <a:pos x="23" y="110"/>
                </a:cxn>
                <a:cxn ang="0">
                  <a:pos x="59" y="84"/>
                </a:cxn>
                <a:cxn ang="0">
                  <a:pos x="59" y="84"/>
                </a:cxn>
                <a:cxn ang="0">
                  <a:pos x="69" y="85"/>
                </a:cxn>
                <a:cxn ang="0">
                  <a:pos x="78" y="88"/>
                </a:cxn>
                <a:cxn ang="0">
                  <a:pos x="99" y="111"/>
                </a:cxn>
                <a:cxn ang="0">
                  <a:pos x="155" y="100"/>
                </a:cxn>
                <a:cxn ang="0">
                  <a:pos x="156" y="99"/>
                </a:cxn>
                <a:cxn ang="0">
                  <a:pos x="157" y="84"/>
                </a:cxn>
                <a:cxn ang="0">
                  <a:pos x="134" y="74"/>
                </a:cxn>
                <a:cxn ang="0">
                  <a:pos x="137" y="37"/>
                </a:cxn>
                <a:cxn ang="0">
                  <a:pos x="168" y="92"/>
                </a:cxn>
                <a:cxn ang="0">
                  <a:pos x="178" y="95"/>
                </a:cxn>
                <a:cxn ang="0">
                  <a:pos x="186" y="108"/>
                </a:cxn>
                <a:cxn ang="0">
                  <a:pos x="193" y="111"/>
                </a:cxn>
                <a:cxn ang="0">
                  <a:pos x="194" y="100"/>
                </a:cxn>
                <a:cxn ang="0">
                  <a:pos x="169" y="89"/>
                </a:cxn>
                <a:cxn ang="0">
                  <a:pos x="168" y="92"/>
                </a:cxn>
                <a:cxn ang="0">
                  <a:pos x="267" y="117"/>
                </a:cxn>
                <a:cxn ang="0">
                  <a:pos x="327" y="155"/>
                </a:cxn>
                <a:cxn ang="0">
                  <a:pos x="331" y="147"/>
                </a:cxn>
                <a:cxn ang="0">
                  <a:pos x="272" y="109"/>
                </a:cxn>
                <a:cxn ang="0">
                  <a:pos x="267" y="117"/>
                </a:cxn>
                <a:cxn ang="0">
                  <a:pos x="345" y="14"/>
                </a:cxn>
                <a:cxn ang="0">
                  <a:pos x="343" y="5"/>
                </a:cxn>
                <a:cxn ang="0">
                  <a:pos x="274" y="21"/>
                </a:cxn>
                <a:cxn ang="0">
                  <a:pos x="276" y="30"/>
                </a:cxn>
                <a:cxn ang="0">
                  <a:pos x="345" y="14"/>
                </a:cxn>
                <a:cxn ang="0">
                  <a:pos x="276" y="67"/>
                </a:cxn>
                <a:cxn ang="0">
                  <a:pos x="275" y="76"/>
                </a:cxn>
                <a:cxn ang="0">
                  <a:pos x="353" y="81"/>
                </a:cxn>
                <a:cxn ang="0">
                  <a:pos x="354" y="71"/>
                </a:cxn>
                <a:cxn ang="0">
                  <a:pos x="276" y="67"/>
                </a:cxn>
                <a:cxn ang="0">
                  <a:pos x="276" y="67"/>
                </a:cxn>
                <a:cxn ang="0">
                  <a:pos x="276" y="67"/>
                </a:cxn>
              </a:cxnLst>
              <a:rect l="0" t="0" r="r" b="b"/>
              <a:pathLst>
                <a:path w="354" h="400">
                  <a:moveTo>
                    <a:pt x="44" y="43"/>
                  </a:moveTo>
                  <a:cubicBezTo>
                    <a:pt x="44" y="19"/>
                    <a:pt x="63" y="0"/>
                    <a:pt x="87" y="0"/>
                  </a:cubicBezTo>
                  <a:cubicBezTo>
                    <a:pt x="111" y="0"/>
                    <a:pt x="130" y="19"/>
                    <a:pt x="130" y="43"/>
                  </a:cubicBezTo>
                  <a:cubicBezTo>
                    <a:pt x="130" y="67"/>
                    <a:pt x="111" y="86"/>
                    <a:pt x="87" y="86"/>
                  </a:cubicBezTo>
                  <a:cubicBezTo>
                    <a:pt x="63" y="86"/>
                    <a:pt x="44" y="67"/>
                    <a:pt x="44" y="43"/>
                  </a:cubicBezTo>
                  <a:close/>
                  <a:moveTo>
                    <a:pt x="137" y="37"/>
                  </a:moveTo>
                  <a:cubicBezTo>
                    <a:pt x="263" y="14"/>
                    <a:pt x="263" y="14"/>
                    <a:pt x="263" y="14"/>
                  </a:cubicBezTo>
                  <a:cubicBezTo>
                    <a:pt x="252" y="124"/>
                    <a:pt x="252" y="124"/>
                    <a:pt x="252" y="124"/>
                  </a:cubicBezTo>
                  <a:cubicBezTo>
                    <a:pt x="206" y="104"/>
                    <a:pt x="206" y="104"/>
                    <a:pt x="206" y="104"/>
                  </a:cubicBezTo>
                  <a:cubicBezTo>
                    <a:pt x="204" y="129"/>
                    <a:pt x="204" y="129"/>
                    <a:pt x="204" y="129"/>
                  </a:cubicBezTo>
                  <a:cubicBezTo>
                    <a:pt x="183" y="119"/>
                    <a:pt x="183" y="119"/>
                    <a:pt x="183" y="119"/>
                  </a:cubicBezTo>
                  <a:cubicBezTo>
                    <a:pt x="169" y="139"/>
                    <a:pt x="145" y="148"/>
                    <a:pt x="121" y="148"/>
                  </a:cubicBezTo>
                  <a:cubicBezTo>
                    <a:pt x="112" y="148"/>
                    <a:pt x="104" y="147"/>
                    <a:pt x="96" y="145"/>
                  </a:cubicBezTo>
                  <a:cubicBezTo>
                    <a:pt x="80" y="219"/>
                    <a:pt x="80" y="219"/>
                    <a:pt x="80" y="219"/>
                  </a:cubicBezTo>
                  <a:cubicBezTo>
                    <a:pt x="77" y="231"/>
                    <a:pt x="70" y="238"/>
                    <a:pt x="60" y="242"/>
                  </a:cubicBezTo>
                  <a:cubicBezTo>
                    <a:pt x="60" y="377"/>
                    <a:pt x="60" y="377"/>
                    <a:pt x="60" y="377"/>
                  </a:cubicBezTo>
                  <a:cubicBezTo>
                    <a:pt x="60" y="390"/>
                    <a:pt x="50" y="400"/>
                    <a:pt x="37" y="400"/>
                  </a:cubicBezTo>
                  <a:cubicBezTo>
                    <a:pt x="37" y="400"/>
                    <a:pt x="37" y="400"/>
                    <a:pt x="37" y="400"/>
                  </a:cubicBezTo>
                  <a:cubicBezTo>
                    <a:pt x="25" y="400"/>
                    <a:pt x="14" y="390"/>
                    <a:pt x="14" y="377"/>
                  </a:cubicBezTo>
                  <a:cubicBezTo>
                    <a:pt x="15" y="234"/>
                    <a:pt x="15" y="234"/>
                    <a:pt x="15" y="234"/>
                  </a:cubicBezTo>
                  <a:cubicBezTo>
                    <a:pt x="6" y="226"/>
                    <a:pt x="0" y="215"/>
                    <a:pt x="3" y="203"/>
                  </a:cubicBezTo>
                  <a:cubicBezTo>
                    <a:pt x="23" y="110"/>
                    <a:pt x="23" y="110"/>
                    <a:pt x="23" y="110"/>
                  </a:cubicBezTo>
                  <a:cubicBezTo>
                    <a:pt x="26" y="92"/>
                    <a:pt x="44" y="84"/>
                    <a:pt x="59" y="84"/>
                  </a:cubicBezTo>
                  <a:cubicBezTo>
                    <a:pt x="59" y="84"/>
                    <a:pt x="59" y="84"/>
                    <a:pt x="59" y="84"/>
                  </a:cubicBezTo>
                  <a:cubicBezTo>
                    <a:pt x="59" y="84"/>
                    <a:pt x="64" y="84"/>
                    <a:pt x="69" y="85"/>
                  </a:cubicBezTo>
                  <a:cubicBezTo>
                    <a:pt x="73" y="86"/>
                    <a:pt x="78" y="88"/>
                    <a:pt x="78" y="88"/>
                  </a:cubicBezTo>
                  <a:cubicBezTo>
                    <a:pt x="87" y="92"/>
                    <a:pt x="95" y="100"/>
                    <a:pt x="99" y="111"/>
                  </a:cubicBezTo>
                  <a:cubicBezTo>
                    <a:pt x="117" y="119"/>
                    <a:pt x="145" y="116"/>
                    <a:pt x="155" y="100"/>
                  </a:cubicBezTo>
                  <a:cubicBezTo>
                    <a:pt x="156" y="100"/>
                    <a:pt x="156" y="99"/>
                    <a:pt x="156" y="99"/>
                  </a:cubicBezTo>
                  <a:cubicBezTo>
                    <a:pt x="157" y="84"/>
                    <a:pt x="157" y="84"/>
                    <a:pt x="157" y="84"/>
                  </a:cubicBezTo>
                  <a:cubicBezTo>
                    <a:pt x="134" y="74"/>
                    <a:pt x="134" y="74"/>
                    <a:pt x="134" y="74"/>
                  </a:cubicBezTo>
                  <a:lnTo>
                    <a:pt x="137" y="37"/>
                  </a:lnTo>
                  <a:close/>
                  <a:moveTo>
                    <a:pt x="168" y="92"/>
                  </a:moveTo>
                  <a:cubicBezTo>
                    <a:pt x="172" y="92"/>
                    <a:pt x="175" y="93"/>
                    <a:pt x="178" y="95"/>
                  </a:cubicBezTo>
                  <a:cubicBezTo>
                    <a:pt x="183" y="98"/>
                    <a:pt x="185" y="103"/>
                    <a:pt x="186" y="108"/>
                  </a:cubicBezTo>
                  <a:cubicBezTo>
                    <a:pt x="193" y="111"/>
                    <a:pt x="193" y="111"/>
                    <a:pt x="193" y="111"/>
                  </a:cubicBezTo>
                  <a:cubicBezTo>
                    <a:pt x="194" y="100"/>
                    <a:pt x="194" y="100"/>
                    <a:pt x="194" y="100"/>
                  </a:cubicBezTo>
                  <a:cubicBezTo>
                    <a:pt x="169" y="89"/>
                    <a:pt x="169" y="89"/>
                    <a:pt x="169" y="89"/>
                  </a:cubicBezTo>
                  <a:lnTo>
                    <a:pt x="168" y="92"/>
                  </a:lnTo>
                  <a:close/>
                  <a:moveTo>
                    <a:pt x="267" y="117"/>
                  </a:moveTo>
                  <a:cubicBezTo>
                    <a:pt x="327" y="155"/>
                    <a:pt x="327" y="155"/>
                    <a:pt x="327" y="155"/>
                  </a:cubicBezTo>
                  <a:cubicBezTo>
                    <a:pt x="331" y="147"/>
                    <a:pt x="331" y="147"/>
                    <a:pt x="331" y="147"/>
                  </a:cubicBezTo>
                  <a:cubicBezTo>
                    <a:pt x="272" y="109"/>
                    <a:pt x="272" y="109"/>
                    <a:pt x="272" y="109"/>
                  </a:cubicBezTo>
                  <a:lnTo>
                    <a:pt x="267" y="117"/>
                  </a:lnTo>
                  <a:close/>
                  <a:moveTo>
                    <a:pt x="345" y="14"/>
                  </a:moveTo>
                  <a:cubicBezTo>
                    <a:pt x="343" y="5"/>
                    <a:pt x="343" y="5"/>
                    <a:pt x="343" y="5"/>
                  </a:cubicBezTo>
                  <a:cubicBezTo>
                    <a:pt x="274" y="21"/>
                    <a:pt x="274" y="21"/>
                    <a:pt x="274" y="21"/>
                  </a:cubicBezTo>
                  <a:cubicBezTo>
                    <a:pt x="276" y="30"/>
                    <a:pt x="276" y="30"/>
                    <a:pt x="276" y="30"/>
                  </a:cubicBezTo>
                  <a:lnTo>
                    <a:pt x="345" y="14"/>
                  </a:lnTo>
                  <a:close/>
                  <a:moveTo>
                    <a:pt x="276" y="67"/>
                  </a:moveTo>
                  <a:cubicBezTo>
                    <a:pt x="275" y="76"/>
                    <a:pt x="275" y="76"/>
                    <a:pt x="275" y="76"/>
                  </a:cubicBezTo>
                  <a:cubicBezTo>
                    <a:pt x="353" y="81"/>
                    <a:pt x="353" y="81"/>
                    <a:pt x="353" y="81"/>
                  </a:cubicBezTo>
                  <a:cubicBezTo>
                    <a:pt x="354" y="71"/>
                    <a:pt x="354" y="71"/>
                    <a:pt x="354" y="71"/>
                  </a:cubicBezTo>
                  <a:lnTo>
                    <a:pt x="276" y="67"/>
                  </a:lnTo>
                  <a:close/>
                  <a:moveTo>
                    <a:pt x="276" y="67"/>
                  </a:moveTo>
                  <a:cubicBezTo>
                    <a:pt x="276" y="67"/>
                    <a:pt x="276" y="67"/>
                    <a:pt x="276" y="67"/>
                  </a:cubicBezTo>
                </a:path>
              </a:pathLst>
            </a:custGeom>
            <a:solidFill>
              <a:srgbClr val="1C5483"/>
            </a:solidFill>
            <a:ln w="9525">
              <a:noFill/>
              <a:round/>
            </a:ln>
          </p:spPr>
          <p:txBody>
            <a:bodyPr anchor="ctr"/>
            <a:lstStyle/>
            <a:p>
              <a:pPr algn="ctr"/>
              <a:endParaRPr sz="1800">
                <a:solidFill>
                  <a:srgbClr val="47484A"/>
                </a:solidFill>
                <a:cs typeface="+mn-ea"/>
                <a:sym typeface="+mn-lt"/>
              </a:endParaRPr>
            </a:p>
          </p:txBody>
        </p:sp>
      </p:grpSp>
      <p:grpSp>
        <p:nvGrpSpPr>
          <p:cNvPr id="245" name="组合 244">
            <a:extLst>
              <a:ext uri="{FF2B5EF4-FFF2-40B4-BE49-F238E27FC236}">
                <a16:creationId xmlns="" xmlns:a16="http://schemas.microsoft.com/office/drawing/2014/main" id="{18B58A49-1ED2-44A9-BA55-D78FC4DA2B66}"/>
              </a:ext>
            </a:extLst>
          </p:cNvPr>
          <p:cNvGrpSpPr/>
          <p:nvPr/>
        </p:nvGrpSpPr>
        <p:grpSpPr>
          <a:xfrm>
            <a:off x="1529670" y="3687936"/>
            <a:ext cx="1369519" cy="1460139"/>
            <a:chOff x="8225949" y="3392005"/>
            <a:chExt cx="1369518" cy="1460139"/>
          </a:xfrm>
        </p:grpSpPr>
        <p:sp>
          <p:nvSpPr>
            <p:cNvPr id="246" name="矩形 245">
              <a:extLst>
                <a:ext uri="{FF2B5EF4-FFF2-40B4-BE49-F238E27FC236}">
                  <a16:creationId xmlns="" xmlns:a16="http://schemas.microsoft.com/office/drawing/2014/main" id="{8EB7A830-261F-4C21-9B4F-B34DB4E67809}"/>
                </a:ext>
              </a:extLst>
            </p:cNvPr>
            <p:cNvSpPr/>
            <p:nvPr/>
          </p:nvSpPr>
          <p:spPr>
            <a:xfrm>
              <a:off x="8225949" y="3747033"/>
              <a:ext cx="1369518" cy="1105111"/>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3" dirty="0">
                  <a:solidFill>
                    <a:srgbClr val="47484A"/>
                  </a:solidFill>
                  <a:cs typeface="+mn-ea"/>
                  <a:sym typeface="+mn-lt"/>
                </a:rPr>
                <a:t>用户可以在投影仪或者计算机上进行演示也可以将演示文稿打印制作成胶片用户以在投影仪</a:t>
              </a:r>
            </a:p>
          </p:txBody>
        </p:sp>
        <p:sp>
          <p:nvSpPr>
            <p:cNvPr id="247" name="矩形 246">
              <a:extLst>
                <a:ext uri="{FF2B5EF4-FFF2-40B4-BE49-F238E27FC236}">
                  <a16:creationId xmlns="" xmlns:a16="http://schemas.microsoft.com/office/drawing/2014/main" id="{7633D01D-B2D2-4DAF-B52E-28000888E6F6}"/>
                </a:ext>
              </a:extLst>
            </p:cNvPr>
            <p:cNvSpPr/>
            <p:nvPr/>
          </p:nvSpPr>
          <p:spPr>
            <a:xfrm>
              <a:off x="8298108" y="3392005"/>
              <a:ext cx="1225199"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rgbClr val="47484A"/>
                  </a:solidFill>
                  <a:cs typeface="+mn-ea"/>
                  <a:sym typeface="+mn-lt"/>
                </a:rPr>
                <a:t>文字添加</a:t>
              </a:r>
            </a:p>
          </p:txBody>
        </p:sp>
      </p:grpSp>
      <p:grpSp>
        <p:nvGrpSpPr>
          <p:cNvPr id="248" name="组合 247">
            <a:extLst>
              <a:ext uri="{FF2B5EF4-FFF2-40B4-BE49-F238E27FC236}">
                <a16:creationId xmlns="" xmlns:a16="http://schemas.microsoft.com/office/drawing/2014/main" id="{12B9101F-B7D5-4EA6-9487-3825A13964CD}"/>
              </a:ext>
            </a:extLst>
          </p:cNvPr>
          <p:cNvGrpSpPr/>
          <p:nvPr/>
        </p:nvGrpSpPr>
        <p:grpSpPr>
          <a:xfrm>
            <a:off x="3653901" y="3687936"/>
            <a:ext cx="1369519" cy="1460139"/>
            <a:chOff x="8225949" y="3392005"/>
            <a:chExt cx="1369518" cy="1460139"/>
          </a:xfrm>
        </p:grpSpPr>
        <p:sp>
          <p:nvSpPr>
            <p:cNvPr id="249" name="矩形 248">
              <a:extLst>
                <a:ext uri="{FF2B5EF4-FFF2-40B4-BE49-F238E27FC236}">
                  <a16:creationId xmlns="" xmlns:a16="http://schemas.microsoft.com/office/drawing/2014/main" id="{CD18463A-DA6F-47CB-8605-9905A269FC39}"/>
                </a:ext>
              </a:extLst>
            </p:cNvPr>
            <p:cNvSpPr/>
            <p:nvPr/>
          </p:nvSpPr>
          <p:spPr>
            <a:xfrm>
              <a:off x="8225949" y="3747033"/>
              <a:ext cx="1369518" cy="1105111"/>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3" dirty="0">
                  <a:solidFill>
                    <a:srgbClr val="47484A"/>
                  </a:solidFill>
                  <a:cs typeface="+mn-ea"/>
                  <a:sym typeface="+mn-lt"/>
                </a:rPr>
                <a:t>用户可以在投影仪或者计算机上进行演示也可以将演示文稿打印制作成胶片用户以在投影仪</a:t>
              </a:r>
            </a:p>
          </p:txBody>
        </p:sp>
        <p:sp>
          <p:nvSpPr>
            <p:cNvPr id="250" name="矩形 249">
              <a:extLst>
                <a:ext uri="{FF2B5EF4-FFF2-40B4-BE49-F238E27FC236}">
                  <a16:creationId xmlns="" xmlns:a16="http://schemas.microsoft.com/office/drawing/2014/main" id="{197CF7E5-1162-4967-85A9-82D2BC561186}"/>
                </a:ext>
              </a:extLst>
            </p:cNvPr>
            <p:cNvSpPr/>
            <p:nvPr/>
          </p:nvSpPr>
          <p:spPr>
            <a:xfrm>
              <a:off x="8298108" y="3392005"/>
              <a:ext cx="1225199"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rgbClr val="47484A"/>
                  </a:solidFill>
                  <a:cs typeface="+mn-ea"/>
                  <a:sym typeface="+mn-lt"/>
                </a:rPr>
                <a:t>文字添加</a:t>
              </a:r>
            </a:p>
          </p:txBody>
        </p:sp>
      </p:grpSp>
      <p:grpSp>
        <p:nvGrpSpPr>
          <p:cNvPr id="251" name="组合 250">
            <a:extLst>
              <a:ext uri="{FF2B5EF4-FFF2-40B4-BE49-F238E27FC236}">
                <a16:creationId xmlns="" xmlns:a16="http://schemas.microsoft.com/office/drawing/2014/main" id="{01E109FC-DE28-4A7A-8515-B8FB8FE908D8}"/>
              </a:ext>
            </a:extLst>
          </p:cNvPr>
          <p:cNvGrpSpPr/>
          <p:nvPr/>
        </p:nvGrpSpPr>
        <p:grpSpPr>
          <a:xfrm>
            <a:off x="5741419" y="3687936"/>
            <a:ext cx="1369519" cy="1460139"/>
            <a:chOff x="8225949" y="3392005"/>
            <a:chExt cx="1369518" cy="1460139"/>
          </a:xfrm>
        </p:grpSpPr>
        <p:sp>
          <p:nvSpPr>
            <p:cNvPr id="252" name="矩形 251">
              <a:extLst>
                <a:ext uri="{FF2B5EF4-FFF2-40B4-BE49-F238E27FC236}">
                  <a16:creationId xmlns="" xmlns:a16="http://schemas.microsoft.com/office/drawing/2014/main" id="{A7E06A65-97D9-4791-B785-38789BD9009C}"/>
                </a:ext>
              </a:extLst>
            </p:cNvPr>
            <p:cNvSpPr/>
            <p:nvPr/>
          </p:nvSpPr>
          <p:spPr>
            <a:xfrm>
              <a:off x="8225949" y="3747033"/>
              <a:ext cx="1369518" cy="1105111"/>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3" dirty="0">
                  <a:solidFill>
                    <a:srgbClr val="47484A"/>
                  </a:solidFill>
                  <a:cs typeface="+mn-ea"/>
                  <a:sym typeface="+mn-lt"/>
                </a:rPr>
                <a:t>用户可以在投影仪或者计算机上进行演示也可以将演示文稿打印制作成胶片用户以在投影仪</a:t>
              </a:r>
            </a:p>
          </p:txBody>
        </p:sp>
        <p:sp>
          <p:nvSpPr>
            <p:cNvPr id="253" name="矩形 252">
              <a:extLst>
                <a:ext uri="{FF2B5EF4-FFF2-40B4-BE49-F238E27FC236}">
                  <a16:creationId xmlns="" xmlns:a16="http://schemas.microsoft.com/office/drawing/2014/main" id="{9209DABE-C272-4160-B2B6-CDFCD56A6EAD}"/>
                </a:ext>
              </a:extLst>
            </p:cNvPr>
            <p:cNvSpPr/>
            <p:nvPr/>
          </p:nvSpPr>
          <p:spPr>
            <a:xfrm>
              <a:off x="8298108" y="3392005"/>
              <a:ext cx="1225199"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rgbClr val="47484A"/>
                  </a:solidFill>
                  <a:cs typeface="+mn-ea"/>
                  <a:sym typeface="+mn-lt"/>
                </a:rPr>
                <a:t>文字添加</a:t>
              </a:r>
            </a:p>
          </p:txBody>
        </p:sp>
      </p:grpSp>
      <p:grpSp>
        <p:nvGrpSpPr>
          <p:cNvPr id="254" name="组合 253">
            <a:extLst>
              <a:ext uri="{FF2B5EF4-FFF2-40B4-BE49-F238E27FC236}">
                <a16:creationId xmlns="" xmlns:a16="http://schemas.microsoft.com/office/drawing/2014/main" id="{ABD472E9-5D95-475F-B0A6-AC35CCE955D0}"/>
              </a:ext>
            </a:extLst>
          </p:cNvPr>
          <p:cNvGrpSpPr/>
          <p:nvPr/>
        </p:nvGrpSpPr>
        <p:grpSpPr>
          <a:xfrm>
            <a:off x="7864574" y="3687936"/>
            <a:ext cx="1369519" cy="1460139"/>
            <a:chOff x="8225949" y="3392005"/>
            <a:chExt cx="1369518" cy="1460139"/>
          </a:xfrm>
        </p:grpSpPr>
        <p:sp>
          <p:nvSpPr>
            <p:cNvPr id="255" name="矩形 254">
              <a:extLst>
                <a:ext uri="{FF2B5EF4-FFF2-40B4-BE49-F238E27FC236}">
                  <a16:creationId xmlns="" xmlns:a16="http://schemas.microsoft.com/office/drawing/2014/main" id="{D311DE3F-2869-4E4F-81E5-28B34B627644}"/>
                </a:ext>
              </a:extLst>
            </p:cNvPr>
            <p:cNvSpPr/>
            <p:nvPr/>
          </p:nvSpPr>
          <p:spPr>
            <a:xfrm>
              <a:off x="8225949" y="3747033"/>
              <a:ext cx="1369518" cy="1105111"/>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3" dirty="0">
                  <a:solidFill>
                    <a:srgbClr val="47484A"/>
                  </a:solidFill>
                  <a:cs typeface="+mn-ea"/>
                  <a:sym typeface="+mn-lt"/>
                </a:rPr>
                <a:t>用户可以在投影仪或者计算机上进行演示也可以将演示文稿打印制作成胶片用户以在投影仪</a:t>
              </a:r>
            </a:p>
          </p:txBody>
        </p:sp>
        <p:sp>
          <p:nvSpPr>
            <p:cNvPr id="256" name="矩形 255">
              <a:extLst>
                <a:ext uri="{FF2B5EF4-FFF2-40B4-BE49-F238E27FC236}">
                  <a16:creationId xmlns="" xmlns:a16="http://schemas.microsoft.com/office/drawing/2014/main" id="{AA4D843D-2F05-4A10-AE2C-75F241BA2914}"/>
                </a:ext>
              </a:extLst>
            </p:cNvPr>
            <p:cNvSpPr/>
            <p:nvPr/>
          </p:nvSpPr>
          <p:spPr>
            <a:xfrm>
              <a:off x="8298108" y="3392005"/>
              <a:ext cx="1225199"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rgbClr val="47484A"/>
                  </a:solidFill>
                  <a:cs typeface="+mn-ea"/>
                  <a:sym typeface="+mn-lt"/>
                </a:rPr>
                <a:t>文字添加</a:t>
              </a:r>
            </a:p>
          </p:txBody>
        </p:sp>
      </p:grpSp>
      <p:grpSp>
        <p:nvGrpSpPr>
          <p:cNvPr id="257" name="组合 256">
            <a:extLst>
              <a:ext uri="{FF2B5EF4-FFF2-40B4-BE49-F238E27FC236}">
                <a16:creationId xmlns="" xmlns:a16="http://schemas.microsoft.com/office/drawing/2014/main" id="{85C43552-34DD-4F8B-9DFE-FFCF8693F472}"/>
              </a:ext>
            </a:extLst>
          </p:cNvPr>
          <p:cNvGrpSpPr/>
          <p:nvPr/>
        </p:nvGrpSpPr>
        <p:grpSpPr>
          <a:xfrm>
            <a:off x="9947771" y="3687936"/>
            <a:ext cx="1369519" cy="1460139"/>
            <a:chOff x="8225949" y="3392005"/>
            <a:chExt cx="1369518" cy="1460139"/>
          </a:xfrm>
        </p:grpSpPr>
        <p:sp>
          <p:nvSpPr>
            <p:cNvPr id="258" name="矩形 257">
              <a:extLst>
                <a:ext uri="{FF2B5EF4-FFF2-40B4-BE49-F238E27FC236}">
                  <a16:creationId xmlns="" xmlns:a16="http://schemas.microsoft.com/office/drawing/2014/main" id="{EA469338-BB3E-4745-A549-9E1D2407DDE0}"/>
                </a:ext>
              </a:extLst>
            </p:cNvPr>
            <p:cNvSpPr/>
            <p:nvPr/>
          </p:nvSpPr>
          <p:spPr>
            <a:xfrm>
              <a:off x="8225949" y="3747033"/>
              <a:ext cx="1369518" cy="1105111"/>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3" dirty="0">
                  <a:solidFill>
                    <a:srgbClr val="47484A"/>
                  </a:solidFill>
                  <a:cs typeface="+mn-ea"/>
                  <a:sym typeface="+mn-lt"/>
                </a:rPr>
                <a:t>用户可以在投影仪或者计算机上进行演示也可以将演示文稿打印制作成胶片用户以在投影仪</a:t>
              </a:r>
            </a:p>
          </p:txBody>
        </p:sp>
        <p:sp>
          <p:nvSpPr>
            <p:cNvPr id="259" name="矩形 258">
              <a:extLst>
                <a:ext uri="{FF2B5EF4-FFF2-40B4-BE49-F238E27FC236}">
                  <a16:creationId xmlns="" xmlns:a16="http://schemas.microsoft.com/office/drawing/2014/main" id="{22FF2C9B-82A2-4249-A88E-A1DC4500EFBC}"/>
                </a:ext>
              </a:extLst>
            </p:cNvPr>
            <p:cNvSpPr/>
            <p:nvPr/>
          </p:nvSpPr>
          <p:spPr>
            <a:xfrm>
              <a:off x="8298108" y="3392005"/>
              <a:ext cx="1225199"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rgbClr val="47484A"/>
                  </a:solidFill>
                  <a:cs typeface="+mn-ea"/>
                  <a:sym typeface="+mn-lt"/>
                </a:rPr>
                <a:t>文字添加</a:t>
              </a:r>
            </a:p>
          </p:txBody>
        </p:sp>
      </p:grpSp>
    </p:spTree>
    <p:extLst>
      <p:ext uri="{BB962C8B-B14F-4D97-AF65-F5344CB8AC3E}">
        <p14:creationId xmlns:p14="http://schemas.microsoft.com/office/powerpoint/2010/main" val="83743816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99"/>
                                        </p:tgtEl>
                                        <p:attrNameLst>
                                          <p:attrName>style.visibility</p:attrName>
                                        </p:attrNameLst>
                                      </p:cBhvr>
                                      <p:to>
                                        <p:strVal val="visible"/>
                                      </p:to>
                                    </p:set>
                                    <p:animEffect transition="in" filter="fade">
                                      <p:cBhvr>
                                        <p:cTn id="7" dur="1000"/>
                                        <p:tgtEl>
                                          <p:spTgt spid="199"/>
                                        </p:tgtEl>
                                      </p:cBhvr>
                                    </p:animEffect>
                                    <p:anim calcmode="lin" valueType="num">
                                      <p:cBhvr>
                                        <p:cTn id="8" dur="1000" fill="hold"/>
                                        <p:tgtEl>
                                          <p:spTgt spid="199"/>
                                        </p:tgtEl>
                                        <p:attrNameLst>
                                          <p:attrName>ppt_x</p:attrName>
                                        </p:attrNameLst>
                                      </p:cBhvr>
                                      <p:tavLst>
                                        <p:tav tm="0">
                                          <p:val>
                                            <p:strVal val="#ppt_x"/>
                                          </p:val>
                                        </p:tav>
                                        <p:tav tm="100000">
                                          <p:val>
                                            <p:strVal val="#ppt_x"/>
                                          </p:val>
                                        </p:tav>
                                      </p:tavLst>
                                    </p:anim>
                                    <p:anim calcmode="lin" valueType="num">
                                      <p:cBhvr>
                                        <p:cTn id="9" dur="1000" fill="hold"/>
                                        <p:tgtEl>
                                          <p:spTgt spid="19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245"/>
                                        </p:tgtEl>
                                        <p:attrNameLst>
                                          <p:attrName>style.visibility</p:attrName>
                                        </p:attrNameLst>
                                      </p:cBhvr>
                                      <p:to>
                                        <p:strVal val="visible"/>
                                      </p:to>
                                    </p:set>
                                    <p:animEffect transition="in" filter="wipe(up)">
                                      <p:cBhvr>
                                        <p:cTn id="13" dur="500"/>
                                        <p:tgtEl>
                                          <p:spTgt spid="245"/>
                                        </p:tgtEl>
                                      </p:cBhvr>
                                    </p:animEffect>
                                  </p:childTnLst>
                                </p:cTn>
                              </p:par>
                            </p:childTnLst>
                          </p:cTn>
                        </p:par>
                        <p:par>
                          <p:cTn id="14" fill="hold">
                            <p:stCondLst>
                              <p:cond delay="1500"/>
                            </p:stCondLst>
                            <p:childTnLst>
                              <p:par>
                                <p:cTn id="15" presetID="22" presetClass="entr" presetSubtype="1" fill="hold" nodeType="afterEffect">
                                  <p:stCondLst>
                                    <p:cond delay="0"/>
                                  </p:stCondLst>
                                  <p:childTnLst>
                                    <p:set>
                                      <p:cBhvr>
                                        <p:cTn id="16" dur="1" fill="hold">
                                          <p:stCondLst>
                                            <p:cond delay="0"/>
                                          </p:stCondLst>
                                        </p:cTn>
                                        <p:tgtEl>
                                          <p:spTgt spid="248"/>
                                        </p:tgtEl>
                                        <p:attrNameLst>
                                          <p:attrName>style.visibility</p:attrName>
                                        </p:attrNameLst>
                                      </p:cBhvr>
                                      <p:to>
                                        <p:strVal val="visible"/>
                                      </p:to>
                                    </p:set>
                                    <p:animEffect transition="in" filter="wipe(up)">
                                      <p:cBhvr>
                                        <p:cTn id="17" dur="500"/>
                                        <p:tgtEl>
                                          <p:spTgt spid="248"/>
                                        </p:tgtEl>
                                      </p:cBhvr>
                                    </p:animEffect>
                                  </p:childTnLst>
                                </p:cTn>
                              </p:par>
                            </p:childTnLst>
                          </p:cTn>
                        </p:par>
                        <p:par>
                          <p:cTn id="18" fill="hold">
                            <p:stCondLst>
                              <p:cond delay="2000"/>
                            </p:stCondLst>
                            <p:childTnLst>
                              <p:par>
                                <p:cTn id="19" presetID="22" presetClass="entr" presetSubtype="1" fill="hold" nodeType="afterEffect">
                                  <p:stCondLst>
                                    <p:cond delay="0"/>
                                  </p:stCondLst>
                                  <p:childTnLst>
                                    <p:set>
                                      <p:cBhvr>
                                        <p:cTn id="20" dur="1" fill="hold">
                                          <p:stCondLst>
                                            <p:cond delay="0"/>
                                          </p:stCondLst>
                                        </p:cTn>
                                        <p:tgtEl>
                                          <p:spTgt spid="251"/>
                                        </p:tgtEl>
                                        <p:attrNameLst>
                                          <p:attrName>style.visibility</p:attrName>
                                        </p:attrNameLst>
                                      </p:cBhvr>
                                      <p:to>
                                        <p:strVal val="visible"/>
                                      </p:to>
                                    </p:set>
                                    <p:animEffect transition="in" filter="wipe(up)">
                                      <p:cBhvr>
                                        <p:cTn id="21" dur="500"/>
                                        <p:tgtEl>
                                          <p:spTgt spid="251"/>
                                        </p:tgtEl>
                                      </p:cBhvr>
                                    </p:animEffect>
                                  </p:childTnLst>
                                </p:cTn>
                              </p:par>
                            </p:childTnLst>
                          </p:cTn>
                        </p:par>
                        <p:par>
                          <p:cTn id="22" fill="hold">
                            <p:stCondLst>
                              <p:cond delay="2500"/>
                            </p:stCondLst>
                            <p:childTnLst>
                              <p:par>
                                <p:cTn id="23" presetID="22" presetClass="entr" presetSubtype="1" fill="hold" nodeType="afterEffect">
                                  <p:stCondLst>
                                    <p:cond delay="0"/>
                                  </p:stCondLst>
                                  <p:childTnLst>
                                    <p:set>
                                      <p:cBhvr>
                                        <p:cTn id="24" dur="1" fill="hold">
                                          <p:stCondLst>
                                            <p:cond delay="0"/>
                                          </p:stCondLst>
                                        </p:cTn>
                                        <p:tgtEl>
                                          <p:spTgt spid="254"/>
                                        </p:tgtEl>
                                        <p:attrNameLst>
                                          <p:attrName>style.visibility</p:attrName>
                                        </p:attrNameLst>
                                      </p:cBhvr>
                                      <p:to>
                                        <p:strVal val="visible"/>
                                      </p:to>
                                    </p:set>
                                    <p:animEffect transition="in" filter="wipe(up)">
                                      <p:cBhvr>
                                        <p:cTn id="25" dur="500"/>
                                        <p:tgtEl>
                                          <p:spTgt spid="254"/>
                                        </p:tgtEl>
                                      </p:cBhvr>
                                    </p:animEffect>
                                  </p:childTnLst>
                                </p:cTn>
                              </p:par>
                            </p:childTnLst>
                          </p:cTn>
                        </p:par>
                        <p:par>
                          <p:cTn id="26" fill="hold">
                            <p:stCondLst>
                              <p:cond delay="3000"/>
                            </p:stCondLst>
                            <p:childTnLst>
                              <p:par>
                                <p:cTn id="27" presetID="22" presetClass="entr" presetSubtype="1" fill="hold" nodeType="afterEffect">
                                  <p:stCondLst>
                                    <p:cond delay="0"/>
                                  </p:stCondLst>
                                  <p:childTnLst>
                                    <p:set>
                                      <p:cBhvr>
                                        <p:cTn id="28" dur="1" fill="hold">
                                          <p:stCondLst>
                                            <p:cond delay="0"/>
                                          </p:stCondLst>
                                        </p:cTn>
                                        <p:tgtEl>
                                          <p:spTgt spid="257"/>
                                        </p:tgtEl>
                                        <p:attrNameLst>
                                          <p:attrName>style.visibility</p:attrName>
                                        </p:attrNameLst>
                                      </p:cBhvr>
                                      <p:to>
                                        <p:strVal val="visible"/>
                                      </p:to>
                                    </p:set>
                                    <p:animEffect transition="in" filter="wipe(up)">
                                      <p:cBhvr>
                                        <p:cTn id="29" dur="500"/>
                                        <p:tgtEl>
                                          <p:spTgt spid="2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a:extLst>
              <a:ext uri="{FF2B5EF4-FFF2-40B4-BE49-F238E27FC236}">
                <a16:creationId xmlns="" xmlns:a16="http://schemas.microsoft.com/office/drawing/2014/main" id="{52EAF9B6-1645-4F4C-853F-4B62284E0218}"/>
              </a:ext>
            </a:extLst>
          </p:cNvPr>
          <p:cNvSpPr/>
          <p:nvPr/>
        </p:nvSpPr>
        <p:spPr>
          <a:xfrm>
            <a:off x="1" y="1824374"/>
            <a:ext cx="12192000" cy="2591791"/>
          </a:xfrm>
          <a:prstGeom prst="rect">
            <a:avLst/>
          </a:prstGeom>
          <a:solidFill>
            <a:srgbClr val="1C54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矩形 1">
            <a:extLst>
              <a:ext uri="{FF2B5EF4-FFF2-40B4-BE49-F238E27FC236}">
                <a16:creationId xmlns="" xmlns:a16="http://schemas.microsoft.com/office/drawing/2014/main" id="{B516A637-2BD0-4500-A1C3-74BD3B433C74}"/>
              </a:ext>
            </a:extLst>
          </p:cNvPr>
          <p:cNvSpPr/>
          <p:nvPr/>
        </p:nvSpPr>
        <p:spPr>
          <a:xfrm>
            <a:off x="940900" y="2115856"/>
            <a:ext cx="3230880" cy="2011681"/>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矩形 2">
            <a:extLst>
              <a:ext uri="{FF2B5EF4-FFF2-40B4-BE49-F238E27FC236}">
                <a16:creationId xmlns="" xmlns:a16="http://schemas.microsoft.com/office/drawing/2014/main" id="{BD017697-2137-48CB-8A83-070808F84B58}"/>
              </a:ext>
            </a:extLst>
          </p:cNvPr>
          <p:cNvSpPr/>
          <p:nvPr/>
        </p:nvSpPr>
        <p:spPr>
          <a:xfrm>
            <a:off x="4475805" y="2112162"/>
            <a:ext cx="3230880" cy="2011681"/>
          </a:xfrm>
          <a:prstGeom prst="rect">
            <a:avLst/>
          </a:prstGeom>
          <a:blipFill dpi="0" rotWithShape="1">
            <a:blip r:embed="rId4" cstate="email">
              <a:extLst>
                <a:ext uri="{28A0092B-C50C-407E-A947-70E740481C1C}">
                  <a14:useLocalDpi xmlns:a14="http://schemas.microsoft.com/office/drawing/2010/main"/>
                </a:ext>
              </a:extLst>
            </a:blip>
            <a:srcRect/>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矩形 3">
            <a:extLst>
              <a:ext uri="{FF2B5EF4-FFF2-40B4-BE49-F238E27FC236}">
                <a16:creationId xmlns="" xmlns:a16="http://schemas.microsoft.com/office/drawing/2014/main" id="{3C2D7E3B-4888-44C1-91B8-5F4A49F459E7}"/>
              </a:ext>
            </a:extLst>
          </p:cNvPr>
          <p:cNvSpPr/>
          <p:nvPr/>
        </p:nvSpPr>
        <p:spPr>
          <a:xfrm>
            <a:off x="8010710" y="2112162"/>
            <a:ext cx="3230880" cy="2011681"/>
          </a:xfrm>
          <a:prstGeom prst="rect">
            <a:avLst/>
          </a:prstGeom>
          <a:blipFill dpi="0" rotWithShape="1">
            <a:blip r:embed="rId5" cstate="email">
              <a:extLst>
                <a:ext uri="{28A0092B-C50C-407E-A947-70E740481C1C}">
                  <a14:useLocalDpi xmlns:a14="http://schemas.microsoft.com/office/drawing/2010/main"/>
                </a:ext>
              </a:extLst>
            </a:blip>
            <a:srcRect/>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5" name="组合 4">
            <a:extLst>
              <a:ext uri="{FF2B5EF4-FFF2-40B4-BE49-F238E27FC236}">
                <a16:creationId xmlns="" xmlns:a16="http://schemas.microsoft.com/office/drawing/2014/main" id="{79024A67-116F-4D50-AAFE-CAD62E4023C1}"/>
              </a:ext>
            </a:extLst>
          </p:cNvPr>
          <p:cNvGrpSpPr/>
          <p:nvPr/>
        </p:nvGrpSpPr>
        <p:grpSpPr>
          <a:xfrm rot="20693666">
            <a:off x="-1358522" y="-1917173"/>
            <a:ext cx="3286171" cy="3834344"/>
            <a:chOff x="-1285950" y="-1787616"/>
            <a:chExt cx="3286171" cy="3834344"/>
          </a:xfrm>
        </p:grpSpPr>
        <p:pic>
          <p:nvPicPr>
            <p:cNvPr id="6" name="图片 5">
              <a:extLst>
                <a:ext uri="{FF2B5EF4-FFF2-40B4-BE49-F238E27FC236}">
                  <a16:creationId xmlns="" xmlns:a16="http://schemas.microsoft.com/office/drawing/2014/main" id="{60E4B1BD-206A-4BA2-8B46-0606C488A0AA}"/>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7" name="图片 6">
              <a:extLst>
                <a:ext uri="{FF2B5EF4-FFF2-40B4-BE49-F238E27FC236}">
                  <a16:creationId xmlns="" xmlns:a16="http://schemas.microsoft.com/office/drawing/2014/main" id="{80061B76-ABAD-412E-A70E-A086796CDC16}"/>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8" name="椭圆 7">
              <a:extLst>
                <a:ext uri="{FF2B5EF4-FFF2-40B4-BE49-F238E27FC236}">
                  <a16:creationId xmlns="" xmlns:a16="http://schemas.microsoft.com/office/drawing/2014/main" id="{E37225C9-D446-42D2-9369-511B25140852}"/>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a:extLst>
                <a:ext uri="{FF2B5EF4-FFF2-40B4-BE49-F238E27FC236}">
                  <a16:creationId xmlns="" xmlns:a16="http://schemas.microsoft.com/office/drawing/2014/main" id="{1628BA1B-C6BF-48A7-9A61-E3950B964FDD}"/>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0" name="组合 9">
            <a:extLst>
              <a:ext uri="{FF2B5EF4-FFF2-40B4-BE49-F238E27FC236}">
                <a16:creationId xmlns="" xmlns:a16="http://schemas.microsoft.com/office/drawing/2014/main" id="{629B89F0-BF65-44FE-B7B2-9327560C2FDB}"/>
              </a:ext>
            </a:extLst>
          </p:cNvPr>
          <p:cNvGrpSpPr/>
          <p:nvPr/>
        </p:nvGrpSpPr>
        <p:grpSpPr>
          <a:xfrm>
            <a:off x="1164117" y="416620"/>
            <a:ext cx="3441290" cy="625094"/>
            <a:chOff x="1164117" y="416620"/>
            <a:chExt cx="3441290" cy="625094"/>
          </a:xfrm>
        </p:grpSpPr>
        <p:sp>
          <p:nvSpPr>
            <p:cNvPr id="11" name="文本框 10">
              <a:extLst>
                <a:ext uri="{FF2B5EF4-FFF2-40B4-BE49-F238E27FC236}">
                  <a16:creationId xmlns="" xmlns:a16="http://schemas.microsoft.com/office/drawing/2014/main" id="{DC1F593A-0FB4-444E-922B-CE8DB3DFF0E5}"/>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年度工作概述</a:t>
              </a:r>
            </a:p>
          </p:txBody>
        </p:sp>
        <p:sp>
          <p:nvSpPr>
            <p:cNvPr id="12" name="矩形 11"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7111E5CD-4099-4C03-9982-85FA38DE9C94}"/>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13" name="组合 12">
            <a:extLst>
              <a:ext uri="{FF2B5EF4-FFF2-40B4-BE49-F238E27FC236}">
                <a16:creationId xmlns="" xmlns:a16="http://schemas.microsoft.com/office/drawing/2014/main" id="{2434FEA5-99EB-437E-84F1-8E464CB602D9}"/>
              </a:ext>
            </a:extLst>
          </p:cNvPr>
          <p:cNvGrpSpPr/>
          <p:nvPr/>
        </p:nvGrpSpPr>
        <p:grpSpPr>
          <a:xfrm>
            <a:off x="890762" y="4703953"/>
            <a:ext cx="3230880" cy="1158842"/>
            <a:chOff x="7819045" y="3754618"/>
            <a:chExt cx="4960883" cy="1158842"/>
          </a:xfrm>
        </p:grpSpPr>
        <p:sp>
          <p:nvSpPr>
            <p:cNvPr id="14" name="文本框 13">
              <a:extLst>
                <a:ext uri="{FF2B5EF4-FFF2-40B4-BE49-F238E27FC236}">
                  <a16:creationId xmlns="" xmlns:a16="http://schemas.microsoft.com/office/drawing/2014/main" id="{6C1AE7ED-63AB-496C-9F24-5AE393812A90}"/>
                </a:ext>
              </a:extLst>
            </p:cNvPr>
            <p:cNvSpPr txBox="1"/>
            <p:nvPr/>
          </p:nvSpPr>
          <p:spPr>
            <a:xfrm>
              <a:off x="7819045" y="3754618"/>
              <a:ext cx="3300071" cy="338554"/>
            </a:xfrm>
            <a:prstGeom prst="rect">
              <a:avLst/>
            </a:prstGeom>
            <a:noFill/>
          </p:spPr>
          <p:txBody>
            <a:bodyPr wrap="square" rtlCol="0">
              <a:spAutoFit/>
              <a:scene3d>
                <a:camera prst="orthographicFront"/>
                <a:lightRig rig="threePt" dir="t"/>
              </a:scene3d>
              <a:sp3d contourW="12700"/>
            </a:bodyPr>
            <a:lstStyle/>
            <a:p>
              <a:r>
                <a:rPr lang="zh-CN" altLang="en-US" sz="1600" b="1" dirty="0">
                  <a:solidFill>
                    <a:srgbClr val="47484A"/>
                  </a:solidFill>
                  <a:cs typeface="+mn-ea"/>
                  <a:sym typeface="+mn-lt"/>
                </a:rPr>
                <a:t>添加标题</a:t>
              </a:r>
            </a:p>
          </p:txBody>
        </p:sp>
        <p:sp>
          <p:nvSpPr>
            <p:cNvPr id="15" name="矩形 14">
              <a:extLst>
                <a:ext uri="{FF2B5EF4-FFF2-40B4-BE49-F238E27FC236}">
                  <a16:creationId xmlns="" xmlns:a16="http://schemas.microsoft.com/office/drawing/2014/main" id="{05FBF283-A5E6-4C83-9996-A3387CF8AF72}"/>
                </a:ext>
              </a:extLst>
            </p:cNvPr>
            <p:cNvSpPr/>
            <p:nvPr/>
          </p:nvSpPr>
          <p:spPr>
            <a:xfrm>
              <a:off x="7830860" y="4045530"/>
              <a:ext cx="4949068"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47484A"/>
                  </a:solidFill>
                  <a:cs typeface="+mn-ea"/>
                  <a:sym typeface="+mn-lt"/>
                </a:rPr>
                <a:t>此处添加详细文本描述，建议与标题相关并符合整体语言风格，语言描述简洁生动此处添加详细文本描述</a:t>
              </a:r>
            </a:p>
          </p:txBody>
        </p:sp>
      </p:grpSp>
      <p:grpSp>
        <p:nvGrpSpPr>
          <p:cNvPr id="16" name="组合 15">
            <a:extLst>
              <a:ext uri="{FF2B5EF4-FFF2-40B4-BE49-F238E27FC236}">
                <a16:creationId xmlns="" xmlns:a16="http://schemas.microsoft.com/office/drawing/2014/main" id="{6D3004F4-3DD7-4CB9-BD87-74DD2460B668}"/>
              </a:ext>
            </a:extLst>
          </p:cNvPr>
          <p:cNvGrpSpPr/>
          <p:nvPr/>
        </p:nvGrpSpPr>
        <p:grpSpPr>
          <a:xfrm>
            <a:off x="4416344" y="4803164"/>
            <a:ext cx="3230880" cy="1158842"/>
            <a:chOff x="7819045" y="3754618"/>
            <a:chExt cx="4960883" cy="1158842"/>
          </a:xfrm>
        </p:grpSpPr>
        <p:sp>
          <p:nvSpPr>
            <p:cNvPr id="17" name="文本框 16">
              <a:extLst>
                <a:ext uri="{FF2B5EF4-FFF2-40B4-BE49-F238E27FC236}">
                  <a16:creationId xmlns="" xmlns:a16="http://schemas.microsoft.com/office/drawing/2014/main" id="{FA1E5283-1AF4-46E0-A5E9-8775757E4ACA}"/>
                </a:ext>
              </a:extLst>
            </p:cNvPr>
            <p:cNvSpPr txBox="1"/>
            <p:nvPr/>
          </p:nvSpPr>
          <p:spPr>
            <a:xfrm>
              <a:off x="7819045" y="3754618"/>
              <a:ext cx="3300071" cy="338554"/>
            </a:xfrm>
            <a:prstGeom prst="rect">
              <a:avLst/>
            </a:prstGeom>
            <a:noFill/>
          </p:spPr>
          <p:txBody>
            <a:bodyPr wrap="square" rtlCol="0">
              <a:spAutoFit/>
              <a:scene3d>
                <a:camera prst="orthographicFront"/>
                <a:lightRig rig="threePt" dir="t"/>
              </a:scene3d>
              <a:sp3d contourW="12700"/>
            </a:bodyPr>
            <a:lstStyle/>
            <a:p>
              <a:r>
                <a:rPr lang="zh-CN" altLang="en-US" sz="1600" b="1" dirty="0">
                  <a:solidFill>
                    <a:srgbClr val="47484A"/>
                  </a:solidFill>
                  <a:cs typeface="+mn-ea"/>
                  <a:sym typeface="+mn-lt"/>
                </a:rPr>
                <a:t>添加标题</a:t>
              </a:r>
            </a:p>
          </p:txBody>
        </p:sp>
        <p:sp>
          <p:nvSpPr>
            <p:cNvPr id="18" name="矩形 17">
              <a:extLst>
                <a:ext uri="{FF2B5EF4-FFF2-40B4-BE49-F238E27FC236}">
                  <a16:creationId xmlns="" xmlns:a16="http://schemas.microsoft.com/office/drawing/2014/main" id="{56868CA6-F951-4229-BAA4-540473DDC7A0}"/>
                </a:ext>
              </a:extLst>
            </p:cNvPr>
            <p:cNvSpPr/>
            <p:nvPr/>
          </p:nvSpPr>
          <p:spPr>
            <a:xfrm>
              <a:off x="7830860" y="4045530"/>
              <a:ext cx="4949068"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47484A"/>
                  </a:solidFill>
                  <a:cs typeface="+mn-ea"/>
                  <a:sym typeface="+mn-lt"/>
                </a:rPr>
                <a:t>此处添加详细文本描述，建议与标题相关并符合整体语言风格，语言描述简洁生动此处添加详细文本描述</a:t>
              </a:r>
            </a:p>
          </p:txBody>
        </p:sp>
      </p:grpSp>
      <p:grpSp>
        <p:nvGrpSpPr>
          <p:cNvPr id="19" name="组合 18">
            <a:extLst>
              <a:ext uri="{FF2B5EF4-FFF2-40B4-BE49-F238E27FC236}">
                <a16:creationId xmlns="" xmlns:a16="http://schemas.microsoft.com/office/drawing/2014/main" id="{93D63407-6544-40B6-ABC2-6318A51FE941}"/>
              </a:ext>
            </a:extLst>
          </p:cNvPr>
          <p:cNvGrpSpPr/>
          <p:nvPr/>
        </p:nvGrpSpPr>
        <p:grpSpPr>
          <a:xfrm>
            <a:off x="8010710" y="4873230"/>
            <a:ext cx="3230880" cy="1158842"/>
            <a:chOff x="7819045" y="3754618"/>
            <a:chExt cx="4960883" cy="1158842"/>
          </a:xfrm>
        </p:grpSpPr>
        <p:sp>
          <p:nvSpPr>
            <p:cNvPr id="20" name="文本框 19">
              <a:extLst>
                <a:ext uri="{FF2B5EF4-FFF2-40B4-BE49-F238E27FC236}">
                  <a16:creationId xmlns="" xmlns:a16="http://schemas.microsoft.com/office/drawing/2014/main" id="{2AB26C01-97ED-4BE5-8C19-AEF6CBC18ABE}"/>
                </a:ext>
              </a:extLst>
            </p:cNvPr>
            <p:cNvSpPr txBox="1"/>
            <p:nvPr/>
          </p:nvSpPr>
          <p:spPr>
            <a:xfrm>
              <a:off x="7819045" y="3754618"/>
              <a:ext cx="3300071" cy="338554"/>
            </a:xfrm>
            <a:prstGeom prst="rect">
              <a:avLst/>
            </a:prstGeom>
            <a:noFill/>
          </p:spPr>
          <p:txBody>
            <a:bodyPr wrap="square" rtlCol="0">
              <a:spAutoFit/>
              <a:scene3d>
                <a:camera prst="orthographicFront"/>
                <a:lightRig rig="threePt" dir="t"/>
              </a:scene3d>
              <a:sp3d contourW="12700"/>
            </a:bodyPr>
            <a:lstStyle/>
            <a:p>
              <a:r>
                <a:rPr lang="zh-CN" altLang="en-US" sz="1600" b="1" dirty="0">
                  <a:solidFill>
                    <a:srgbClr val="47484A"/>
                  </a:solidFill>
                  <a:cs typeface="+mn-ea"/>
                  <a:sym typeface="+mn-lt"/>
                </a:rPr>
                <a:t>添加标题</a:t>
              </a:r>
            </a:p>
          </p:txBody>
        </p:sp>
        <p:sp>
          <p:nvSpPr>
            <p:cNvPr id="21" name="矩形 20">
              <a:extLst>
                <a:ext uri="{FF2B5EF4-FFF2-40B4-BE49-F238E27FC236}">
                  <a16:creationId xmlns="" xmlns:a16="http://schemas.microsoft.com/office/drawing/2014/main" id="{8DBD4DF0-8BC9-40EC-901E-E730F16E849B}"/>
                </a:ext>
              </a:extLst>
            </p:cNvPr>
            <p:cNvSpPr/>
            <p:nvPr/>
          </p:nvSpPr>
          <p:spPr>
            <a:xfrm>
              <a:off x="7830860" y="4045530"/>
              <a:ext cx="4949068"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47484A"/>
                  </a:solidFill>
                  <a:cs typeface="+mn-ea"/>
                  <a:sym typeface="+mn-lt"/>
                </a:rPr>
                <a:t>此处添加详细文本描述，建议与标题相关并符合整体语言风格，语言描述简洁生动此处添加详细文本描述</a:t>
              </a:r>
            </a:p>
          </p:txBody>
        </p:sp>
      </p:grpSp>
    </p:spTree>
    <p:extLst>
      <p:ext uri="{BB962C8B-B14F-4D97-AF65-F5344CB8AC3E}">
        <p14:creationId xmlns:p14="http://schemas.microsoft.com/office/powerpoint/2010/main" val="337519708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childTnLst>
                          </p:cTn>
                        </p:par>
                        <p:par>
                          <p:cTn id="21" fill="hold">
                            <p:stCondLst>
                              <p:cond delay="1500"/>
                            </p:stCondLst>
                            <p:childTnLst>
                              <p:par>
                                <p:cTn id="22" presetID="53" presetClass="entr" presetSubtype="16"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childTnLst>
                          </p:cTn>
                        </p:par>
                        <p:par>
                          <p:cTn id="27" fill="hold">
                            <p:stCondLst>
                              <p:cond delay="2000"/>
                            </p:stCondLst>
                            <p:childTnLst>
                              <p:par>
                                <p:cTn id="28" presetID="22" presetClass="entr" presetSubtype="8"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wipe(left)">
                                      <p:cBhvr>
                                        <p:cTn id="30" dur="500"/>
                                        <p:tgtEl>
                                          <p:spTgt spid="13"/>
                                        </p:tgtEl>
                                      </p:cBhvr>
                                    </p:animEffect>
                                  </p:childTnLst>
                                </p:cTn>
                              </p:par>
                            </p:childTnLst>
                          </p:cTn>
                        </p:par>
                        <p:par>
                          <p:cTn id="31" fill="hold">
                            <p:stCondLst>
                              <p:cond delay="2500"/>
                            </p:stCondLst>
                            <p:childTnLst>
                              <p:par>
                                <p:cTn id="32" presetID="22" presetClass="entr" presetSubtype="8"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childTnLst>
                          </p:cTn>
                        </p:par>
                        <p:par>
                          <p:cTn id="35" fill="hold">
                            <p:stCondLst>
                              <p:cond delay="3000"/>
                            </p:stCondLst>
                            <p:childTnLst>
                              <p:par>
                                <p:cTn id="36" presetID="22" presetClass="entr" presetSubtype="8"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wipe(left)">
                                      <p:cBhvr>
                                        <p:cTn id="3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 grpId="0" animBg="1"/>
      <p:bldP spid="3" grpId="0"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4C1AC553-236D-4B8B-99CA-049305F0E43C}"/>
              </a:ext>
            </a:extLst>
          </p:cNvPr>
          <p:cNvGrpSpPr/>
          <p:nvPr/>
        </p:nvGrpSpPr>
        <p:grpSpPr>
          <a:xfrm rot="20693666">
            <a:off x="-1358522" y="-1917173"/>
            <a:ext cx="3286171" cy="3834344"/>
            <a:chOff x="-1285950" y="-1787616"/>
            <a:chExt cx="3286171" cy="3834344"/>
          </a:xfrm>
        </p:grpSpPr>
        <p:pic>
          <p:nvPicPr>
            <p:cNvPr id="3" name="图片 2">
              <a:extLst>
                <a:ext uri="{FF2B5EF4-FFF2-40B4-BE49-F238E27FC236}">
                  <a16:creationId xmlns="" xmlns:a16="http://schemas.microsoft.com/office/drawing/2014/main" id="{EA323FCA-538D-4DC4-8B40-52FFB2C52AB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4" name="图片 3">
              <a:extLst>
                <a:ext uri="{FF2B5EF4-FFF2-40B4-BE49-F238E27FC236}">
                  <a16:creationId xmlns="" xmlns:a16="http://schemas.microsoft.com/office/drawing/2014/main" id="{8799DBB0-BFD8-4EA6-A9A3-62602D25ED8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5" name="椭圆 4">
              <a:extLst>
                <a:ext uri="{FF2B5EF4-FFF2-40B4-BE49-F238E27FC236}">
                  <a16:creationId xmlns="" xmlns:a16="http://schemas.microsoft.com/office/drawing/2014/main" id="{712174DC-F079-4455-8888-F46CCE25218C}"/>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7E6F5C14-864F-4BDC-B65B-A303102C8D34}"/>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a:extLst>
              <a:ext uri="{FF2B5EF4-FFF2-40B4-BE49-F238E27FC236}">
                <a16:creationId xmlns="" xmlns:a16="http://schemas.microsoft.com/office/drawing/2014/main" id="{7F3AECCF-E316-4566-8859-D915EBB580BC}"/>
              </a:ext>
            </a:extLst>
          </p:cNvPr>
          <p:cNvGrpSpPr/>
          <p:nvPr/>
        </p:nvGrpSpPr>
        <p:grpSpPr>
          <a:xfrm>
            <a:off x="1164117" y="416620"/>
            <a:ext cx="3441290" cy="625094"/>
            <a:chOff x="1164117" y="416620"/>
            <a:chExt cx="3441290" cy="625094"/>
          </a:xfrm>
        </p:grpSpPr>
        <p:sp>
          <p:nvSpPr>
            <p:cNvPr id="8" name="文本框 7">
              <a:extLst>
                <a:ext uri="{FF2B5EF4-FFF2-40B4-BE49-F238E27FC236}">
                  <a16:creationId xmlns="" xmlns:a16="http://schemas.microsoft.com/office/drawing/2014/main" id="{E301EF10-CBE5-4436-8AFF-B3D861A1C5A3}"/>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年度工作概述</a:t>
              </a:r>
            </a:p>
          </p:txBody>
        </p:sp>
        <p:sp>
          <p:nvSpPr>
            <p:cNvPr id="9" name="矩形 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02FDF090-A2E5-4158-BEB7-09CD7D583D24}"/>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sp>
        <p:nvSpPr>
          <p:cNvPr id="58" name="圆角矩形 7">
            <a:extLst>
              <a:ext uri="{FF2B5EF4-FFF2-40B4-BE49-F238E27FC236}">
                <a16:creationId xmlns="" xmlns:a16="http://schemas.microsoft.com/office/drawing/2014/main" id="{AA563731-A4F9-47A5-81D6-E1723E65CEF6}"/>
              </a:ext>
            </a:extLst>
          </p:cNvPr>
          <p:cNvSpPr/>
          <p:nvPr/>
        </p:nvSpPr>
        <p:spPr>
          <a:xfrm>
            <a:off x="6904745" y="4394276"/>
            <a:ext cx="844785" cy="844479"/>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59" name="组合 58">
            <a:extLst>
              <a:ext uri="{FF2B5EF4-FFF2-40B4-BE49-F238E27FC236}">
                <a16:creationId xmlns="" xmlns:a16="http://schemas.microsoft.com/office/drawing/2014/main" id="{7ACDAD24-3FCA-4CC5-AA9A-409732D4244D}"/>
              </a:ext>
            </a:extLst>
          </p:cNvPr>
          <p:cNvGrpSpPr/>
          <p:nvPr/>
        </p:nvGrpSpPr>
        <p:grpSpPr>
          <a:xfrm>
            <a:off x="7084384" y="4600801"/>
            <a:ext cx="510376" cy="501319"/>
            <a:chOff x="5037571" y="856343"/>
            <a:chExt cx="715006" cy="702571"/>
          </a:xfrm>
          <a:solidFill>
            <a:srgbClr val="1C5483"/>
          </a:solidFill>
        </p:grpSpPr>
        <p:sp>
          <p:nvSpPr>
            <p:cNvPr id="60" name="Freeform 39">
              <a:extLst>
                <a:ext uri="{FF2B5EF4-FFF2-40B4-BE49-F238E27FC236}">
                  <a16:creationId xmlns="" xmlns:a16="http://schemas.microsoft.com/office/drawing/2014/main" id="{5D55EADA-92F7-485B-BDE9-11A82A275070}"/>
                </a:ext>
              </a:extLst>
            </p:cNvPr>
            <p:cNvSpPr>
              <a:spLocks/>
            </p:cNvSpPr>
            <p:nvPr/>
          </p:nvSpPr>
          <p:spPr bwMode="auto">
            <a:xfrm>
              <a:off x="5468769" y="856343"/>
              <a:ext cx="244675" cy="244675"/>
            </a:xfrm>
            <a:custGeom>
              <a:avLst/>
              <a:gdLst>
                <a:gd name="T0" fmla="*/ 19 w 283"/>
                <a:gd name="T1" fmla="*/ 0 h 283"/>
                <a:gd name="T2" fmla="*/ 264 w 283"/>
                <a:gd name="T3" fmla="*/ 0 h 283"/>
                <a:gd name="T4" fmla="*/ 276 w 283"/>
                <a:gd name="T5" fmla="*/ 4 h 283"/>
                <a:gd name="T6" fmla="*/ 224 w 283"/>
                <a:gd name="T7" fmla="*/ 38 h 283"/>
                <a:gd name="T8" fmla="*/ 97 w 283"/>
                <a:gd name="T9" fmla="*/ 38 h 283"/>
                <a:gd name="T10" fmla="*/ 90 w 283"/>
                <a:gd name="T11" fmla="*/ 38 h 283"/>
                <a:gd name="T12" fmla="*/ 38 w 283"/>
                <a:gd name="T13" fmla="*/ 38 h 283"/>
                <a:gd name="T14" fmla="*/ 38 w 283"/>
                <a:gd name="T15" fmla="*/ 245 h 283"/>
                <a:gd name="T16" fmla="*/ 103 w 283"/>
                <a:gd name="T17" fmla="*/ 245 h 283"/>
                <a:gd name="T18" fmla="*/ 127 w 283"/>
                <a:gd name="T19" fmla="*/ 245 h 283"/>
                <a:gd name="T20" fmla="*/ 245 w 283"/>
                <a:gd name="T21" fmla="*/ 245 h 283"/>
                <a:gd name="T22" fmla="*/ 245 w 283"/>
                <a:gd name="T23" fmla="*/ 152 h 283"/>
                <a:gd name="T24" fmla="*/ 283 w 283"/>
                <a:gd name="T25" fmla="*/ 115 h 283"/>
                <a:gd name="T26" fmla="*/ 283 w 283"/>
                <a:gd name="T27" fmla="*/ 264 h 283"/>
                <a:gd name="T28" fmla="*/ 264 w 283"/>
                <a:gd name="T29" fmla="*/ 283 h 283"/>
                <a:gd name="T30" fmla="*/ 19 w 283"/>
                <a:gd name="T31" fmla="*/ 283 h 283"/>
                <a:gd name="T32" fmla="*/ 0 w 283"/>
                <a:gd name="T33" fmla="*/ 264 h 283"/>
                <a:gd name="T34" fmla="*/ 0 w 283"/>
                <a:gd name="T35" fmla="*/ 19 h 283"/>
                <a:gd name="T36" fmla="*/ 19 w 283"/>
                <a:gd name="T37"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3" h="283">
                  <a:moveTo>
                    <a:pt x="19" y="0"/>
                  </a:moveTo>
                  <a:cubicBezTo>
                    <a:pt x="264" y="0"/>
                    <a:pt x="264" y="0"/>
                    <a:pt x="264" y="0"/>
                  </a:cubicBezTo>
                  <a:cubicBezTo>
                    <a:pt x="269" y="0"/>
                    <a:pt x="273" y="2"/>
                    <a:pt x="276" y="4"/>
                  </a:cubicBezTo>
                  <a:cubicBezTo>
                    <a:pt x="259" y="16"/>
                    <a:pt x="242" y="27"/>
                    <a:pt x="224" y="38"/>
                  </a:cubicBezTo>
                  <a:cubicBezTo>
                    <a:pt x="97" y="38"/>
                    <a:pt x="97" y="38"/>
                    <a:pt x="97" y="38"/>
                  </a:cubicBezTo>
                  <a:cubicBezTo>
                    <a:pt x="95" y="38"/>
                    <a:pt x="92" y="38"/>
                    <a:pt x="90" y="38"/>
                  </a:cubicBezTo>
                  <a:cubicBezTo>
                    <a:pt x="38" y="38"/>
                    <a:pt x="38" y="38"/>
                    <a:pt x="38" y="38"/>
                  </a:cubicBezTo>
                  <a:cubicBezTo>
                    <a:pt x="38" y="245"/>
                    <a:pt x="38" y="245"/>
                    <a:pt x="38" y="245"/>
                  </a:cubicBezTo>
                  <a:cubicBezTo>
                    <a:pt x="103" y="245"/>
                    <a:pt x="103" y="245"/>
                    <a:pt x="103" y="245"/>
                  </a:cubicBezTo>
                  <a:cubicBezTo>
                    <a:pt x="111" y="247"/>
                    <a:pt x="119" y="247"/>
                    <a:pt x="127" y="245"/>
                  </a:cubicBezTo>
                  <a:cubicBezTo>
                    <a:pt x="245" y="245"/>
                    <a:pt x="245" y="245"/>
                    <a:pt x="245" y="245"/>
                  </a:cubicBezTo>
                  <a:cubicBezTo>
                    <a:pt x="245" y="152"/>
                    <a:pt x="245" y="152"/>
                    <a:pt x="245" y="152"/>
                  </a:cubicBezTo>
                  <a:cubicBezTo>
                    <a:pt x="258" y="140"/>
                    <a:pt x="270" y="128"/>
                    <a:pt x="283" y="115"/>
                  </a:cubicBezTo>
                  <a:cubicBezTo>
                    <a:pt x="283" y="264"/>
                    <a:pt x="283" y="264"/>
                    <a:pt x="283" y="264"/>
                  </a:cubicBezTo>
                  <a:cubicBezTo>
                    <a:pt x="283" y="274"/>
                    <a:pt x="275" y="283"/>
                    <a:pt x="264" y="283"/>
                  </a:cubicBezTo>
                  <a:cubicBezTo>
                    <a:pt x="19" y="283"/>
                    <a:pt x="19" y="283"/>
                    <a:pt x="19" y="283"/>
                  </a:cubicBezTo>
                  <a:cubicBezTo>
                    <a:pt x="9" y="283"/>
                    <a:pt x="0" y="274"/>
                    <a:pt x="0" y="264"/>
                  </a:cubicBezTo>
                  <a:cubicBezTo>
                    <a:pt x="0" y="19"/>
                    <a:pt x="0" y="19"/>
                    <a:pt x="0" y="19"/>
                  </a:cubicBezTo>
                  <a:cubicBezTo>
                    <a:pt x="0" y="9"/>
                    <a:pt x="9" y="0"/>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1" name="Freeform 40">
              <a:extLst>
                <a:ext uri="{FF2B5EF4-FFF2-40B4-BE49-F238E27FC236}">
                  <a16:creationId xmlns="" xmlns:a16="http://schemas.microsoft.com/office/drawing/2014/main" id="{E62F1160-A38A-46EA-879D-D8FA9D9BF4B6}"/>
                </a:ext>
              </a:extLst>
            </p:cNvPr>
            <p:cNvSpPr>
              <a:spLocks noEditPoints="1"/>
            </p:cNvSpPr>
            <p:nvPr/>
          </p:nvSpPr>
          <p:spPr bwMode="auto">
            <a:xfrm>
              <a:off x="5037571" y="889259"/>
              <a:ext cx="423518" cy="669655"/>
            </a:xfrm>
            <a:custGeom>
              <a:avLst/>
              <a:gdLst>
                <a:gd name="T0" fmla="*/ 253 w 490"/>
                <a:gd name="T1" fmla="*/ 737 h 775"/>
                <a:gd name="T2" fmla="*/ 211 w 490"/>
                <a:gd name="T3" fmla="*/ 775 h 775"/>
                <a:gd name="T4" fmla="*/ 175 w 490"/>
                <a:gd name="T5" fmla="*/ 762 h 775"/>
                <a:gd name="T6" fmla="*/ 161 w 490"/>
                <a:gd name="T7" fmla="*/ 762 h 775"/>
                <a:gd name="T8" fmla="*/ 125 w 490"/>
                <a:gd name="T9" fmla="*/ 775 h 775"/>
                <a:gd name="T10" fmla="*/ 84 w 490"/>
                <a:gd name="T11" fmla="*/ 737 h 775"/>
                <a:gd name="T12" fmla="*/ 76 w 490"/>
                <a:gd name="T13" fmla="*/ 475 h 775"/>
                <a:gd name="T14" fmla="*/ 65 w 490"/>
                <a:gd name="T15" fmla="*/ 474 h 775"/>
                <a:gd name="T16" fmla="*/ 21 w 490"/>
                <a:gd name="T17" fmla="*/ 441 h 775"/>
                <a:gd name="T18" fmla="*/ 19 w 490"/>
                <a:gd name="T19" fmla="*/ 217 h 775"/>
                <a:gd name="T20" fmla="*/ 48 w 490"/>
                <a:gd name="T21" fmla="*/ 192 h 775"/>
                <a:gd name="T22" fmla="*/ 121 w 490"/>
                <a:gd name="T23" fmla="*/ 183 h 775"/>
                <a:gd name="T24" fmla="*/ 132 w 490"/>
                <a:gd name="T25" fmla="*/ 189 h 775"/>
                <a:gd name="T26" fmla="*/ 168 w 490"/>
                <a:gd name="T27" fmla="*/ 243 h 775"/>
                <a:gd name="T28" fmla="*/ 204 w 490"/>
                <a:gd name="T29" fmla="*/ 189 h 775"/>
                <a:gd name="T30" fmla="*/ 216 w 490"/>
                <a:gd name="T31" fmla="*/ 183 h 775"/>
                <a:gd name="T32" fmla="*/ 257 w 490"/>
                <a:gd name="T33" fmla="*/ 188 h 775"/>
                <a:gd name="T34" fmla="*/ 293 w 490"/>
                <a:gd name="T35" fmla="*/ 205 h 775"/>
                <a:gd name="T36" fmla="*/ 331 w 490"/>
                <a:gd name="T37" fmla="*/ 251 h 775"/>
                <a:gd name="T38" fmla="*/ 339 w 490"/>
                <a:gd name="T39" fmla="*/ 259 h 775"/>
                <a:gd name="T40" fmla="*/ 355 w 490"/>
                <a:gd name="T41" fmla="*/ 261 h 775"/>
                <a:gd name="T42" fmla="*/ 362 w 490"/>
                <a:gd name="T43" fmla="*/ 256 h 775"/>
                <a:gd name="T44" fmla="*/ 406 w 490"/>
                <a:gd name="T45" fmla="*/ 223 h 775"/>
                <a:gd name="T46" fmla="*/ 452 w 490"/>
                <a:gd name="T47" fmla="*/ 284 h 775"/>
                <a:gd name="T48" fmla="*/ 405 w 490"/>
                <a:gd name="T49" fmla="*/ 318 h 775"/>
                <a:gd name="T50" fmla="*/ 357 w 490"/>
                <a:gd name="T51" fmla="*/ 346 h 775"/>
                <a:gd name="T52" fmla="*/ 321 w 490"/>
                <a:gd name="T53" fmla="*/ 343 h 775"/>
                <a:gd name="T54" fmla="*/ 275 w 490"/>
                <a:gd name="T55" fmla="*/ 302 h 775"/>
                <a:gd name="T56" fmla="*/ 265 w 490"/>
                <a:gd name="T57" fmla="*/ 291 h 775"/>
                <a:gd name="T58" fmla="*/ 253 w 490"/>
                <a:gd name="T59" fmla="*/ 737 h 775"/>
                <a:gd name="T60" fmla="*/ 170 w 490"/>
                <a:gd name="T61" fmla="*/ 1 h 775"/>
                <a:gd name="T62" fmla="*/ 236 w 490"/>
                <a:gd name="T63" fmla="*/ 74 h 775"/>
                <a:gd name="T64" fmla="*/ 167 w 490"/>
                <a:gd name="T65" fmla="*/ 159 h 775"/>
                <a:gd name="T66" fmla="*/ 100 w 490"/>
                <a:gd name="T67" fmla="*/ 71 h 775"/>
                <a:gd name="T68" fmla="*/ 170 w 490"/>
                <a:gd name="T69"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775">
                  <a:moveTo>
                    <a:pt x="253" y="737"/>
                  </a:moveTo>
                  <a:cubicBezTo>
                    <a:pt x="252" y="758"/>
                    <a:pt x="230" y="775"/>
                    <a:pt x="211" y="775"/>
                  </a:cubicBezTo>
                  <a:cubicBezTo>
                    <a:pt x="198" y="775"/>
                    <a:pt x="182" y="770"/>
                    <a:pt x="175" y="762"/>
                  </a:cubicBezTo>
                  <a:cubicBezTo>
                    <a:pt x="172" y="757"/>
                    <a:pt x="165" y="757"/>
                    <a:pt x="161" y="762"/>
                  </a:cubicBezTo>
                  <a:cubicBezTo>
                    <a:pt x="155" y="770"/>
                    <a:pt x="138" y="775"/>
                    <a:pt x="125" y="775"/>
                  </a:cubicBezTo>
                  <a:cubicBezTo>
                    <a:pt x="106" y="775"/>
                    <a:pt x="85" y="758"/>
                    <a:pt x="84" y="737"/>
                  </a:cubicBezTo>
                  <a:cubicBezTo>
                    <a:pt x="76" y="475"/>
                    <a:pt x="76" y="475"/>
                    <a:pt x="76" y="475"/>
                  </a:cubicBezTo>
                  <a:cubicBezTo>
                    <a:pt x="65" y="474"/>
                    <a:pt x="65" y="474"/>
                    <a:pt x="65" y="474"/>
                  </a:cubicBezTo>
                  <a:cubicBezTo>
                    <a:pt x="47" y="472"/>
                    <a:pt x="24" y="459"/>
                    <a:pt x="21" y="441"/>
                  </a:cubicBezTo>
                  <a:cubicBezTo>
                    <a:pt x="0" y="331"/>
                    <a:pt x="4" y="332"/>
                    <a:pt x="19" y="217"/>
                  </a:cubicBezTo>
                  <a:cubicBezTo>
                    <a:pt x="21" y="209"/>
                    <a:pt x="31" y="194"/>
                    <a:pt x="48" y="192"/>
                  </a:cubicBezTo>
                  <a:cubicBezTo>
                    <a:pt x="121" y="183"/>
                    <a:pt x="121" y="183"/>
                    <a:pt x="121" y="183"/>
                  </a:cubicBezTo>
                  <a:cubicBezTo>
                    <a:pt x="125" y="183"/>
                    <a:pt x="130" y="185"/>
                    <a:pt x="132" y="189"/>
                  </a:cubicBezTo>
                  <a:cubicBezTo>
                    <a:pt x="168" y="243"/>
                    <a:pt x="168" y="243"/>
                    <a:pt x="168" y="243"/>
                  </a:cubicBezTo>
                  <a:cubicBezTo>
                    <a:pt x="204" y="189"/>
                    <a:pt x="204" y="189"/>
                    <a:pt x="204" y="189"/>
                  </a:cubicBezTo>
                  <a:cubicBezTo>
                    <a:pt x="207" y="185"/>
                    <a:pt x="211" y="183"/>
                    <a:pt x="216" y="183"/>
                  </a:cubicBezTo>
                  <a:cubicBezTo>
                    <a:pt x="257" y="188"/>
                    <a:pt x="257" y="188"/>
                    <a:pt x="257" y="188"/>
                  </a:cubicBezTo>
                  <a:cubicBezTo>
                    <a:pt x="278" y="191"/>
                    <a:pt x="285" y="196"/>
                    <a:pt x="293" y="205"/>
                  </a:cubicBezTo>
                  <a:cubicBezTo>
                    <a:pt x="307" y="223"/>
                    <a:pt x="320" y="239"/>
                    <a:pt x="331" y="251"/>
                  </a:cubicBezTo>
                  <a:cubicBezTo>
                    <a:pt x="334" y="254"/>
                    <a:pt x="336" y="257"/>
                    <a:pt x="339" y="259"/>
                  </a:cubicBezTo>
                  <a:cubicBezTo>
                    <a:pt x="343" y="264"/>
                    <a:pt x="350" y="264"/>
                    <a:pt x="355" y="261"/>
                  </a:cubicBezTo>
                  <a:cubicBezTo>
                    <a:pt x="357" y="259"/>
                    <a:pt x="360" y="258"/>
                    <a:pt x="362" y="256"/>
                  </a:cubicBezTo>
                  <a:cubicBezTo>
                    <a:pt x="373" y="248"/>
                    <a:pt x="393" y="233"/>
                    <a:pt x="406" y="223"/>
                  </a:cubicBezTo>
                  <a:cubicBezTo>
                    <a:pt x="442" y="195"/>
                    <a:pt x="490" y="255"/>
                    <a:pt x="452" y="284"/>
                  </a:cubicBezTo>
                  <a:cubicBezTo>
                    <a:pt x="438" y="294"/>
                    <a:pt x="418" y="310"/>
                    <a:pt x="405" y="318"/>
                  </a:cubicBezTo>
                  <a:cubicBezTo>
                    <a:pt x="386" y="332"/>
                    <a:pt x="369" y="342"/>
                    <a:pt x="357" y="346"/>
                  </a:cubicBezTo>
                  <a:cubicBezTo>
                    <a:pt x="346" y="351"/>
                    <a:pt x="332" y="351"/>
                    <a:pt x="321" y="343"/>
                  </a:cubicBezTo>
                  <a:cubicBezTo>
                    <a:pt x="305" y="333"/>
                    <a:pt x="291" y="320"/>
                    <a:pt x="275" y="302"/>
                  </a:cubicBezTo>
                  <a:cubicBezTo>
                    <a:pt x="272" y="299"/>
                    <a:pt x="269" y="295"/>
                    <a:pt x="265" y="291"/>
                  </a:cubicBezTo>
                  <a:cubicBezTo>
                    <a:pt x="253" y="737"/>
                    <a:pt x="253" y="737"/>
                    <a:pt x="253" y="737"/>
                  </a:cubicBezTo>
                  <a:close/>
                  <a:moveTo>
                    <a:pt x="170" y="1"/>
                  </a:moveTo>
                  <a:cubicBezTo>
                    <a:pt x="207" y="2"/>
                    <a:pt x="237" y="34"/>
                    <a:pt x="236" y="74"/>
                  </a:cubicBezTo>
                  <a:cubicBezTo>
                    <a:pt x="235" y="113"/>
                    <a:pt x="204" y="160"/>
                    <a:pt x="167" y="159"/>
                  </a:cubicBezTo>
                  <a:cubicBezTo>
                    <a:pt x="129" y="159"/>
                    <a:pt x="100" y="110"/>
                    <a:pt x="100" y="71"/>
                  </a:cubicBezTo>
                  <a:cubicBezTo>
                    <a:pt x="101" y="32"/>
                    <a:pt x="132" y="0"/>
                    <a:pt x="17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2" name="Freeform 41">
              <a:extLst>
                <a:ext uri="{FF2B5EF4-FFF2-40B4-BE49-F238E27FC236}">
                  <a16:creationId xmlns="" xmlns:a16="http://schemas.microsoft.com/office/drawing/2014/main" id="{46C19C8C-4692-4390-8A49-051FB9FDF615}"/>
                </a:ext>
              </a:extLst>
            </p:cNvPr>
            <p:cNvSpPr>
              <a:spLocks/>
            </p:cNvSpPr>
            <p:nvPr/>
          </p:nvSpPr>
          <p:spPr bwMode="auto">
            <a:xfrm>
              <a:off x="5532772" y="870972"/>
              <a:ext cx="219805" cy="176283"/>
            </a:xfrm>
            <a:custGeom>
              <a:avLst/>
              <a:gdLst>
                <a:gd name="T0" fmla="*/ 35 w 254"/>
                <a:gd name="T1" fmla="*/ 62 h 204"/>
                <a:gd name="T2" fmla="*/ 0 w 254"/>
                <a:gd name="T3" fmla="*/ 66 h 204"/>
                <a:gd name="T4" fmla="*/ 11 w 254"/>
                <a:gd name="T5" fmla="*/ 171 h 204"/>
                <a:gd name="T6" fmla="*/ 48 w 254"/>
                <a:gd name="T7" fmla="*/ 195 h 204"/>
                <a:gd name="T8" fmla="*/ 243 w 254"/>
                <a:gd name="T9" fmla="*/ 20 h 204"/>
                <a:gd name="T10" fmla="*/ 230 w 254"/>
                <a:gd name="T11" fmla="*/ 7 h 204"/>
                <a:gd name="T12" fmla="*/ 53 w 254"/>
                <a:gd name="T13" fmla="*/ 116 h 204"/>
                <a:gd name="T14" fmla="*/ 35 w 254"/>
                <a:gd name="T15" fmla="*/ 62 h 2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4" h="204">
                  <a:moveTo>
                    <a:pt x="35" y="62"/>
                  </a:moveTo>
                  <a:cubicBezTo>
                    <a:pt x="31" y="48"/>
                    <a:pt x="0" y="51"/>
                    <a:pt x="0" y="66"/>
                  </a:cubicBezTo>
                  <a:cubicBezTo>
                    <a:pt x="0" y="113"/>
                    <a:pt x="4" y="130"/>
                    <a:pt x="11" y="171"/>
                  </a:cubicBezTo>
                  <a:cubicBezTo>
                    <a:pt x="14" y="186"/>
                    <a:pt x="36" y="204"/>
                    <a:pt x="48" y="195"/>
                  </a:cubicBezTo>
                  <a:cubicBezTo>
                    <a:pt x="133" y="135"/>
                    <a:pt x="169" y="92"/>
                    <a:pt x="243" y="20"/>
                  </a:cubicBezTo>
                  <a:cubicBezTo>
                    <a:pt x="254" y="9"/>
                    <a:pt x="240" y="0"/>
                    <a:pt x="230" y="7"/>
                  </a:cubicBezTo>
                  <a:cubicBezTo>
                    <a:pt x="158" y="56"/>
                    <a:pt x="123" y="73"/>
                    <a:pt x="53" y="116"/>
                  </a:cubicBezTo>
                  <a:cubicBezTo>
                    <a:pt x="42" y="95"/>
                    <a:pt x="40" y="80"/>
                    <a:pt x="35" y="6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63" name="圆角矩形 9">
            <a:extLst>
              <a:ext uri="{FF2B5EF4-FFF2-40B4-BE49-F238E27FC236}">
                <a16:creationId xmlns="" xmlns:a16="http://schemas.microsoft.com/office/drawing/2014/main" id="{A37D9DE5-F053-4C5B-8A2F-5369348E5FFD}"/>
              </a:ext>
            </a:extLst>
          </p:cNvPr>
          <p:cNvSpPr/>
          <p:nvPr/>
        </p:nvSpPr>
        <p:spPr>
          <a:xfrm>
            <a:off x="9403144" y="4394276"/>
            <a:ext cx="844785" cy="844479"/>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64" name="组合 63">
            <a:extLst>
              <a:ext uri="{FF2B5EF4-FFF2-40B4-BE49-F238E27FC236}">
                <a16:creationId xmlns="" xmlns:a16="http://schemas.microsoft.com/office/drawing/2014/main" id="{435EC367-E5A3-4649-AEBD-D89514D79CFA}"/>
              </a:ext>
            </a:extLst>
          </p:cNvPr>
          <p:cNvGrpSpPr/>
          <p:nvPr/>
        </p:nvGrpSpPr>
        <p:grpSpPr>
          <a:xfrm>
            <a:off x="9567320" y="4591970"/>
            <a:ext cx="507200" cy="478776"/>
            <a:chOff x="6460269" y="872801"/>
            <a:chExt cx="709154" cy="669655"/>
          </a:xfrm>
          <a:solidFill>
            <a:srgbClr val="47484A"/>
          </a:solidFill>
        </p:grpSpPr>
        <p:sp>
          <p:nvSpPr>
            <p:cNvPr id="65" name="Freeform 42">
              <a:extLst>
                <a:ext uri="{FF2B5EF4-FFF2-40B4-BE49-F238E27FC236}">
                  <a16:creationId xmlns="" xmlns:a16="http://schemas.microsoft.com/office/drawing/2014/main" id="{055A0D2E-663B-4DBF-9355-7BCB7D857122}"/>
                </a:ext>
              </a:extLst>
            </p:cNvPr>
            <p:cNvSpPr>
              <a:spLocks noEditPoints="1"/>
            </p:cNvSpPr>
            <p:nvPr/>
          </p:nvSpPr>
          <p:spPr bwMode="auto">
            <a:xfrm>
              <a:off x="6460269" y="872801"/>
              <a:ext cx="442902" cy="669655"/>
            </a:xfrm>
            <a:custGeom>
              <a:avLst/>
              <a:gdLst>
                <a:gd name="T0" fmla="*/ 250 w 512"/>
                <a:gd name="T1" fmla="*/ 737 h 775"/>
                <a:gd name="T2" fmla="*/ 209 w 512"/>
                <a:gd name="T3" fmla="*/ 775 h 775"/>
                <a:gd name="T4" fmla="*/ 173 w 512"/>
                <a:gd name="T5" fmla="*/ 762 h 775"/>
                <a:gd name="T6" fmla="*/ 159 w 512"/>
                <a:gd name="T7" fmla="*/ 762 h 775"/>
                <a:gd name="T8" fmla="*/ 124 w 512"/>
                <a:gd name="T9" fmla="*/ 775 h 775"/>
                <a:gd name="T10" fmla="*/ 83 w 512"/>
                <a:gd name="T11" fmla="*/ 737 h 775"/>
                <a:gd name="T12" fmla="*/ 75 w 512"/>
                <a:gd name="T13" fmla="*/ 475 h 775"/>
                <a:gd name="T14" fmla="*/ 65 w 512"/>
                <a:gd name="T15" fmla="*/ 474 h 775"/>
                <a:gd name="T16" fmla="*/ 21 w 512"/>
                <a:gd name="T17" fmla="*/ 441 h 775"/>
                <a:gd name="T18" fmla="*/ 19 w 512"/>
                <a:gd name="T19" fmla="*/ 214 h 775"/>
                <a:gd name="T20" fmla="*/ 48 w 512"/>
                <a:gd name="T21" fmla="*/ 189 h 775"/>
                <a:gd name="T22" fmla="*/ 119 w 512"/>
                <a:gd name="T23" fmla="*/ 181 h 775"/>
                <a:gd name="T24" fmla="*/ 131 w 512"/>
                <a:gd name="T25" fmla="*/ 186 h 775"/>
                <a:gd name="T26" fmla="*/ 166 w 512"/>
                <a:gd name="T27" fmla="*/ 239 h 775"/>
                <a:gd name="T28" fmla="*/ 202 w 512"/>
                <a:gd name="T29" fmla="*/ 186 h 775"/>
                <a:gd name="T30" fmla="*/ 213 w 512"/>
                <a:gd name="T31" fmla="*/ 181 h 775"/>
                <a:gd name="T32" fmla="*/ 269 w 512"/>
                <a:gd name="T33" fmla="*/ 184 h 775"/>
                <a:gd name="T34" fmla="*/ 286 w 512"/>
                <a:gd name="T35" fmla="*/ 190 h 775"/>
                <a:gd name="T36" fmla="*/ 361 w 512"/>
                <a:gd name="T37" fmla="*/ 220 h 775"/>
                <a:gd name="T38" fmla="*/ 454 w 512"/>
                <a:gd name="T39" fmla="*/ 179 h 775"/>
                <a:gd name="T40" fmla="*/ 503 w 512"/>
                <a:gd name="T41" fmla="*/ 193 h 775"/>
                <a:gd name="T42" fmla="*/ 488 w 512"/>
                <a:gd name="T43" fmla="*/ 243 h 775"/>
                <a:gd name="T44" fmla="*/ 382 w 512"/>
                <a:gd name="T45" fmla="*/ 290 h 775"/>
                <a:gd name="T46" fmla="*/ 359 w 512"/>
                <a:gd name="T47" fmla="*/ 294 h 775"/>
                <a:gd name="T48" fmla="*/ 266 w 512"/>
                <a:gd name="T49" fmla="*/ 263 h 775"/>
                <a:gd name="T50" fmla="*/ 261 w 512"/>
                <a:gd name="T51" fmla="*/ 265 h 775"/>
                <a:gd name="T52" fmla="*/ 250 w 512"/>
                <a:gd name="T53" fmla="*/ 737 h 775"/>
                <a:gd name="T54" fmla="*/ 168 w 512"/>
                <a:gd name="T55" fmla="*/ 1 h 775"/>
                <a:gd name="T56" fmla="*/ 233 w 512"/>
                <a:gd name="T57" fmla="*/ 72 h 775"/>
                <a:gd name="T58" fmla="*/ 165 w 512"/>
                <a:gd name="T59" fmla="*/ 157 h 775"/>
                <a:gd name="T60" fmla="*/ 99 w 512"/>
                <a:gd name="T61" fmla="*/ 70 h 775"/>
                <a:gd name="T62" fmla="*/ 168 w 512"/>
                <a:gd name="T63"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12" h="775">
                  <a:moveTo>
                    <a:pt x="250" y="737"/>
                  </a:moveTo>
                  <a:cubicBezTo>
                    <a:pt x="249" y="758"/>
                    <a:pt x="228" y="775"/>
                    <a:pt x="209" y="775"/>
                  </a:cubicBezTo>
                  <a:cubicBezTo>
                    <a:pt x="196" y="775"/>
                    <a:pt x="180" y="770"/>
                    <a:pt x="173" y="762"/>
                  </a:cubicBezTo>
                  <a:cubicBezTo>
                    <a:pt x="170" y="757"/>
                    <a:pt x="163" y="757"/>
                    <a:pt x="159" y="762"/>
                  </a:cubicBezTo>
                  <a:cubicBezTo>
                    <a:pt x="153" y="770"/>
                    <a:pt x="137" y="775"/>
                    <a:pt x="124" y="775"/>
                  </a:cubicBezTo>
                  <a:cubicBezTo>
                    <a:pt x="105" y="775"/>
                    <a:pt x="84" y="758"/>
                    <a:pt x="83" y="737"/>
                  </a:cubicBezTo>
                  <a:cubicBezTo>
                    <a:pt x="75" y="475"/>
                    <a:pt x="75" y="475"/>
                    <a:pt x="75" y="475"/>
                  </a:cubicBezTo>
                  <a:cubicBezTo>
                    <a:pt x="65" y="474"/>
                    <a:pt x="65" y="474"/>
                    <a:pt x="65" y="474"/>
                  </a:cubicBezTo>
                  <a:cubicBezTo>
                    <a:pt x="46" y="472"/>
                    <a:pt x="24" y="460"/>
                    <a:pt x="21" y="441"/>
                  </a:cubicBezTo>
                  <a:cubicBezTo>
                    <a:pt x="0" y="333"/>
                    <a:pt x="4" y="328"/>
                    <a:pt x="19" y="214"/>
                  </a:cubicBezTo>
                  <a:cubicBezTo>
                    <a:pt x="21" y="206"/>
                    <a:pt x="30" y="191"/>
                    <a:pt x="48" y="189"/>
                  </a:cubicBezTo>
                  <a:cubicBezTo>
                    <a:pt x="119" y="181"/>
                    <a:pt x="119" y="181"/>
                    <a:pt x="119" y="181"/>
                  </a:cubicBezTo>
                  <a:cubicBezTo>
                    <a:pt x="124" y="180"/>
                    <a:pt x="128" y="182"/>
                    <a:pt x="131" y="186"/>
                  </a:cubicBezTo>
                  <a:cubicBezTo>
                    <a:pt x="166" y="239"/>
                    <a:pt x="166" y="239"/>
                    <a:pt x="166" y="239"/>
                  </a:cubicBezTo>
                  <a:cubicBezTo>
                    <a:pt x="202" y="186"/>
                    <a:pt x="202" y="186"/>
                    <a:pt x="202" y="186"/>
                  </a:cubicBezTo>
                  <a:cubicBezTo>
                    <a:pt x="204" y="182"/>
                    <a:pt x="209" y="180"/>
                    <a:pt x="213" y="181"/>
                  </a:cubicBezTo>
                  <a:cubicBezTo>
                    <a:pt x="219" y="181"/>
                    <a:pt x="248" y="183"/>
                    <a:pt x="269" y="184"/>
                  </a:cubicBezTo>
                  <a:cubicBezTo>
                    <a:pt x="275" y="185"/>
                    <a:pt x="281" y="186"/>
                    <a:pt x="286" y="190"/>
                  </a:cubicBezTo>
                  <a:cubicBezTo>
                    <a:pt x="309" y="204"/>
                    <a:pt x="334" y="215"/>
                    <a:pt x="361" y="220"/>
                  </a:cubicBezTo>
                  <a:cubicBezTo>
                    <a:pt x="393" y="209"/>
                    <a:pt x="424" y="195"/>
                    <a:pt x="454" y="179"/>
                  </a:cubicBezTo>
                  <a:cubicBezTo>
                    <a:pt x="471" y="169"/>
                    <a:pt x="493" y="176"/>
                    <a:pt x="503" y="193"/>
                  </a:cubicBezTo>
                  <a:cubicBezTo>
                    <a:pt x="512" y="211"/>
                    <a:pt x="506" y="233"/>
                    <a:pt x="488" y="243"/>
                  </a:cubicBezTo>
                  <a:cubicBezTo>
                    <a:pt x="452" y="262"/>
                    <a:pt x="420" y="274"/>
                    <a:pt x="382" y="290"/>
                  </a:cubicBezTo>
                  <a:cubicBezTo>
                    <a:pt x="375" y="293"/>
                    <a:pt x="367" y="295"/>
                    <a:pt x="359" y="294"/>
                  </a:cubicBezTo>
                  <a:cubicBezTo>
                    <a:pt x="326" y="288"/>
                    <a:pt x="296" y="279"/>
                    <a:pt x="266" y="263"/>
                  </a:cubicBezTo>
                  <a:cubicBezTo>
                    <a:pt x="261" y="265"/>
                    <a:pt x="261" y="265"/>
                    <a:pt x="261" y="265"/>
                  </a:cubicBezTo>
                  <a:cubicBezTo>
                    <a:pt x="250" y="737"/>
                    <a:pt x="250" y="737"/>
                    <a:pt x="250" y="737"/>
                  </a:cubicBezTo>
                  <a:close/>
                  <a:moveTo>
                    <a:pt x="168" y="1"/>
                  </a:moveTo>
                  <a:cubicBezTo>
                    <a:pt x="205" y="1"/>
                    <a:pt x="234" y="33"/>
                    <a:pt x="233" y="72"/>
                  </a:cubicBezTo>
                  <a:cubicBezTo>
                    <a:pt x="233" y="111"/>
                    <a:pt x="202" y="158"/>
                    <a:pt x="165" y="157"/>
                  </a:cubicBezTo>
                  <a:cubicBezTo>
                    <a:pt x="128" y="156"/>
                    <a:pt x="99" y="109"/>
                    <a:pt x="99" y="70"/>
                  </a:cubicBezTo>
                  <a:cubicBezTo>
                    <a:pt x="100" y="31"/>
                    <a:pt x="131" y="0"/>
                    <a:pt x="168"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6" name="Freeform 43">
              <a:extLst>
                <a:ext uri="{FF2B5EF4-FFF2-40B4-BE49-F238E27FC236}">
                  <a16:creationId xmlns="" xmlns:a16="http://schemas.microsoft.com/office/drawing/2014/main" id="{50FF4E51-68B5-4295-8F54-FE408F31EB38}"/>
                </a:ext>
              </a:extLst>
            </p:cNvPr>
            <p:cNvSpPr>
              <a:spLocks noEditPoints="1"/>
            </p:cNvSpPr>
            <p:nvPr/>
          </p:nvSpPr>
          <p:spPr bwMode="auto">
            <a:xfrm>
              <a:off x="6735299" y="1108698"/>
              <a:ext cx="434124" cy="433758"/>
            </a:xfrm>
            <a:custGeom>
              <a:avLst/>
              <a:gdLst>
                <a:gd name="T0" fmla="*/ 388 w 502"/>
                <a:gd name="T1" fmla="*/ 388 h 502"/>
                <a:gd name="T2" fmla="*/ 383 w 502"/>
                <a:gd name="T3" fmla="*/ 335 h 502"/>
                <a:gd name="T4" fmla="*/ 334 w 502"/>
                <a:gd name="T5" fmla="*/ 426 h 502"/>
                <a:gd name="T6" fmla="*/ 445 w 502"/>
                <a:gd name="T7" fmla="*/ 251 h 502"/>
                <a:gd name="T8" fmla="*/ 393 w 502"/>
                <a:gd name="T9" fmla="*/ 214 h 502"/>
                <a:gd name="T10" fmla="*/ 392 w 502"/>
                <a:gd name="T11" fmla="*/ 297 h 502"/>
                <a:gd name="T12" fmla="*/ 430 w 502"/>
                <a:gd name="T13" fmla="*/ 176 h 502"/>
                <a:gd name="T14" fmla="*/ 332 w 502"/>
                <a:gd name="T15" fmla="*/ 75 h 502"/>
                <a:gd name="T16" fmla="*/ 385 w 502"/>
                <a:gd name="T17" fmla="*/ 176 h 502"/>
                <a:gd name="T18" fmla="*/ 72 w 502"/>
                <a:gd name="T19" fmla="*/ 176 h 502"/>
                <a:gd name="T20" fmla="*/ 150 w 502"/>
                <a:gd name="T21" fmla="*/ 117 h 502"/>
                <a:gd name="T22" fmla="*/ 114 w 502"/>
                <a:gd name="T23" fmla="*/ 114 h 502"/>
                <a:gd name="T24" fmla="*/ 165 w 502"/>
                <a:gd name="T25" fmla="*/ 176 h 502"/>
                <a:gd name="T26" fmla="*/ 236 w 502"/>
                <a:gd name="T27" fmla="*/ 71 h 502"/>
                <a:gd name="T28" fmla="*/ 165 w 502"/>
                <a:gd name="T29" fmla="*/ 176 h 502"/>
                <a:gd name="T30" fmla="*/ 345 w 502"/>
                <a:gd name="T31" fmla="*/ 176 h 502"/>
                <a:gd name="T32" fmla="*/ 274 w 502"/>
                <a:gd name="T33" fmla="*/ 71 h 502"/>
                <a:gd name="T34" fmla="*/ 354 w 502"/>
                <a:gd name="T35" fmla="*/ 214 h 502"/>
                <a:gd name="T36" fmla="*/ 274 w 502"/>
                <a:gd name="T37" fmla="*/ 297 h 502"/>
                <a:gd name="T38" fmla="*/ 357 w 502"/>
                <a:gd name="T39" fmla="*/ 252 h 502"/>
                <a:gd name="T40" fmla="*/ 236 w 502"/>
                <a:gd name="T41" fmla="*/ 214 h 502"/>
                <a:gd name="T42" fmla="*/ 153 w 502"/>
                <a:gd name="T43" fmla="*/ 252 h 502"/>
                <a:gd name="T44" fmla="*/ 236 w 502"/>
                <a:gd name="T45" fmla="*/ 297 h 502"/>
                <a:gd name="T46" fmla="*/ 118 w 502"/>
                <a:gd name="T47" fmla="*/ 214 h 502"/>
                <a:gd name="T48" fmla="*/ 57 w 502"/>
                <a:gd name="T49" fmla="*/ 251 h 502"/>
                <a:gd name="T50" fmla="*/ 119 w 502"/>
                <a:gd name="T51" fmla="*/ 297 h 502"/>
                <a:gd name="T52" fmla="*/ 118 w 502"/>
                <a:gd name="T53" fmla="*/ 214 h 502"/>
                <a:gd name="T54" fmla="*/ 274 w 502"/>
                <a:gd name="T55" fmla="*/ 335 h 502"/>
                <a:gd name="T56" fmla="*/ 328 w 502"/>
                <a:gd name="T57" fmla="*/ 367 h 502"/>
                <a:gd name="T58" fmla="*/ 236 w 502"/>
                <a:gd name="T59" fmla="*/ 335 h 502"/>
                <a:gd name="T60" fmla="*/ 182 w 502"/>
                <a:gd name="T61" fmla="*/ 367 h 502"/>
                <a:gd name="T62" fmla="*/ 236 w 502"/>
                <a:gd name="T63" fmla="*/ 335 h 502"/>
                <a:gd name="T64" fmla="*/ 77 w 502"/>
                <a:gd name="T65" fmla="*/ 335 h 502"/>
                <a:gd name="T66" fmla="*/ 181 w 502"/>
                <a:gd name="T67" fmla="*/ 431 h 502"/>
                <a:gd name="T68" fmla="*/ 128 w 502"/>
                <a:gd name="T69" fmla="*/ 335 h 502"/>
                <a:gd name="T70" fmla="*/ 251 w 502"/>
                <a:gd name="T71" fmla="*/ 502 h 502"/>
                <a:gd name="T72" fmla="*/ 0 w 502"/>
                <a:gd name="T73" fmla="*/ 251 h 502"/>
                <a:gd name="T74" fmla="*/ 251 w 502"/>
                <a:gd name="T75" fmla="*/ 0 h 502"/>
                <a:gd name="T76" fmla="*/ 502 w 502"/>
                <a:gd name="T77" fmla="*/ 251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02" h="502">
                  <a:moveTo>
                    <a:pt x="334" y="426"/>
                  </a:moveTo>
                  <a:cubicBezTo>
                    <a:pt x="355" y="416"/>
                    <a:pt x="373" y="403"/>
                    <a:pt x="388" y="388"/>
                  </a:cubicBezTo>
                  <a:cubicBezTo>
                    <a:pt x="403" y="373"/>
                    <a:pt x="416" y="354"/>
                    <a:pt x="425" y="335"/>
                  </a:cubicBezTo>
                  <a:cubicBezTo>
                    <a:pt x="383" y="335"/>
                    <a:pt x="383" y="335"/>
                    <a:pt x="383" y="335"/>
                  </a:cubicBezTo>
                  <a:cubicBezTo>
                    <a:pt x="377" y="352"/>
                    <a:pt x="370" y="370"/>
                    <a:pt x="362" y="385"/>
                  </a:cubicBezTo>
                  <a:cubicBezTo>
                    <a:pt x="354" y="400"/>
                    <a:pt x="345" y="413"/>
                    <a:pt x="334" y="426"/>
                  </a:cubicBezTo>
                  <a:close/>
                  <a:moveTo>
                    <a:pt x="439" y="297"/>
                  </a:moveTo>
                  <a:cubicBezTo>
                    <a:pt x="443" y="282"/>
                    <a:pt x="445" y="267"/>
                    <a:pt x="445" y="251"/>
                  </a:cubicBezTo>
                  <a:cubicBezTo>
                    <a:pt x="445" y="238"/>
                    <a:pt x="444" y="226"/>
                    <a:pt x="442" y="214"/>
                  </a:cubicBezTo>
                  <a:cubicBezTo>
                    <a:pt x="393" y="214"/>
                    <a:pt x="393" y="214"/>
                    <a:pt x="393" y="214"/>
                  </a:cubicBezTo>
                  <a:cubicBezTo>
                    <a:pt x="395" y="227"/>
                    <a:pt x="395" y="239"/>
                    <a:pt x="395" y="252"/>
                  </a:cubicBezTo>
                  <a:cubicBezTo>
                    <a:pt x="395" y="267"/>
                    <a:pt x="394" y="282"/>
                    <a:pt x="392" y="297"/>
                  </a:cubicBezTo>
                  <a:cubicBezTo>
                    <a:pt x="439" y="297"/>
                    <a:pt x="439" y="297"/>
                    <a:pt x="439" y="297"/>
                  </a:cubicBezTo>
                  <a:close/>
                  <a:moveTo>
                    <a:pt x="430" y="176"/>
                  </a:moveTo>
                  <a:cubicBezTo>
                    <a:pt x="420" y="153"/>
                    <a:pt x="406" y="132"/>
                    <a:pt x="388" y="114"/>
                  </a:cubicBezTo>
                  <a:cubicBezTo>
                    <a:pt x="372" y="98"/>
                    <a:pt x="353" y="84"/>
                    <a:pt x="332" y="75"/>
                  </a:cubicBezTo>
                  <a:cubicBezTo>
                    <a:pt x="343" y="88"/>
                    <a:pt x="353" y="102"/>
                    <a:pt x="361" y="117"/>
                  </a:cubicBezTo>
                  <a:cubicBezTo>
                    <a:pt x="371" y="135"/>
                    <a:pt x="379" y="155"/>
                    <a:pt x="385" y="176"/>
                  </a:cubicBezTo>
                  <a:cubicBezTo>
                    <a:pt x="430" y="176"/>
                    <a:pt x="430" y="176"/>
                    <a:pt x="430" y="176"/>
                  </a:cubicBezTo>
                  <a:close/>
                  <a:moveTo>
                    <a:pt x="72" y="176"/>
                  </a:moveTo>
                  <a:cubicBezTo>
                    <a:pt x="125" y="176"/>
                    <a:pt x="125" y="176"/>
                    <a:pt x="125" y="176"/>
                  </a:cubicBezTo>
                  <a:cubicBezTo>
                    <a:pt x="131" y="155"/>
                    <a:pt x="139" y="135"/>
                    <a:pt x="150" y="117"/>
                  </a:cubicBezTo>
                  <a:cubicBezTo>
                    <a:pt x="159" y="100"/>
                    <a:pt x="170" y="84"/>
                    <a:pt x="183" y="69"/>
                  </a:cubicBezTo>
                  <a:cubicBezTo>
                    <a:pt x="157" y="79"/>
                    <a:pt x="133" y="94"/>
                    <a:pt x="114" y="114"/>
                  </a:cubicBezTo>
                  <a:cubicBezTo>
                    <a:pt x="96" y="132"/>
                    <a:pt x="82" y="153"/>
                    <a:pt x="72" y="176"/>
                  </a:cubicBezTo>
                  <a:close/>
                  <a:moveTo>
                    <a:pt x="165" y="176"/>
                  </a:moveTo>
                  <a:cubicBezTo>
                    <a:pt x="236" y="176"/>
                    <a:pt x="236" y="176"/>
                    <a:pt x="236" y="176"/>
                  </a:cubicBezTo>
                  <a:cubicBezTo>
                    <a:pt x="236" y="71"/>
                    <a:pt x="236" y="71"/>
                    <a:pt x="236" y="71"/>
                  </a:cubicBezTo>
                  <a:cubicBezTo>
                    <a:pt x="215" y="88"/>
                    <a:pt x="197" y="110"/>
                    <a:pt x="183" y="135"/>
                  </a:cubicBezTo>
                  <a:cubicBezTo>
                    <a:pt x="176" y="148"/>
                    <a:pt x="170" y="162"/>
                    <a:pt x="165" y="176"/>
                  </a:cubicBezTo>
                  <a:close/>
                  <a:moveTo>
                    <a:pt x="274" y="176"/>
                  </a:moveTo>
                  <a:cubicBezTo>
                    <a:pt x="345" y="176"/>
                    <a:pt x="345" y="176"/>
                    <a:pt x="345" y="176"/>
                  </a:cubicBezTo>
                  <a:cubicBezTo>
                    <a:pt x="341" y="162"/>
                    <a:pt x="335" y="148"/>
                    <a:pt x="327" y="135"/>
                  </a:cubicBezTo>
                  <a:cubicBezTo>
                    <a:pt x="314" y="110"/>
                    <a:pt x="296" y="88"/>
                    <a:pt x="274" y="71"/>
                  </a:cubicBezTo>
                  <a:cubicBezTo>
                    <a:pt x="274" y="176"/>
                    <a:pt x="274" y="176"/>
                    <a:pt x="274" y="176"/>
                  </a:cubicBezTo>
                  <a:close/>
                  <a:moveTo>
                    <a:pt x="354" y="214"/>
                  </a:moveTo>
                  <a:cubicBezTo>
                    <a:pt x="274" y="214"/>
                    <a:pt x="274" y="214"/>
                    <a:pt x="274" y="214"/>
                  </a:cubicBezTo>
                  <a:cubicBezTo>
                    <a:pt x="274" y="297"/>
                    <a:pt x="274" y="297"/>
                    <a:pt x="274" y="297"/>
                  </a:cubicBezTo>
                  <a:cubicBezTo>
                    <a:pt x="353" y="297"/>
                    <a:pt x="353" y="297"/>
                    <a:pt x="353" y="297"/>
                  </a:cubicBezTo>
                  <a:cubicBezTo>
                    <a:pt x="356" y="282"/>
                    <a:pt x="357" y="267"/>
                    <a:pt x="357" y="252"/>
                  </a:cubicBezTo>
                  <a:cubicBezTo>
                    <a:pt x="357" y="239"/>
                    <a:pt x="356" y="227"/>
                    <a:pt x="354" y="214"/>
                  </a:cubicBezTo>
                  <a:close/>
                  <a:moveTo>
                    <a:pt x="236" y="214"/>
                  </a:moveTo>
                  <a:cubicBezTo>
                    <a:pt x="156" y="214"/>
                    <a:pt x="156" y="214"/>
                    <a:pt x="156" y="214"/>
                  </a:cubicBezTo>
                  <a:cubicBezTo>
                    <a:pt x="154" y="227"/>
                    <a:pt x="153" y="239"/>
                    <a:pt x="153" y="252"/>
                  </a:cubicBezTo>
                  <a:cubicBezTo>
                    <a:pt x="153" y="267"/>
                    <a:pt x="155" y="282"/>
                    <a:pt x="158" y="297"/>
                  </a:cubicBezTo>
                  <a:cubicBezTo>
                    <a:pt x="236" y="297"/>
                    <a:pt x="236" y="297"/>
                    <a:pt x="236" y="297"/>
                  </a:cubicBezTo>
                  <a:cubicBezTo>
                    <a:pt x="236" y="214"/>
                    <a:pt x="236" y="214"/>
                    <a:pt x="236" y="214"/>
                  </a:cubicBezTo>
                  <a:close/>
                  <a:moveTo>
                    <a:pt x="118" y="214"/>
                  </a:moveTo>
                  <a:cubicBezTo>
                    <a:pt x="61" y="214"/>
                    <a:pt x="61" y="214"/>
                    <a:pt x="61" y="214"/>
                  </a:cubicBezTo>
                  <a:cubicBezTo>
                    <a:pt x="59" y="226"/>
                    <a:pt x="57" y="238"/>
                    <a:pt x="57" y="251"/>
                  </a:cubicBezTo>
                  <a:cubicBezTo>
                    <a:pt x="57" y="267"/>
                    <a:pt x="59" y="282"/>
                    <a:pt x="63" y="297"/>
                  </a:cubicBezTo>
                  <a:cubicBezTo>
                    <a:pt x="119" y="297"/>
                    <a:pt x="119" y="297"/>
                    <a:pt x="119" y="297"/>
                  </a:cubicBezTo>
                  <a:cubicBezTo>
                    <a:pt x="116" y="282"/>
                    <a:pt x="115" y="267"/>
                    <a:pt x="115" y="252"/>
                  </a:cubicBezTo>
                  <a:cubicBezTo>
                    <a:pt x="115" y="239"/>
                    <a:pt x="116" y="227"/>
                    <a:pt x="118" y="214"/>
                  </a:cubicBezTo>
                  <a:close/>
                  <a:moveTo>
                    <a:pt x="342" y="335"/>
                  </a:moveTo>
                  <a:cubicBezTo>
                    <a:pt x="274" y="335"/>
                    <a:pt x="274" y="335"/>
                    <a:pt x="274" y="335"/>
                  </a:cubicBezTo>
                  <a:cubicBezTo>
                    <a:pt x="274" y="433"/>
                    <a:pt x="274" y="433"/>
                    <a:pt x="274" y="433"/>
                  </a:cubicBezTo>
                  <a:cubicBezTo>
                    <a:pt x="296" y="415"/>
                    <a:pt x="315" y="392"/>
                    <a:pt x="328" y="367"/>
                  </a:cubicBezTo>
                  <a:cubicBezTo>
                    <a:pt x="334" y="357"/>
                    <a:pt x="338" y="346"/>
                    <a:pt x="342" y="335"/>
                  </a:cubicBezTo>
                  <a:close/>
                  <a:moveTo>
                    <a:pt x="236" y="335"/>
                  </a:moveTo>
                  <a:cubicBezTo>
                    <a:pt x="168" y="335"/>
                    <a:pt x="168" y="335"/>
                    <a:pt x="168" y="335"/>
                  </a:cubicBezTo>
                  <a:cubicBezTo>
                    <a:pt x="172" y="346"/>
                    <a:pt x="177" y="357"/>
                    <a:pt x="182" y="367"/>
                  </a:cubicBezTo>
                  <a:cubicBezTo>
                    <a:pt x="196" y="392"/>
                    <a:pt x="214" y="415"/>
                    <a:pt x="236" y="433"/>
                  </a:cubicBezTo>
                  <a:cubicBezTo>
                    <a:pt x="236" y="335"/>
                    <a:pt x="236" y="335"/>
                    <a:pt x="236" y="335"/>
                  </a:cubicBezTo>
                  <a:close/>
                  <a:moveTo>
                    <a:pt x="128" y="335"/>
                  </a:moveTo>
                  <a:cubicBezTo>
                    <a:pt x="77" y="335"/>
                    <a:pt x="77" y="335"/>
                    <a:pt x="77" y="335"/>
                  </a:cubicBezTo>
                  <a:cubicBezTo>
                    <a:pt x="86" y="354"/>
                    <a:pt x="99" y="373"/>
                    <a:pt x="114" y="388"/>
                  </a:cubicBezTo>
                  <a:cubicBezTo>
                    <a:pt x="133" y="407"/>
                    <a:pt x="155" y="422"/>
                    <a:pt x="181" y="431"/>
                  </a:cubicBezTo>
                  <a:cubicBezTo>
                    <a:pt x="168" y="417"/>
                    <a:pt x="158" y="402"/>
                    <a:pt x="149" y="385"/>
                  </a:cubicBezTo>
                  <a:cubicBezTo>
                    <a:pt x="140" y="370"/>
                    <a:pt x="133" y="352"/>
                    <a:pt x="128" y="335"/>
                  </a:cubicBezTo>
                  <a:close/>
                  <a:moveTo>
                    <a:pt x="429" y="428"/>
                  </a:moveTo>
                  <a:cubicBezTo>
                    <a:pt x="383" y="474"/>
                    <a:pt x="321" y="502"/>
                    <a:pt x="251" y="502"/>
                  </a:cubicBezTo>
                  <a:cubicBezTo>
                    <a:pt x="182" y="502"/>
                    <a:pt x="119" y="474"/>
                    <a:pt x="74" y="428"/>
                  </a:cubicBezTo>
                  <a:cubicBezTo>
                    <a:pt x="28" y="383"/>
                    <a:pt x="0" y="320"/>
                    <a:pt x="0" y="251"/>
                  </a:cubicBezTo>
                  <a:cubicBezTo>
                    <a:pt x="0" y="182"/>
                    <a:pt x="28" y="119"/>
                    <a:pt x="74" y="73"/>
                  </a:cubicBezTo>
                  <a:cubicBezTo>
                    <a:pt x="119" y="28"/>
                    <a:pt x="182" y="0"/>
                    <a:pt x="251" y="0"/>
                  </a:cubicBezTo>
                  <a:cubicBezTo>
                    <a:pt x="321" y="0"/>
                    <a:pt x="383" y="28"/>
                    <a:pt x="429" y="73"/>
                  </a:cubicBezTo>
                  <a:cubicBezTo>
                    <a:pt x="474" y="119"/>
                    <a:pt x="502" y="182"/>
                    <a:pt x="502" y="251"/>
                  </a:cubicBezTo>
                  <a:cubicBezTo>
                    <a:pt x="502" y="320"/>
                    <a:pt x="474" y="383"/>
                    <a:pt x="429" y="4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67" name="圆角矩形 8">
            <a:extLst>
              <a:ext uri="{FF2B5EF4-FFF2-40B4-BE49-F238E27FC236}">
                <a16:creationId xmlns="" xmlns:a16="http://schemas.microsoft.com/office/drawing/2014/main" id="{3454BD7C-ED9F-4C89-9667-AF1421F4EBD7}"/>
              </a:ext>
            </a:extLst>
          </p:cNvPr>
          <p:cNvSpPr/>
          <p:nvPr/>
        </p:nvSpPr>
        <p:spPr>
          <a:xfrm>
            <a:off x="4406345" y="4394276"/>
            <a:ext cx="844785" cy="844479"/>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68" name="组合 67">
            <a:extLst>
              <a:ext uri="{FF2B5EF4-FFF2-40B4-BE49-F238E27FC236}">
                <a16:creationId xmlns="" xmlns:a16="http://schemas.microsoft.com/office/drawing/2014/main" id="{861BFC86-09CC-4A82-8ACB-A5747ED42379}"/>
              </a:ext>
            </a:extLst>
          </p:cNvPr>
          <p:cNvGrpSpPr/>
          <p:nvPr/>
        </p:nvGrpSpPr>
        <p:grpSpPr>
          <a:xfrm>
            <a:off x="4585758" y="4585312"/>
            <a:ext cx="480216" cy="483288"/>
            <a:chOff x="5042691" y="2273920"/>
            <a:chExt cx="702937" cy="707692"/>
          </a:xfrm>
          <a:solidFill>
            <a:srgbClr val="47484A"/>
          </a:solidFill>
        </p:grpSpPr>
        <p:sp>
          <p:nvSpPr>
            <p:cNvPr id="69" name="Freeform 12">
              <a:extLst>
                <a:ext uri="{FF2B5EF4-FFF2-40B4-BE49-F238E27FC236}">
                  <a16:creationId xmlns="" xmlns:a16="http://schemas.microsoft.com/office/drawing/2014/main" id="{F59F6D46-27BF-4C72-AD22-390129D4ADAA}"/>
                </a:ext>
              </a:extLst>
            </p:cNvPr>
            <p:cNvSpPr>
              <a:spLocks/>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70" name="Freeform 13">
              <a:extLst>
                <a:ext uri="{FF2B5EF4-FFF2-40B4-BE49-F238E27FC236}">
                  <a16:creationId xmlns="" xmlns:a16="http://schemas.microsoft.com/office/drawing/2014/main" id="{11FC6C9B-40E6-4C78-979C-FFA2B006A7BB}"/>
                </a:ext>
              </a:extLst>
            </p:cNvPr>
            <p:cNvSpPr>
              <a:spLocks noEditPoints="1"/>
            </p:cNvSpPr>
            <p:nvPr/>
          </p:nvSpPr>
          <p:spPr bwMode="auto">
            <a:xfrm>
              <a:off x="5042691" y="2273920"/>
              <a:ext cx="529214" cy="655758"/>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71" name="圆角矩形 6">
            <a:extLst>
              <a:ext uri="{FF2B5EF4-FFF2-40B4-BE49-F238E27FC236}">
                <a16:creationId xmlns="" xmlns:a16="http://schemas.microsoft.com/office/drawing/2014/main" id="{0DE7BEEE-DEB5-4875-948B-60FAF1A2E8E5}"/>
              </a:ext>
            </a:extLst>
          </p:cNvPr>
          <p:cNvSpPr/>
          <p:nvPr/>
        </p:nvSpPr>
        <p:spPr>
          <a:xfrm>
            <a:off x="1907945" y="4409119"/>
            <a:ext cx="844785" cy="844479"/>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72" name="组合 71">
            <a:extLst>
              <a:ext uri="{FF2B5EF4-FFF2-40B4-BE49-F238E27FC236}">
                <a16:creationId xmlns="" xmlns:a16="http://schemas.microsoft.com/office/drawing/2014/main" id="{991268E6-7DD8-4985-A1DE-4A4E95B9C41C}"/>
              </a:ext>
            </a:extLst>
          </p:cNvPr>
          <p:cNvGrpSpPr/>
          <p:nvPr/>
        </p:nvGrpSpPr>
        <p:grpSpPr>
          <a:xfrm>
            <a:off x="2118999" y="4620309"/>
            <a:ext cx="425107" cy="422099"/>
            <a:chOff x="6463926" y="2278309"/>
            <a:chExt cx="708057" cy="703302"/>
          </a:xfrm>
          <a:solidFill>
            <a:srgbClr val="1C5483"/>
          </a:solidFill>
        </p:grpSpPr>
        <p:sp>
          <p:nvSpPr>
            <p:cNvPr id="73" name="Freeform 30">
              <a:extLst>
                <a:ext uri="{FF2B5EF4-FFF2-40B4-BE49-F238E27FC236}">
                  <a16:creationId xmlns="" xmlns:a16="http://schemas.microsoft.com/office/drawing/2014/main" id="{6A7FEBE9-D8CB-4E4D-B756-516B9938CE8E}"/>
                </a:ext>
              </a:extLst>
            </p:cNvPr>
            <p:cNvSpPr>
              <a:spLocks noEditPoints="1"/>
            </p:cNvSpPr>
            <p:nvPr/>
          </p:nvSpPr>
          <p:spPr bwMode="auto">
            <a:xfrm>
              <a:off x="6687023" y="2278309"/>
              <a:ext cx="261864" cy="305752"/>
            </a:xfrm>
            <a:custGeom>
              <a:avLst/>
              <a:gdLst>
                <a:gd name="T0" fmla="*/ 150 w 303"/>
                <a:gd name="T1" fmla="*/ 1 h 354"/>
                <a:gd name="T2" fmla="*/ 81 w 303"/>
                <a:gd name="T3" fmla="*/ 76 h 354"/>
                <a:gd name="T4" fmla="*/ 153 w 303"/>
                <a:gd name="T5" fmla="*/ 165 h 354"/>
                <a:gd name="T6" fmla="*/ 222 w 303"/>
                <a:gd name="T7" fmla="*/ 74 h 354"/>
                <a:gd name="T8" fmla="*/ 150 w 303"/>
                <a:gd name="T9" fmla="*/ 1 h 354"/>
                <a:gd name="T10" fmla="*/ 151 w 303"/>
                <a:gd name="T11" fmla="*/ 261 h 354"/>
                <a:gd name="T12" fmla="*/ 198 w 303"/>
                <a:gd name="T13" fmla="*/ 196 h 354"/>
                <a:gd name="T14" fmla="*/ 210 w 303"/>
                <a:gd name="T15" fmla="*/ 190 h 354"/>
                <a:gd name="T16" fmla="*/ 260 w 303"/>
                <a:gd name="T17" fmla="*/ 199 h 354"/>
                <a:gd name="T18" fmla="*/ 290 w 303"/>
                <a:gd name="T19" fmla="*/ 225 h 354"/>
                <a:gd name="T20" fmla="*/ 303 w 303"/>
                <a:gd name="T21" fmla="*/ 330 h 354"/>
                <a:gd name="T22" fmla="*/ 297 w 303"/>
                <a:gd name="T23" fmla="*/ 347 h 354"/>
                <a:gd name="T24" fmla="*/ 280 w 303"/>
                <a:gd name="T25" fmla="*/ 354 h 354"/>
                <a:gd name="T26" fmla="*/ 23 w 303"/>
                <a:gd name="T27" fmla="*/ 354 h 354"/>
                <a:gd name="T28" fmla="*/ 6 w 303"/>
                <a:gd name="T29" fmla="*/ 347 h 354"/>
                <a:gd name="T30" fmla="*/ 0 w 303"/>
                <a:gd name="T31" fmla="*/ 330 h 354"/>
                <a:gd name="T32" fmla="*/ 13 w 303"/>
                <a:gd name="T33" fmla="*/ 225 h 354"/>
                <a:gd name="T34" fmla="*/ 43 w 303"/>
                <a:gd name="T35" fmla="*/ 199 h 354"/>
                <a:gd name="T36" fmla="*/ 93 w 303"/>
                <a:gd name="T37" fmla="*/ 190 h 354"/>
                <a:gd name="T38" fmla="*/ 105 w 303"/>
                <a:gd name="T39" fmla="*/ 196 h 354"/>
                <a:gd name="T40" fmla="*/ 151 w 303"/>
                <a:gd name="T41" fmla="*/ 261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3" h="354">
                  <a:moveTo>
                    <a:pt x="150" y="1"/>
                  </a:moveTo>
                  <a:cubicBezTo>
                    <a:pt x="111" y="2"/>
                    <a:pt x="80" y="36"/>
                    <a:pt x="81" y="76"/>
                  </a:cubicBezTo>
                  <a:cubicBezTo>
                    <a:pt x="82" y="117"/>
                    <a:pt x="114" y="166"/>
                    <a:pt x="153" y="165"/>
                  </a:cubicBezTo>
                  <a:cubicBezTo>
                    <a:pt x="192" y="165"/>
                    <a:pt x="223" y="114"/>
                    <a:pt x="222" y="74"/>
                  </a:cubicBezTo>
                  <a:cubicBezTo>
                    <a:pt x="221" y="33"/>
                    <a:pt x="189" y="0"/>
                    <a:pt x="150" y="1"/>
                  </a:cubicBezTo>
                  <a:close/>
                  <a:moveTo>
                    <a:pt x="151" y="261"/>
                  </a:moveTo>
                  <a:cubicBezTo>
                    <a:pt x="198" y="196"/>
                    <a:pt x="198" y="196"/>
                    <a:pt x="198" y="196"/>
                  </a:cubicBezTo>
                  <a:cubicBezTo>
                    <a:pt x="201" y="192"/>
                    <a:pt x="206" y="190"/>
                    <a:pt x="210" y="190"/>
                  </a:cubicBezTo>
                  <a:cubicBezTo>
                    <a:pt x="260" y="199"/>
                    <a:pt x="260" y="199"/>
                    <a:pt x="260" y="199"/>
                  </a:cubicBezTo>
                  <a:cubicBezTo>
                    <a:pt x="278" y="202"/>
                    <a:pt x="288" y="217"/>
                    <a:pt x="290" y="225"/>
                  </a:cubicBezTo>
                  <a:cubicBezTo>
                    <a:pt x="297" y="274"/>
                    <a:pt x="301" y="304"/>
                    <a:pt x="303" y="330"/>
                  </a:cubicBezTo>
                  <a:cubicBezTo>
                    <a:pt x="303" y="336"/>
                    <a:pt x="301" y="342"/>
                    <a:pt x="297" y="347"/>
                  </a:cubicBezTo>
                  <a:cubicBezTo>
                    <a:pt x="292" y="351"/>
                    <a:pt x="287" y="354"/>
                    <a:pt x="280" y="354"/>
                  </a:cubicBezTo>
                  <a:cubicBezTo>
                    <a:pt x="23" y="354"/>
                    <a:pt x="23" y="354"/>
                    <a:pt x="23" y="354"/>
                  </a:cubicBezTo>
                  <a:cubicBezTo>
                    <a:pt x="16" y="354"/>
                    <a:pt x="11" y="351"/>
                    <a:pt x="6" y="347"/>
                  </a:cubicBezTo>
                  <a:cubicBezTo>
                    <a:pt x="2" y="342"/>
                    <a:pt x="0" y="336"/>
                    <a:pt x="0" y="330"/>
                  </a:cubicBezTo>
                  <a:cubicBezTo>
                    <a:pt x="2" y="304"/>
                    <a:pt x="6" y="274"/>
                    <a:pt x="13" y="225"/>
                  </a:cubicBezTo>
                  <a:cubicBezTo>
                    <a:pt x="15" y="217"/>
                    <a:pt x="25" y="202"/>
                    <a:pt x="43" y="199"/>
                  </a:cubicBezTo>
                  <a:cubicBezTo>
                    <a:pt x="93" y="190"/>
                    <a:pt x="93" y="190"/>
                    <a:pt x="93" y="190"/>
                  </a:cubicBezTo>
                  <a:cubicBezTo>
                    <a:pt x="97" y="190"/>
                    <a:pt x="102" y="192"/>
                    <a:pt x="105" y="196"/>
                  </a:cubicBezTo>
                  <a:cubicBezTo>
                    <a:pt x="151" y="261"/>
                    <a:pt x="151" y="261"/>
                    <a:pt x="151" y="26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74" name="Freeform 31">
              <a:extLst>
                <a:ext uri="{FF2B5EF4-FFF2-40B4-BE49-F238E27FC236}">
                  <a16:creationId xmlns="" xmlns:a16="http://schemas.microsoft.com/office/drawing/2014/main" id="{926859DF-A166-441B-8789-3729C499708F}"/>
                </a:ext>
              </a:extLst>
            </p:cNvPr>
            <p:cNvSpPr>
              <a:spLocks noEditPoints="1"/>
            </p:cNvSpPr>
            <p:nvPr/>
          </p:nvSpPr>
          <p:spPr bwMode="auto">
            <a:xfrm>
              <a:off x="6463926" y="2632337"/>
              <a:ext cx="268082" cy="349274"/>
            </a:xfrm>
            <a:custGeom>
              <a:avLst/>
              <a:gdLst>
                <a:gd name="T0" fmla="*/ 153 w 310"/>
                <a:gd name="T1" fmla="*/ 1 h 404"/>
                <a:gd name="T2" fmla="*/ 84 w 310"/>
                <a:gd name="T3" fmla="*/ 76 h 404"/>
                <a:gd name="T4" fmla="*/ 156 w 310"/>
                <a:gd name="T5" fmla="*/ 165 h 404"/>
                <a:gd name="T6" fmla="*/ 225 w 310"/>
                <a:gd name="T7" fmla="*/ 73 h 404"/>
                <a:gd name="T8" fmla="*/ 153 w 310"/>
                <a:gd name="T9" fmla="*/ 1 h 404"/>
                <a:gd name="T10" fmla="*/ 155 w 310"/>
                <a:gd name="T11" fmla="*/ 261 h 404"/>
                <a:gd name="T12" fmla="*/ 201 w 310"/>
                <a:gd name="T13" fmla="*/ 195 h 404"/>
                <a:gd name="T14" fmla="*/ 213 w 310"/>
                <a:gd name="T15" fmla="*/ 190 h 404"/>
                <a:gd name="T16" fmla="*/ 263 w 310"/>
                <a:gd name="T17" fmla="*/ 199 h 404"/>
                <a:gd name="T18" fmla="*/ 293 w 310"/>
                <a:gd name="T19" fmla="*/ 225 h 404"/>
                <a:gd name="T20" fmla="*/ 304 w 310"/>
                <a:gd name="T21" fmla="*/ 385 h 404"/>
                <a:gd name="T22" fmla="*/ 282 w 310"/>
                <a:gd name="T23" fmla="*/ 404 h 404"/>
                <a:gd name="T24" fmla="*/ 27 w 310"/>
                <a:gd name="T25" fmla="*/ 404 h 404"/>
                <a:gd name="T26" fmla="*/ 5 w 310"/>
                <a:gd name="T27" fmla="*/ 385 h 404"/>
                <a:gd name="T28" fmla="*/ 16 w 310"/>
                <a:gd name="T29" fmla="*/ 225 h 404"/>
                <a:gd name="T30" fmla="*/ 46 w 310"/>
                <a:gd name="T31" fmla="*/ 199 h 404"/>
                <a:gd name="T32" fmla="*/ 96 w 310"/>
                <a:gd name="T33" fmla="*/ 190 h 404"/>
                <a:gd name="T34" fmla="*/ 108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3" y="1"/>
                  </a:moveTo>
                  <a:cubicBezTo>
                    <a:pt x="114" y="1"/>
                    <a:pt x="83" y="35"/>
                    <a:pt x="84" y="76"/>
                  </a:cubicBezTo>
                  <a:cubicBezTo>
                    <a:pt x="85" y="117"/>
                    <a:pt x="117" y="166"/>
                    <a:pt x="156" y="165"/>
                  </a:cubicBezTo>
                  <a:cubicBezTo>
                    <a:pt x="195" y="164"/>
                    <a:pt x="226" y="114"/>
                    <a:pt x="225" y="73"/>
                  </a:cubicBezTo>
                  <a:cubicBezTo>
                    <a:pt x="224" y="32"/>
                    <a:pt x="192" y="0"/>
                    <a:pt x="153" y="1"/>
                  </a:cubicBezTo>
                  <a:close/>
                  <a:moveTo>
                    <a:pt x="155" y="261"/>
                  </a:moveTo>
                  <a:cubicBezTo>
                    <a:pt x="201" y="195"/>
                    <a:pt x="201" y="195"/>
                    <a:pt x="201" y="195"/>
                  </a:cubicBezTo>
                  <a:cubicBezTo>
                    <a:pt x="204" y="191"/>
                    <a:pt x="209" y="189"/>
                    <a:pt x="213" y="190"/>
                  </a:cubicBezTo>
                  <a:cubicBezTo>
                    <a:pt x="263" y="199"/>
                    <a:pt x="263" y="199"/>
                    <a:pt x="263" y="199"/>
                  </a:cubicBezTo>
                  <a:cubicBezTo>
                    <a:pt x="281" y="202"/>
                    <a:pt x="291" y="216"/>
                    <a:pt x="293" y="225"/>
                  </a:cubicBezTo>
                  <a:cubicBezTo>
                    <a:pt x="304" y="309"/>
                    <a:pt x="310" y="336"/>
                    <a:pt x="304" y="385"/>
                  </a:cubicBezTo>
                  <a:cubicBezTo>
                    <a:pt x="303" y="396"/>
                    <a:pt x="294" y="404"/>
                    <a:pt x="282" y="404"/>
                  </a:cubicBezTo>
                  <a:cubicBezTo>
                    <a:pt x="27" y="404"/>
                    <a:pt x="27" y="404"/>
                    <a:pt x="27" y="404"/>
                  </a:cubicBezTo>
                  <a:cubicBezTo>
                    <a:pt x="15" y="404"/>
                    <a:pt x="6" y="396"/>
                    <a:pt x="5" y="385"/>
                  </a:cubicBezTo>
                  <a:cubicBezTo>
                    <a:pt x="0" y="336"/>
                    <a:pt x="5" y="309"/>
                    <a:pt x="16" y="225"/>
                  </a:cubicBezTo>
                  <a:cubicBezTo>
                    <a:pt x="18" y="216"/>
                    <a:pt x="28" y="202"/>
                    <a:pt x="46" y="199"/>
                  </a:cubicBezTo>
                  <a:cubicBezTo>
                    <a:pt x="96" y="190"/>
                    <a:pt x="96" y="190"/>
                    <a:pt x="96" y="190"/>
                  </a:cubicBezTo>
                  <a:cubicBezTo>
                    <a:pt x="100" y="189"/>
                    <a:pt x="105" y="191"/>
                    <a:pt x="108" y="195"/>
                  </a:cubicBezTo>
                  <a:cubicBezTo>
                    <a:pt x="155" y="261"/>
                    <a:pt x="155" y="261"/>
                    <a:pt x="155" y="26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75" name="Freeform 32">
              <a:extLst>
                <a:ext uri="{FF2B5EF4-FFF2-40B4-BE49-F238E27FC236}">
                  <a16:creationId xmlns="" xmlns:a16="http://schemas.microsoft.com/office/drawing/2014/main" id="{F82642E6-2456-47AA-958E-86C5FAB25A15}"/>
                </a:ext>
              </a:extLst>
            </p:cNvPr>
            <p:cNvSpPr>
              <a:spLocks/>
            </p:cNvSpPr>
            <p:nvPr/>
          </p:nvSpPr>
          <p:spPr bwMode="auto">
            <a:xfrm>
              <a:off x="6727619" y="2616977"/>
              <a:ext cx="180672" cy="154705"/>
            </a:xfrm>
            <a:custGeom>
              <a:avLst/>
              <a:gdLst>
                <a:gd name="T0" fmla="*/ 85 w 209"/>
                <a:gd name="T1" fmla="*/ 19 h 179"/>
                <a:gd name="T2" fmla="*/ 104 w 209"/>
                <a:gd name="T3" fmla="*/ 0 h 179"/>
                <a:gd name="T4" fmla="*/ 124 w 209"/>
                <a:gd name="T5" fmla="*/ 19 h 179"/>
                <a:gd name="T6" fmla="*/ 124 w 209"/>
                <a:gd name="T7" fmla="*/ 98 h 179"/>
                <a:gd name="T8" fmla="*/ 197 w 209"/>
                <a:gd name="T9" fmla="*/ 141 h 179"/>
                <a:gd name="T10" fmla="*/ 204 w 209"/>
                <a:gd name="T11" fmla="*/ 167 h 179"/>
                <a:gd name="T12" fmla="*/ 178 w 209"/>
                <a:gd name="T13" fmla="*/ 174 h 179"/>
                <a:gd name="T14" fmla="*/ 104 w 209"/>
                <a:gd name="T15" fmla="*/ 131 h 179"/>
                <a:gd name="T16" fmla="*/ 31 w 209"/>
                <a:gd name="T17" fmla="*/ 174 h 179"/>
                <a:gd name="T18" fmla="*/ 5 w 209"/>
                <a:gd name="T19" fmla="*/ 167 h 179"/>
                <a:gd name="T20" fmla="*/ 12 w 209"/>
                <a:gd name="T21" fmla="*/ 141 h 179"/>
                <a:gd name="T22" fmla="*/ 85 w 209"/>
                <a:gd name="T23" fmla="*/ 98 h 179"/>
                <a:gd name="T24" fmla="*/ 85 w 209"/>
                <a:gd name="T25" fmla="*/ 19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9" h="179">
                  <a:moveTo>
                    <a:pt x="85" y="19"/>
                  </a:moveTo>
                  <a:cubicBezTo>
                    <a:pt x="85" y="8"/>
                    <a:pt x="94" y="0"/>
                    <a:pt x="104" y="0"/>
                  </a:cubicBezTo>
                  <a:cubicBezTo>
                    <a:pt x="115" y="0"/>
                    <a:pt x="124" y="8"/>
                    <a:pt x="124" y="19"/>
                  </a:cubicBezTo>
                  <a:cubicBezTo>
                    <a:pt x="124" y="98"/>
                    <a:pt x="124" y="98"/>
                    <a:pt x="124" y="98"/>
                  </a:cubicBezTo>
                  <a:cubicBezTo>
                    <a:pt x="197" y="141"/>
                    <a:pt x="197" y="141"/>
                    <a:pt x="197" y="141"/>
                  </a:cubicBezTo>
                  <a:cubicBezTo>
                    <a:pt x="206" y="146"/>
                    <a:pt x="209" y="158"/>
                    <a:pt x="204" y="167"/>
                  </a:cubicBezTo>
                  <a:cubicBezTo>
                    <a:pt x="198" y="176"/>
                    <a:pt x="187" y="179"/>
                    <a:pt x="178" y="174"/>
                  </a:cubicBezTo>
                  <a:cubicBezTo>
                    <a:pt x="104" y="131"/>
                    <a:pt x="104" y="131"/>
                    <a:pt x="104" y="131"/>
                  </a:cubicBezTo>
                  <a:cubicBezTo>
                    <a:pt x="31" y="174"/>
                    <a:pt x="31" y="174"/>
                    <a:pt x="31" y="174"/>
                  </a:cubicBezTo>
                  <a:cubicBezTo>
                    <a:pt x="22" y="179"/>
                    <a:pt x="11" y="176"/>
                    <a:pt x="5" y="167"/>
                  </a:cubicBezTo>
                  <a:cubicBezTo>
                    <a:pt x="0" y="158"/>
                    <a:pt x="3" y="146"/>
                    <a:pt x="12" y="141"/>
                  </a:cubicBezTo>
                  <a:cubicBezTo>
                    <a:pt x="85" y="98"/>
                    <a:pt x="85" y="98"/>
                    <a:pt x="85" y="98"/>
                  </a:cubicBezTo>
                  <a:cubicBezTo>
                    <a:pt x="85" y="19"/>
                    <a:pt x="85" y="19"/>
                    <a:pt x="85" y="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76" name="Freeform 33">
              <a:extLst>
                <a:ext uri="{FF2B5EF4-FFF2-40B4-BE49-F238E27FC236}">
                  <a16:creationId xmlns="" xmlns:a16="http://schemas.microsoft.com/office/drawing/2014/main" id="{201522E5-879D-47F3-8435-F13BD01DA26B}"/>
                </a:ext>
              </a:extLst>
            </p:cNvPr>
            <p:cNvSpPr>
              <a:spLocks noEditPoints="1"/>
            </p:cNvSpPr>
            <p:nvPr/>
          </p:nvSpPr>
          <p:spPr bwMode="auto">
            <a:xfrm>
              <a:off x="6903901" y="2632337"/>
              <a:ext cx="268082" cy="349274"/>
            </a:xfrm>
            <a:custGeom>
              <a:avLst/>
              <a:gdLst>
                <a:gd name="T0" fmla="*/ 154 w 310"/>
                <a:gd name="T1" fmla="*/ 1 h 404"/>
                <a:gd name="T2" fmla="*/ 85 w 310"/>
                <a:gd name="T3" fmla="*/ 76 h 404"/>
                <a:gd name="T4" fmla="*/ 157 w 310"/>
                <a:gd name="T5" fmla="*/ 165 h 404"/>
                <a:gd name="T6" fmla="*/ 226 w 310"/>
                <a:gd name="T7" fmla="*/ 73 h 404"/>
                <a:gd name="T8" fmla="*/ 154 w 310"/>
                <a:gd name="T9" fmla="*/ 1 h 404"/>
                <a:gd name="T10" fmla="*/ 155 w 310"/>
                <a:gd name="T11" fmla="*/ 261 h 404"/>
                <a:gd name="T12" fmla="*/ 202 w 310"/>
                <a:gd name="T13" fmla="*/ 195 h 404"/>
                <a:gd name="T14" fmla="*/ 214 w 310"/>
                <a:gd name="T15" fmla="*/ 190 h 404"/>
                <a:gd name="T16" fmla="*/ 264 w 310"/>
                <a:gd name="T17" fmla="*/ 199 h 404"/>
                <a:gd name="T18" fmla="*/ 294 w 310"/>
                <a:gd name="T19" fmla="*/ 225 h 404"/>
                <a:gd name="T20" fmla="*/ 305 w 310"/>
                <a:gd name="T21" fmla="*/ 385 h 404"/>
                <a:gd name="T22" fmla="*/ 283 w 310"/>
                <a:gd name="T23" fmla="*/ 404 h 404"/>
                <a:gd name="T24" fmla="*/ 28 w 310"/>
                <a:gd name="T25" fmla="*/ 404 h 404"/>
                <a:gd name="T26" fmla="*/ 6 w 310"/>
                <a:gd name="T27" fmla="*/ 385 h 404"/>
                <a:gd name="T28" fmla="*/ 17 w 310"/>
                <a:gd name="T29" fmla="*/ 225 h 404"/>
                <a:gd name="T30" fmla="*/ 47 w 310"/>
                <a:gd name="T31" fmla="*/ 199 h 404"/>
                <a:gd name="T32" fmla="*/ 97 w 310"/>
                <a:gd name="T33" fmla="*/ 190 h 404"/>
                <a:gd name="T34" fmla="*/ 109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4" y="1"/>
                  </a:moveTo>
                  <a:cubicBezTo>
                    <a:pt x="115" y="1"/>
                    <a:pt x="84" y="35"/>
                    <a:pt x="85" y="76"/>
                  </a:cubicBezTo>
                  <a:cubicBezTo>
                    <a:pt x="86" y="117"/>
                    <a:pt x="118" y="166"/>
                    <a:pt x="157" y="165"/>
                  </a:cubicBezTo>
                  <a:cubicBezTo>
                    <a:pt x="196" y="164"/>
                    <a:pt x="227" y="114"/>
                    <a:pt x="226" y="73"/>
                  </a:cubicBezTo>
                  <a:cubicBezTo>
                    <a:pt x="225" y="32"/>
                    <a:pt x="193" y="0"/>
                    <a:pt x="154" y="1"/>
                  </a:cubicBezTo>
                  <a:close/>
                  <a:moveTo>
                    <a:pt x="155" y="261"/>
                  </a:moveTo>
                  <a:cubicBezTo>
                    <a:pt x="202" y="195"/>
                    <a:pt x="202" y="195"/>
                    <a:pt x="202" y="195"/>
                  </a:cubicBezTo>
                  <a:cubicBezTo>
                    <a:pt x="205" y="191"/>
                    <a:pt x="209" y="189"/>
                    <a:pt x="214" y="190"/>
                  </a:cubicBezTo>
                  <a:cubicBezTo>
                    <a:pt x="264" y="199"/>
                    <a:pt x="264" y="199"/>
                    <a:pt x="264" y="199"/>
                  </a:cubicBezTo>
                  <a:cubicBezTo>
                    <a:pt x="282" y="202"/>
                    <a:pt x="292" y="216"/>
                    <a:pt x="294" y="225"/>
                  </a:cubicBezTo>
                  <a:cubicBezTo>
                    <a:pt x="305" y="309"/>
                    <a:pt x="310" y="336"/>
                    <a:pt x="305" y="385"/>
                  </a:cubicBezTo>
                  <a:cubicBezTo>
                    <a:pt x="304" y="396"/>
                    <a:pt x="295" y="404"/>
                    <a:pt x="283" y="404"/>
                  </a:cubicBezTo>
                  <a:cubicBezTo>
                    <a:pt x="28" y="404"/>
                    <a:pt x="28" y="404"/>
                    <a:pt x="28" y="404"/>
                  </a:cubicBezTo>
                  <a:cubicBezTo>
                    <a:pt x="16" y="404"/>
                    <a:pt x="7" y="396"/>
                    <a:pt x="6" y="385"/>
                  </a:cubicBezTo>
                  <a:cubicBezTo>
                    <a:pt x="0" y="336"/>
                    <a:pt x="6" y="309"/>
                    <a:pt x="17" y="225"/>
                  </a:cubicBezTo>
                  <a:cubicBezTo>
                    <a:pt x="19" y="216"/>
                    <a:pt x="29" y="202"/>
                    <a:pt x="47" y="199"/>
                  </a:cubicBezTo>
                  <a:cubicBezTo>
                    <a:pt x="97" y="190"/>
                    <a:pt x="97" y="190"/>
                    <a:pt x="97" y="190"/>
                  </a:cubicBezTo>
                  <a:cubicBezTo>
                    <a:pt x="101" y="189"/>
                    <a:pt x="106" y="191"/>
                    <a:pt x="109" y="195"/>
                  </a:cubicBezTo>
                  <a:cubicBezTo>
                    <a:pt x="155" y="261"/>
                    <a:pt x="155" y="261"/>
                    <a:pt x="155" y="26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nvGrpSpPr>
          <p:cNvPr id="77" name="组合 76">
            <a:extLst>
              <a:ext uri="{FF2B5EF4-FFF2-40B4-BE49-F238E27FC236}">
                <a16:creationId xmlns="" xmlns:a16="http://schemas.microsoft.com/office/drawing/2014/main" id="{92844251-349F-4725-BD90-6AD0DB9D3DDE}"/>
              </a:ext>
            </a:extLst>
          </p:cNvPr>
          <p:cNvGrpSpPr/>
          <p:nvPr/>
        </p:nvGrpSpPr>
        <p:grpSpPr>
          <a:xfrm>
            <a:off x="1406746" y="2364653"/>
            <a:ext cx="1756962" cy="1756325"/>
            <a:chOff x="1405159" y="2364652"/>
            <a:chExt cx="1756962" cy="1756325"/>
          </a:xfrm>
        </p:grpSpPr>
        <p:sp>
          <p:nvSpPr>
            <p:cNvPr id="78" name="圆角矩形 2">
              <a:extLst>
                <a:ext uri="{FF2B5EF4-FFF2-40B4-BE49-F238E27FC236}">
                  <a16:creationId xmlns="" xmlns:a16="http://schemas.microsoft.com/office/drawing/2014/main" id="{A9F15DE6-9ADE-46DC-90B1-33A2CB5DDDB7}"/>
                </a:ext>
              </a:extLst>
            </p:cNvPr>
            <p:cNvSpPr/>
            <p:nvPr/>
          </p:nvSpPr>
          <p:spPr>
            <a:xfrm>
              <a:off x="1405159" y="2364652"/>
              <a:ext cx="1756962" cy="1756325"/>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444500" dist="177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79" name="文本框 56">
              <a:extLst>
                <a:ext uri="{FF2B5EF4-FFF2-40B4-BE49-F238E27FC236}">
                  <a16:creationId xmlns="" xmlns:a16="http://schemas.microsoft.com/office/drawing/2014/main" id="{50372880-77EC-400E-AF27-1C4C427D8114}"/>
                </a:ext>
              </a:extLst>
            </p:cNvPr>
            <p:cNvSpPr txBox="1"/>
            <p:nvPr/>
          </p:nvSpPr>
          <p:spPr>
            <a:xfrm>
              <a:off x="1727266" y="2699098"/>
              <a:ext cx="1128365" cy="338475"/>
            </a:xfrm>
            <a:prstGeom prst="rect">
              <a:avLst/>
            </a:prstGeom>
            <a:noFill/>
          </p:spPr>
          <p:txBody>
            <a:bodyPr wrap="square" rtlCol="0">
              <a:spAutoFit/>
            </a:bodyPr>
            <a:lstStyle/>
            <a:p>
              <a:pPr algn="ctr"/>
              <a:r>
                <a:rPr lang="zh-CN" altLang="en-US" sz="1600" b="1" dirty="0">
                  <a:solidFill>
                    <a:schemeClr val="tx1">
                      <a:lumMod val="65000"/>
                      <a:lumOff val="35000"/>
                    </a:schemeClr>
                  </a:solidFill>
                  <a:cs typeface="+mn-ea"/>
                  <a:sym typeface="+mn-lt"/>
                </a:rPr>
                <a:t>添加标题</a:t>
              </a:r>
            </a:p>
          </p:txBody>
        </p:sp>
        <p:sp>
          <p:nvSpPr>
            <p:cNvPr id="80" name="文本框 149">
              <a:extLst>
                <a:ext uri="{FF2B5EF4-FFF2-40B4-BE49-F238E27FC236}">
                  <a16:creationId xmlns="" xmlns:a16="http://schemas.microsoft.com/office/drawing/2014/main" id="{12991C2B-7800-46E0-931E-C3948F9F7605}"/>
                </a:ext>
              </a:extLst>
            </p:cNvPr>
            <p:cNvSpPr txBox="1"/>
            <p:nvPr/>
          </p:nvSpPr>
          <p:spPr>
            <a:xfrm>
              <a:off x="1572785" y="3133806"/>
              <a:ext cx="1437327" cy="692336"/>
            </a:xfrm>
            <a:prstGeom prst="rect">
              <a:avLst/>
            </a:prstGeom>
            <a:noFill/>
          </p:spPr>
          <p:txBody>
            <a:bodyPr wrap="square" rtlCol="0">
              <a:spAutoFit/>
            </a:bodyPr>
            <a:lstStyle/>
            <a:p>
              <a:pPr algn="just">
                <a:lnSpc>
                  <a:spcPct val="130000"/>
                </a:lnSpc>
              </a:pPr>
              <a:r>
                <a:rPr lang="zh-CN" altLang="en-US" sz="1000" dirty="0">
                  <a:solidFill>
                    <a:schemeClr val="tx1">
                      <a:lumMod val="65000"/>
                      <a:lumOff val="35000"/>
                    </a:schemeClr>
                  </a:solidFill>
                  <a:cs typeface="+mn-ea"/>
                  <a:sym typeface="+mn-lt"/>
                </a:rPr>
                <a:t>点击添加文字说明详情介绍点击添加文字说明详情介绍</a:t>
              </a:r>
            </a:p>
          </p:txBody>
        </p:sp>
      </p:grpSp>
      <p:grpSp>
        <p:nvGrpSpPr>
          <p:cNvPr id="81" name="组合 80">
            <a:extLst>
              <a:ext uri="{FF2B5EF4-FFF2-40B4-BE49-F238E27FC236}">
                <a16:creationId xmlns="" xmlns:a16="http://schemas.microsoft.com/office/drawing/2014/main" id="{E1BC9D3D-D882-4817-BD40-2B9D4A132D21}"/>
              </a:ext>
            </a:extLst>
          </p:cNvPr>
          <p:cNvGrpSpPr/>
          <p:nvPr/>
        </p:nvGrpSpPr>
        <p:grpSpPr>
          <a:xfrm>
            <a:off x="3918284" y="2364651"/>
            <a:ext cx="1756962" cy="1756326"/>
            <a:chOff x="3916697" y="2364651"/>
            <a:chExt cx="1756962" cy="1756326"/>
          </a:xfrm>
        </p:grpSpPr>
        <p:sp>
          <p:nvSpPr>
            <p:cNvPr id="82" name="圆角矩形 4">
              <a:extLst>
                <a:ext uri="{FF2B5EF4-FFF2-40B4-BE49-F238E27FC236}">
                  <a16:creationId xmlns="" xmlns:a16="http://schemas.microsoft.com/office/drawing/2014/main" id="{E85A2375-3147-4737-BD2D-CD260BE6B90D}"/>
                </a:ext>
              </a:extLst>
            </p:cNvPr>
            <p:cNvSpPr/>
            <p:nvPr/>
          </p:nvSpPr>
          <p:spPr>
            <a:xfrm>
              <a:off x="3916697" y="2364651"/>
              <a:ext cx="1756962" cy="1756326"/>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444500" dist="177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83" name="文本框 59">
              <a:extLst>
                <a:ext uri="{FF2B5EF4-FFF2-40B4-BE49-F238E27FC236}">
                  <a16:creationId xmlns="" xmlns:a16="http://schemas.microsoft.com/office/drawing/2014/main" id="{75AC8A03-A2AD-4E0D-A35F-91055D852397}"/>
                </a:ext>
              </a:extLst>
            </p:cNvPr>
            <p:cNvSpPr txBox="1"/>
            <p:nvPr/>
          </p:nvSpPr>
          <p:spPr>
            <a:xfrm>
              <a:off x="4189407" y="2699098"/>
              <a:ext cx="1128365" cy="338475"/>
            </a:xfrm>
            <a:prstGeom prst="rect">
              <a:avLst/>
            </a:prstGeom>
            <a:noFill/>
          </p:spPr>
          <p:txBody>
            <a:bodyPr wrap="square" rtlCol="0">
              <a:spAutoFit/>
            </a:bodyPr>
            <a:lstStyle/>
            <a:p>
              <a:pPr algn="ctr"/>
              <a:r>
                <a:rPr lang="zh-CN" altLang="en-US" sz="1600" b="1" dirty="0">
                  <a:solidFill>
                    <a:schemeClr val="tx1">
                      <a:lumMod val="65000"/>
                      <a:lumOff val="35000"/>
                    </a:schemeClr>
                  </a:solidFill>
                  <a:cs typeface="+mn-ea"/>
                  <a:sym typeface="+mn-lt"/>
                </a:rPr>
                <a:t>添加标题</a:t>
              </a:r>
            </a:p>
          </p:txBody>
        </p:sp>
        <p:sp>
          <p:nvSpPr>
            <p:cNvPr id="84" name="文本框 149">
              <a:extLst>
                <a:ext uri="{FF2B5EF4-FFF2-40B4-BE49-F238E27FC236}">
                  <a16:creationId xmlns="" xmlns:a16="http://schemas.microsoft.com/office/drawing/2014/main" id="{E4420B20-E6ED-432D-8C28-6A11D3A47CFF}"/>
                </a:ext>
              </a:extLst>
            </p:cNvPr>
            <p:cNvSpPr txBox="1"/>
            <p:nvPr/>
          </p:nvSpPr>
          <p:spPr>
            <a:xfrm>
              <a:off x="4076514" y="3133806"/>
              <a:ext cx="1437327" cy="692336"/>
            </a:xfrm>
            <a:prstGeom prst="rect">
              <a:avLst/>
            </a:prstGeom>
            <a:noFill/>
          </p:spPr>
          <p:txBody>
            <a:bodyPr wrap="square" rtlCol="0">
              <a:spAutoFit/>
            </a:bodyPr>
            <a:lstStyle/>
            <a:p>
              <a:pPr algn="just">
                <a:lnSpc>
                  <a:spcPct val="130000"/>
                </a:lnSpc>
              </a:pPr>
              <a:r>
                <a:rPr lang="zh-CN" altLang="en-US" sz="1000" dirty="0">
                  <a:solidFill>
                    <a:schemeClr val="tx1">
                      <a:lumMod val="65000"/>
                      <a:lumOff val="35000"/>
                    </a:schemeClr>
                  </a:solidFill>
                  <a:cs typeface="+mn-ea"/>
                  <a:sym typeface="+mn-lt"/>
                </a:rPr>
                <a:t>点击添加文字说明详情介绍点击添加文字说明详情介绍</a:t>
              </a:r>
            </a:p>
          </p:txBody>
        </p:sp>
      </p:grpSp>
      <p:grpSp>
        <p:nvGrpSpPr>
          <p:cNvPr id="85" name="组合 84">
            <a:extLst>
              <a:ext uri="{FF2B5EF4-FFF2-40B4-BE49-F238E27FC236}">
                <a16:creationId xmlns="" xmlns:a16="http://schemas.microsoft.com/office/drawing/2014/main" id="{6863C304-6608-4FC1-AE29-46F9AF34BEB4}"/>
              </a:ext>
            </a:extLst>
          </p:cNvPr>
          <p:cNvGrpSpPr/>
          <p:nvPr/>
        </p:nvGrpSpPr>
        <p:grpSpPr>
          <a:xfrm>
            <a:off x="6429822" y="2364651"/>
            <a:ext cx="1756962" cy="1756326"/>
            <a:chOff x="6428235" y="2364651"/>
            <a:chExt cx="1756962" cy="1756326"/>
          </a:xfrm>
        </p:grpSpPr>
        <p:sp>
          <p:nvSpPr>
            <p:cNvPr id="86" name="圆角矩形 3">
              <a:extLst>
                <a:ext uri="{FF2B5EF4-FFF2-40B4-BE49-F238E27FC236}">
                  <a16:creationId xmlns="" xmlns:a16="http://schemas.microsoft.com/office/drawing/2014/main" id="{3D4612DB-2CFA-41D8-8CD7-A8777C6B2A82}"/>
                </a:ext>
              </a:extLst>
            </p:cNvPr>
            <p:cNvSpPr/>
            <p:nvPr/>
          </p:nvSpPr>
          <p:spPr>
            <a:xfrm>
              <a:off x="6428235" y="2364651"/>
              <a:ext cx="1756962" cy="1756326"/>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444500" dist="177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87" name="文本框 68">
              <a:extLst>
                <a:ext uri="{FF2B5EF4-FFF2-40B4-BE49-F238E27FC236}">
                  <a16:creationId xmlns="" xmlns:a16="http://schemas.microsoft.com/office/drawing/2014/main" id="{C7B16AE0-B5BB-4C61-9141-F0366090BB0F}"/>
                </a:ext>
              </a:extLst>
            </p:cNvPr>
            <p:cNvSpPr txBox="1"/>
            <p:nvPr/>
          </p:nvSpPr>
          <p:spPr>
            <a:xfrm>
              <a:off x="6750342" y="2699098"/>
              <a:ext cx="1128365" cy="338475"/>
            </a:xfrm>
            <a:prstGeom prst="rect">
              <a:avLst/>
            </a:prstGeom>
            <a:noFill/>
          </p:spPr>
          <p:txBody>
            <a:bodyPr wrap="square" rtlCol="0">
              <a:spAutoFit/>
            </a:bodyPr>
            <a:lstStyle/>
            <a:p>
              <a:pPr algn="ctr"/>
              <a:r>
                <a:rPr lang="zh-CN" altLang="en-US" sz="1600" b="1" dirty="0">
                  <a:solidFill>
                    <a:schemeClr val="tx1">
                      <a:lumMod val="65000"/>
                      <a:lumOff val="35000"/>
                    </a:schemeClr>
                  </a:solidFill>
                  <a:cs typeface="+mn-ea"/>
                  <a:sym typeface="+mn-lt"/>
                </a:rPr>
                <a:t>添加标题</a:t>
              </a:r>
            </a:p>
          </p:txBody>
        </p:sp>
        <p:sp>
          <p:nvSpPr>
            <p:cNvPr id="88" name="文本框 149">
              <a:extLst>
                <a:ext uri="{FF2B5EF4-FFF2-40B4-BE49-F238E27FC236}">
                  <a16:creationId xmlns="" xmlns:a16="http://schemas.microsoft.com/office/drawing/2014/main" id="{2074199C-7A0F-4169-836F-2853811A486A}"/>
                </a:ext>
              </a:extLst>
            </p:cNvPr>
            <p:cNvSpPr txBox="1"/>
            <p:nvPr/>
          </p:nvSpPr>
          <p:spPr>
            <a:xfrm>
              <a:off x="6595944" y="3133806"/>
              <a:ext cx="1437327" cy="692336"/>
            </a:xfrm>
            <a:prstGeom prst="rect">
              <a:avLst/>
            </a:prstGeom>
            <a:noFill/>
          </p:spPr>
          <p:txBody>
            <a:bodyPr wrap="square" rtlCol="0">
              <a:spAutoFit/>
            </a:bodyPr>
            <a:lstStyle/>
            <a:p>
              <a:pPr algn="just">
                <a:lnSpc>
                  <a:spcPct val="130000"/>
                </a:lnSpc>
              </a:pPr>
              <a:r>
                <a:rPr lang="zh-CN" altLang="en-US" sz="1000" dirty="0">
                  <a:solidFill>
                    <a:schemeClr val="tx1">
                      <a:lumMod val="65000"/>
                      <a:lumOff val="35000"/>
                    </a:schemeClr>
                  </a:solidFill>
                  <a:cs typeface="+mn-ea"/>
                  <a:sym typeface="+mn-lt"/>
                </a:rPr>
                <a:t>点击添加文字说明详情介绍点击添加文字说明详情介绍</a:t>
              </a:r>
            </a:p>
          </p:txBody>
        </p:sp>
      </p:grpSp>
      <p:grpSp>
        <p:nvGrpSpPr>
          <p:cNvPr id="89" name="组合 88">
            <a:extLst>
              <a:ext uri="{FF2B5EF4-FFF2-40B4-BE49-F238E27FC236}">
                <a16:creationId xmlns="" xmlns:a16="http://schemas.microsoft.com/office/drawing/2014/main" id="{05BC221E-7482-4D8D-89DA-F4A4D0A17383}"/>
              </a:ext>
            </a:extLst>
          </p:cNvPr>
          <p:cNvGrpSpPr/>
          <p:nvPr/>
        </p:nvGrpSpPr>
        <p:grpSpPr>
          <a:xfrm>
            <a:off x="8941360" y="2364651"/>
            <a:ext cx="1756962" cy="1756326"/>
            <a:chOff x="8939773" y="2364651"/>
            <a:chExt cx="1756962" cy="1756326"/>
          </a:xfrm>
        </p:grpSpPr>
        <p:sp>
          <p:nvSpPr>
            <p:cNvPr id="90" name="圆角矩形 5">
              <a:extLst>
                <a:ext uri="{FF2B5EF4-FFF2-40B4-BE49-F238E27FC236}">
                  <a16:creationId xmlns="" xmlns:a16="http://schemas.microsoft.com/office/drawing/2014/main" id="{11573B23-2F43-4E6F-98EB-47FD8866FCE4}"/>
                </a:ext>
              </a:extLst>
            </p:cNvPr>
            <p:cNvSpPr/>
            <p:nvPr/>
          </p:nvSpPr>
          <p:spPr>
            <a:xfrm>
              <a:off x="8939773" y="2364651"/>
              <a:ext cx="1756962" cy="1756326"/>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444500" dist="177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91" name="文本框 65">
              <a:extLst>
                <a:ext uri="{FF2B5EF4-FFF2-40B4-BE49-F238E27FC236}">
                  <a16:creationId xmlns="" xmlns:a16="http://schemas.microsoft.com/office/drawing/2014/main" id="{B2FDCCAE-78D5-44C7-861B-9BEB9051EEC2}"/>
                </a:ext>
              </a:extLst>
            </p:cNvPr>
            <p:cNvSpPr txBox="1"/>
            <p:nvPr/>
          </p:nvSpPr>
          <p:spPr>
            <a:xfrm>
              <a:off x="9212483" y="2699098"/>
              <a:ext cx="1128365" cy="338475"/>
            </a:xfrm>
            <a:prstGeom prst="rect">
              <a:avLst/>
            </a:prstGeom>
            <a:noFill/>
          </p:spPr>
          <p:txBody>
            <a:bodyPr wrap="square" rtlCol="0">
              <a:spAutoFit/>
            </a:bodyPr>
            <a:lstStyle/>
            <a:p>
              <a:pPr algn="ctr"/>
              <a:r>
                <a:rPr lang="zh-CN" altLang="en-US" sz="1600" b="1" dirty="0">
                  <a:solidFill>
                    <a:schemeClr val="tx1">
                      <a:lumMod val="65000"/>
                      <a:lumOff val="35000"/>
                    </a:schemeClr>
                  </a:solidFill>
                  <a:cs typeface="+mn-ea"/>
                  <a:sym typeface="+mn-lt"/>
                </a:rPr>
                <a:t>添加标题</a:t>
              </a:r>
            </a:p>
          </p:txBody>
        </p:sp>
        <p:sp>
          <p:nvSpPr>
            <p:cNvPr id="92" name="文本框 149">
              <a:extLst>
                <a:ext uri="{FF2B5EF4-FFF2-40B4-BE49-F238E27FC236}">
                  <a16:creationId xmlns="" xmlns:a16="http://schemas.microsoft.com/office/drawing/2014/main" id="{8D33DDB8-2D02-4E56-A932-2D5F6A8BC7B5}"/>
                </a:ext>
              </a:extLst>
            </p:cNvPr>
            <p:cNvSpPr txBox="1"/>
            <p:nvPr/>
          </p:nvSpPr>
          <p:spPr>
            <a:xfrm>
              <a:off x="9099673" y="3133806"/>
              <a:ext cx="1437327" cy="692336"/>
            </a:xfrm>
            <a:prstGeom prst="rect">
              <a:avLst/>
            </a:prstGeom>
            <a:noFill/>
          </p:spPr>
          <p:txBody>
            <a:bodyPr wrap="square" rtlCol="0">
              <a:spAutoFit/>
            </a:bodyPr>
            <a:lstStyle/>
            <a:p>
              <a:pPr algn="just">
                <a:lnSpc>
                  <a:spcPct val="130000"/>
                </a:lnSpc>
              </a:pPr>
              <a:r>
                <a:rPr lang="zh-CN" altLang="en-US" sz="1000" dirty="0">
                  <a:solidFill>
                    <a:schemeClr val="tx1">
                      <a:lumMod val="65000"/>
                      <a:lumOff val="35000"/>
                    </a:schemeClr>
                  </a:solidFill>
                  <a:cs typeface="+mn-ea"/>
                  <a:sym typeface="+mn-lt"/>
                </a:rPr>
                <a:t>点击添加文字说明详情介绍点击添加文字说明详情介绍</a:t>
              </a:r>
            </a:p>
          </p:txBody>
        </p:sp>
      </p:grpSp>
      <p:sp>
        <p:nvSpPr>
          <p:cNvPr id="93" name="文本框 129">
            <a:extLst>
              <a:ext uri="{FF2B5EF4-FFF2-40B4-BE49-F238E27FC236}">
                <a16:creationId xmlns="" xmlns:a16="http://schemas.microsoft.com/office/drawing/2014/main" id="{000AD468-D244-4D2A-B95D-2DA793E05D71}"/>
              </a:ext>
            </a:extLst>
          </p:cNvPr>
          <p:cNvSpPr txBox="1"/>
          <p:nvPr/>
        </p:nvSpPr>
        <p:spPr>
          <a:xfrm>
            <a:off x="1357193" y="5320703"/>
            <a:ext cx="9530262" cy="1061583"/>
          </a:xfrm>
          <a:prstGeom prst="rect">
            <a:avLst/>
          </a:prstGeom>
          <a:noFill/>
        </p:spPr>
        <p:txBody>
          <a:bodyPr wrap="square" rtlCol="0">
            <a:spAutoFit/>
          </a:bodyPr>
          <a:lstStyle/>
          <a:p>
            <a:pPr algn="ctr">
              <a:lnSpc>
                <a:spcPct val="150000"/>
              </a:lnSpc>
            </a:pPr>
            <a:r>
              <a:rPr lang="zh-CN" altLang="en-US" sz="1400" dirty="0">
                <a:solidFill>
                  <a:prstClr val="black">
                    <a:lumMod val="50000"/>
                    <a:lumOff val="50000"/>
                  </a:prstClr>
                </a:solidFill>
                <a:cs typeface="+mn-ea"/>
                <a:sym typeface="+mn-lt"/>
              </a:rPr>
              <a:t>点击添加文字说明详情介绍点击添加文字说明详情介绍点击添加文字说明详情介绍点击添加文字说明详情介绍点击添加文字说明详情介绍点击添加文字说明详情介绍点击添加文字说明详情介绍点击添加文字说明详情介绍</a:t>
            </a:r>
            <a:endParaRPr lang="en-US" altLang="zh-CN" sz="1400" dirty="0">
              <a:solidFill>
                <a:prstClr val="black">
                  <a:lumMod val="50000"/>
                  <a:lumOff val="50000"/>
                </a:prstClr>
              </a:solidFill>
              <a:cs typeface="+mn-ea"/>
              <a:sym typeface="+mn-lt"/>
            </a:endParaRPr>
          </a:p>
          <a:p>
            <a:pPr algn="ctr">
              <a:lnSpc>
                <a:spcPct val="150000"/>
              </a:lnSpc>
            </a:pPr>
            <a:r>
              <a:rPr lang="zh-CN" altLang="en-US" sz="1400" dirty="0">
                <a:solidFill>
                  <a:prstClr val="black">
                    <a:lumMod val="50000"/>
                    <a:lumOff val="50000"/>
                  </a:prstClr>
                </a:solidFill>
                <a:cs typeface="+mn-ea"/>
                <a:sym typeface="+mn-lt"/>
              </a:rPr>
              <a:t>点击添加文字说明详情介绍点击添加文字说明详情介绍</a:t>
            </a:r>
          </a:p>
        </p:txBody>
      </p:sp>
      <p:grpSp>
        <p:nvGrpSpPr>
          <p:cNvPr id="94" name="组合 93">
            <a:extLst>
              <a:ext uri="{FF2B5EF4-FFF2-40B4-BE49-F238E27FC236}">
                <a16:creationId xmlns="" xmlns:a16="http://schemas.microsoft.com/office/drawing/2014/main" id="{6EE15E22-6150-42F6-88D7-D3597594288C}"/>
              </a:ext>
            </a:extLst>
          </p:cNvPr>
          <p:cNvGrpSpPr/>
          <p:nvPr/>
        </p:nvGrpSpPr>
        <p:grpSpPr>
          <a:xfrm>
            <a:off x="1789770" y="1459834"/>
            <a:ext cx="1016643" cy="1016276"/>
            <a:chOff x="2135898" y="1485578"/>
            <a:chExt cx="1016511" cy="1016511"/>
          </a:xfrm>
        </p:grpSpPr>
        <p:sp>
          <p:nvSpPr>
            <p:cNvPr id="95" name="椭圆 94">
              <a:extLst>
                <a:ext uri="{FF2B5EF4-FFF2-40B4-BE49-F238E27FC236}">
                  <a16:creationId xmlns="" xmlns:a16="http://schemas.microsoft.com/office/drawing/2014/main" id="{B3208C22-3B92-49A2-936B-2B0C7585213E}"/>
                </a:ext>
              </a:extLst>
            </p:cNvPr>
            <p:cNvSpPr/>
            <p:nvPr/>
          </p:nvSpPr>
          <p:spPr>
            <a:xfrm>
              <a:off x="2135898" y="1485578"/>
              <a:ext cx="1016511" cy="1016511"/>
            </a:xfrm>
            <a:prstGeom prst="ellipse">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032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96" name="椭圆 95">
              <a:extLst>
                <a:ext uri="{FF2B5EF4-FFF2-40B4-BE49-F238E27FC236}">
                  <a16:creationId xmlns="" xmlns:a16="http://schemas.microsoft.com/office/drawing/2014/main" id="{8604A2F9-E125-4CC4-9994-271F576054FB}"/>
                </a:ext>
              </a:extLst>
            </p:cNvPr>
            <p:cNvSpPr/>
            <p:nvPr/>
          </p:nvSpPr>
          <p:spPr>
            <a:xfrm>
              <a:off x="2288503" y="1638183"/>
              <a:ext cx="711301" cy="711301"/>
            </a:xfrm>
            <a:prstGeom prst="ellipse">
              <a:avLst/>
            </a:prstGeom>
            <a:solidFill>
              <a:srgbClr val="1C5483"/>
            </a:solidFill>
            <a:ln w="15875">
              <a:solidFill>
                <a:schemeClr val="bg1">
                  <a:lumMod val="95000"/>
                </a:schemeClr>
              </a:solidFill>
            </a:ln>
            <a:effectLst>
              <a:outerShdw blurRad="635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97" name="文本框 17">
              <a:extLst>
                <a:ext uri="{FF2B5EF4-FFF2-40B4-BE49-F238E27FC236}">
                  <a16:creationId xmlns="" xmlns:a16="http://schemas.microsoft.com/office/drawing/2014/main" id="{291281EF-BBCA-4929-BB85-C15BF563B8BC}"/>
                </a:ext>
              </a:extLst>
            </p:cNvPr>
            <p:cNvSpPr txBox="1"/>
            <p:nvPr/>
          </p:nvSpPr>
          <p:spPr>
            <a:xfrm>
              <a:off x="2403079" y="1803865"/>
              <a:ext cx="482148" cy="400202"/>
            </a:xfrm>
            <a:prstGeom prst="rect">
              <a:avLst/>
            </a:prstGeom>
            <a:noFill/>
          </p:spPr>
          <p:txBody>
            <a:bodyPr wrap="square" rtlCol="0">
              <a:spAutoFit/>
            </a:bodyPr>
            <a:lstStyle/>
            <a:p>
              <a:pPr algn="ctr"/>
              <a:r>
                <a:rPr lang="en-US" altLang="zh-CN" sz="2000" dirty="0">
                  <a:solidFill>
                    <a:prstClr val="white"/>
                  </a:solidFill>
                  <a:cs typeface="+mn-ea"/>
                  <a:sym typeface="+mn-lt"/>
                </a:rPr>
                <a:t>01</a:t>
              </a:r>
              <a:endParaRPr lang="zh-CN" altLang="en-US" sz="2000" dirty="0">
                <a:solidFill>
                  <a:prstClr val="white"/>
                </a:solidFill>
                <a:cs typeface="+mn-ea"/>
                <a:sym typeface="+mn-lt"/>
              </a:endParaRPr>
            </a:p>
          </p:txBody>
        </p:sp>
      </p:grpSp>
      <p:grpSp>
        <p:nvGrpSpPr>
          <p:cNvPr id="98" name="组合 97">
            <a:extLst>
              <a:ext uri="{FF2B5EF4-FFF2-40B4-BE49-F238E27FC236}">
                <a16:creationId xmlns="" xmlns:a16="http://schemas.microsoft.com/office/drawing/2014/main" id="{8490BBB3-E509-4002-B8CF-E75F40CC2270}"/>
              </a:ext>
            </a:extLst>
          </p:cNvPr>
          <p:cNvGrpSpPr/>
          <p:nvPr/>
        </p:nvGrpSpPr>
        <p:grpSpPr>
          <a:xfrm>
            <a:off x="6804942" y="1459834"/>
            <a:ext cx="1016643" cy="1016276"/>
            <a:chOff x="3881858" y="5509627"/>
            <a:chExt cx="1016511" cy="1016511"/>
          </a:xfrm>
        </p:grpSpPr>
        <p:sp>
          <p:nvSpPr>
            <p:cNvPr id="99" name="椭圆 98">
              <a:extLst>
                <a:ext uri="{FF2B5EF4-FFF2-40B4-BE49-F238E27FC236}">
                  <a16:creationId xmlns="" xmlns:a16="http://schemas.microsoft.com/office/drawing/2014/main" id="{0FBE1D84-0C80-45D2-A3A3-9983DE1CEB33}"/>
                </a:ext>
              </a:extLst>
            </p:cNvPr>
            <p:cNvSpPr/>
            <p:nvPr/>
          </p:nvSpPr>
          <p:spPr>
            <a:xfrm>
              <a:off x="3881858" y="5509627"/>
              <a:ext cx="1016511" cy="1016511"/>
            </a:xfrm>
            <a:prstGeom prst="ellipse">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032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00" name="椭圆 99">
              <a:extLst>
                <a:ext uri="{FF2B5EF4-FFF2-40B4-BE49-F238E27FC236}">
                  <a16:creationId xmlns="" xmlns:a16="http://schemas.microsoft.com/office/drawing/2014/main" id="{26FC46F0-4CA9-4C68-A66F-33DA3A30F805}"/>
                </a:ext>
              </a:extLst>
            </p:cNvPr>
            <p:cNvSpPr/>
            <p:nvPr/>
          </p:nvSpPr>
          <p:spPr>
            <a:xfrm>
              <a:off x="4034463" y="5662232"/>
              <a:ext cx="711301" cy="711301"/>
            </a:xfrm>
            <a:prstGeom prst="ellipse">
              <a:avLst/>
            </a:prstGeom>
            <a:solidFill>
              <a:srgbClr val="1C5483"/>
            </a:solidFill>
            <a:ln w="15875">
              <a:solidFill>
                <a:schemeClr val="bg1">
                  <a:lumMod val="95000"/>
                </a:schemeClr>
              </a:solidFill>
            </a:ln>
            <a:effectLst>
              <a:outerShdw blurRad="635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01" name="文本框 22">
              <a:extLst>
                <a:ext uri="{FF2B5EF4-FFF2-40B4-BE49-F238E27FC236}">
                  <a16:creationId xmlns="" xmlns:a16="http://schemas.microsoft.com/office/drawing/2014/main" id="{BD17A8A3-C271-4A6E-A398-AF91DF4C7621}"/>
                </a:ext>
              </a:extLst>
            </p:cNvPr>
            <p:cNvSpPr txBox="1"/>
            <p:nvPr/>
          </p:nvSpPr>
          <p:spPr>
            <a:xfrm>
              <a:off x="4149039" y="5822608"/>
              <a:ext cx="482148" cy="400203"/>
            </a:xfrm>
            <a:prstGeom prst="rect">
              <a:avLst/>
            </a:prstGeom>
            <a:noFill/>
          </p:spPr>
          <p:txBody>
            <a:bodyPr wrap="square" rtlCol="0">
              <a:spAutoFit/>
            </a:bodyPr>
            <a:lstStyle/>
            <a:p>
              <a:pPr algn="ctr"/>
              <a:r>
                <a:rPr lang="en-US" altLang="zh-CN" sz="2000" dirty="0">
                  <a:solidFill>
                    <a:prstClr val="white"/>
                  </a:solidFill>
                  <a:cs typeface="+mn-ea"/>
                  <a:sym typeface="+mn-lt"/>
                </a:rPr>
                <a:t>03</a:t>
              </a:r>
              <a:endParaRPr lang="zh-CN" altLang="en-US" sz="2000" dirty="0">
                <a:solidFill>
                  <a:prstClr val="white"/>
                </a:solidFill>
                <a:cs typeface="+mn-ea"/>
                <a:sym typeface="+mn-lt"/>
              </a:endParaRPr>
            </a:p>
          </p:txBody>
        </p:sp>
      </p:grpSp>
      <p:grpSp>
        <p:nvGrpSpPr>
          <p:cNvPr id="102" name="组合 101">
            <a:extLst>
              <a:ext uri="{FF2B5EF4-FFF2-40B4-BE49-F238E27FC236}">
                <a16:creationId xmlns="" xmlns:a16="http://schemas.microsoft.com/office/drawing/2014/main" id="{8BF07D1B-E4BF-493C-AF5D-30ED454BEFC3}"/>
              </a:ext>
            </a:extLst>
          </p:cNvPr>
          <p:cNvGrpSpPr/>
          <p:nvPr/>
        </p:nvGrpSpPr>
        <p:grpSpPr>
          <a:xfrm>
            <a:off x="4297356" y="1459834"/>
            <a:ext cx="1016643" cy="1016276"/>
            <a:chOff x="6699927" y="981522"/>
            <a:chExt cx="1016511" cy="1016511"/>
          </a:xfrm>
        </p:grpSpPr>
        <p:sp>
          <p:nvSpPr>
            <p:cNvPr id="103" name="椭圆 102">
              <a:extLst>
                <a:ext uri="{FF2B5EF4-FFF2-40B4-BE49-F238E27FC236}">
                  <a16:creationId xmlns="" xmlns:a16="http://schemas.microsoft.com/office/drawing/2014/main" id="{60DC1345-0B30-43FF-B5D7-DA835522DF9F}"/>
                </a:ext>
              </a:extLst>
            </p:cNvPr>
            <p:cNvSpPr/>
            <p:nvPr/>
          </p:nvSpPr>
          <p:spPr>
            <a:xfrm>
              <a:off x="6699927" y="981522"/>
              <a:ext cx="1016511" cy="1016511"/>
            </a:xfrm>
            <a:prstGeom prst="ellipse">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032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04" name="椭圆 103">
              <a:extLst>
                <a:ext uri="{FF2B5EF4-FFF2-40B4-BE49-F238E27FC236}">
                  <a16:creationId xmlns="" xmlns:a16="http://schemas.microsoft.com/office/drawing/2014/main" id="{475C50FE-E264-4DCD-B9D3-73C7BA4E20F6}"/>
                </a:ext>
              </a:extLst>
            </p:cNvPr>
            <p:cNvSpPr/>
            <p:nvPr/>
          </p:nvSpPr>
          <p:spPr>
            <a:xfrm>
              <a:off x="6852532" y="1145215"/>
              <a:ext cx="711301" cy="711301"/>
            </a:xfrm>
            <a:prstGeom prst="ellipse">
              <a:avLst/>
            </a:prstGeom>
            <a:solidFill>
              <a:srgbClr val="47484A"/>
            </a:solidFill>
            <a:ln w="15875">
              <a:solidFill>
                <a:schemeClr val="bg1">
                  <a:lumMod val="95000"/>
                </a:schemeClr>
              </a:solidFill>
            </a:ln>
            <a:effectLst>
              <a:outerShdw blurRad="635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05" name="文本框 23">
              <a:extLst>
                <a:ext uri="{FF2B5EF4-FFF2-40B4-BE49-F238E27FC236}">
                  <a16:creationId xmlns="" xmlns:a16="http://schemas.microsoft.com/office/drawing/2014/main" id="{A420EBF9-8FCE-4CB9-AF46-3935D7815E05}"/>
                </a:ext>
              </a:extLst>
            </p:cNvPr>
            <p:cNvSpPr txBox="1"/>
            <p:nvPr/>
          </p:nvSpPr>
          <p:spPr>
            <a:xfrm>
              <a:off x="6967108" y="1295081"/>
              <a:ext cx="482148" cy="400202"/>
            </a:xfrm>
            <a:prstGeom prst="rect">
              <a:avLst/>
            </a:prstGeom>
            <a:noFill/>
          </p:spPr>
          <p:txBody>
            <a:bodyPr wrap="square" rtlCol="0">
              <a:spAutoFit/>
            </a:bodyPr>
            <a:lstStyle/>
            <a:p>
              <a:pPr algn="ctr"/>
              <a:r>
                <a:rPr lang="en-US" altLang="zh-CN" sz="2000" dirty="0">
                  <a:solidFill>
                    <a:prstClr val="white"/>
                  </a:solidFill>
                  <a:cs typeface="+mn-ea"/>
                  <a:sym typeface="+mn-lt"/>
                </a:rPr>
                <a:t>02</a:t>
              </a:r>
              <a:endParaRPr lang="zh-CN" altLang="en-US" sz="2000" dirty="0">
                <a:solidFill>
                  <a:prstClr val="white"/>
                </a:solidFill>
                <a:cs typeface="+mn-ea"/>
                <a:sym typeface="+mn-lt"/>
              </a:endParaRPr>
            </a:p>
          </p:txBody>
        </p:sp>
      </p:grpSp>
      <p:grpSp>
        <p:nvGrpSpPr>
          <p:cNvPr id="106" name="组合 105">
            <a:extLst>
              <a:ext uri="{FF2B5EF4-FFF2-40B4-BE49-F238E27FC236}">
                <a16:creationId xmlns="" xmlns:a16="http://schemas.microsoft.com/office/drawing/2014/main" id="{B5F4E051-260B-46E8-B19C-C238ED99388C}"/>
              </a:ext>
            </a:extLst>
          </p:cNvPr>
          <p:cNvGrpSpPr/>
          <p:nvPr/>
        </p:nvGrpSpPr>
        <p:grpSpPr>
          <a:xfrm>
            <a:off x="9312528" y="1459834"/>
            <a:ext cx="1016643" cy="1016276"/>
            <a:chOff x="5201861" y="3625236"/>
            <a:chExt cx="1016511" cy="1016511"/>
          </a:xfrm>
        </p:grpSpPr>
        <p:sp>
          <p:nvSpPr>
            <p:cNvPr id="107" name="椭圆 106">
              <a:extLst>
                <a:ext uri="{FF2B5EF4-FFF2-40B4-BE49-F238E27FC236}">
                  <a16:creationId xmlns="" xmlns:a16="http://schemas.microsoft.com/office/drawing/2014/main" id="{D2FBBE6F-08EF-416C-AF33-783063900F0A}"/>
                </a:ext>
              </a:extLst>
            </p:cNvPr>
            <p:cNvSpPr/>
            <p:nvPr/>
          </p:nvSpPr>
          <p:spPr>
            <a:xfrm>
              <a:off x="5201861" y="3625236"/>
              <a:ext cx="1016511" cy="1016511"/>
            </a:xfrm>
            <a:prstGeom prst="ellipse">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032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08" name="椭圆 107">
              <a:extLst>
                <a:ext uri="{FF2B5EF4-FFF2-40B4-BE49-F238E27FC236}">
                  <a16:creationId xmlns="" xmlns:a16="http://schemas.microsoft.com/office/drawing/2014/main" id="{F4D0F387-84FB-4716-AFC8-FECE3FD0326F}"/>
                </a:ext>
              </a:extLst>
            </p:cNvPr>
            <p:cNvSpPr/>
            <p:nvPr/>
          </p:nvSpPr>
          <p:spPr>
            <a:xfrm>
              <a:off x="5354466" y="3777840"/>
              <a:ext cx="711301" cy="711301"/>
            </a:xfrm>
            <a:prstGeom prst="ellipse">
              <a:avLst/>
            </a:prstGeom>
            <a:solidFill>
              <a:srgbClr val="47484A"/>
            </a:solidFill>
            <a:ln w="15875">
              <a:solidFill>
                <a:schemeClr val="bg1">
                  <a:lumMod val="95000"/>
                </a:schemeClr>
              </a:solidFill>
            </a:ln>
            <a:effectLst>
              <a:outerShdw blurRad="635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09" name="文本框 24">
              <a:extLst>
                <a:ext uri="{FF2B5EF4-FFF2-40B4-BE49-F238E27FC236}">
                  <a16:creationId xmlns="" xmlns:a16="http://schemas.microsoft.com/office/drawing/2014/main" id="{D6E6182E-F426-4DB5-BD6D-01DA2859EF6E}"/>
                </a:ext>
              </a:extLst>
            </p:cNvPr>
            <p:cNvSpPr txBox="1"/>
            <p:nvPr/>
          </p:nvSpPr>
          <p:spPr>
            <a:xfrm>
              <a:off x="5469042" y="3943523"/>
              <a:ext cx="482148" cy="400202"/>
            </a:xfrm>
            <a:prstGeom prst="rect">
              <a:avLst/>
            </a:prstGeom>
            <a:noFill/>
          </p:spPr>
          <p:txBody>
            <a:bodyPr wrap="square" rtlCol="0">
              <a:spAutoFit/>
            </a:bodyPr>
            <a:lstStyle/>
            <a:p>
              <a:pPr algn="ctr"/>
              <a:r>
                <a:rPr lang="en-US" altLang="zh-CN" sz="2000" dirty="0">
                  <a:solidFill>
                    <a:prstClr val="white"/>
                  </a:solidFill>
                  <a:cs typeface="+mn-ea"/>
                  <a:sym typeface="+mn-lt"/>
                </a:rPr>
                <a:t>04</a:t>
              </a:r>
              <a:endParaRPr lang="zh-CN" altLang="en-US" sz="2000" dirty="0">
                <a:solidFill>
                  <a:prstClr val="white"/>
                </a:solidFill>
                <a:cs typeface="+mn-ea"/>
                <a:sym typeface="+mn-lt"/>
              </a:endParaRPr>
            </a:p>
          </p:txBody>
        </p:sp>
      </p:grpSp>
    </p:spTree>
    <p:extLst>
      <p:ext uri="{BB962C8B-B14F-4D97-AF65-F5344CB8AC3E}">
        <p14:creationId xmlns:p14="http://schemas.microsoft.com/office/powerpoint/2010/main" val="348167007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fade">
                                      <p:cBhvr>
                                        <p:cTn id="7" dur="750"/>
                                        <p:tgtEl>
                                          <p:spTgt spid="77"/>
                                        </p:tgtEl>
                                      </p:cBhvr>
                                    </p:animEffect>
                                    <p:anim calcmode="lin" valueType="num">
                                      <p:cBhvr>
                                        <p:cTn id="8" dur="750" fill="hold"/>
                                        <p:tgtEl>
                                          <p:spTgt spid="77"/>
                                        </p:tgtEl>
                                        <p:attrNameLst>
                                          <p:attrName>ppt_x</p:attrName>
                                        </p:attrNameLst>
                                      </p:cBhvr>
                                      <p:tavLst>
                                        <p:tav tm="0">
                                          <p:val>
                                            <p:strVal val="#ppt_x"/>
                                          </p:val>
                                        </p:tav>
                                        <p:tav tm="100000">
                                          <p:val>
                                            <p:strVal val="#ppt_x"/>
                                          </p:val>
                                        </p:tav>
                                      </p:tavLst>
                                    </p:anim>
                                    <p:anim calcmode="lin" valueType="num">
                                      <p:cBhvr>
                                        <p:cTn id="9" dur="750" fill="hold"/>
                                        <p:tgtEl>
                                          <p:spTgt spid="77"/>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7" presetClass="entr" presetSubtype="0" fill="hold" nodeType="afterEffect">
                                  <p:stCondLst>
                                    <p:cond delay="0"/>
                                  </p:stCondLst>
                                  <p:childTnLst>
                                    <p:set>
                                      <p:cBhvr>
                                        <p:cTn id="12" dur="1" fill="hold">
                                          <p:stCondLst>
                                            <p:cond delay="0"/>
                                          </p:stCondLst>
                                        </p:cTn>
                                        <p:tgtEl>
                                          <p:spTgt spid="81"/>
                                        </p:tgtEl>
                                        <p:attrNameLst>
                                          <p:attrName>style.visibility</p:attrName>
                                        </p:attrNameLst>
                                      </p:cBhvr>
                                      <p:to>
                                        <p:strVal val="visible"/>
                                      </p:to>
                                    </p:set>
                                    <p:animEffect transition="in" filter="fade">
                                      <p:cBhvr>
                                        <p:cTn id="13" dur="750"/>
                                        <p:tgtEl>
                                          <p:spTgt spid="81"/>
                                        </p:tgtEl>
                                      </p:cBhvr>
                                    </p:animEffect>
                                    <p:anim calcmode="lin" valueType="num">
                                      <p:cBhvr>
                                        <p:cTn id="14" dur="750" fill="hold"/>
                                        <p:tgtEl>
                                          <p:spTgt spid="81"/>
                                        </p:tgtEl>
                                        <p:attrNameLst>
                                          <p:attrName>ppt_x</p:attrName>
                                        </p:attrNameLst>
                                      </p:cBhvr>
                                      <p:tavLst>
                                        <p:tav tm="0">
                                          <p:val>
                                            <p:strVal val="#ppt_x"/>
                                          </p:val>
                                        </p:tav>
                                        <p:tav tm="100000">
                                          <p:val>
                                            <p:strVal val="#ppt_x"/>
                                          </p:val>
                                        </p:tav>
                                      </p:tavLst>
                                    </p:anim>
                                    <p:anim calcmode="lin" valueType="num">
                                      <p:cBhvr>
                                        <p:cTn id="15" dur="750" fill="hold"/>
                                        <p:tgtEl>
                                          <p:spTgt spid="81"/>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7" presetClass="entr" presetSubtype="0" fill="hold" nodeType="afterEffect">
                                  <p:stCondLst>
                                    <p:cond delay="0"/>
                                  </p:stCondLst>
                                  <p:childTnLst>
                                    <p:set>
                                      <p:cBhvr>
                                        <p:cTn id="18" dur="1" fill="hold">
                                          <p:stCondLst>
                                            <p:cond delay="0"/>
                                          </p:stCondLst>
                                        </p:cTn>
                                        <p:tgtEl>
                                          <p:spTgt spid="85"/>
                                        </p:tgtEl>
                                        <p:attrNameLst>
                                          <p:attrName>style.visibility</p:attrName>
                                        </p:attrNameLst>
                                      </p:cBhvr>
                                      <p:to>
                                        <p:strVal val="visible"/>
                                      </p:to>
                                    </p:set>
                                    <p:animEffect transition="in" filter="fade">
                                      <p:cBhvr>
                                        <p:cTn id="19" dur="750"/>
                                        <p:tgtEl>
                                          <p:spTgt spid="85"/>
                                        </p:tgtEl>
                                      </p:cBhvr>
                                    </p:animEffect>
                                    <p:anim calcmode="lin" valueType="num">
                                      <p:cBhvr>
                                        <p:cTn id="20" dur="750" fill="hold"/>
                                        <p:tgtEl>
                                          <p:spTgt spid="85"/>
                                        </p:tgtEl>
                                        <p:attrNameLst>
                                          <p:attrName>ppt_x</p:attrName>
                                        </p:attrNameLst>
                                      </p:cBhvr>
                                      <p:tavLst>
                                        <p:tav tm="0">
                                          <p:val>
                                            <p:strVal val="#ppt_x"/>
                                          </p:val>
                                        </p:tav>
                                        <p:tav tm="100000">
                                          <p:val>
                                            <p:strVal val="#ppt_x"/>
                                          </p:val>
                                        </p:tav>
                                      </p:tavLst>
                                    </p:anim>
                                    <p:anim calcmode="lin" valueType="num">
                                      <p:cBhvr>
                                        <p:cTn id="21" dur="750" fill="hold"/>
                                        <p:tgtEl>
                                          <p:spTgt spid="85"/>
                                        </p:tgtEl>
                                        <p:attrNameLst>
                                          <p:attrName>ppt_y</p:attrName>
                                        </p:attrNameLst>
                                      </p:cBhvr>
                                      <p:tavLst>
                                        <p:tav tm="0">
                                          <p:val>
                                            <p:strVal val="#ppt_y-.1"/>
                                          </p:val>
                                        </p:tav>
                                        <p:tav tm="100000">
                                          <p:val>
                                            <p:strVal val="#ppt_y"/>
                                          </p:val>
                                        </p:tav>
                                      </p:tavLst>
                                    </p:anim>
                                  </p:childTnLst>
                                </p:cTn>
                              </p:par>
                            </p:childTnLst>
                          </p:cTn>
                        </p:par>
                        <p:par>
                          <p:cTn id="22" fill="hold">
                            <p:stCondLst>
                              <p:cond delay="2250"/>
                            </p:stCondLst>
                            <p:childTnLst>
                              <p:par>
                                <p:cTn id="23" presetID="47" presetClass="entr" presetSubtype="0" fill="hold" nodeType="afterEffect">
                                  <p:stCondLst>
                                    <p:cond delay="0"/>
                                  </p:stCondLst>
                                  <p:childTnLst>
                                    <p:set>
                                      <p:cBhvr>
                                        <p:cTn id="24" dur="1" fill="hold">
                                          <p:stCondLst>
                                            <p:cond delay="0"/>
                                          </p:stCondLst>
                                        </p:cTn>
                                        <p:tgtEl>
                                          <p:spTgt spid="89"/>
                                        </p:tgtEl>
                                        <p:attrNameLst>
                                          <p:attrName>style.visibility</p:attrName>
                                        </p:attrNameLst>
                                      </p:cBhvr>
                                      <p:to>
                                        <p:strVal val="visible"/>
                                      </p:to>
                                    </p:set>
                                    <p:animEffect transition="in" filter="fade">
                                      <p:cBhvr>
                                        <p:cTn id="25" dur="750"/>
                                        <p:tgtEl>
                                          <p:spTgt spid="89"/>
                                        </p:tgtEl>
                                      </p:cBhvr>
                                    </p:animEffect>
                                    <p:anim calcmode="lin" valueType="num">
                                      <p:cBhvr>
                                        <p:cTn id="26" dur="750" fill="hold"/>
                                        <p:tgtEl>
                                          <p:spTgt spid="89"/>
                                        </p:tgtEl>
                                        <p:attrNameLst>
                                          <p:attrName>ppt_x</p:attrName>
                                        </p:attrNameLst>
                                      </p:cBhvr>
                                      <p:tavLst>
                                        <p:tav tm="0">
                                          <p:val>
                                            <p:strVal val="#ppt_x"/>
                                          </p:val>
                                        </p:tav>
                                        <p:tav tm="100000">
                                          <p:val>
                                            <p:strVal val="#ppt_x"/>
                                          </p:val>
                                        </p:tav>
                                      </p:tavLst>
                                    </p:anim>
                                    <p:anim calcmode="lin" valueType="num">
                                      <p:cBhvr>
                                        <p:cTn id="27" dur="750" fill="hold"/>
                                        <p:tgtEl>
                                          <p:spTgt spid="89"/>
                                        </p:tgtEl>
                                        <p:attrNameLst>
                                          <p:attrName>ppt_y</p:attrName>
                                        </p:attrNameLst>
                                      </p:cBhvr>
                                      <p:tavLst>
                                        <p:tav tm="0">
                                          <p:val>
                                            <p:strVal val="#ppt_y-.1"/>
                                          </p:val>
                                        </p:tav>
                                        <p:tav tm="100000">
                                          <p:val>
                                            <p:strVal val="#ppt_y"/>
                                          </p:val>
                                        </p:tav>
                                      </p:tavLst>
                                    </p:anim>
                                  </p:childTnLst>
                                </p:cTn>
                              </p:par>
                            </p:childTnLst>
                          </p:cTn>
                        </p:par>
                        <p:par>
                          <p:cTn id="28" fill="hold">
                            <p:stCondLst>
                              <p:cond delay="3000"/>
                            </p:stCondLst>
                            <p:childTnLst>
                              <p:par>
                                <p:cTn id="29" presetID="23" presetClass="entr" presetSubtype="32" fill="hold" nodeType="afterEffect">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cBhvr>
                                        <p:cTn id="31" dur="500" fill="hold"/>
                                        <p:tgtEl>
                                          <p:spTgt spid="94"/>
                                        </p:tgtEl>
                                        <p:attrNameLst>
                                          <p:attrName>ppt_w</p:attrName>
                                        </p:attrNameLst>
                                      </p:cBhvr>
                                      <p:tavLst>
                                        <p:tav tm="0">
                                          <p:val>
                                            <p:strVal val="4*#ppt_w"/>
                                          </p:val>
                                        </p:tav>
                                        <p:tav tm="100000">
                                          <p:val>
                                            <p:strVal val="#ppt_w"/>
                                          </p:val>
                                        </p:tav>
                                      </p:tavLst>
                                    </p:anim>
                                    <p:anim calcmode="lin" valueType="num">
                                      <p:cBhvr>
                                        <p:cTn id="32" dur="500" fill="hold"/>
                                        <p:tgtEl>
                                          <p:spTgt spid="94"/>
                                        </p:tgtEl>
                                        <p:attrNameLst>
                                          <p:attrName>ppt_h</p:attrName>
                                        </p:attrNameLst>
                                      </p:cBhvr>
                                      <p:tavLst>
                                        <p:tav tm="0">
                                          <p:val>
                                            <p:strVal val="4*#ppt_h"/>
                                          </p:val>
                                        </p:tav>
                                        <p:tav tm="100000">
                                          <p:val>
                                            <p:strVal val="#ppt_h"/>
                                          </p:val>
                                        </p:tav>
                                      </p:tavLst>
                                    </p:anim>
                                  </p:childTnLst>
                                </p:cTn>
                              </p:par>
                            </p:childTnLst>
                          </p:cTn>
                        </p:par>
                        <p:par>
                          <p:cTn id="33" fill="hold">
                            <p:stCondLst>
                              <p:cond delay="3500"/>
                            </p:stCondLst>
                            <p:childTnLst>
                              <p:par>
                                <p:cTn id="34" presetID="23" presetClass="entr" presetSubtype="32" fill="hold" nodeType="afterEffect">
                                  <p:stCondLst>
                                    <p:cond delay="0"/>
                                  </p:stCondLst>
                                  <p:childTnLst>
                                    <p:set>
                                      <p:cBhvr>
                                        <p:cTn id="35" dur="1" fill="hold">
                                          <p:stCondLst>
                                            <p:cond delay="0"/>
                                          </p:stCondLst>
                                        </p:cTn>
                                        <p:tgtEl>
                                          <p:spTgt spid="102"/>
                                        </p:tgtEl>
                                        <p:attrNameLst>
                                          <p:attrName>style.visibility</p:attrName>
                                        </p:attrNameLst>
                                      </p:cBhvr>
                                      <p:to>
                                        <p:strVal val="visible"/>
                                      </p:to>
                                    </p:set>
                                    <p:anim calcmode="lin" valueType="num">
                                      <p:cBhvr>
                                        <p:cTn id="36" dur="500" fill="hold"/>
                                        <p:tgtEl>
                                          <p:spTgt spid="102"/>
                                        </p:tgtEl>
                                        <p:attrNameLst>
                                          <p:attrName>ppt_w</p:attrName>
                                        </p:attrNameLst>
                                      </p:cBhvr>
                                      <p:tavLst>
                                        <p:tav tm="0">
                                          <p:val>
                                            <p:strVal val="4*#ppt_w"/>
                                          </p:val>
                                        </p:tav>
                                        <p:tav tm="100000">
                                          <p:val>
                                            <p:strVal val="#ppt_w"/>
                                          </p:val>
                                        </p:tav>
                                      </p:tavLst>
                                    </p:anim>
                                    <p:anim calcmode="lin" valueType="num">
                                      <p:cBhvr>
                                        <p:cTn id="37" dur="500" fill="hold"/>
                                        <p:tgtEl>
                                          <p:spTgt spid="102"/>
                                        </p:tgtEl>
                                        <p:attrNameLst>
                                          <p:attrName>ppt_h</p:attrName>
                                        </p:attrNameLst>
                                      </p:cBhvr>
                                      <p:tavLst>
                                        <p:tav tm="0">
                                          <p:val>
                                            <p:strVal val="4*#ppt_h"/>
                                          </p:val>
                                        </p:tav>
                                        <p:tav tm="100000">
                                          <p:val>
                                            <p:strVal val="#ppt_h"/>
                                          </p:val>
                                        </p:tav>
                                      </p:tavLst>
                                    </p:anim>
                                  </p:childTnLst>
                                </p:cTn>
                              </p:par>
                            </p:childTnLst>
                          </p:cTn>
                        </p:par>
                        <p:par>
                          <p:cTn id="38" fill="hold">
                            <p:stCondLst>
                              <p:cond delay="4000"/>
                            </p:stCondLst>
                            <p:childTnLst>
                              <p:par>
                                <p:cTn id="39" presetID="23" presetClass="entr" presetSubtype="32" fill="hold" nodeType="afterEffect">
                                  <p:stCondLst>
                                    <p:cond delay="0"/>
                                  </p:stCondLst>
                                  <p:childTnLst>
                                    <p:set>
                                      <p:cBhvr>
                                        <p:cTn id="40" dur="1" fill="hold">
                                          <p:stCondLst>
                                            <p:cond delay="0"/>
                                          </p:stCondLst>
                                        </p:cTn>
                                        <p:tgtEl>
                                          <p:spTgt spid="98"/>
                                        </p:tgtEl>
                                        <p:attrNameLst>
                                          <p:attrName>style.visibility</p:attrName>
                                        </p:attrNameLst>
                                      </p:cBhvr>
                                      <p:to>
                                        <p:strVal val="visible"/>
                                      </p:to>
                                    </p:set>
                                    <p:anim calcmode="lin" valueType="num">
                                      <p:cBhvr>
                                        <p:cTn id="41" dur="500" fill="hold"/>
                                        <p:tgtEl>
                                          <p:spTgt spid="98"/>
                                        </p:tgtEl>
                                        <p:attrNameLst>
                                          <p:attrName>ppt_w</p:attrName>
                                        </p:attrNameLst>
                                      </p:cBhvr>
                                      <p:tavLst>
                                        <p:tav tm="0">
                                          <p:val>
                                            <p:strVal val="4*#ppt_w"/>
                                          </p:val>
                                        </p:tav>
                                        <p:tav tm="100000">
                                          <p:val>
                                            <p:strVal val="#ppt_w"/>
                                          </p:val>
                                        </p:tav>
                                      </p:tavLst>
                                    </p:anim>
                                    <p:anim calcmode="lin" valueType="num">
                                      <p:cBhvr>
                                        <p:cTn id="42" dur="500" fill="hold"/>
                                        <p:tgtEl>
                                          <p:spTgt spid="98"/>
                                        </p:tgtEl>
                                        <p:attrNameLst>
                                          <p:attrName>ppt_h</p:attrName>
                                        </p:attrNameLst>
                                      </p:cBhvr>
                                      <p:tavLst>
                                        <p:tav tm="0">
                                          <p:val>
                                            <p:strVal val="4*#ppt_h"/>
                                          </p:val>
                                        </p:tav>
                                        <p:tav tm="100000">
                                          <p:val>
                                            <p:strVal val="#ppt_h"/>
                                          </p:val>
                                        </p:tav>
                                      </p:tavLst>
                                    </p:anim>
                                  </p:childTnLst>
                                </p:cTn>
                              </p:par>
                            </p:childTnLst>
                          </p:cTn>
                        </p:par>
                        <p:par>
                          <p:cTn id="43" fill="hold">
                            <p:stCondLst>
                              <p:cond delay="4500"/>
                            </p:stCondLst>
                            <p:childTnLst>
                              <p:par>
                                <p:cTn id="44" presetID="23" presetClass="entr" presetSubtype="32" fill="hold" nodeType="afterEffect">
                                  <p:stCondLst>
                                    <p:cond delay="0"/>
                                  </p:stCondLst>
                                  <p:childTnLst>
                                    <p:set>
                                      <p:cBhvr>
                                        <p:cTn id="45" dur="1" fill="hold">
                                          <p:stCondLst>
                                            <p:cond delay="0"/>
                                          </p:stCondLst>
                                        </p:cTn>
                                        <p:tgtEl>
                                          <p:spTgt spid="106"/>
                                        </p:tgtEl>
                                        <p:attrNameLst>
                                          <p:attrName>style.visibility</p:attrName>
                                        </p:attrNameLst>
                                      </p:cBhvr>
                                      <p:to>
                                        <p:strVal val="visible"/>
                                      </p:to>
                                    </p:set>
                                    <p:anim calcmode="lin" valueType="num">
                                      <p:cBhvr>
                                        <p:cTn id="46" dur="500" fill="hold"/>
                                        <p:tgtEl>
                                          <p:spTgt spid="106"/>
                                        </p:tgtEl>
                                        <p:attrNameLst>
                                          <p:attrName>ppt_w</p:attrName>
                                        </p:attrNameLst>
                                      </p:cBhvr>
                                      <p:tavLst>
                                        <p:tav tm="0">
                                          <p:val>
                                            <p:strVal val="4*#ppt_w"/>
                                          </p:val>
                                        </p:tav>
                                        <p:tav tm="100000">
                                          <p:val>
                                            <p:strVal val="#ppt_w"/>
                                          </p:val>
                                        </p:tav>
                                      </p:tavLst>
                                    </p:anim>
                                    <p:anim calcmode="lin" valueType="num">
                                      <p:cBhvr>
                                        <p:cTn id="47" dur="500" fill="hold"/>
                                        <p:tgtEl>
                                          <p:spTgt spid="106"/>
                                        </p:tgtEl>
                                        <p:attrNameLst>
                                          <p:attrName>ppt_h</p:attrName>
                                        </p:attrNameLst>
                                      </p:cBhvr>
                                      <p:tavLst>
                                        <p:tav tm="0">
                                          <p:val>
                                            <p:strVal val="4*#ppt_h"/>
                                          </p:val>
                                        </p:tav>
                                        <p:tav tm="100000">
                                          <p:val>
                                            <p:strVal val="#ppt_h"/>
                                          </p:val>
                                        </p:tav>
                                      </p:tavLst>
                                    </p:anim>
                                  </p:childTnLst>
                                </p:cTn>
                              </p:par>
                            </p:childTnLst>
                          </p:cTn>
                        </p:par>
                        <p:par>
                          <p:cTn id="48" fill="hold">
                            <p:stCondLst>
                              <p:cond delay="5000"/>
                            </p:stCondLst>
                            <p:childTnLst>
                              <p:par>
                                <p:cTn id="49" presetID="41" presetClass="entr" presetSubtype="0" fill="hold" grpId="0" nodeType="afterEffect">
                                  <p:stCondLst>
                                    <p:cond delay="0"/>
                                  </p:stCondLst>
                                  <p:iterate type="lt">
                                    <p:tmPct val="10000"/>
                                  </p:iterate>
                                  <p:childTnLst>
                                    <p:set>
                                      <p:cBhvr>
                                        <p:cTn id="50" dur="1" fill="hold">
                                          <p:stCondLst>
                                            <p:cond delay="0"/>
                                          </p:stCondLst>
                                        </p:cTn>
                                        <p:tgtEl>
                                          <p:spTgt spid="93"/>
                                        </p:tgtEl>
                                        <p:attrNameLst>
                                          <p:attrName>style.visibility</p:attrName>
                                        </p:attrNameLst>
                                      </p:cBhvr>
                                      <p:to>
                                        <p:strVal val="visible"/>
                                      </p:to>
                                    </p:set>
                                    <p:anim calcmode="lin" valueType="num">
                                      <p:cBhvr>
                                        <p:cTn id="51" dur="250" fill="hold"/>
                                        <p:tgtEl>
                                          <p:spTgt spid="93"/>
                                        </p:tgtEl>
                                        <p:attrNameLst>
                                          <p:attrName>ppt_x</p:attrName>
                                        </p:attrNameLst>
                                      </p:cBhvr>
                                      <p:tavLst>
                                        <p:tav tm="0">
                                          <p:val>
                                            <p:strVal val="#ppt_x"/>
                                          </p:val>
                                        </p:tav>
                                        <p:tav tm="50000">
                                          <p:val>
                                            <p:strVal val="#ppt_x+.1"/>
                                          </p:val>
                                        </p:tav>
                                        <p:tav tm="100000">
                                          <p:val>
                                            <p:strVal val="#ppt_x"/>
                                          </p:val>
                                        </p:tav>
                                      </p:tavLst>
                                    </p:anim>
                                    <p:anim calcmode="lin" valueType="num">
                                      <p:cBhvr>
                                        <p:cTn id="52" dur="250" fill="hold"/>
                                        <p:tgtEl>
                                          <p:spTgt spid="93"/>
                                        </p:tgtEl>
                                        <p:attrNameLst>
                                          <p:attrName>ppt_y</p:attrName>
                                        </p:attrNameLst>
                                      </p:cBhvr>
                                      <p:tavLst>
                                        <p:tav tm="0">
                                          <p:val>
                                            <p:strVal val="#ppt_y"/>
                                          </p:val>
                                        </p:tav>
                                        <p:tav tm="100000">
                                          <p:val>
                                            <p:strVal val="#ppt_y"/>
                                          </p:val>
                                        </p:tav>
                                      </p:tavLst>
                                    </p:anim>
                                    <p:anim calcmode="lin" valueType="num">
                                      <p:cBhvr>
                                        <p:cTn id="53" dur="250" fill="hold"/>
                                        <p:tgtEl>
                                          <p:spTgt spid="93"/>
                                        </p:tgtEl>
                                        <p:attrNameLst>
                                          <p:attrName>ppt_h</p:attrName>
                                        </p:attrNameLst>
                                      </p:cBhvr>
                                      <p:tavLst>
                                        <p:tav tm="0">
                                          <p:val>
                                            <p:strVal val="#ppt_h/10"/>
                                          </p:val>
                                        </p:tav>
                                        <p:tav tm="50000">
                                          <p:val>
                                            <p:strVal val="#ppt_h+.01"/>
                                          </p:val>
                                        </p:tav>
                                        <p:tav tm="100000">
                                          <p:val>
                                            <p:strVal val="#ppt_h"/>
                                          </p:val>
                                        </p:tav>
                                      </p:tavLst>
                                    </p:anim>
                                    <p:anim calcmode="lin" valueType="num">
                                      <p:cBhvr>
                                        <p:cTn id="54" dur="250" fill="hold"/>
                                        <p:tgtEl>
                                          <p:spTgt spid="93"/>
                                        </p:tgtEl>
                                        <p:attrNameLst>
                                          <p:attrName>ppt_w</p:attrName>
                                        </p:attrNameLst>
                                      </p:cBhvr>
                                      <p:tavLst>
                                        <p:tav tm="0">
                                          <p:val>
                                            <p:strVal val="#ppt_w/10"/>
                                          </p:val>
                                        </p:tav>
                                        <p:tav tm="50000">
                                          <p:val>
                                            <p:strVal val="#ppt_w+.01"/>
                                          </p:val>
                                        </p:tav>
                                        <p:tav tm="100000">
                                          <p:val>
                                            <p:strVal val="#ppt_w"/>
                                          </p:val>
                                        </p:tav>
                                      </p:tavLst>
                                    </p:anim>
                                    <p:animEffect transition="in" filter="fade">
                                      <p:cBhvr>
                                        <p:cTn id="55" dur="250" tmFilter="0,0; .5, 1; 1, 1"/>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 xmlns:a16="http://schemas.microsoft.com/office/drawing/2014/main" id="{44486B3C-2233-4BEA-9EB3-435A28FD1B53}"/>
              </a:ext>
            </a:extLst>
          </p:cNvPr>
          <p:cNvSpPr/>
          <p:nvPr/>
        </p:nvSpPr>
        <p:spPr>
          <a:xfrm>
            <a:off x="628650" y="1133475"/>
            <a:ext cx="3981450" cy="3981450"/>
          </a:xfrm>
          <a:prstGeom prst="ellipse">
            <a:avLst/>
          </a:prstGeom>
          <a:noFill/>
          <a:ln w="63500">
            <a:solidFill>
              <a:srgbClr val="4748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a:extLst>
              <a:ext uri="{FF2B5EF4-FFF2-40B4-BE49-F238E27FC236}">
                <a16:creationId xmlns="" xmlns:a16="http://schemas.microsoft.com/office/drawing/2014/main" id="{D74CAA45-089E-4CAA-AC39-CAF51264EACF}"/>
              </a:ext>
            </a:extLst>
          </p:cNvPr>
          <p:cNvSpPr txBox="1"/>
          <p:nvPr/>
        </p:nvSpPr>
        <p:spPr>
          <a:xfrm flipH="1">
            <a:off x="1885039" y="1755462"/>
            <a:ext cx="1468672" cy="2862322"/>
          </a:xfrm>
          <a:prstGeom prst="rect">
            <a:avLst/>
          </a:prstGeom>
          <a:noFill/>
        </p:spPr>
        <p:txBody>
          <a:bodyPr wrap="none" rtlCol="0">
            <a:spAutoFit/>
          </a:bodyPr>
          <a:lstStyle/>
          <a:p>
            <a:pPr algn="ctr"/>
            <a:r>
              <a:rPr lang="en-US" altLang="zh-CN" sz="18000" b="1" dirty="0">
                <a:solidFill>
                  <a:srgbClr val="404040"/>
                </a:solidFill>
                <a:cs typeface="+mn-ea"/>
                <a:sym typeface="+mn-lt"/>
              </a:rPr>
              <a:t>2</a:t>
            </a:r>
            <a:endParaRPr lang="zh-CN" altLang="en-US" sz="18000" b="1" dirty="0">
              <a:solidFill>
                <a:srgbClr val="404040"/>
              </a:solidFill>
              <a:cs typeface="+mn-ea"/>
              <a:sym typeface="+mn-lt"/>
            </a:endParaRPr>
          </a:p>
        </p:txBody>
      </p:sp>
      <p:sp>
        <p:nvSpPr>
          <p:cNvPr id="4" name="椭圆 3">
            <a:extLst>
              <a:ext uri="{FF2B5EF4-FFF2-40B4-BE49-F238E27FC236}">
                <a16:creationId xmlns="" xmlns:a16="http://schemas.microsoft.com/office/drawing/2014/main" id="{96B1CC8C-0795-4B94-8FFF-1B2163E571CE}"/>
              </a:ext>
            </a:extLst>
          </p:cNvPr>
          <p:cNvSpPr/>
          <p:nvPr/>
        </p:nvSpPr>
        <p:spPr>
          <a:xfrm rot="6013526">
            <a:off x="1113790" y="4588990"/>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 name="图片 4">
            <a:extLst>
              <a:ext uri="{FF2B5EF4-FFF2-40B4-BE49-F238E27FC236}">
                <a16:creationId xmlns="" xmlns:a16="http://schemas.microsoft.com/office/drawing/2014/main" id="{CA129965-B0B8-40E6-AF25-8958CEAE9BB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32405" y="3793060"/>
            <a:ext cx="1744980" cy="1744980"/>
          </a:xfrm>
          <a:prstGeom prst="rect">
            <a:avLst/>
          </a:prstGeom>
          <a:effectLst>
            <a:outerShdw blurRad="279400" dist="88900" dir="8100000" sx="101000" sy="101000" algn="tr" rotWithShape="0">
              <a:prstClr val="black">
                <a:alpha val="40000"/>
              </a:prstClr>
            </a:outerShdw>
          </a:effectLst>
        </p:spPr>
      </p:pic>
      <p:pic>
        <p:nvPicPr>
          <p:cNvPr id="6" name="图片 5">
            <a:extLst>
              <a:ext uri="{FF2B5EF4-FFF2-40B4-BE49-F238E27FC236}">
                <a16:creationId xmlns="" xmlns:a16="http://schemas.microsoft.com/office/drawing/2014/main" id="{B52338B0-29DB-4A12-9AAC-732130D9D52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786130"/>
            <a:ext cx="2586990" cy="2586990"/>
          </a:xfrm>
          <a:prstGeom prst="rect">
            <a:avLst/>
          </a:prstGeom>
          <a:effectLst>
            <a:outerShdw blurRad="139700" dist="88900" dir="8100000" algn="tl" rotWithShape="0">
              <a:prstClr val="black">
                <a:alpha val="40000"/>
              </a:prstClr>
            </a:outerShdw>
          </a:effectLst>
        </p:spPr>
      </p:pic>
      <p:sp>
        <p:nvSpPr>
          <p:cNvPr id="7" name="椭圆 6">
            <a:extLst>
              <a:ext uri="{FF2B5EF4-FFF2-40B4-BE49-F238E27FC236}">
                <a16:creationId xmlns="" xmlns:a16="http://schemas.microsoft.com/office/drawing/2014/main" id="{363E0525-DAEE-4451-9048-3634983F9A84}"/>
              </a:ext>
            </a:extLst>
          </p:cNvPr>
          <p:cNvSpPr/>
          <p:nvPr/>
        </p:nvSpPr>
        <p:spPr>
          <a:xfrm rot="6013526">
            <a:off x="3147106" y="11100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a:extLst>
              <a:ext uri="{FF2B5EF4-FFF2-40B4-BE49-F238E27FC236}">
                <a16:creationId xmlns="" xmlns:a16="http://schemas.microsoft.com/office/drawing/2014/main" id="{66D846A8-BB4F-471F-B33D-6E8EB41127FB}"/>
              </a:ext>
            </a:extLst>
          </p:cNvPr>
          <p:cNvSpPr/>
          <p:nvPr/>
        </p:nvSpPr>
        <p:spPr>
          <a:xfrm rot="6013526">
            <a:off x="11748256" y="3607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片 8">
            <a:extLst>
              <a:ext uri="{FF2B5EF4-FFF2-40B4-BE49-F238E27FC236}">
                <a16:creationId xmlns="" xmlns:a16="http://schemas.microsoft.com/office/drawing/2014/main" id="{661B389D-B1F2-440E-A4B8-9A286040AB9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297719" y="5696454"/>
            <a:ext cx="1744980" cy="1744980"/>
          </a:xfrm>
          <a:prstGeom prst="rect">
            <a:avLst/>
          </a:prstGeom>
          <a:effectLst>
            <a:outerShdw blurRad="279400" dist="88900" dir="8100000" sx="101000" sy="101000" algn="tr" rotWithShape="0">
              <a:prstClr val="black">
                <a:alpha val="40000"/>
              </a:prstClr>
            </a:outerShdw>
          </a:effectLst>
        </p:spPr>
      </p:pic>
      <p:pic>
        <p:nvPicPr>
          <p:cNvPr id="10" name="图片 9">
            <a:extLst>
              <a:ext uri="{FF2B5EF4-FFF2-40B4-BE49-F238E27FC236}">
                <a16:creationId xmlns="" xmlns:a16="http://schemas.microsoft.com/office/drawing/2014/main" id="{C69D6BCA-8FF2-492C-982B-921A960DE41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200115" y="5213461"/>
            <a:ext cx="965985" cy="965985"/>
          </a:xfrm>
          <a:prstGeom prst="rect">
            <a:avLst/>
          </a:prstGeom>
          <a:effectLst>
            <a:outerShdw blurRad="139700" dist="88900" dir="8100000" algn="tl" rotWithShape="0">
              <a:prstClr val="black">
                <a:alpha val="40000"/>
              </a:prstClr>
            </a:outerShdw>
          </a:effectLst>
        </p:spPr>
      </p:pic>
      <p:sp>
        <p:nvSpPr>
          <p:cNvPr id="11" name="椭圆 10">
            <a:extLst>
              <a:ext uri="{FF2B5EF4-FFF2-40B4-BE49-F238E27FC236}">
                <a16:creationId xmlns="" xmlns:a16="http://schemas.microsoft.com/office/drawing/2014/main" id="{9994E2F9-90AC-440C-9229-5EB55E337220}"/>
              </a:ext>
            </a:extLst>
          </p:cNvPr>
          <p:cNvSpPr/>
          <p:nvPr/>
        </p:nvSpPr>
        <p:spPr>
          <a:xfrm rot="6013526">
            <a:off x="5140169" y="1628602"/>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a:extLst>
              <a:ext uri="{FF2B5EF4-FFF2-40B4-BE49-F238E27FC236}">
                <a16:creationId xmlns="" xmlns:a16="http://schemas.microsoft.com/office/drawing/2014/main" id="{A19CC2B8-1D40-4CA7-B70A-3AF4CC69BD26}"/>
              </a:ext>
            </a:extLst>
          </p:cNvPr>
          <p:cNvSpPr txBox="1"/>
          <p:nvPr/>
        </p:nvSpPr>
        <p:spPr>
          <a:xfrm>
            <a:off x="6644382" y="2225945"/>
            <a:ext cx="4339650" cy="1067343"/>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5400" b="1" i="0" u="none" strike="noStrike" kern="1200" cap="none" spc="0" normalizeH="0" baseline="0" noProof="0" dirty="0">
                <a:ln>
                  <a:noFill/>
                </a:ln>
                <a:solidFill>
                  <a:srgbClr val="47484A"/>
                </a:solidFill>
                <a:effectLst/>
                <a:uLnTx/>
                <a:uFillTx/>
                <a:cs typeface="+mn-ea"/>
                <a:sym typeface="+mn-lt"/>
              </a:rPr>
              <a:t>工作完成情况</a:t>
            </a:r>
          </a:p>
        </p:txBody>
      </p:sp>
      <p:sp>
        <p:nvSpPr>
          <p:cNvPr id="13" name="矩形 1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65F6F437-B08F-4743-B5C4-62B6B65B1AFD}"/>
              </a:ext>
            </a:extLst>
          </p:cNvPr>
          <p:cNvSpPr/>
          <p:nvPr/>
        </p:nvSpPr>
        <p:spPr>
          <a:xfrm>
            <a:off x="6741583" y="3293225"/>
            <a:ext cx="4333378" cy="701346"/>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600" b="0" i="0" u="none" strike="noStrike" kern="1200" cap="none" spc="0" normalizeH="0" baseline="0" noProof="0" dirty="0" err="1">
                <a:ln>
                  <a:noFill/>
                </a:ln>
                <a:solidFill>
                  <a:schemeClr val="tx1"/>
                </a:solidFill>
                <a:effectLst/>
                <a:uLnTx/>
                <a:uFillTx/>
                <a:cs typeface="+mn-ea"/>
                <a:sym typeface="+mn-lt"/>
              </a:rPr>
              <a:t>amet</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consectetur</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adipiscing</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elit</a:t>
            </a:r>
            <a:r>
              <a:rPr kumimoji="0" lang="en-US" altLang="zh-CN" sz="1600" b="0" i="0" u="none" strike="noStrike" kern="1200" cap="none" spc="0" normalizeH="0" baseline="0" noProof="0" dirty="0">
                <a:ln>
                  <a:noFill/>
                </a:ln>
                <a:solidFill>
                  <a:schemeClr val="tx1"/>
                </a:solidFill>
                <a:effectLst/>
                <a:uLnTx/>
                <a:uFillTx/>
                <a:cs typeface="+mn-ea"/>
                <a:sym typeface="+mn-lt"/>
              </a:rPr>
              <a:t>. </a:t>
            </a:r>
          </a:p>
        </p:txBody>
      </p:sp>
    </p:spTree>
    <p:extLst>
      <p:ext uri="{BB962C8B-B14F-4D97-AF65-F5344CB8AC3E}">
        <p14:creationId xmlns:p14="http://schemas.microsoft.com/office/powerpoint/2010/main" val="339579545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7"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900" decel="100000" fill="hold"/>
                                        <p:tgtEl>
                                          <p:spTgt spid="3"/>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18" presetID="31" presetClass="entr" presetSubtype="0" fill="hold" nodeType="withEffect">
                                  <p:stCondLst>
                                    <p:cond delay="200"/>
                                  </p:stCondLst>
                                  <p:childTnLst>
                                    <p:set>
                                      <p:cBhvr>
                                        <p:cTn id="19" dur="1" fill="hold">
                                          <p:stCondLst>
                                            <p:cond delay="0"/>
                                          </p:stCondLst>
                                        </p:cTn>
                                        <p:tgtEl>
                                          <p:spTgt spid="6"/>
                                        </p:tgtEl>
                                        <p:attrNameLst>
                                          <p:attrName>style.visibility</p:attrName>
                                        </p:attrNameLst>
                                      </p:cBhvr>
                                      <p:to>
                                        <p:strVal val="visible"/>
                                      </p:to>
                                    </p:set>
                                    <p:anim calcmode="lin" valueType="num">
                                      <p:cBhvr>
                                        <p:cTn id="20" dur="1000" fill="hold"/>
                                        <p:tgtEl>
                                          <p:spTgt spid="6"/>
                                        </p:tgtEl>
                                        <p:attrNameLst>
                                          <p:attrName>ppt_w</p:attrName>
                                        </p:attrNameLst>
                                      </p:cBhvr>
                                      <p:tavLst>
                                        <p:tav tm="0">
                                          <p:val>
                                            <p:fltVal val="0"/>
                                          </p:val>
                                        </p:tav>
                                        <p:tav tm="100000">
                                          <p:val>
                                            <p:strVal val="#ppt_w"/>
                                          </p:val>
                                        </p:tav>
                                      </p:tavLst>
                                    </p:anim>
                                    <p:anim calcmode="lin" valueType="num">
                                      <p:cBhvr>
                                        <p:cTn id="21" dur="1000" fill="hold"/>
                                        <p:tgtEl>
                                          <p:spTgt spid="6"/>
                                        </p:tgtEl>
                                        <p:attrNameLst>
                                          <p:attrName>ppt_h</p:attrName>
                                        </p:attrNameLst>
                                      </p:cBhvr>
                                      <p:tavLst>
                                        <p:tav tm="0">
                                          <p:val>
                                            <p:fltVal val="0"/>
                                          </p:val>
                                        </p:tav>
                                        <p:tav tm="100000">
                                          <p:val>
                                            <p:strVal val="#ppt_h"/>
                                          </p:val>
                                        </p:tav>
                                      </p:tavLst>
                                    </p:anim>
                                    <p:anim calcmode="lin" valueType="num">
                                      <p:cBhvr>
                                        <p:cTn id="22" dur="1000" fill="hold"/>
                                        <p:tgtEl>
                                          <p:spTgt spid="6"/>
                                        </p:tgtEl>
                                        <p:attrNameLst>
                                          <p:attrName>style.rotation</p:attrName>
                                        </p:attrNameLst>
                                      </p:cBhvr>
                                      <p:tavLst>
                                        <p:tav tm="0">
                                          <p:val>
                                            <p:fltVal val="90"/>
                                          </p:val>
                                        </p:tav>
                                        <p:tav tm="100000">
                                          <p:val>
                                            <p:fltVal val="0"/>
                                          </p:val>
                                        </p:tav>
                                      </p:tavLst>
                                    </p:anim>
                                    <p:animEffect transition="in" filter="fade">
                                      <p:cBhvr>
                                        <p:cTn id="23" dur="1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500" fill="hold"/>
                                        <p:tgtEl>
                                          <p:spTgt spid="7"/>
                                        </p:tgtEl>
                                        <p:attrNameLst>
                                          <p:attrName>ppt_w</p:attrName>
                                        </p:attrNameLst>
                                      </p:cBhvr>
                                      <p:tavLst>
                                        <p:tav tm="0">
                                          <p:val>
                                            <p:fltVal val="0"/>
                                          </p:val>
                                        </p:tav>
                                        <p:tav tm="100000">
                                          <p:val>
                                            <p:strVal val="#ppt_w"/>
                                          </p:val>
                                        </p:tav>
                                      </p:tavLst>
                                    </p:anim>
                                    <p:anim calcmode="lin" valueType="num">
                                      <p:cBhvr>
                                        <p:cTn id="41" dur="500" fill="hold"/>
                                        <p:tgtEl>
                                          <p:spTgt spid="7"/>
                                        </p:tgtEl>
                                        <p:attrNameLst>
                                          <p:attrName>ppt_h</p:attrName>
                                        </p:attrNameLst>
                                      </p:cBhvr>
                                      <p:tavLst>
                                        <p:tav tm="0">
                                          <p:val>
                                            <p:fltVal val="0"/>
                                          </p:val>
                                        </p:tav>
                                        <p:tav tm="100000">
                                          <p:val>
                                            <p:strVal val="#ppt_h"/>
                                          </p:val>
                                        </p:tav>
                                      </p:tavLst>
                                    </p:anim>
                                    <p:animEffect transition="in" filter="fade">
                                      <p:cBhvr>
                                        <p:cTn id="42" dur="500"/>
                                        <p:tgtEl>
                                          <p:spTgt spid="7"/>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p:cTn id="45" dur="500" fill="hold"/>
                                        <p:tgtEl>
                                          <p:spTgt spid="8"/>
                                        </p:tgtEl>
                                        <p:attrNameLst>
                                          <p:attrName>ppt_w</p:attrName>
                                        </p:attrNameLst>
                                      </p:cBhvr>
                                      <p:tavLst>
                                        <p:tav tm="0">
                                          <p:val>
                                            <p:fltVal val="0"/>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animEffect transition="in" filter="fade">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nodeType="click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childTnLst>
                                </p:cTn>
                              </p:par>
                              <p:par>
                                <p:cTn id="55" presetID="31" presetClass="entr" presetSubtype="0" fill="hold" nodeType="withEffect">
                                  <p:stCondLst>
                                    <p:cond delay="200"/>
                                  </p:stCondLst>
                                  <p:childTnLst>
                                    <p:set>
                                      <p:cBhvr>
                                        <p:cTn id="56" dur="1" fill="hold">
                                          <p:stCondLst>
                                            <p:cond delay="0"/>
                                          </p:stCondLst>
                                        </p:cTn>
                                        <p:tgtEl>
                                          <p:spTgt spid="10"/>
                                        </p:tgtEl>
                                        <p:attrNameLst>
                                          <p:attrName>style.visibility</p:attrName>
                                        </p:attrNameLst>
                                      </p:cBhvr>
                                      <p:to>
                                        <p:strVal val="visible"/>
                                      </p:to>
                                    </p:set>
                                    <p:anim calcmode="lin" valueType="num">
                                      <p:cBhvr>
                                        <p:cTn id="57" dur="1000" fill="hold"/>
                                        <p:tgtEl>
                                          <p:spTgt spid="10"/>
                                        </p:tgtEl>
                                        <p:attrNameLst>
                                          <p:attrName>ppt_w</p:attrName>
                                        </p:attrNameLst>
                                      </p:cBhvr>
                                      <p:tavLst>
                                        <p:tav tm="0">
                                          <p:val>
                                            <p:fltVal val="0"/>
                                          </p:val>
                                        </p:tav>
                                        <p:tav tm="100000">
                                          <p:val>
                                            <p:strVal val="#ppt_w"/>
                                          </p:val>
                                        </p:tav>
                                      </p:tavLst>
                                    </p:anim>
                                    <p:anim calcmode="lin" valueType="num">
                                      <p:cBhvr>
                                        <p:cTn id="58" dur="1000" fill="hold"/>
                                        <p:tgtEl>
                                          <p:spTgt spid="10"/>
                                        </p:tgtEl>
                                        <p:attrNameLst>
                                          <p:attrName>ppt_h</p:attrName>
                                        </p:attrNameLst>
                                      </p:cBhvr>
                                      <p:tavLst>
                                        <p:tav tm="0">
                                          <p:val>
                                            <p:fltVal val="0"/>
                                          </p:val>
                                        </p:tav>
                                        <p:tav tm="100000">
                                          <p:val>
                                            <p:strVal val="#ppt_h"/>
                                          </p:val>
                                        </p:tav>
                                      </p:tavLst>
                                    </p:anim>
                                    <p:anim calcmode="lin" valueType="num">
                                      <p:cBhvr>
                                        <p:cTn id="59" dur="1000" fill="hold"/>
                                        <p:tgtEl>
                                          <p:spTgt spid="10"/>
                                        </p:tgtEl>
                                        <p:attrNameLst>
                                          <p:attrName>style.rotation</p:attrName>
                                        </p:attrNameLst>
                                      </p:cBhvr>
                                      <p:tavLst>
                                        <p:tav tm="0">
                                          <p:val>
                                            <p:fltVal val="90"/>
                                          </p:val>
                                        </p:tav>
                                        <p:tav tm="100000">
                                          <p:val>
                                            <p:fltVal val="0"/>
                                          </p:val>
                                        </p:tav>
                                      </p:tavLst>
                                    </p:anim>
                                    <p:animEffect transition="in" filter="fade">
                                      <p:cBhvr>
                                        <p:cTn id="60" dur="1000"/>
                                        <p:tgtEl>
                                          <p:spTgt spid="10"/>
                                        </p:tgtEl>
                                      </p:cBhvr>
                                    </p:animEffect>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grpId="0" nodeType="click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p:cTn id="65" dur="500" fill="hold"/>
                                        <p:tgtEl>
                                          <p:spTgt spid="11"/>
                                        </p:tgtEl>
                                        <p:attrNameLst>
                                          <p:attrName>ppt_w</p:attrName>
                                        </p:attrNameLst>
                                      </p:cBhvr>
                                      <p:tavLst>
                                        <p:tav tm="0">
                                          <p:val>
                                            <p:fltVal val="0"/>
                                          </p:val>
                                        </p:tav>
                                        <p:tav tm="100000">
                                          <p:val>
                                            <p:strVal val="#ppt_w"/>
                                          </p:val>
                                        </p:tav>
                                      </p:tavLst>
                                    </p:anim>
                                    <p:anim calcmode="lin" valueType="num">
                                      <p:cBhvr>
                                        <p:cTn id="66" dur="500" fill="hold"/>
                                        <p:tgtEl>
                                          <p:spTgt spid="11"/>
                                        </p:tgtEl>
                                        <p:attrNameLst>
                                          <p:attrName>ppt_h</p:attrName>
                                        </p:attrNameLst>
                                      </p:cBhvr>
                                      <p:tavLst>
                                        <p:tav tm="0">
                                          <p:val>
                                            <p:fltVal val="0"/>
                                          </p:val>
                                        </p:tav>
                                        <p:tav tm="100000">
                                          <p:val>
                                            <p:strVal val="#ppt_h"/>
                                          </p:val>
                                        </p:tav>
                                      </p:tavLst>
                                    </p:anim>
                                    <p:animEffect transition="in" filter="fade">
                                      <p:cBhvr>
                                        <p:cTn id="67" dur="500"/>
                                        <p:tgtEl>
                                          <p:spTgt spid="11"/>
                                        </p:tgtEl>
                                      </p:cBhvr>
                                    </p:animEffect>
                                  </p:childTnLst>
                                </p:cTn>
                              </p:par>
                              <p:par>
                                <p:cTn id="68" presetID="31" presetClass="entr" presetSubtype="0"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1000" fill="hold"/>
                                        <p:tgtEl>
                                          <p:spTgt spid="12"/>
                                        </p:tgtEl>
                                        <p:attrNameLst>
                                          <p:attrName>ppt_w</p:attrName>
                                        </p:attrNameLst>
                                      </p:cBhvr>
                                      <p:tavLst>
                                        <p:tav tm="0">
                                          <p:val>
                                            <p:fltVal val="0"/>
                                          </p:val>
                                        </p:tav>
                                        <p:tav tm="100000">
                                          <p:val>
                                            <p:strVal val="#ppt_w"/>
                                          </p:val>
                                        </p:tav>
                                      </p:tavLst>
                                    </p:anim>
                                    <p:anim calcmode="lin" valueType="num">
                                      <p:cBhvr>
                                        <p:cTn id="71" dur="1000" fill="hold"/>
                                        <p:tgtEl>
                                          <p:spTgt spid="12"/>
                                        </p:tgtEl>
                                        <p:attrNameLst>
                                          <p:attrName>ppt_h</p:attrName>
                                        </p:attrNameLst>
                                      </p:cBhvr>
                                      <p:tavLst>
                                        <p:tav tm="0">
                                          <p:val>
                                            <p:fltVal val="0"/>
                                          </p:val>
                                        </p:tav>
                                        <p:tav tm="100000">
                                          <p:val>
                                            <p:strVal val="#ppt_h"/>
                                          </p:val>
                                        </p:tav>
                                      </p:tavLst>
                                    </p:anim>
                                    <p:anim calcmode="lin" valueType="num">
                                      <p:cBhvr>
                                        <p:cTn id="72" dur="1000" fill="hold"/>
                                        <p:tgtEl>
                                          <p:spTgt spid="12"/>
                                        </p:tgtEl>
                                        <p:attrNameLst>
                                          <p:attrName>style.rotation</p:attrName>
                                        </p:attrNameLst>
                                      </p:cBhvr>
                                      <p:tavLst>
                                        <p:tav tm="0">
                                          <p:val>
                                            <p:fltVal val="90"/>
                                          </p:val>
                                        </p:tav>
                                        <p:tav tm="100000">
                                          <p:val>
                                            <p:fltVal val="0"/>
                                          </p:val>
                                        </p:tav>
                                      </p:tavLst>
                                    </p:anim>
                                    <p:animEffect transition="in" filter="fade">
                                      <p:cBhvr>
                                        <p:cTn id="73" dur="1000"/>
                                        <p:tgtEl>
                                          <p:spTgt spid="12"/>
                                        </p:tgtEl>
                                      </p:cBhvr>
                                    </p:animEffect>
                                  </p:childTnLst>
                                </p:cTn>
                              </p:par>
                              <p:par>
                                <p:cTn id="74" presetID="31" presetClass="entr" presetSubtype="0"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p:cTn id="76" dur="1000" fill="hold"/>
                                        <p:tgtEl>
                                          <p:spTgt spid="13"/>
                                        </p:tgtEl>
                                        <p:attrNameLst>
                                          <p:attrName>ppt_w</p:attrName>
                                        </p:attrNameLst>
                                      </p:cBhvr>
                                      <p:tavLst>
                                        <p:tav tm="0">
                                          <p:val>
                                            <p:fltVal val="0"/>
                                          </p:val>
                                        </p:tav>
                                        <p:tav tm="100000">
                                          <p:val>
                                            <p:strVal val="#ppt_w"/>
                                          </p:val>
                                        </p:tav>
                                      </p:tavLst>
                                    </p:anim>
                                    <p:anim calcmode="lin" valueType="num">
                                      <p:cBhvr>
                                        <p:cTn id="77" dur="1000" fill="hold"/>
                                        <p:tgtEl>
                                          <p:spTgt spid="13"/>
                                        </p:tgtEl>
                                        <p:attrNameLst>
                                          <p:attrName>ppt_h</p:attrName>
                                        </p:attrNameLst>
                                      </p:cBhvr>
                                      <p:tavLst>
                                        <p:tav tm="0">
                                          <p:val>
                                            <p:fltVal val="0"/>
                                          </p:val>
                                        </p:tav>
                                        <p:tav tm="100000">
                                          <p:val>
                                            <p:strVal val="#ppt_h"/>
                                          </p:val>
                                        </p:tav>
                                      </p:tavLst>
                                    </p:anim>
                                    <p:anim calcmode="lin" valueType="num">
                                      <p:cBhvr>
                                        <p:cTn id="78" dur="1000" fill="hold"/>
                                        <p:tgtEl>
                                          <p:spTgt spid="13"/>
                                        </p:tgtEl>
                                        <p:attrNameLst>
                                          <p:attrName>style.rotation</p:attrName>
                                        </p:attrNameLst>
                                      </p:cBhvr>
                                      <p:tavLst>
                                        <p:tav tm="0">
                                          <p:val>
                                            <p:fltVal val="90"/>
                                          </p:val>
                                        </p:tav>
                                        <p:tav tm="100000">
                                          <p:val>
                                            <p:fltVal val="0"/>
                                          </p:val>
                                        </p:tav>
                                      </p:tavLst>
                                    </p:anim>
                                    <p:animEffect transition="in" filter="fade">
                                      <p:cBhvr>
                                        <p:cTn id="79"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7" grpId="0" animBg="1"/>
      <p:bldP spid="8" grpId="0" animBg="1"/>
      <p:bldP spid="11" grpId="0" animBg="1"/>
      <p:bldP spid="12"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C412EA5-0119-4218-95D1-1F62D3ACB9FE}"/>
              </a:ext>
            </a:extLst>
          </p:cNvPr>
          <p:cNvGrpSpPr/>
          <p:nvPr/>
        </p:nvGrpSpPr>
        <p:grpSpPr>
          <a:xfrm rot="20693666">
            <a:off x="-1358522" y="-1917173"/>
            <a:ext cx="3286171" cy="3834344"/>
            <a:chOff x="-1285950" y="-1787616"/>
            <a:chExt cx="3286171" cy="3834344"/>
          </a:xfrm>
        </p:grpSpPr>
        <p:pic>
          <p:nvPicPr>
            <p:cNvPr id="3" name="图片 2">
              <a:extLst>
                <a:ext uri="{FF2B5EF4-FFF2-40B4-BE49-F238E27FC236}">
                  <a16:creationId xmlns="" xmlns:a16="http://schemas.microsoft.com/office/drawing/2014/main" id="{59DFAD5C-3884-4D92-B22B-1B82B3F2AC3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4" name="图片 3">
              <a:extLst>
                <a:ext uri="{FF2B5EF4-FFF2-40B4-BE49-F238E27FC236}">
                  <a16:creationId xmlns="" xmlns:a16="http://schemas.microsoft.com/office/drawing/2014/main" id="{6DD66C2E-457A-44F5-9502-B73D7FE1AB5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5" name="椭圆 4">
              <a:extLst>
                <a:ext uri="{FF2B5EF4-FFF2-40B4-BE49-F238E27FC236}">
                  <a16:creationId xmlns="" xmlns:a16="http://schemas.microsoft.com/office/drawing/2014/main" id="{FE140645-AF3F-47FD-9889-C5CAED12F02C}"/>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83F1338A-9ACF-43AA-A9F1-CABB4E4A2664}"/>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a:extLst>
              <a:ext uri="{FF2B5EF4-FFF2-40B4-BE49-F238E27FC236}">
                <a16:creationId xmlns="" xmlns:a16="http://schemas.microsoft.com/office/drawing/2014/main" id="{E96D3E7E-F92A-4E10-9AE8-6133B2CC1208}"/>
              </a:ext>
            </a:extLst>
          </p:cNvPr>
          <p:cNvGrpSpPr/>
          <p:nvPr/>
        </p:nvGrpSpPr>
        <p:grpSpPr>
          <a:xfrm>
            <a:off x="1164117" y="416620"/>
            <a:ext cx="3441290" cy="625094"/>
            <a:chOff x="1164117" y="416620"/>
            <a:chExt cx="3441290" cy="625094"/>
          </a:xfrm>
        </p:grpSpPr>
        <p:sp>
          <p:nvSpPr>
            <p:cNvPr id="8" name="文本框 7">
              <a:extLst>
                <a:ext uri="{FF2B5EF4-FFF2-40B4-BE49-F238E27FC236}">
                  <a16:creationId xmlns="" xmlns:a16="http://schemas.microsoft.com/office/drawing/2014/main" id="{19111191-50AE-40EF-B590-D8B558EA5FA0}"/>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工作完成情况</a:t>
              </a:r>
            </a:p>
          </p:txBody>
        </p:sp>
        <p:sp>
          <p:nvSpPr>
            <p:cNvPr id="9" name="矩形 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89B70380-2943-47B3-B6FD-162C68497A24}"/>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10" name="组合 9">
            <a:extLst>
              <a:ext uri="{FF2B5EF4-FFF2-40B4-BE49-F238E27FC236}">
                <a16:creationId xmlns="" xmlns:a16="http://schemas.microsoft.com/office/drawing/2014/main" id="{8480EFDD-6E2F-431B-A7EF-3FA45AB21557}"/>
              </a:ext>
            </a:extLst>
          </p:cNvPr>
          <p:cNvGrpSpPr/>
          <p:nvPr/>
        </p:nvGrpSpPr>
        <p:grpSpPr>
          <a:xfrm>
            <a:off x="4251124" y="1844824"/>
            <a:ext cx="3743044" cy="3743044"/>
            <a:chOff x="4574308" y="2169595"/>
            <a:chExt cx="3093502" cy="3093502"/>
          </a:xfrm>
        </p:grpSpPr>
        <p:sp>
          <p:nvSpPr>
            <p:cNvPr id="11" name="椭圆 10">
              <a:extLst>
                <a:ext uri="{FF2B5EF4-FFF2-40B4-BE49-F238E27FC236}">
                  <a16:creationId xmlns="" xmlns:a16="http://schemas.microsoft.com/office/drawing/2014/main" id="{25F50AD4-7A90-49C5-9E6E-D765FDE3AF5B}"/>
                </a:ext>
              </a:extLst>
            </p:cNvPr>
            <p:cNvSpPr/>
            <p:nvPr/>
          </p:nvSpPr>
          <p:spPr>
            <a:xfrm>
              <a:off x="4574308" y="2169595"/>
              <a:ext cx="3093502" cy="3093502"/>
            </a:xfrm>
            <a:prstGeom prst="ellipse">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2" name="椭圆 11">
              <a:extLst>
                <a:ext uri="{FF2B5EF4-FFF2-40B4-BE49-F238E27FC236}">
                  <a16:creationId xmlns="" xmlns:a16="http://schemas.microsoft.com/office/drawing/2014/main" id="{9655D372-AC67-415D-8B6E-5F0654DCAA23}"/>
                </a:ext>
              </a:extLst>
            </p:cNvPr>
            <p:cNvSpPr/>
            <p:nvPr/>
          </p:nvSpPr>
          <p:spPr>
            <a:xfrm>
              <a:off x="4649955" y="2245243"/>
              <a:ext cx="2942210" cy="2942208"/>
            </a:xfrm>
            <a:prstGeom prst="ellipse">
              <a:avLst/>
            </a:prstGeom>
            <a:gradFill flip="none" rotWithShape="1">
              <a:gsLst>
                <a:gs pos="1000">
                  <a:srgbClr val="DEDEDE"/>
                </a:gs>
                <a:gs pos="93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3" name="椭圆 12">
              <a:extLst>
                <a:ext uri="{FF2B5EF4-FFF2-40B4-BE49-F238E27FC236}">
                  <a16:creationId xmlns="" xmlns:a16="http://schemas.microsoft.com/office/drawing/2014/main" id="{8D1A4760-ABB8-4BF3-9E4F-3A1FF0F049D2}"/>
                </a:ext>
              </a:extLst>
            </p:cNvPr>
            <p:cNvSpPr/>
            <p:nvPr/>
          </p:nvSpPr>
          <p:spPr>
            <a:xfrm>
              <a:off x="4833174" y="2428460"/>
              <a:ext cx="2575772" cy="2575772"/>
            </a:xfrm>
            <a:prstGeom prst="ellipse">
              <a:avLst/>
            </a:prstGeom>
            <a:blipFill dpi="0" rotWithShape="1">
              <a:blip r:embed="rId5" cstate="email">
                <a:extLst>
                  <a:ext uri="{BEBA8EAE-BF5A-486C-A8C5-ECC9F3942E4B}">
                    <a14:imgProps xmlns:a14="http://schemas.microsoft.com/office/drawing/2010/main">
                      <a14:imgLayer r:embed="rId6">
                        <a14:imgEffect>
                          <a14:saturation sat="70000"/>
                        </a14:imgEffect>
                        <a14:imgEffect>
                          <a14:brightnessContrast bright="12000"/>
                        </a14:imgEffect>
                      </a14:imgLayer>
                    </a14:imgProps>
                  </a:ex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4" name="组合 13">
            <a:extLst>
              <a:ext uri="{FF2B5EF4-FFF2-40B4-BE49-F238E27FC236}">
                <a16:creationId xmlns="" xmlns:a16="http://schemas.microsoft.com/office/drawing/2014/main" id="{874FD77E-F6ED-4D12-A471-500DA43AF6E8}"/>
              </a:ext>
            </a:extLst>
          </p:cNvPr>
          <p:cNvGrpSpPr/>
          <p:nvPr/>
        </p:nvGrpSpPr>
        <p:grpSpPr>
          <a:xfrm>
            <a:off x="5290977" y="2884679"/>
            <a:ext cx="1663336" cy="1663336"/>
            <a:chOff x="5289390" y="2884679"/>
            <a:chExt cx="1663336" cy="1663336"/>
          </a:xfrm>
        </p:grpSpPr>
        <p:grpSp>
          <p:nvGrpSpPr>
            <p:cNvPr id="15" name="组合 14">
              <a:extLst>
                <a:ext uri="{FF2B5EF4-FFF2-40B4-BE49-F238E27FC236}">
                  <a16:creationId xmlns="" xmlns:a16="http://schemas.microsoft.com/office/drawing/2014/main" id="{18A5BD0B-890B-4133-9AA0-AC7B46B72E46}"/>
                </a:ext>
              </a:extLst>
            </p:cNvPr>
            <p:cNvGrpSpPr/>
            <p:nvPr/>
          </p:nvGrpSpPr>
          <p:grpSpPr>
            <a:xfrm>
              <a:off x="5289390" y="2884679"/>
              <a:ext cx="1663336" cy="1663336"/>
              <a:chOff x="372609" y="2524616"/>
              <a:chExt cx="2739344" cy="2739344"/>
            </a:xfrm>
          </p:grpSpPr>
          <p:sp>
            <p:nvSpPr>
              <p:cNvPr id="17" name="椭圆 16">
                <a:extLst>
                  <a:ext uri="{FF2B5EF4-FFF2-40B4-BE49-F238E27FC236}">
                    <a16:creationId xmlns="" xmlns:a16="http://schemas.microsoft.com/office/drawing/2014/main" id="{6EA49373-9C5B-46A7-96F9-4870F2EF7C28}"/>
                  </a:ext>
                </a:extLst>
              </p:cNvPr>
              <p:cNvSpPr/>
              <p:nvPr/>
            </p:nvSpPr>
            <p:spPr>
              <a:xfrm>
                <a:off x="372609" y="2524616"/>
                <a:ext cx="2739344" cy="2739344"/>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8" name="椭圆 17">
                <a:extLst>
                  <a:ext uri="{FF2B5EF4-FFF2-40B4-BE49-F238E27FC236}">
                    <a16:creationId xmlns="" xmlns:a16="http://schemas.microsoft.com/office/drawing/2014/main" id="{9977F748-591F-4ED4-A436-775EE1972190}"/>
                  </a:ext>
                </a:extLst>
              </p:cNvPr>
              <p:cNvSpPr/>
              <p:nvPr/>
            </p:nvSpPr>
            <p:spPr>
              <a:xfrm rot="10800000">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16" name="TextBox 42">
              <a:extLst>
                <a:ext uri="{FF2B5EF4-FFF2-40B4-BE49-F238E27FC236}">
                  <a16:creationId xmlns="" xmlns:a16="http://schemas.microsoft.com/office/drawing/2014/main" id="{9B06CCF0-C14C-4FD1-9721-2F78AC2EE3FF}"/>
                </a:ext>
              </a:extLst>
            </p:cNvPr>
            <p:cNvSpPr txBox="1"/>
            <p:nvPr/>
          </p:nvSpPr>
          <p:spPr>
            <a:xfrm>
              <a:off x="5406326" y="3358792"/>
              <a:ext cx="1415772" cy="525657"/>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pPr>
                <a:lnSpc>
                  <a:spcPct val="130000"/>
                </a:lnSpc>
              </a:pPr>
              <a:r>
                <a:rPr lang="zh-CN" altLang="en-US" sz="2400" dirty="0">
                  <a:solidFill>
                    <a:schemeClr val="tx1">
                      <a:lumMod val="65000"/>
                      <a:lumOff val="35000"/>
                    </a:schemeClr>
                  </a:solidFill>
                  <a:latin typeface="+mn-lt"/>
                  <a:ea typeface="+mn-ea"/>
                  <a:cs typeface="+mn-ea"/>
                  <a:sym typeface="+mn-lt"/>
                </a:rPr>
                <a:t>添加标题</a:t>
              </a:r>
            </a:p>
          </p:txBody>
        </p:sp>
      </p:grpSp>
      <p:grpSp>
        <p:nvGrpSpPr>
          <p:cNvPr id="19" name="组合 18">
            <a:extLst>
              <a:ext uri="{FF2B5EF4-FFF2-40B4-BE49-F238E27FC236}">
                <a16:creationId xmlns="" xmlns:a16="http://schemas.microsoft.com/office/drawing/2014/main" id="{A0B78069-7A77-40CC-BD74-4AC7FD7EDDFF}"/>
              </a:ext>
            </a:extLst>
          </p:cNvPr>
          <p:cNvGrpSpPr/>
          <p:nvPr/>
        </p:nvGrpSpPr>
        <p:grpSpPr>
          <a:xfrm>
            <a:off x="1292856" y="1467637"/>
            <a:ext cx="3946078" cy="1134902"/>
            <a:chOff x="1291269" y="1467637"/>
            <a:chExt cx="3946078" cy="1134902"/>
          </a:xfrm>
        </p:grpSpPr>
        <p:grpSp>
          <p:nvGrpSpPr>
            <p:cNvPr id="20" name="组合 19">
              <a:extLst>
                <a:ext uri="{FF2B5EF4-FFF2-40B4-BE49-F238E27FC236}">
                  <a16:creationId xmlns="" xmlns:a16="http://schemas.microsoft.com/office/drawing/2014/main" id="{FA34F39B-00F8-4432-AF94-87A9AD8BECE8}"/>
                </a:ext>
              </a:extLst>
            </p:cNvPr>
            <p:cNvGrpSpPr/>
            <p:nvPr/>
          </p:nvGrpSpPr>
          <p:grpSpPr>
            <a:xfrm>
              <a:off x="1291269" y="1467637"/>
              <a:ext cx="3946078" cy="1134902"/>
              <a:chOff x="4143851" y="532568"/>
              <a:chExt cx="4142700" cy="584449"/>
            </a:xfrm>
          </p:grpSpPr>
          <p:sp>
            <p:nvSpPr>
              <p:cNvPr id="23" name="圆角矩形 31">
                <a:extLst>
                  <a:ext uri="{FF2B5EF4-FFF2-40B4-BE49-F238E27FC236}">
                    <a16:creationId xmlns="" xmlns:a16="http://schemas.microsoft.com/office/drawing/2014/main" id="{FFAA1AFF-E9DD-4BA7-AC3B-C2605820237E}"/>
                  </a:ext>
                </a:extLst>
              </p:cNvPr>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4" name="圆角矩形 32">
                <a:extLst>
                  <a:ext uri="{FF2B5EF4-FFF2-40B4-BE49-F238E27FC236}">
                    <a16:creationId xmlns="" xmlns:a16="http://schemas.microsoft.com/office/drawing/2014/main" id="{BE49E7F7-B8A5-45BE-83C8-E2EA18697C7A}"/>
                  </a:ext>
                </a:extLst>
              </p:cNvPr>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21" name="TextBox 37">
              <a:extLst>
                <a:ext uri="{FF2B5EF4-FFF2-40B4-BE49-F238E27FC236}">
                  <a16:creationId xmlns="" xmlns:a16="http://schemas.microsoft.com/office/drawing/2014/main" id="{0EF4BAC2-098C-4624-BD91-AD8A426099C9}"/>
                </a:ext>
              </a:extLst>
            </p:cNvPr>
            <p:cNvSpPr txBox="1"/>
            <p:nvPr/>
          </p:nvSpPr>
          <p:spPr>
            <a:xfrm>
              <a:off x="1810117" y="1971693"/>
              <a:ext cx="2749927" cy="523220"/>
            </a:xfrm>
            <a:prstGeom prst="rect">
              <a:avLst/>
            </a:prstGeom>
            <a:noFill/>
          </p:spPr>
          <p:txBody>
            <a:bodyPr wrap="square" rtlCol="0">
              <a:spAutoFit/>
            </a:bodyPr>
            <a:lstStyle/>
            <a:p>
              <a:pPr algn="just"/>
              <a:r>
                <a:rPr lang="zh-CN" altLang="en-US" sz="1400" dirty="0">
                  <a:solidFill>
                    <a:srgbClr val="47484A"/>
                  </a:solidFill>
                  <a:cs typeface="+mn-ea"/>
                  <a:sym typeface="+mn-lt"/>
                </a:rPr>
                <a:t>此处添加详细文本描述，此处添加详细文本描述</a:t>
              </a:r>
            </a:p>
          </p:txBody>
        </p:sp>
        <p:sp>
          <p:nvSpPr>
            <p:cNvPr id="22" name="TextBox 39">
              <a:extLst>
                <a:ext uri="{FF2B5EF4-FFF2-40B4-BE49-F238E27FC236}">
                  <a16:creationId xmlns="" xmlns:a16="http://schemas.microsoft.com/office/drawing/2014/main" id="{74386539-C1B7-4622-8806-423401CAE53B}"/>
                </a:ext>
              </a:extLst>
            </p:cNvPr>
            <p:cNvSpPr txBox="1"/>
            <p:nvPr/>
          </p:nvSpPr>
          <p:spPr>
            <a:xfrm>
              <a:off x="1810116" y="1539645"/>
              <a:ext cx="2064329" cy="453457"/>
            </a:xfrm>
            <a:prstGeom prst="rect">
              <a:avLst/>
            </a:prstGeom>
            <a:noFill/>
          </p:spPr>
          <p:txBody>
            <a:bodyPr wrap="square" rtlCol="0">
              <a:spAutoFit/>
            </a:bodyPr>
            <a:lstStyle/>
            <a:p>
              <a:pPr>
                <a:lnSpc>
                  <a:spcPct val="130000"/>
                </a:lnSpc>
              </a:pPr>
              <a:r>
                <a:rPr lang="zh-CN" altLang="en-US" sz="2000" b="1" dirty="0">
                  <a:solidFill>
                    <a:schemeClr val="tx1">
                      <a:lumMod val="65000"/>
                      <a:lumOff val="35000"/>
                    </a:schemeClr>
                  </a:solidFill>
                  <a:cs typeface="+mn-ea"/>
                  <a:sym typeface="+mn-lt"/>
                </a:rPr>
                <a:t>添加标题</a:t>
              </a:r>
            </a:p>
          </p:txBody>
        </p:sp>
      </p:grpSp>
      <p:grpSp>
        <p:nvGrpSpPr>
          <p:cNvPr id="25" name="组合 24">
            <a:extLst>
              <a:ext uri="{FF2B5EF4-FFF2-40B4-BE49-F238E27FC236}">
                <a16:creationId xmlns="" xmlns:a16="http://schemas.microsoft.com/office/drawing/2014/main" id="{4D803A26-B32F-4410-A567-69E0852567BE}"/>
              </a:ext>
            </a:extLst>
          </p:cNvPr>
          <p:cNvGrpSpPr/>
          <p:nvPr/>
        </p:nvGrpSpPr>
        <p:grpSpPr>
          <a:xfrm>
            <a:off x="7022695" y="1467637"/>
            <a:ext cx="3946078" cy="1134902"/>
            <a:chOff x="7021108" y="1467637"/>
            <a:chExt cx="3946078" cy="1134902"/>
          </a:xfrm>
        </p:grpSpPr>
        <p:grpSp>
          <p:nvGrpSpPr>
            <p:cNvPr id="26" name="组合 25">
              <a:extLst>
                <a:ext uri="{FF2B5EF4-FFF2-40B4-BE49-F238E27FC236}">
                  <a16:creationId xmlns="" xmlns:a16="http://schemas.microsoft.com/office/drawing/2014/main" id="{D7BA9D2C-8BEA-436E-A6B5-4A0A863A56D0}"/>
                </a:ext>
              </a:extLst>
            </p:cNvPr>
            <p:cNvGrpSpPr/>
            <p:nvPr/>
          </p:nvGrpSpPr>
          <p:grpSpPr>
            <a:xfrm>
              <a:off x="7021108" y="1467637"/>
              <a:ext cx="3946078" cy="1134902"/>
              <a:chOff x="4143851" y="532568"/>
              <a:chExt cx="4142700" cy="584449"/>
            </a:xfrm>
          </p:grpSpPr>
          <p:sp>
            <p:nvSpPr>
              <p:cNvPr id="29" name="圆角矩形 54">
                <a:extLst>
                  <a:ext uri="{FF2B5EF4-FFF2-40B4-BE49-F238E27FC236}">
                    <a16:creationId xmlns="" xmlns:a16="http://schemas.microsoft.com/office/drawing/2014/main" id="{EE60E669-E8C6-4891-9906-BE6B56310B52}"/>
                  </a:ext>
                </a:extLst>
              </p:cNvPr>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0" name="圆角矩形 56">
                <a:extLst>
                  <a:ext uri="{FF2B5EF4-FFF2-40B4-BE49-F238E27FC236}">
                    <a16:creationId xmlns="" xmlns:a16="http://schemas.microsoft.com/office/drawing/2014/main" id="{519E2521-2762-499D-858F-6F120B92D301}"/>
                  </a:ext>
                </a:extLst>
              </p:cNvPr>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27" name="TextBox 57">
              <a:extLst>
                <a:ext uri="{FF2B5EF4-FFF2-40B4-BE49-F238E27FC236}">
                  <a16:creationId xmlns="" xmlns:a16="http://schemas.microsoft.com/office/drawing/2014/main" id="{5BA136E7-9D8B-4AFE-B73D-9D425E4A6342}"/>
                </a:ext>
              </a:extLst>
            </p:cNvPr>
            <p:cNvSpPr txBox="1"/>
            <p:nvPr/>
          </p:nvSpPr>
          <p:spPr>
            <a:xfrm>
              <a:off x="7593744" y="1971693"/>
              <a:ext cx="2749927" cy="523220"/>
            </a:xfrm>
            <a:prstGeom prst="rect">
              <a:avLst/>
            </a:prstGeom>
            <a:noFill/>
          </p:spPr>
          <p:txBody>
            <a:bodyPr wrap="square" rtlCol="0">
              <a:spAutoFit/>
            </a:bodyPr>
            <a:lstStyle/>
            <a:p>
              <a:pPr algn="just"/>
              <a:r>
                <a:rPr lang="zh-CN" altLang="en-US" sz="1400" dirty="0">
                  <a:solidFill>
                    <a:srgbClr val="47484A"/>
                  </a:solidFill>
                  <a:cs typeface="+mn-ea"/>
                  <a:sym typeface="+mn-lt"/>
                </a:rPr>
                <a:t>此处添加详细文本描述，此处添加详细文本描述</a:t>
              </a:r>
            </a:p>
          </p:txBody>
        </p:sp>
        <p:sp>
          <p:nvSpPr>
            <p:cNvPr id="28" name="TextBox 58">
              <a:extLst>
                <a:ext uri="{FF2B5EF4-FFF2-40B4-BE49-F238E27FC236}">
                  <a16:creationId xmlns="" xmlns:a16="http://schemas.microsoft.com/office/drawing/2014/main" id="{BA7E2D5C-7656-4C70-9032-E1A875D2FAD8}"/>
                </a:ext>
              </a:extLst>
            </p:cNvPr>
            <p:cNvSpPr txBox="1"/>
            <p:nvPr/>
          </p:nvSpPr>
          <p:spPr>
            <a:xfrm>
              <a:off x="7593743" y="1539645"/>
              <a:ext cx="2064329" cy="453457"/>
            </a:xfrm>
            <a:prstGeom prst="rect">
              <a:avLst/>
            </a:prstGeom>
            <a:noFill/>
          </p:spPr>
          <p:txBody>
            <a:bodyPr wrap="square" rtlCol="0">
              <a:spAutoFit/>
            </a:bodyPr>
            <a:lstStyle/>
            <a:p>
              <a:pPr>
                <a:lnSpc>
                  <a:spcPct val="130000"/>
                </a:lnSpc>
              </a:pPr>
              <a:r>
                <a:rPr lang="zh-CN" altLang="en-US" sz="2000" b="1" dirty="0">
                  <a:solidFill>
                    <a:schemeClr val="tx1">
                      <a:lumMod val="65000"/>
                      <a:lumOff val="35000"/>
                    </a:schemeClr>
                  </a:solidFill>
                  <a:cs typeface="+mn-ea"/>
                  <a:sym typeface="+mn-lt"/>
                </a:rPr>
                <a:t>添加标题</a:t>
              </a:r>
            </a:p>
          </p:txBody>
        </p:sp>
      </p:grpSp>
      <p:grpSp>
        <p:nvGrpSpPr>
          <p:cNvPr id="31" name="组合 30">
            <a:extLst>
              <a:ext uri="{FF2B5EF4-FFF2-40B4-BE49-F238E27FC236}">
                <a16:creationId xmlns="" xmlns:a16="http://schemas.microsoft.com/office/drawing/2014/main" id="{E4A45ED7-0292-486E-B5B5-1FD516D7F760}"/>
              </a:ext>
            </a:extLst>
          </p:cNvPr>
          <p:cNvGrpSpPr/>
          <p:nvPr/>
        </p:nvGrpSpPr>
        <p:grpSpPr>
          <a:xfrm>
            <a:off x="7404670" y="3140968"/>
            <a:ext cx="3946078" cy="1134902"/>
            <a:chOff x="7403083" y="3140968"/>
            <a:chExt cx="3946078" cy="1134902"/>
          </a:xfrm>
        </p:grpSpPr>
        <p:grpSp>
          <p:nvGrpSpPr>
            <p:cNvPr id="32" name="组合 31">
              <a:extLst>
                <a:ext uri="{FF2B5EF4-FFF2-40B4-BE49-F238E27FC236}">
                  <a16:creationId xmlns="" xmlns:a16="http://schemas.microsoft.com/office/drawing/2014/main" id="{4BD7AC1E-C4AC-422E-B4B0-D05FA9B0F890}"/>
                </a:ext>
              </a:extLst>
            </p:cNvPr>
            <p:cNvGrpSpPr/>
            <p:nvPr/>
          </p:nvGrpSpPr>
          <p:grpSpPr>
            <a:xfrm>
              <a:off x="7403083" y="3140968"/>
              <a:ext cx="3946078" cy="1134902"/>
              <a:chOff x="4143851" y="532568"/>
              <a:chExt cx="4142700" cy="584449"/>
            </a:xfrm>
          </p:grpSpPr>
          <p:sp>
            <p:nvSpPr>
              <p:cNvPr id="35" name="圆角矩形 65">
                <a:extLst>
                  <a:ext uri="{FF2B5EF4-FFF2-40B4-BE49-F238E27FC236}">
                    <a16:creationId xmlns="" xmlns:a16="http://schemas.microsoft.com/office/drawing/2014/main" id="{514CB496-252B-4BD6-9B73-8E8836E02FB9}"/>
                  </a:ext>
                </a:extLst>
              </p:cNvPr>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6" name="圆角矩形 66">
                <a:extLst>
                  <a:ext uri="{FF2B5EF4-FFF2-40B4-BE49-F238E27FC236}">
                    <a16:creationId xmlns="" xmlns:a16="http://schemas.microsoft.com/office/drawing/2014/main" id="{EF654836-6768-4992-8805-CD69D4493E1C}"/>
                  </a:ext>
                </a:extLst>
              </p:cNvPr>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33" name="TextBox 67">
              <a:extLst>
                <a:ext uri="{FF2B5EF4-FFF2-40B4-BE49-F238E27FC236}">
                  <a16:creationId xmlns="" xmlns:a16="http://schemas.microsoft.com/office/drawing/2014/main" id="{0B5E6F96-BCE5-4C35-8040-CD1E11CDAC36}"/>
                </a:ext>
              </a:extLst>
            </p:cNvPr>
            <p:cNvSpPr txBox="1"/>
            <p:nvPr/>
          </p:nvSpPr>
          <p:spPr>
            <a:xfrm>
              <a:off x="7975719" y="3645024"/>
              <a:ext cx="2749927" cy="523220"/>
            </a:xfrm>
            <a:prstGeom prst="rect">
              <a:avLst/>
            </a:prstGeom>
            <a:noFill/>
          </p:spPr>
          <p:txBody>
            <a:bodyPr wrap="square" rtlCol="0">
              <a:spAutoFit/>
            </a:bodyPr>
            <a:lstStyle/>
            <a:p>
              <a:pPr algn="just"/>
              <a:r>
                <a:rPr lang="zh-CN" altLang="en-US" sz="1400" dirty="0">
                  <a:solidFill>
                    <a:srgbClr val="47484A"/>
                  </a:solidFill>
                  <a:cs typeface="+mn-ea"/>
                  <a:sym typeface="+mn-lt"/>
                </a:rPr>
                <a:t>此处添加详细文本描述，此处添加详细文本描述</a:t>
              </a:r>
            </a:p>
          </p:txBody>
        </p:sp>
        <p:sp>
          <p:nvSpPr>
            <p:cNvPr id="34" name="TextBox 68">
              <a:extLst>
                <a:ext uri="{FF2B5EF4-FFF2-40B4-BE49-F238E27FC236}">
                  <a16:creationId xmlns="" xmlns:a16="http://schemas.microsoft.com/office/drawing/2014/main" id="{0501E955-D408-40BB-8323-856FF2D12992}"/>
                </a:ext>
              </a:extLst>
            </p:cNvPr>
            <p:cNvSpPr txBox="1"/>
            <p:nvPr/>
          </p:nvSpPr>
          <p:spPr>
            <a:xfrm>
              <a:off x="7975718" y="3212976"/>
              <a:ext cx="2064329" cy="453457"/>
            </a:xfrm>
            <a:prstGeom prst="rect">
              <a:avLst/>
            </a:prstGeom>
            <a:noFill/>
          </p:spPr>
          <p:txBody>
            <a:bodyPr wrap="square" rtlCol="0">
              <a:spAutoFit/>
            </a:bodyPr>
            <a:lstStyle/>
            <a:p>
              <a:pPr>
                <a:lnSpc>
                  <a:spcPct val="130000"/>
                </a:lnSpc>
              </a:pPr>
              <a:r>
                <a:rPr lang="zh-CN" altLang="en-US" sz="2000" b="1" dirty="0">
                  <a:solidFill>
                    <a:schemeClr val="tx1">
                      <a:lumMod val="65000"/>
                      <a:lumOff val="35000"/>
                    </a:schemeClr>
                  </a:solidFill>
                  <a:cs typeface="+mn-ea"/>
                  <a:sym typeface="+mn-lt"/>
                </a:rPr>
                <a:t>添加标题</a:t>
              </a:r>
            </a:p>
          </p:txBody>
        </p:sp>
      </p:grpSp>
      <p:grpSp>
        <p:nvGrpSpPr>
          <p:cNvPr id="37" name="组合 36">
            <a:extLst>
              <a:ext uri="{FF2B5EF4-FFF2-40B4-BE49-F238E27FC236}">
                <a16:creationId xmlns="" xmlns:a16="http://schemas.microsoft.com/office/drawing/2014/main" id="{25C615E7-7F16-4278-B619-9CB273217C00}"/>
              </a:ext>
            </a:extLst>
          </p:cNvPr>
          <p:cNvGrpSpPr/>
          <p:nvPr/>
        </p:nvGrpSpPr>
        <p:grpSpPr>
          <a:xfrm>
            <a:off x="1292856" y="4797152"/>
            <a:ext cx="3946078" cy="1134902"/>
            <a:chOff x="1291269" y="4797152"/>
            <a:chExt cx="3946078" cy="1134902"/>
          </a:xfrm>
        </p:grpSpPr>
        <p:grpSp>
          <p:nvGrpSpPr>
            <p:cNvPr id="38" name="组合 37">
              <a:extLst>
                <a:ext uri="{FF2B5EF4-FFF2-40B4-BE49-F238E27FC236}">
                  <a16:creationId xmlns="" xmlns:a16="http://schemas.microsoft.com/office/drawing/2014/main" id="{5349C111-273F-467C-9E83-063292F50424}"/>
                </a:ext>
              </a:extLst>
            </p:cNvPr>
            <p:cNvGrpSpPr/>
            <p:nvPr/>
          </p:nvGrpSpPr>
          <p:grpSpPr>
            <a:xfrm>
              <a:off x="1291269" y="4797152"/>
              <a:ext cx="3946078" cy="1134902"/>
              <a:chOff x="4143851" y="532568"/>
              <a:chExt cx="4142700" cy="584449"/>
            </a:xfrm>
          </p:grpSpPr>
          <p:sp>
            <p:nvSpPr>
              <p:cNvPr id="41" name="圆角矩形 70">
                <a:extLst>
                  <a:ext uri="{FF2B5EF4-FFF2-40B4-BE49-F238E27FC236}">
                    <a16:creationId xmlns="" xmlns:a16="http://schemas.microsoft.com/office/drawing/2014/main" id="{CAE74D06-ED05-4894-8F0C-1F897A240C4A}"/>
                  </a:ext>
                </a:extLst>
              </p:cNvPr>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42" name="圆角矩形 71">
                <a:extLst>
                  <a:ext uri="{FF2B5EF4-FFF2-40B4-BE49-F238E27FC236}">
                    <a16:creationId xmlns="" xmlns:a16="http://schemas.microsoft.com/office/drawing/2014/main" id="{480DC40E-BC9B-4ADD-9E4F-B5CE96B359F2}"/>
                  </a:ext>
                </a:extLst>
              </p:cNvPr>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39" name="TextBox 72">
              <a:extLst>
                <a:ext uri="{FF2B5EF4-FFF2-40B4-BE49-F238E27FC236}">
                  <a16:creationId xmlns="" xmlns:a16="http://schemas.microsoft.com/office/drawing/2014/main" id="{269F6F29-5123-4A34-8ED5-81739C9A45C5}"/>
                </a:ext>
              </a:extLst>
            </p:cNvPr>
            <p:cNvSpPr txBox="1"/>
            <p:nvPr/>
          </p:nvSpPr>
          <p:spPr>
            <a:xfrm>
              <a:off x="1810117" y="5301208"/>
              <a:ext cx="2749927" cy="523220"/>
            </a:xfrm>
            <a:prstGeom prst="rect">
              <a:avLst/>
            </a:prstGeom>
            <a:noFill/>
          </p:spPr>
          <p:txBody>
            <a:bodyPr wrap="square" rtlCol="0">
              <a:spAutoFit/>
            </a:bodyPr>
            <a:lstStyle/>
            <a:p>
              <a:pPr algn="just"/>
              <a:r>
                <a:rPr lang="zh-CN" altLang="en-US" sz="1400" dirty="0">
                  <a:solidFill>
                    <a:srgbClr val="47484A"/>
                  </a:solidFill>
                  <a:cs typeface="+mn-ea"/>
                  <a:sym typeface="+mn-lt"/>
                </a:rPr>
                <a:t>此处添加详细文本描述，此处添加详细文本描述</a:t>
              </a:r>
            </a:p>
          </p:txBody>
        </p:sp>
        <p:sp>
          <p:nvSpPr>
            <p:cNvPr id="40" name="TextBox 73">
              <a:extLst>
                <a:ext uri="{FF2B5EF4-FFF2-40B4-BE49-F238E27FC236}">
                  <a16:creationId xmlns="" xmlns:a16="http://schemas.microsoft.com/office/drawing/2014/main" id="{643A63B0-0F9C-4A06-B471-8A45E49FC7C9}"/>
                </a:ext>
              </a:extLst>
            </p:cNvPr>
            <p:cNvSpPr txBox="1"/>
            <p:nvPr/>
          </p:nvSpPr>
          <p:spPr>
            <a:xfrm>
              <a:off x="1810116" y="4869160"/>
              <a:ext cx="2064329" cy="453457"/>
            </a:xfrm>
            <a:prstGeom prst="rect">
              <a:avLst/>
            </a:prstGeom>
            <a:noFill/>
          </p:spPr>
          <p:txBody>
            <a:bodyPr wrap="square" rtlCol="0">
              <a:spAutoFit/>
            </a:bodyPr>
            <a:lstStyle/>
            <a:p>
              <a:pPr>
                <a:lnSpc>
                  <a:spcPct val="130000"/>
                </a:lnSpc>
              </a:pPr>
              <a:r>
                <a:rPr lang="zh-CN" altLang="en-US" sz="2000" b="1" dirty="0">
                  <a:solidFill>
                    <a:schemeClr val="tx1">
                      <a:lumMod val="65000"/>
                      <a:lumOff val="35000"/>
                    </a:schemeClr>
                  </a:solidFill>
                  <a:cs typeface="+mn-ea"/>
                  <a:sym typeface="+mn-lt"/>
                </a:rPr>
                <a:t>添加标题</a:t>
              </a:r>
            </a:p>
          </p:txBody>
        </p:sp>
      </p:grpSp>
      <p:grpSp>
        <p:nvGrpSpPr>
          <p:cNvPr id="43" name="组合 42">
            <a:extLst>
              <a:ext uri="{FF2B5EF4-FFF2-40B4-BE49-F238E27FC236}">
                <a16:creationId xmlns="" xmlns:a16="http://schemas.microsoft.com/office/drawing/2014/main" id="{FBE895E8-BA65-4966-AF64-493648ECCB5C}"/>
              </a:ext>
            </a:extLst>
          </p:cNvPr>
          <p:cNvGrpSpPr/>
          <p:nvPr/>
        </p:nvGrpSpPr>
        <p:grpSpPr>
          <a:xfrm>
            <a:off x="7022695" y="4797152"/>
            <a:ext cx="3946078" cy="1134902"/>
            <a:chOff x="7021108" y="4797152"/>
            <a:chExt cx="3946078" cy="1134902"/>
          </a:xfrm>
        </p:grpSpPr>
        <p:grpSp>
          <p:nvGrpSpPr>
            <p:cNvPr id="44" name="组合 43">
              <a:extLst>
                <a:ext uri="{FF2B5EF4-FFF2-40B4-BE49-F238E27FC236}">
                  <a16:creationId xmlns="" xmlns:a16="http://schemas.microsoft.com/office/drawing/2014/main" id="{CC6CB44E-4A99-498B-9CAF-2EA682396632}"/>
                </a:ext>
              </a:extLst>
            </p:cNvPr>
            <p:cNvGrpSpPr/>
            <p:nvPr/>
          </p:nvGrpSpPr>
          <p:grpSpPr>
            <a:xfrm>
              <a:off x="7021108" y="4797152"/>
              <a:ext cx="3946078" cy="1134902"/>
              <a:chOff x="4143851" y="532568"/>
              <a:chExt cx="4142700" cy="584449"/>
            </a:xfrm>
          </p:grpSpPr>
          <p:sp>
            <p:nvSpPr>
              <p:cNvPr id="47" name="圆角矩形 75">
                <a:extLst>
                  <a:ext uri="{FF2B5EF4-FFF2-40B4-BE49-F238E27FC236}">
                    <a16:creationId xmlns="" xmlns:a16="http://schemas.microsoft.com/office/drawing/2014/main" id="{6D250E40-8C6B-4BBD-B931-E7A89CC9F38C}"/>
                  </a:ext>
                </a:extLst>
              </p:cNvPr>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48" name="圆角矩形 76">
                <a:extLst>
                  <a:ext uri="{FF2B5EF4-FFF2-40B4-BE49-F238E27FC236}">
                    <a16:creationId xmlns="" xmlns:a16="http://schemas.microsoft.com/office/drawing/2014/main" id="{B1C89383-E217-4324-9768-43D338C48815}"/>
                  </a:ext>
                </a:extLst>
              </p:cNvPr>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45" name="TextBox 77">
              <a:extLst>
                <a:ext uri="{FF2B5EF4-FFF2-40B4-BE49-F238E27FC236}">
                  <a16:creationId xmlns="" xmlns:a16="http://schemas.microsoft.com/office/drawing/2014/main" id="{DD75E346-6554-4386-AB88-7BA82F8BF637}"/>
                </a:ext>
              </a:extLst>
            </p:cNvPr>
            <p:cNvSpPr txBox="1"/>
            <p:nvPr/>
          </p:nvSpPr>
          <p:spPr>
            <a:xfrm>
              <a:off x="7593744" y="5301208"/>
              <a:ext cx="2749927" cy="523220"/>
            </a:xfrm>
            <a:prstGeom prst="rect">
              <a:avLst/>
            </a:prstGeom>
            <a:noFill/>
          </p:spPr>
          <p:txBody>
            <a:bodyPr wrap="square" rtlCol="0">
              <a:spAutoFit/>
            </a:bodyPr>
            <a:lstStyle/>
            <a:p>
              <a:pPr algn="just"/>
              <a:r>
                <a:rPr lang="zh-CN" altLang="en-US" sz="1400" dirty="0">
                  <a:solidFill>
                    <a:srgbClr val="47484A"/>
                  </a:solidFill>
                  <a:cs typeface="+mn-ea"/>
                  <a:sym typeface="+mn-lt"/>
                </a:rPr>
                <a:t>此处添加详细文本描述，此处添加详细文本描述</a:t>
              </a:r>
            </a:p>
          </p:txBody>
        </p:sp>
        <p:sp>
          <p:nvSpPr>
            <p:cNvPr id="46" name="TextBox 78">
              <a:extLst>
                <a:ext uri="{FF2B5EF4-FFF2-40B4-BE49-F238E27FC236}">
                  <a16:creationId xmlns="" xmlns:a16="http://schemas.microsoft.com/office/drawing/2014/main" id="{3BE1EC34-62A7-4C59-A2D9-38DE4D11AB9E}"/>
                </a:ext>
              </a:extLst>
            </p:cNvPr>
            <p:cNvSpPr txBox="1"/>
            <p:nvPr/>
          </p:nvSpPr>
          <p:spPr>
            <a:xfrm>
              <a:off x="7593743" y="4869160"/>
              <a:ext cx="2064329" cy="453457"/>
            </a:xfrm>
            <a:prstGeom prst="rect">
              <a:avLst/>
            </a:prstGeom>
            <a:noFill/>
          </p:spPr>
          <p:txBody>
            <a:bodyPr wrap="square" rtlCol="0">
              <a:spAutoFit/>
            </a:bodyPr>
            <a:lstStyle/>
            <a:p>
              <a:pPr>
                <a:lnSpc>
                  <a:spcPct val="130000"/>
                </a:lnSpc>
              </a:pPr>
              <a:r>
                <a:rPr lang="zh-CN" altLang="en-US" sz="2000" b="1" dirty="0">
                  <a:solidFill>
                    <a:schemeClr val="tx1">
                      <a:lumMod val="65000"/>
                      <a:lumOff val="35000"/>
                    </a:schemeClr>
                  </a:solidFill>
                  <a:cs typeface="+mn-ea"/>
                  <a:sym typeface="+mn-lt"/>
                </a:rPr>
                <a:t>添加标题</a:t>
              </a:r>
            </a:p>
          </p:txBody>
        </p:sp>
      </p:grpSp>
      <p:grpSp>
        <p:nvGrpSpPr>
          <p:cNvPr id="49" name="组合 48">
            <a:extLst>
              <a:ext uri="{FF2B5EF4-FFF2-40B4-BE49-F238E27FC236}">
                <a16:creationId xmlns="" xmlns:a16="http://schemas.microsoft.com/office/drawing/2014/main" id="{5BFFED06-F71B-4B70-87BE-B0A21795B776}"/>
              </a:ext>
            </a:extLst>
          </p:cNvPr>
          <p:cNvGrpSpPr/>
          <p:nvPr/>
        </p:nvGrpSpPr>
        <p:grpSpPr>
          <a:xfrm>
            <a:off x="910881" y="3140968"/>
            <a:ext cx="3946078" cy="1134902"/>
            <a:chOff x="909294" y="3140968"/>
            <a:chExt cx="3946078" cy="1134902"/>
          </a:xfrm>
        </p:grpSpPr>
        <p:grpSp>
          <p:nvGrpSpPr>
            <p:cNvPr id="50" name="组合 49">
              <a:extLst>
                <a:ext uri="{FF2B5EF4-FFF2-40B4-BE49-F238E27FC236}">
                  <a16:creationId xmlns="" xmlns:a16="http://schemas.microsoft.com/office/drawing/2014/main" id="{6BF2413B-474E-45E8-A1DC-8AE39FB70C7B}"/>
                </a:ext>
              </a:extLst>
            </p:cNvPr>
            <p:cNvGrpSpPr/>
            <p:nvPr/>
          </p:nvGrpSpPr>
          <p:grpSpPr>
            <a:xfrm>
              <a:off x="909294" y="3140968"/>
              <a:ext cx="3946078" cy="1134902"/>
              <a:chOff x="4143851" y="532568"/>
              <a:chExt cx="4142700" cy="584449"/>
            </a:xfrm>
          </p:grpSpPr>
          <p:sp>
            <p:nvSpPr>
              <p:cNvPr id="53" name="圆角矩形 60">
                <a:extLst>
                  <a:ext uri="{FF2B5EF4-FFF2-40B4-BE49-F238E27FC236}">
                    <a16:creationId xmlns="" xmlns:a16="http://schemas.microsoft.com/office/drawing/2014/main" id="{BD33F81B-95D3-427C-A761-6AAD766C1FBD}"/>
                  </a:ext>
                </a:extLst>
              </p:cNvPr>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54" name="圆角矩形 61">
                <a:extLst>
                  <a:ext uri="{FF2B5EF4-FFF2-40B4-BE49-F238E27FC236}">
                    <a16:creationId xmlns="" xmlns:a16="http://schemas.microsoft.com/office/drawing/2014/main" id="{01F2EA75-0F4D-4284-B2C2-79545F65FB91}"/>
                  </a:ext>
                </a:extLst>
              </p:cNvPr>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51" name="TextBox 62">
              <a:extLst>
                <a:ext uri="{FF2B5EF4-FFF2-40B4-BE49-F238E27FC236}">
                  <a16:creationId xmlns="" xmlns:a16="http://schemas.microsoft.com/office/drawing/2014/main" id="{B6949F8C-C462-44E3-A0A6-4460E7797338}"/>
                </a:ext>
              </a:extLst>
            </p:cNvPr>
            <p:cNvSpPr txBox="1"/>
            <p:nvPr/>
          </p:nvSpPr>
          <p:spPr>
            <a:xfrm>
              <a:off x="1428142" y="3645024"/>
              <a:ext cx="2749927" cy="523220"/>
            </a:xfrm>
            <a:prstGeom prst="rect">
              <a:avLst/>
            </a:prstGeom>
            <a:noFill/>
          </p:spPr>
          <p:txBody>
            <a:bodyPr wrap="square" rtlCol="0">
              <a:spAutoFit/>
            </a:bodyPr>
            <a:lstStyle/>
            <a:p>
              <a:pPr algn="just"/>
              <a:r>
                <a:rPr lang="zh-CN" altLang="en-US" sz="1400" dirty="0">
                  <a:solidFill>
                    <a:srgbClr val="47484A"/>
                  </a:solidFill>
                  <a:cs typeface="+mn-ea"/>
                  <a:sym typeface="+mn-lt"/>
                </a:rPr>
                <a:t>此处添加详细文本描述，此处添加详细文本描述</a:t>
              </a:r>
            </a:p>
          </p:txBody>
        </p:sp>
        <p:sp>
          <p:nvSpPr>
            <p:cNvPr id="52" name="TextBox 63">
              <a:extLst>
                <a:ext uri="{FF2B5EF4-FFF2-40B4-BE49-F238E27FC236}">
                  <a16:creationId xmlns="" xmlns:a16="http://schemas.microsoft.com/office/drawing/2014/main" id="{0B36F1CC-CE53-4CA6-966A-59890F5ECD52}"/>
                </a:ext>
              </a:extLst>
            </p:cNvPr>
            <p:cNvSpPr txBox="1"/>
            <p:nvPr/>
          </p:nvSpPr>
          <p:spPr>
            <a:xfrm>
              <a:off x="1428141" y="3212976"/>
              <a:ext cx="2064329" cy="453457"/>
            </a:xfrm>
            <a:prstGeom prst="rect">
              <a:avLst/>
            </a:prstGeom>
            <a:noFill/>
          </p:spPr>
          <p:txBody>
            <a:bodyPr wrap="square" rtlCol="0">
              <a:spAutoFit/>
            </a:bodyPr>
            <a:lstStyle/>
            <a:p>
              <a:pPr>
                <a:lnSpc>
                  <a:spcPct val="130000"/>
                </a:lnSpc>
              </a:pPr>
              <a:r>
                <a:rPr lang="zh-CN" altLang="en-US" sz="2000" b="1" dirty="0">
                  <a:solidFill>
                    <a:schemeClr val="tx1">
                      <a:lumMod val="65000"/>
                      <a:lumOff val="35000"/>
                    </a:schemeClr>
                  </a:solidFill>
                  <a:cs typeface="+mn-ea"/>
                  <a:sym typeface="+mn-lt"/>
                </a:rPr>
                <a:t>添加标题</a:t>
              </a:r>
            </a:p>
          </p:txBody>
        </p:sp>
      </p:grpSp>
    </p:spTree>
    <p:extLst>
      <p:ext uri="{BB962C8B-B14F-4D97-AF65-F5344CB8AC3E}">
        <p14:creationId xmlns:p14="http://schemas.microsoft.com/office/powerpoint/2010/main" val="293277079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1000" fill="hold"/>
                                        <p:tgtEl>
                                          <p:spTgt spid="10"/>
                                        </p:tgtEl>
                                        <p:attrNameLst>
                                          <p:attrName>ppt_x</p:attrName>
                                        </p:attrNameLst>
                                      </p:cBhvr>
                                      <p:tavLst>
                                        <p:tav tm="0">
                                          <p:val>
                                            <p:strVal val="#ppt_x"/>
                                          </p:val>
                                        </p:tav>
                                        <p:tav tm="100000">
                                          <p:val>
                                            <p:strVal val="#ppt_x"/>
                                          </p:val>
                                        </p:tav>
                                      </p:tavLst>
                                    </p:anim>
                                    <p:anim calcmode="lin" valueType="num">
                                      <p:cBhvr additive="base">
                                        <p:cTn id="8" dur="1000" fill="hold"/>
                                        <p:tgtEl>
                                          <p:spTgt spid="10"/>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childTnLst>
                                </p:cTn>
                              </p:par>
                            </p:childTnLst>
                          </p:cTn>
                        </p:par>
                        <p:par>
                          <p:cTn id="12" fill="hold">
                            <p:stCondLst>
                              <p:cond delay="1000"/>
                            </p:stCondLst>
                            <p:childTnLst>
                              <p:par>
                                <p:cTn id="13" presetID="2" presetClass="entr" presetSubtype="8" decel="100000"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1000" fill="hold"/>
                                        <p:tgtEl>
                                          <p:spTgt spid="14"/>
                                        </p:tgtEl>
                                        <p:attrNameLst>
                                          <p:attrName>ppt_x</p:attrName>
                                        </p:attrNameLst>
                                      </p:cBhvr>
                                      <p:tavLst>
                                        <p:tav tm="0">
                                          <p:val>
                                            <p:strVal val="0-#ppt_w/2"/>
                                          </p:val>
                                        </p:tav>
                                        <p:tav tm="100000">
                                          <p:val>
                                            <p:strVal val="#ppt_x"/>
                                          </p:val>
                                        </p:tav>
                                      </p:tavLst>
                                    </p:anim>
                                    <p:anim calcmode="lin" valueType="num">
                                      <p:cBhvr additive="base">
                                        <p:cTn id="16" dur="1000" fill="hold"/>
                                        <p:tgtEl>
                                          <p:spTgt spid="14"/>
                                        </p:tgtEl>
                                        <p:attrNameLst>
                                          <p:attrName>ppt_y</p:attrName>
                                        </p:attrNameLst>
                                      </p:cBhvr>
                                      <p:tavLst>
                                        <p:tav tm="0">
                                          <p:val>
                                            <p:strVal val="#ppt_y"/>
                                          </p:val>
                                        </p:tav>
                                        <p:tav tm="100000">
                                          <p:val>
                                            <p:strVal val="#ppt_y"/>
                                          </p:val>
                                        </p:tav>
                                      </p:tavLst>
                                    </p:anim>
                                  </p:childTnLst>
                                </p:cTn>
                              </p:par>
                              <p:par>
                                <p:cTn id="17" presetID="10" presetClass="entr" presetSubtype="0"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childTnLst>
                                </p:cTn>
                              </p:par>
                            </p:childTnLst>
                          </p:cTn>
                        </p:par>
                        <p:par>
                          <p:cTn id="20" fill="hold">
                            <p:stCondLst>
                              <p:cond delay="2000"/>
                            </p:stCondLst>
                            <p:childTnLst>
                              <p:par>
                                <p:cTn id="21" presetID="2" presetClass="entr" presetSubtype="1" decel="100000"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 calcmode="lin" valueType="num">
                                      <p:cBhvr additive="base">
                                        <p:cTn id="23" dur="1000" fill="hold"/>
                                        <p:tgtEl>
                                          <p:spTgt spid="37"/>
                                        </p:tgtEl>
                                        <p:attrNameLst>
                                          <p:attrName>ppt_x</p:attrName>
                                        </p:attrNameLst>
                                      </p:cBhvr>
                                      <p:tavLst>
                                        <p:tav tm="0">
                                          <p:val>
                                            <p:strVal val="#ppt_x"/>
                                          </p:val>
                                        </p:tav>
                                        <p:tav tm="100000">
                                          <p:val>
                                            <p:strVal val="#ppt_x"/>
                                          </p:val>
                                        </p:tav>
                                      </p:tavLst>
                                    </p:anim>
                                    <p:anim calcmode="lin" valueType="num">
                                      <p:cBhvr additive="base">
                                        <p:cTn id="24" dur="1000" fill="hold"/>
                                        <p:tgtEl>
                                          <p:spTgt spid="37"/>
                                        </p:tgtEl>
                                        <p:attrNameLst>
                                          <p:attrName>ppt_y</p:attrName>
                                        </p:attrNameLst>
                                      </p:cBhvr>
                                      <p:tavLst>
                                        <p:tav tm="0">
                                          <p:val>
                                            <p:strVal val="0-#ppt_h/2"/>
                                          </p:val>
                                        </p:tav>
                                        <p:tav tm="100000">
                                          <p:val>
                                            <p:strVal val="#ppt_y"/>
                                          </p:val>
                                        </p:tav>
                                      </p:tavLst>
                                    </p:anim>
                                  </p:childTnLst>
                                </p:cTn>
                              </p:par>
                              <p:par>
                                <p:cTn id="25" presetID="10" presetClass="entr" presetSubtype="0" fill="hold" nodeType="with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1000"/>
                                        <p:tgtEl>
                                          <p:spTgt spid="37"/>
                                        </p:tgtEl>
                                      </p:cBhvr>
                                    </p:animEffect>
                                  </p:childTnLst>
                                </p:cTn>
                              </p:par>
                              <p:par>
                                <p:cTn id="28" presetID="2" presetClass="entr" presetSubtype="8" decel="100000" fill="hold" nodeType="withEffect">
                                  <p:stCondLst>
                                    <p:cond delay="0"/>
                                  </p:stCondLst>
                                  <p:childTnLst>
                                    <p:set>
                                      <p:cBhvr>
                                        <p:cTn id="29" dur="1" fill="hold">
                                          <p:stCondLst>
                                            <p:cond delay="0"/>
                                          </p:stCondLst>
                                        </p:cTn>
                                        <p:tgtEl>
                                          <p:spTgt spid="31"/>
                                        </p:tgtEl>
                                        <p:attrNameLst>
                                          <p:attrName>style.visibility</p:attrName>
                                        </p:attrNameLst>
                                      </p:cBhvr>
                                      <p:to>
                                        <p:strVal val="visible"/>
                                      </p:to>
                                    </p:set>
                                    <p:anim calcmode="lin" valueType="num">
                                      <p:cBhvr additive="base">
                                        <p:cTn id="30" dur="1000" fill="hold"/>
                                        <p:tgtEl>
                                          <p:spTgt spid="31"/>
                                        </p:tgtEl>
                                        <p:attrNameLst>
                                          <p:attrName>ppt_x</p:attrName>
                                        </p:attrNameLst>
                                      </p:cBhvr>
                                      <p:tavLst>
                                        <p:tav tm="0">
                                          <p:val>
                                            <p:strVal val="0-#ppt_w/2"/>
                                          </p:val>
                                        </p:tav>
                                        <p:tav tm="100000">
                                          <p:val>
                                            <p:strVal val="#ppt_x"/>
                                          </p:val>
                                        </p:tav>
                                      </p:tavLst>
                                    </p:anim>
                                    <p:anim calcmode="lin" valueType="num">
                                      <p:cBhvr additive="base">
                                        <p:cTn id="31" dur="1000" fill="hold"/>
                                        <p:tgtEl>
                                          <p:spTgt spid="31"/>
                                        </p:tgtEl>
                                        <p:attrNameLst>
                                          <p:attrName>ppt_y</p:attrName>
                                        </p:attrNameLst>
                                      </p:cBhvr>
                                      <p:tavLst>
                                        <p:tav tm="0">
                                          <p:val>
                                            <p:strVal val="#ppt_y"/>
                                          </p:val>
                                        </p:tav>
                                        <p:tav tm="100000">
                                          <p:val>
                                            <p:strVal val="#ppt_y"/>
                                          </p:val>
                                        </p:tav>
                                      </p:tavLst>
                                    </p:anim>
                                  </p:childTnLst>
                                </p:cTn>
                              </p:par>
                              <p:par>
                                <p:cTn id="32" presetID="10" presetClass="entr" presetSubtype="0" fill="hold" nodeType="with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fade">
                                      <p:cBhvr>
                                        <p:cTn id="34" dur="1000"/>
                                        <p:tgtEl>
                                          <p:spTgt spid="31"/>
                                        </p:tgtEl>
                                      </p:cBhvr>
                                    </p:animEffect>
                                  </p:childTnLst>
                                </p:cTn>
                              </p:par>
                            </p:childTnLst>
                          </p:cTn>
                        </p:par>
                        <p:par>
                          <p:cTn id="35" fill="hold">
                            <p:stCondLst>
                              <p:cond delay="3000"/>
                            </p:stCondLst>
                            <p:childTnLst>
                              <p:par>
                                <p:cTn id="36" presetID="2" presetClass="entr" presetSubtype="2" decel="100000"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1000" fill="hold"/>
                                        <p:tgtEl>
                                          <p:spTgt spid="19"/>
                                        </p:tgtEl>
                                        <p:attrNameLst>
                                          <p:attrName>ppt_x</p:attrName>
                                        </p:attrNameLst>
                                      </p:cBhvr>
                                      <p:tavLst>
                                        <p:tav tm="0">
                                          <p:val>
                                            <p:strVal val="1+#ppt_w/2"/>
                                          </p:val>
                                        </p:tav>
                                        <p:tav tm="100000">
                                          <p:val>
                                            <p:strVal val="#ppt_x"/>
                                          </p:val>
                                        </p:tav>
                                      </p:tavLst>
                                    </p:anim>
                                    <p:anim calcmode="lin" valueType="num">
                                      <p:cBhvr additive="base">
                                        <p:cTn id="39" dur="1000" fill="hold"/>
                                        <p:tgtEl>
                                          <p:spTgt spid="19"/>
                                        </p:tgtEl>
                                        <p:attrNameLst>
                                          <p:attrName>ppt_y</p:attrName>
                                        </p:attrNameLst>
                                      </p:cBhvr>
                                      <p:tavLst>
                                        <p:tav tm="0">
                                          <p:val>
                                            <p:strVal val="#ppt_y"/>
                                          </p:val>
                                        </p:tav>
                                        <p:tav tm="100000">
                                          <p:val>
                                            <p:strVal val="#ppt_y"/>
                                          </p:val>
                                        </p:tav>
                                      </p:tavLst>
                                    </p:anim>
                                  </p:childTnLst>
                                </p:cTn>
                              </p:par>
                              <p:par>
                                <p:cTn id="40" presetID="10" presetClass="entr" presetSubtype="0" fill="hold" nodeType="with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1000"/>
                                        <p:tgtEl>
                                          <p:spTgt spid="19"/>
                                        </p:tgtEl>
                                      </p:cBhvr>
                                    </p:animEffect>
                                  </p:childTnLst>
                                </p:cTn>
                              </p:par>
                              <p:par>
                                <p:cTn id="43" presetID="2" presetClass="entr" presetSubtype="4" decel="100000" fill="hold"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1000" fill="hold"/>
                                        <p:tgtEl>
                                          <p:spTgt spid="25"/>
                                        </p:tgtEl>
                                        <p:attrNameLst>
                                          <p:attrName>ppt_x</p:attrName>
                                        </p:attrNameLst>
                                      </p:cBhvr>
                                      <p:tavLst>
                                        <p:tav tm="0">
                                          <p:val>
                                            <p:strVal val="#ppt_x"/>
                                          </p:val>
                                        </p:tav>
                                        <p:tav tm="100000">
                                          <p:val>
                                            <p:strVal val="#ppt_x"/>
                                          </p:val>
                                        </p:tav>
                                      </p:tavLst>
                                    </p:anim>
                                    <p:anim calcmode="lin" valueType="num">
                                      <p:cBhvr additive="base">
                                        <p:cTn id="46" dur="1000" fill="hold"/>
                                        <p:tgtEl>
                                          <p:spTgt spid="25"/>
                                        </p:tgtEl>
                                        <p:attrNameLst>
                                          <p:attrName>ppt_y</p:attrName>
                                        </p:attrNameLst>
                                      </p:cBhvr>
                                      <p:tavLst>
                                        <p:tav tm="0">
                                          <p:val>
                                            <p:strVal val="1+#ppt_h/2"/>
                                          </p:val>
                                        </p:tav>
                                        <p:tav tm="100000">
                                          <p:val>
                                            <p:strVal val="#ppt_y"/>
                                          </p:val>
                                        </p:tav>
                                      </p:tavLst>
                                    </p:anim>
                                  </p:childTnLst>
                                </p:cTn>
                              </p:par>
                              <p:par>
                                <p:cTn id="47" presetID="10" presetClass="entr" presetSubtype="0"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Effect transition="in" filter="fade">
                                      <p:cBhvr>
                                        <p:cTn id="49" dur="1000"/>
                                        <p:tgtEl>
                                          <p:spTgt spid="25"/>
                                        </p:tgtEl>
                                      </p:cBhvr>
                                    </p:animEffect>
                                  </p:childTnLst>
                                </p:cTn>
                              </p:par>
                            </p:childTnLst>
                          </p:cTn>
                        </p:par>
                        <p:par>
                          <p:cTn id="50" fill="hold">
                            <p:stCondLst>
                              <p:cond delay="4000"/>
                            </p:stCondLst>
                            <p:childTnLst>
                              <p:par>
                                <p:cTn id="51" presetID="2" presetClass="entr" presetSubtype="2" decel="100000" fill="hold" nodeType="afterEffect">
                                  <p:stCondLst>
                                    <p:cond delay="0"/>
                                  </p:stCondLst>
                                  <p:childTnLst>
                                    <p:set>
                                      <p:cBhvr>
                                        <p:cTn id="52" dur="1" fill="hold">
                                          <p:stCondLst>
                                            <p:cond delay="0"/>
                                          </p:stCondLst>
                                        </p:cTn>
                                        <p:tgtEl>
                                          <p:spTgt spid="49"/>
                                        </p:tgtEl>
                                        <p:attrNameLst>
                                          <p:attrName>style.visibility</p:attrName>
                                        </p:attrNameLst>
                                      </p:cBhvr>
                                      <p:to>
                                        <p:strVal val="visible"/>
                                      </p:to>
                                    </p:set>
                                    <p:anim calcmode="lin" valueType="num">
                                      <p:cBhvr additive="base">
                                        <p:cTn id="53" dur="1000" fill="hold"/>
                                        <p:tgtEl>
                                          <p:spTgt spid="49"/>
                                        </p:tgtEl>
                                        <p:attrNameLst>
                                          <p:attrName>ppt_x</p:attrName>
                                        </p:attrNameLst>
                                      </p:cBhvr>
                                      <p:tavLst>
                                        <p:tav tm="0">
                                          <p:val>
                                            <p:strVal val="1+#ppt_w/2"/>
                                          </p:val>
                                        </p:tav>
                                        <p:tav tm="100000">
                                          <p:val>
                                            <p:strVal val="#ppt_x"/>
                                          </p:val>
                                        </p:tav>
                                      </p:tavLst>
                                    </p:anim>
                                    <p:anim calcmode="lin" valueType="num">
                                      <p:cBhvr additive="base">
                                        <p:cTn id="54" dur="1000" fill="hold"/>
                                        <p:tgtEl>
                                          <p:spTgt spid="49"/>
                                        </p:tgtEl>
                                        <p:attrNameLst>
                                          <p:attrName>ppt_y</p:attrName>
                                        </p:attrNameLst>
                                      </p:cBhvr>
                                      <p:tavLst>
                                        <p:tav tm="0">
                                          <p:val>
                                            <p:strVal val="#ppt_y"/>
                                          </p:val>
                                        </p:tav>
                                        <p:tav tm="100000">
                                          <p:val>
                                            <p:strVal val="#ppt_y"/>
                                          </p:val>
                                        </p:tav>
                                      </p:tavLst>
                                    </p:anim>
                                  </p:childTnLst>
                                </p:cTn>
                              </p:par>
                              <p:par>
                                <p:cTn id="55" presetID="10" presetClass="entr" presetSubtype="0" fill="hold" nodeType="with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fade">
                                      <p:cBhvr>
                                        <p:cTn id="57" dur="1000"/>
                                        <p:tgtEl>
                                          <p:spTgt spid="49"/>
                                        </p:tgtEl>
                                      </p:cBhvr>
                                    </p:animEffect>
                                  </p:childTnLst>
                                </p:cTn>
                              </p:par>
                              <p:par>
                                <p:cTn id="58" presetID="2" presetClass="entr" presetSubtype="8" decel="100000" fill="hold" nodeType="withEffect">
                                  <p:stCondLst>
                                    <p:cond delay="0"/>
                                  </p:stCondLst>
                                  <p:childTnLst>
                                    <p:set>
                                      <p:cBhvr>
                                        <p:cTn id="59" dur="1" fill="hold">
                                          <p:stCondLst>
                                            <p:cond delay="0"/>
                                          </p:stCondLst>
                                        </p:cTn>
                                        <p:tgtEl>
                                          <p:spTgt spid="43"/>
                                        </p:tgtEl>
                                        <p:attrNameLst>
                                          <p:attrName>style.visibility</p:attrName>
                                        </p:attrNameLst>
                                      </p:cBhvr>
                                      <p:to>
                                        <p:strVal val="visible"/>
                                      </p:to>
                                    </p:set>
                                    <p:anim calcmode="lin" valueType="num">
                                      <p:cBhvr additive="base">
                                        <p:cTn id="60" dur="1000" fill="hold"/>
                                        <p:tgtEl>
                                          <p:spTgt spid="43"/>
                                        </p:tgtEl>
                                        <p:attrNameLst>
                                          <p:attrName>ppt_x</p:attrName>
                                        </p:attrNameLst>
                                      </p:cBhvr>
                                      <p:tavLst>
                                        <p:tav tm="0">
                                          <p:val>
                                            <p:strVal val="0-#ppt_w/2"/>
                                          </p:val>
                                        </p:tav>
                                        <p:tav tm="100000">
                                          <p:val>
                                            <p:strVal val="#ppt_x"/>
                                          </p:val>
                                        </p:tav>
                                      </p:tavLst>
                                    </p:anim>
                                    <p:anim calcmode="lin" valueType="num">
                                      <p:cBhvr additive="base">
                                        <p:cTn id="61" dur="1000" fill="hold"/>
                                        <p:tgtEl>
                                          <p:spTgt spid="43"/>
                                        </p:tgtEl>
                                        <p:attrNameLst>
                                          <p:attrName>ppt_y</p:attrName>
                                        </p:attrNameLst>
                                      </p:cBhvr>
                                      <p:tavLst>
                                        <p:tav tm="0">
                                          <p:val>
                                            <p:strVal val="#ppt_y"/>
                                          </p:val>
                                        </p:tav>
                                        <p:tav tm="100000">
                                          <p:val>
                                            <p:strVal val="#ppt_y"/>
                                          </p:val>
                                        </p:tav>
                                      </p:tavLst>
                                    </p:anim>
                                  </p:childTnLst>
                                </p:cTn>
                              </p:par>
                              <p:par>
                                <p:cTn id="62" presetID="10" presetClass="entr" presetSubtype="0" fill="hold" nodeType="withEffect">
                                  <p:stCondLst>
                                    <p:cond delay="0"/>
                                  </p:stCondLst>
                                  <p:childTnLst>
                                    <p:set>
                                      <p:cBhvr>
                                        <p:cTn id="63" dur="1" fill="hold">
                                          <p:stCondLst>
                                            <p:cond delay="0"/>
                                          </p:stCondLst>
                                        </p:cTn>
                                        <p:tgtEl>
                                          <p:spTgt spid="43"/>
                                        </p:tgtEl>
                                        <p:attrNameLst>
                                          <p:attrName>style.visibility</p:attrName>
                                        </p:attrNameLst>
                                      </p:cBhvr>
                                      <p:to>
                                        <p:strVal val="visible"/>
                                      </p:to>
                                    </p:set>
                                    <p:animEffect transition="in" filter="fade">
                                      <p:cBhvr>
                                        <p:cTn id="64" dur="10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915999BE-D743-4BF2-B4B5-D5554AAC0208}"/>
              </a:ext>
            </a:extLst>
          </p:cNvPr>
          <p:cNvGrpSpPr/>
          <p:nvPr/>
        </p:nvGrpSpPr>
        <p:grpSpPr>
          <a:xfrm rot="20693666">
            <a:off x="-1358522" y="-1917173"/>
            <a:ext cx="3286171" cy="3834344"/>
            <a:chOff x="-1285950" y="-1787616"/>
            <a:chExt cx="3286171" cy="3834344"/>
          </a:xfrm>
        </p:grpSpPr>
        <p:pic>
          <p:nvPicPr>
            <p:cNvPr id="3" name="图片 2">
              <a:extLst>
                <a:ext uri="{FF2B5EF4-FFF2-40B4-BE49-F238E27FC236}">
                  <a16:creationId xmlns="" xmlns:a16="http://schemas.microsoft.com/office/drawing/2014/main" id="{E434AA54-2B27-4E08-B258-FE8255446B0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4" name="图片 3">
              <a:extLst>
                <a:ext uri="{FF2B5EF4-FFF2-40B4-BE49-F238E27FC236}">
                  <a16:creationId xmlns="" xmlns:a16="http://schemas.microsoft.com/office/drawing/2014/main" id="{A019607B-7679-4BDF-AAE3-B20598065DD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5" name="椭圆 4">
              <a:extLst>
                <a:ext uri="{FF2B5EF4-FFF2-40B4-BE49-F238E27FC236}">
                  <a16:creationId xmlns="" xmlns:a16="http://schemas.microsoft.com/office/drawing/2014/main" id="{6FC368C1-4EFA-46CD-8205-14D76AC099B1}"/>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07115D5B-6EBF-47C1-B17C-DF7B2CD5B5D2}"/>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a:extLst>
              <a:ext uri="{FF2B5EF4-FFF2-40B4-BE49-F238E27FC236}">
                <a16:creationId xmlns="" xmlns:a16="http://schemas.microsoft.com/office/drawing/2014/main" id="{2B5A9E41-8F20-4F1A-8CB0-7C2CE0692F15}"/>
              </a:ext>
            </a:extLst>
          </p:cNvPr>
          <p:cNvGrpSpPr/>
          <p:nvPr/>
        </p:nvGrpSpPr>
        <p:grpSpPr>
          <a:xfrm>
            <a:off x="1164117" y="416620"/>
            <a:ext cx="3441290" cy="625094"/>
            <a:chOff x="1164117" y="416620"/>
            <a:chExt cx="3441290" cy="625094"/>
          </a:xfrm>
        </p:grpSpPr>
        <p:sp>
          <p:nvSpPr>
            <p:cNvPr id="8" name="文本框 7">
              <a:extLst>
                <a:ext uri="{FF2B5EF4-FFF2-40B4-BE49-F238E27FC236}">
                  <a16:creationId xmlns="" xmlns:a16="http://schemas.microsoft.com/office/drawing/2014/main" id="{91F5CE13-133E-41AA-8B78-0D0AFE2F218B}"/>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工作完成情况</a:t>
              </a:r>
            </a:p>
          </p:txBody>
        </p:sp>
        <p:sp>
          <p:nvSpPr>
            <p:cNvPr id="9" name="矩形 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7C209290-2FA6-4372-A69D-F2AECACA5ED1}"/>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10" name="组合 9">
            <a:extLst>
              <a:ext uri="{FF2B5EF4-FFF2-40B4-BE49-F238E27FC236}">
                <a16:creationId xmlns="" xmlns:a16="http://schemas.microsoft.com/office/drawing/2014/main" id="{D1EF3D72-0D21-4406-9DAB-29BDCE237D13}"/>
              </a:ext>
            </a:extLst>
          </p:cNvPr>
          <p:cNvGrpSpPr/>
          <p:nvPr/>
        </p:nvGrpSpPr>
        <p:grpSpPr>
          <a:xfrm>
            <a:off x="5426946" y="1768774"/>
            <a:ext cx="3014464" cy="2713478"/>
            <a:chOff x="3231696" y="3428054"/>
            <a:chExt cx="2689992" cy="2421404"/>
          </a:xfrm>
        </p:grpSpPr>
        <p:sp>
          <p:nvSpPr>
            <p:cNvPr id="11" name="Freeform 5">
              <a:extLst>
                <a:ext uri="{FF2B5EF4-FFF2-40B4-BE49-F238E27FC236}">
                  <a16:creationId xmlns="" xmlns:a16="http://schemas.microsoft.com/office/drawing/2014/main" id="{66999E28-D7AD-41A4-AC71-9E517E1C7624}"/>
                </a:ext>
              </a:extLst>
            </p:cNvPr>
            <p:cNvSpPr>
              <a:spLocks/>
            </p:cNvSpPr>
            <p:nvPr/>
          </p:nvSpPr>
          <p:spPr bwMode="auto">
            <a:xfrm>
              <a:off x="3231696" y="3428054"/>
              <a:ext cx="2689992" cy="242140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solidFill>
              <a:srgbClr val="1C5483"/>
            </a:solidFill>
            <a:ln w="19050">
              <a:noFill/>
            </a:ln>
            <a:effectLst>
              <a:outerShdw blurRad="2159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12" name="组合 11">
              <a:extLst>
                <a:ext uri="{FF2B5EF4-FFF2-40B4-BE49-F238E27FC236}">
                  <a16:creationId xmlns="" xmlns:a16="http://schemas.microsoft.com/office/drawing/2014/main" id="{064E440C-F5ED-481E-AC7D-03285F7E3FD2}"/>
                </a:ext>
              </a:extLst>
            </p:cNvPr>
            <p:cNvGrpSpPr/>
            <p:nvPr/>
          </p:nvGrpSpPr>
          <p:grpSpPr>
            <a:xfrm>
              <a:off x="3321948" y="3509296"/>
              <a:ext cx="2509488" cy="2258921"/>
              <a:chOff x="3321948" y="3509296"/>
              <a:chExt cx="2509488" cy="2258921"/>
            </a:xfrm>
          </p:grpSpPr>
          <p:sp>
            <p:nvSpPr>
              <p:cNvPr id="13" name="Freeform 5">
                <a:extLst>
                  <a:ext uri="{FF2B5EF4-FFF2-40B4-BE49-F238E27FC236}">
                    <a16:creationId xmlns="" xmlns:a16="http://schemas.microsoft.com/office/drawing/2014/main" id="{011C2151-0436-4B57-9425-048DF3664B7F}"/>
                  </a:ext>
                </a:extLst>
              </p:cNvPr>
              <p:cNvSpPr>
                <a:spLocks/>
              </p:cNvSpPr>
              <p:nvPr/>
            </p:nvSpPr>
            <p:spPr bwMode="auto">
              <a:xfrm>
                <a:off x="3321948" y="3509296"/>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100000">
                    <a:schemeClr val="bg1">
                      <a:lumMod val="89000"/>
                    </a:schemeClr>
                  </a:gs>
                  <a:gs pos="2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4" name="Freeform 5">
                <a:extLst>
                  <a:ext uri="{FF2B5EF4-FFF2-40B4-BE49-F238E27FC236}">
                    <a16:creationId xmlns="" xmlns:a16="http://schemas.microsoft.com/office/drawing/2014/main" id="{BBCF3108-A27D-4722-B209-94F5648B9571}"/>
                  </a:ext>
                </a:extLst>
              </p:cNvPr>
              <p:cNvSpPr>
                <a:spLocks/>
              </p:cNvSpPr>
              <p:nvPr/>
            </p:nvSpPr>
            <p:spPr bwMode="auto">
              <a:xfrm>
                <a:off x="3352556" y="3536848"/>
                <a:ext cx="2448272" cy="2203817"/>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9000"/>
                    </a:schemeClr>
                  </a:gs>
                  <a:gs pos="78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grpSp>
        <p:nvGrpSpPr>
          <p:cNvPr id="15" name="组合 14">
            <a:extLst>
              <a:ext uri="{FF2B5EF4-FFF2-40B4-BE49-F238E27FC236}">
                <a16:creationId xmlns="" xmlns:a16="http://schemas.microsoft.com/office/drawing/2014/main" id="{B6ADE258-7F97-46E4-BE83-C82614B778C2}"/>
              </a:ext>
            </a:extLst>
          </p:cNvPr>
          <p:cNvGrpSpPr/>
          <p:nvPr/>
        </p:nvGrpSpPr>
        <p:grpSpPr>
          <a:xfrm>
            <a:off x="1273940" y="2245100"/>
            <a:ext cx="2365060" cy="2128916"/>
            <a:chOff x="3231696" y="3428054"/>
            <a:chExt cx="2689992" cy="2421404"/>
          </a:xfrm>
        </p:grpSpPr>
        <p:sp>
          <p:nvSpPr>
            <p:cNvPr id="16" name="Freeform 5">
              <a:extLst>
                <a:ext uri="{FF2B5EF4-FFF2-40B4-BE49-F238E27FC236}">
                  <a16:creationId xmlns="" xmlns:a16="http://schemas.microsoft.com/office/drawing/2014/main" id="{DDD760A5-68EE-42F9-9B9B-194A2FA741F4}"/>
                </a:ext>
              </a:extLst>
            </p:cNvPr>
            <p:cNvSpPr>
              <a:spLocks/>
            </p:cNvSpPr>
            <p:nvPr/>
          </p:nvSpPr>
          <p:spPr bwMode="auto">
            <a:xfrm>
              <a:off x="3231696" y="3428054"/>
              <a:ext cx="2689992" cy="242140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solidFill>
              <a:srgbClr val="1C5483"/>
            </a:solidFill>
            <a:ln w="19050">
              <a:noFill/>
            </a:ln>
            <a:effectLst>
              <a:outerShdw blurRad="2159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17" name="组合 16">
              <a:extLst>
                <a:ext uri="{FF2B5EF4-FFF2-40B4-BE49-F238E27FC236}">
                  <a16:creationId xmlns="" xmlns:a16="http://schemas.microsoft.com/office/drawing/2014/main" id="{38D9169B-8ABB-4A67-AA77-06A727C42C28}"/>
                </a:ext>
              </a:extLst>
            </p:cNvPr>
            <p:cNvGrpSpPr/>
            <p:nvPr/>
          </p:nvGrpSpPr>
          <p:grpSpPr>
            <a:xfrm>
              <a:off x="3321948" y="3509296"/>
              <a:ext cx="2509488" cy="2258921"/>
              <a:chOff x="3321948" y="3509296"/>
              <a:chExt cx="2509488" cy="2258921"/>
            </a:xfrm>
          </p:grpSpPr>
          <p:sp>
            <p:nvSpPr>
              <p:cNvPr id="18" name="Freeform 5">
                <a:extLst>
                  <a:ext uri="{FF2B5EF4-FFF2-40B4-BE49-F238E27FC236}">
                    <a16:creationId xmlns="" xmlns:a16="http://schemas.microsoft.com/office/drawing/2014/main" id="{32D6E42D-6C54-4605-9263-755670551DAC}"/>
                  </a:ext>
                </a:extLst>
              </p:cNvPr>
              <p:cNvSpPr>
                <a:spLocks/>
              </p:cNvSpPr>
              <p:nvPr/>
            </p:nvSpPr>
            <p:spPr bwMode="auto">
              <a:xfrm>
                <a:off x="3321948" y="3509296"/>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100000">
                    <a:schemeClr val="bg1">
                      <a:lumMod val="89000"/>
                    </a:schemeClr>
                  </a:gs>
                  <a:gs pos="2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9" name="Freeform 5">
                <a:extLst>
                  <a:ext uri="{FF2B5EF4-FFF2-40B4-BE49-F238E27FC236}">
                    <a16:creationId xmlns="" xmlns:a16="http://schemas.microsoft.com/office/drawing/2014/main" id="{D1D2900E-B622-4239-AE3B-593A49A54873}"/>
                  </a:ext>
                </a:extLst>
              </p:cNvPr>
              <p:cNvSpPr>
                <a:spLocks/>
              </p:cNvSpPr>
              <p:nvPr/>
            </p:nvSpPr>
            <p:spPr bwMode="auto">
              <a:xfrm>
                <a:off x="3352556" y="3536848"/>
                <a:ext cx="2448272" cy="2203817"/>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9000"/>
                    </a:schemeClr>
                  </a:gs>
                  <a:gs pos="78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grpSp>
        <p:nvGrpSpPr>
          <p:cNvPr id="20" name="组合 19">
            <a:extLst>
              <a:ext uri="{FF2B5EF4-FFF2-40B4-BE49-F238E27FC236}">
                <a16:creationId xmlns="" xmlns:a16="http://schemas.microsoft.com/office/drawing/2014/main" id="{3CEA5158-C610-44B2-99DE-F59F4B7D48D9}"/>
              </a:ext>
            </a:extLst>
          </p:cNvPr>
          <p:cNvGrpSpPr/>
          <p:nvPr/>
        </p:nvGrpSpPr>
        <p:grpSpPr>
          <a:xfrm>
            <a:off x="3233283" y="3428054"/>
            <a:ext cx="2689992" cy="2421404"/>
            <a:chOff x="3231696" y="3428054"/>
            <a:chExt cx="2689992" cy="2421404"/>
          </a:xfrm>
        </p:grpSpPr>
        <p:sp>
          <p:nvSpPr>
            <p:cNvPr id="21" name="Freeform 5">
              <a:extLst>
                <a:ext uri="{FF2B5EF4-FFF2-40B4-BE49-F238E27FC236}">
                  <a16:creationId xmlns="" xmlns:a16="http://schemas.microsoft.com/office/drawing/2014/main" id="{73C21511-272A-469E-A4B2-2F7F436E3A6C}"/>
                </a:ext>
              </a:extLst>
            </p:cNvPr>
            <p:cNvSpPr>
              <a:spLocks/>
            </p:cNvSpPr>
            <p:nvPr/>
          </p:nvSpPr>
          <p:spPr bwMode="auto">
            <a:xfrm>
              <a:off x="3231696" y="3428054"/>
              <a:ext cx="2689992" cy="242140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solidFill>
              <a:srgbClr val="47484A"/>
            </a:solidFill>
            <a:ln w="19050">
              <a:noFill/>
            </a:ln>
            <a:effectLst>
              <a:outerShdw blurRad="2159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22" name="组合 21">
              <a:extLst>
                <a:ext uri="{FF2B5EF4-FFF2-40B4-BE49-F238E27FC236}">
                  <a16:creationId xmlns="" xmlns:a16="http://schemas.microsoft.com/office/drawing/2014/main" id="{6AFA5B0F-4571-456C-8950-8722A1034B18}"/>
                </a:ext>
              </a:extLst>
            </p:cNvPr>
            <p:cNvGrpSpPr/>
            <p:nvPr/>
          </p:nvGrpSpPr>
          <p:grpSpPr>
            <a:xfrm>
              <a:off x="3321948" y="3509296"/>
              <a:ext cx="2509488" cy="2258921"/>
              <a:chOff x="3321948" y="3509296"/>
              <a:chExt cx="2509488" cy="2258921"/>
            </a:xfrm>
          </p:grpSpPr>
          <p:sp>
            <p:nvSpPr>
              <p:cNvPr id="23" name="Freeform 5">
                <a:extLst>
                  <a:ext uri="{FF2B5EF4-FFF2-40B4-BE49-F238E27FC236}">
                    <a16:creationId xmlns="" xmlns:a16="http://schemas.microsoft.com/office/drawing/2014/main" id="{FC433441-86A3-43A1-9D78-4C9B2108BD48}"/>
                  </a:ext>
                </a:extLst>
              </p:cNvPr>
              <p:cNvSpPr>
                <a:spLocks/>
              </p:cNvSpPr>
              <p:nvPr/>
            </p:nvSpPr>
            <p:spPr bwMode="auto">
              <a:xfrm>
                <a:off x="3321948" y="3509296"/>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100000">
                    <a:schemeClr val="bg1">
                      <a:lumMod val="89000"/>
                    </a:schemeClr>
                  </a:gs>
                  <a:gs pos="2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4" name="Freeform 5">
                <a:extLst>
                  <a:ext uri="{FF2B5EF4-FFF2-40B4-BE49-F238E27FC236}">
                    <a16:creationId xmlns="" xmlns:a16="http://schemas.microsoft.com/office/drawing/2014/main" id="{51CBF56C-7DC5-4749-81C5-87D52B4A8D5B}"/>
                  </a:ext>
                </a:extLst>
              </p:cNvPr>
              <p:cNvSpPr>
                <a:spLocks/>
              </p:cNvSpPr>
              <p:nvPr/>
            </p:nvSpPr>
            <p:spPr bwMode="auto">
              <a:xfrm>
                <a:off x="3352556" y="3536848"/>
                <a:ext cx="2448272" cy="2203817"/>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9000"/>
                    </a:schemeClr>
                  </a:gs>
                  <a:gs pos="78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grpSp>
        <p:nvGrpSpPr>
          <p:cNvPr id="25" name="组合 24">
            <a:extLst>
              <a:ext uri="{FF2B5EF4-FFF2-40B4-BE49-F238E27FC236}">
                <a16:creationId xmlns="" xmlns:a16="http://schemas.microsoft.com/office/drawing/2014/main" id="{130B7753-0F66-410C-BD72-F822D454606D}"/>
              </a:ext>
            </a:extLst>
          </p:cNvPr>
          <p:cNvGrpSpPr/>
          <p:nvPr/>
        </p:nvGrpSpPr>
        <p:grpSpPr>
          <a:xfrm>
            <a:off x="4371573" y="2361365"/>
            <a:ext cx="972191" cy="875120"/>
            <a:chOff x="7568104" y="1986367"/>
            <a:chExt cx="2509488" cy="2258921"/>
          </a:xfrm>
        </p:grpSpPr>
        <p:sp>
          <p:nvSpPr>
            <p:cNvPr id="26" name="Freeform 5">
              <a:extLst>
                <a:ext uri="{FF2B5EF4-FFF2-40B4-BE49-F238E27FC236}">
                  <a16:creationId xmlns="" xmlns:a16="http://schemas.microsoft.com/office/drawing/2014/main" id="{A2B344B0-C451-4B91-AE28-23769A3CFDC3}"/>
                </a:ext>
              </a:extLst>
            </p:cNvPr>
            <p:cNvSpPr>
              <a:spLocks/>
            </p:cNvSpPr>
            <p:nvPr/>
          </p:nvSpPr>
          <p:spPr bwMode="auto">
            <a:xfrm>
              <a:off x="7568104" y="1986367"/>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7" name="Freeform 5">
              <a:extLst>
                <a:ext uri="{FF2B5EF4-FFF2-40B4-BE49-F238E27FC236}">
                  <a16:creationId xmlns="" xmlns:a16="http://schemas.microsoft.com/office/drawing/2014/main" id="{D6A587A1-5E2B-4FE1-8986-471F437B844A}"/>
                </a:ext>
              </a:extLst>
            </p:cNvPr>
            <p:cNvSpPr>
              <a:spLocks/>
            </p:cNvSpPr>
            <p:nvPr/>
          </p:nvSpPr>
          <p:spPr bwMode="auto">
            <a:xfrm>
              <a:off x="7599645" y="2014758"/>
              <a:ext cx="2446406" cy="2202138"/>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28" name="Freeform 13">
            <a:extLst>
              <a:ext uri="{FF2B5EF4-FFF2-40B4-BE49-F238E27FC236}">
                <a16:creationId xmlns="" xmlns:a16="http://schemas.microsoft.com/office/drawing/2014/main" id="{67C64AC1-70FD-4A26-98B0-9E09FCEE0EF2}"/>
              </a:ext>
            </a:extLst>
          </p:cNvPr>
          <p:cNvSpPr>
            <a:spLocks noEditPoints="1"/>
          </p:cNvSpPr>
          <p:nvPr/>
        </p:nvSpPr>
        <p:spPr bwMode="auto">
          <a:xfrm>
            <a:off x="4211099" y="3825616"/>
            <a:ext cx="734360" cy="790178"/>
          </a:xfrm>
          <a:custGeom>
            <a:avLst/>
            <a:gdLst>
              <a:gd name="T0" fmla="*/ 255 w 847"/>
              <a:gd name="T1" fmla="*/ 138 h 903"/>
              <a:gd name="T2" fmla="*/ 555 w 847"/>
              <a:gd name="T3" fmla="*/ 100 h 903"/>
              <a:gd name="T4" fmla="*/ 448 w 847"/>
              <a:gd name="T5" fmla="*/ 61 h 903"/>
              <a:gd name="T6" fmla="*/ 324 w 847"/>
              <a:gd name="T7" fmla="*/ 61 h 903"/>
              <a:gd name="T8" fmla="*/ 217 w 847"/>
              <a:gd name="T9" fmla="*/ 100 h 903"/>
              <a:gd name="T10" fmla="*/ 697 w 847"/>
              <a:gd name="T11" fmla="*/ 782 h 903"/>
              <a:gd name="T12" fmla="*/ 709 w 847"/>
              <a:gd name="T13" fmla="*/ 755 h 903"/>
              <a:gd name="T14" fmla="*/ 660 w 847"/>
              <a:gd name="T15" fmla="*/ 586 h 903"/>
              <a:gd name="T16" fmla="*/ 629 w 847"/>
              <a:gd name="T17" fmla="*/ 586 h 903"/>
              <a:gd name="T18" fmla="*/ 629 w 847"/>
              <a:gd name="T19" fmla="*/ 716 h 903"/>
              <a:gd name="T20" fmla="*/ 630 w 847"/>
              <a:gd name="T21" fmla="*/ 719 h 903"/>
              <a:gd name="T22" fmla="*/ 631 w 847"/>
              <a:gd name="T23" fmla="*/ 722 h 903"/>
              <a:gd name="T24" fmla="*/ 633 w 847"/>
              <a:gd name="T25" fmla="*/ 724 h 903"/>
              <a:gd name="T26" fmla="*/ 807 w 847"/>
              <a:gd name="T27" fmla="*/ 596 h 903"/>
              <a:gd name="T28" fmla="*/ 644 w 847"/>
              <a:gd name="T29" fmla="*/ 510 h 903"/>
              <a:gd name="T30" fmla="*/ 607 w 847"/>
              <a:gd name="T31" fmla="*/ 899 h 903"/>
              <a:gd name="T32" fmla="*/ 837 w 847"/>
              <a:gd name="T33" fmla="*/ 743 h 903"/>
              <a:gd name="T34" fmla="*/ 808 w 847"/>
              <a:gd name="T35" fmla="*/ 737 h 903"/>
              <a:gd name="T36" fmla="*/ 645 w 847"/>
              <a:gd name="T37" fmla="*/ 872 h 903"/>
              <a:gd name="T38" fmla="*/ 481 w 847"/>
              <a:gd name="T39" fmla="*/ 675 h 903"/>
              <a:gd name="T40" fmla="*/ 676 w 847"/>
              <a:gd name="T41" fmla="*/ 543 h 903"/>
              <a:gd name="T42" fmla="*/ 808 w 847"/>
              <a:gd name="T43" fmla="*/ 737 h 903"/>
              <a:gd name="T44" fmla="*/ 284 w 847"/>
              <a:gd name="T45" fmla="*/ 736 h 903"/>
              <a:gd name="T46" fmla="*/ 485 w 847"/>
              <a:gd name="T47" fmla="*/ 536 h 903"/>
              <a:gd name="T48" fmla="*/ 526 w 847"/>
              <a:gd name="T49" fmla="*/ 505 h 903"/>
              <a:gd name="T50" fmla="*/ 732 w 847"/>
              <a:gd name="T51" fmla="*/ 306 h 903"/>
              <a:gd name="T52" fmla="*/ 740 w 847"/>
              <a:gd name="T53" fmla="*/ 494 h 903"/>
              <a:gd name="T54" fmla="*/ 772 w 847"/>
              <a:gd name="T55" fmla="*/ 505 h 903"/>
              <a:gd name="T56" fmla="*/ 772 w 847"/>
              <a:gd name="T57" fmla="*/ 208 h 903"/>
              <a:gd name="T58" fmla="*/ 40 w 847"/>
              <a:gd name="T59" fmla="*/ 167 h 903"/>
              <a:gd name="T60" fmla="*/ 0 w 847"/>
              <a:gd name="T61" fmla="*/ 314 h 903"/>
              <a:gd name="T62" fmla="*/ 0 w 847"/>
              <a:gd name="T63" fmla="*/ 536 h 903"/>
              <a:gd name="T64" fmla="*/ 0 w 847"/>
              <a:gd name="T65" fmla="*/ 751 h 903"/>
              <a:gd name="T66" fmla="*/ 427 w 847"/>
              <a:gd name="T67" fmla="*/ 791 h 903"/>
              <a:gd name="T68" fmla="*/ 32 w 847"/>
              <a:gd name="T69" fmla="*/ 314 h 903"/>
              <a:gd name="T70" fmla="*/ 40 w 847"/>
              <a:gd name="T71" fmla="*/ 306 h 903"/>
              <a:gd name="T72" fmla="*/ 252 w 847"/>
              <a:gd name="T73" fmla="*/ 505 h 903"/>
              <a:gd name="T74" fmla="*/ 32 w 847"/>
              <a:gd name="T75" fmla="*/ 314 h 903"/>
              <a:gd name="T76" fmla="*/ 252 w 847"/>
              <a:gd name="T77" fmla="*/ 536 h 903"/>
              <a:gd name="T78" fmla="*/ 40 w 847"/>
              <a:gd name="T79" fmla="*/ 736 h 903"/>
              <a:gd name="T80" fmla="*/ 32 w 847"/>
              <a:gd name="T81" fmla="*/ 536 h 903"/>
              <a:gd name="T82" fmla="*/ 284 w 847"/>
              <a:gd name="T83" fmla="*/ 505 h 903"/>
              <a:gd name="T84" fmla="*/ 284 w 847"/>
              <a:gd name="T85" fmla="*/ 306 h 903"/>
              <a:gd name="T86" fmla="*/ 495 w 847"/>
              <a:gd name="T87" fmla="*/ 505 h 903"/>
              <a:gd name="T88" fmla="*/ 511 w 847"/>
              <a:gd name="T89" fmla="*/ 207 h 903"/>
              <a:gd name="T90" fmla="*/ 538 w 847"/>
              <a:gd name="T91" fmla="*/ 235 h 903"/>
              <a:gd name="T92" fmla="*/ 483 w 847"/>
              <a:gd name="T93" fmla="*/ 235 h 903"/>
              <a:gd name="T94" fmla="*/ 268 w 847"/>
              <a:gd name="T95" fmla="*/ 207 h 903"/>
              <a:gd name="T96" fmla="*/ 295 w 847"/>
              <a:gd name="T97" fmla="*/ 235 h 903"/>
              <a:gd name="T98" fmla="*/ 241 w 847"/>
              <a:gd name="T99" fmla="*/ 235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847" h="903">
                <a:moveTo>
                  <a:pt x="217" y="100"/>
                </a:moveTo>
                <a:cubicBezTo>
                  <a:pt x="217" y="121"/>
                  <a:pt x="234" y="138"/>
                  <a:pt x="255" y="138"/>
                </a:cubicBezTo>
                <a:lnTo>
                  <a:pt x="517" y="138"/>
                </a:lnTo>
                <a:cubicBezTo>
                  <a:pt x="538" y="138"/>
                  <a:pt x="555" y="121"/>
                  <a:pt x="555" y="100"/>
                </a:cubicBezTo>
                <a:cubicBezTo>
                  <a:pt x="555" y="79"/>
                  <a:pt x="538" y="61"/>
                  <a:pt x="517" y="61"/>
                </a:cubicBezTo>
                <a:lnTo>
                  <a:pt x="448" y="61"/>
                </a:lnTo>
                <a:cubicBezTo>
                  <a:pt x="448" y="27"/>
                  <a:pt x="420" y="0"/>
                  <a:pt x="386" y="0"/>
                </a:cubicBezTo>
                <a:cubicBezTo>
                  <a:pt x="352" y="0"/>
                  <a:pt x="324" y="27"/>
                  <a:pt x="324" y="61"/>
                </a:cubicBezTo>
                <a:lnTo>
                  <a:pt x="255" y="61"/>
                </a:lnTo>
                <a:cubicBezTo>
                  <a:pt x="234" y="61"/>
                  <a:pt x="217" y="79"/>
                  <a:pt x="217" y="100"/>
                </a:cubicBezTo>
                <a:close/>
                <a:moveTo>
                  <a:pt x="686" y="777"/>
                </a:moveTo>
                <a:cubicBezTo>
                  <a:pt x="689" y="780"/>
                  <a:pt x="693" y="782"/>
                  <a:pt x="697" y="782"/>
                </a:cubicBezTo>
                <a:cubicBezTo>
                  <a:pt x="702" y="782"/>
                  <a:pt x="706" y="780"/>
                  <a:pt x="709" y="777"/>
                </a:cubicBezTo>
                <a:cubicBezTo>
                  <a:pt x="715" y="771"/>
                  <a:pt x="715" y="761"/>
                  <a:pt x="709" y="755"/>
                </a:cubicBezTo>
                <a:lnTo>
                  <a:pt x="660" y="706"/>
                </a:lnTo>
                <a:lnTo>
                  <a:pt x="660" y="586"/>
                </a:lnTo>
                <a:cubicBezTo>
                  <a:pt x="660" y="577"/>
                  <a:pt x="653" y="570"/>
                  <a:pt x="644" y="570"/>
                </a:cubicBezTo>
                <a:cubicBezTo>
                  <a:pt x="636" y="570"/>
                  <a:pt x="629" y="577"/>
                  <a:pt x="629" y="586"/>
                </a:cubicBezTo>
                <a:lnTo>
                  <a:pt x="629" y="713"/>
                </a:lnTo>
                <a:cubicBezTo>
                  <a:pt x="629" y="714"/>
                  <a:pt x="629" y="715"/>
                  <a:pt x="629" y="716"/>
                </a:cubicBezTo>
                <a:cubicBezTo>
                  <a:pt x="629" y="716"/>
                  <a:pt x="629" y="717"/>
                  <a:pt x="629" y="717"/>
                </a:cubicBezTo>
                <a:cubicBezTo>
                  <a:pt x="629" y="718"/>
                  <a:pt x="630" y="718"/>
                  <a:pt x="630" y="719"/>
                </a:cubicBezTo>
                <a:cubicBezTo>
                  <a:pt x="630" y="719"/>
                  <a:pt x="630" y="720"/>
                  <a:pt x="631" y="720"/>
                </a:cubicBezTo>
                <a:cubicBezTo>
                  <a:pt x="631" y="721"/>
                  <a:pt x="631" y="721"/>
                  <a:pt x="631" y="722"/>
                </a:cubicBezTo>
                <a:cubicBezTo>
                  <a:pt x="632" y="722"/>
                  <a:pt x="632" y="723"/>
                  <a:pt x="633" y="724"/>
                </a:cubicBezTo>
                <a:cubicBezTo>
                  <a:pt x="633" y="724"/>
                  <a:pt x="633" y="724"/>
                  <a:pt x="633" y="724"/>
                </a:cubicBezTo>
                <a:lnTo>
                  <a:pt x="686" y="777"/>
                </a:lnTo>
                <a:close/>
                <a:moveTo>
                  <a:pt x="807" y="596"/>
                </a:moveTo>
                <a:cubicBezTo>
                  <a:pt x="777" y="552"/>
                  <a:pt x="733" y="523"/>
                  <a:pt x="681" y="513"/>
                </a:cubicBezTo>
                <a:cubicBezTo>
                  <a:pt x="669" y="511"/>
                  <a:pt x="657" y="510"/>
                  <a:pt x="644" y="510"/>
                </a:cubicBezTo>
                <a:cubicBezTo>
                  <a:pt x="550" y="510"/>
                  <a:pt x="469" y="577"/>
                  <a:pt x="451" y="669"/>
                </a:cubicBezTo>
                <a:cubicBezTo>
                  <a:pt x="431" y="776"/>
                  <a:pt x="501" y="879"/>
                  <a:pt x="607" y="899"/>
                </a:cubicBezTo>
                <a:cubicBezTo>
                  <a:pt x="620" y="902"/>
                  <a:pt x="632" y="903"/>
                  <a:pt x="645" y="903"/>
                </a:cubicBezTo>
                <a:cubicBezTo>
                  <a:pt x="739" y="903"/>
                  <a:pt x="820" y="836"/>
                  <a:pt x="837" y="743"/>
                </a:cubicBezTo>
                <a:cubicBezTo>
                  <a:pt x="847" y="692"/>
                  <a:pt x="836" y="639"/>
                  <a:pt x="807" y="596"/>
                </a:cubicBezTo>
                <a:close/>
                <a:moveTo>
                  <a:pt x="808" y="737"/>
                </a:moveTo>
                <a:lnTo>
                  <a:pt x="808" y="737"/>
                </a:lnTo>
                <a:cubicBezTo>
                  <a:pt x="793" y="816"/>
                  <a:pt x="724" y="872"/>
                  <a:pt x="645" y="872"/>
                </a:cubicBezTo>
                <a:cubicBezTo>
                  <a:pt x="634" y="872"/>
                  <a:pt x="624" y="871"/>
                  <a:pt x="613" y="869"/>
                </a:cubicBezTo>
                <a:cubicBezTo>
                  <a:pt x="523" y="852"/>
                  <a:pt x="464" y="765"/>
                  <a:pt x="481" y="675"/>
                </a:cubicBezTo>
                <a:cubicBezTo>
                  <a:pt x="496" y="597"/>
                  <a:pt x="565" y="540"/>
                  <a:pt x="644" y="540"/>
                </a:cubicBezTo>
                <a:cubicBezTo>
                  <a:pt x="655" y="540"/>
                  <a:pt x="665" y="541"/>
                  <a:pt x="676" y="543"/>
                </a:cubicBezTo>
                <a:cubicBezTo>
                  <a:pt x="719" y="551"/>
                  <a:pt x="757" y="576"/>
                  <a:pt x="782" y="613"/>
                </a:cubicBezTo>
                <a:cubicBezTo>
                  <a:pt x="807" y="650"/>
                  <a:pt x="816" y="694"/>
                  <a:pt x="808" y="737"/>
                </a:cubicBezTo>
                <a:close/>
                <a:moveTo>
                  <a:pt x="413" y="736"/>
                </a:moveTo>
                <a:lnTo>
                  <a:pt x="284" y="736"/>
                </a:lnTo>
                <a:lnTo>
                  <a:pt x="284" y="536"/>
                </a:lnTo>
                <a:lnTo>
                  <a:pt x="485" y="536"/>
                </a:lnTo>
                <a:cubicBezTo>
                  <a:pt x="497" y="524"/>
                  <a:pt x="512" y="514"/>
                  <a:pt x="527" y="505"/>
                </a:cubicBezTo>
                <a:lnTo>
                  <a:pt x="526" y="505"/>
                </a:lnTo>
                <a:lnTo>
                  <a:pt x="526" y="306"/>
                </a:lnTo>
                <a:lnTo>
                  <a:pt x="732" y="306"/>
                </a:lnTo>
                <a:cubicBezTo>
                  <a:pt x="736" y="306"/>
                  <a:pt x="740" y="309"/>
                  <a:pt x="740" y="314"/>
                </a:cubicBezTo>
                <a:lnTo>
                  <a:pt x="740" y="494"/>
                </a:lnTo>
                <a:cubicBezTo>
                  <a:pt x="751" y="499"/>
                  <a:pt x="762" y="505"/>
                  <a:pt x="772" y="511"/>
                </a:cubicBezTo>
                <a:lnTo>
                  <a:pt x="772" y="505"/>
                </a:lnTo>
                <a:lnTo>
                  <a:pt x="772" y="314"/>
                </a:lnTo>
                <a:lnTo>
                  <a:pt x="772" y="208"/>
                </a:lnTo>
                <a:cubicBezTo>
                  <a:pt x="772" y="185"/>
                  <a:pt x="754" y="167"/>
                  <a:pt x="732" y="167"/>
                </a:cubicBezTo>
                <a:lnTo>
                  <a:pt x="40" y="167"/>
                </a:lnTo>
                <a:cubicBezTo>
                  <a:pt x="18" y="167"/>
                  <a:pt x="0" y="185"/>
                  <a:pt x="0" y="208"/>
                </a:cubicBezTo>
                <a:lnTo>
                  <a:pt x="0" y="314"/>
                </a:lnTo>
                <a:lnTo>
                  <a:pt x="0" y="505"/>
                </a:lnTo>
                <a:lnTo>
                  <a:pt x="0" y="536"/>
                </a:lnTo>
                <a:lnTo>
                  <a:pt x="0" y="727"/>
                </a:lnTo>
                <a:lnTo>
                  <a:pt x="0" y="751"/>
                </a:lnTo>
                <a:cubicBezTo>
                  <a:pt x="0" y="773"/>
                  <a:pt x="18" y="791"/>
                  <a:pt x="40" y="791"/>
                </a:cubicBezTo>
                <a:lnTo>
                  <a:pt x="427" y="791"/>
                </a:lnTo>
                <a:cubicBezTo>
                  <a:pt x="420" y="773"/>
                  <a:pt x="415" y="755"/>
                  <a:pt x="413" y="736"/>
                </a:cubicBezTo>
                <a:close/>
                <a:moveTo>
                  <a:pt x="32" y="314"/>
                </a:moveTo>
                <a:lnTo>
                  <a:pt x="32" y="314"/>
                </a:lnTo>
                <a:cubicBezTo>
                  <a:pt x="32" y="309"/>
                  <a:pt x="36" y="306"/>
                  <a:pt x="40" y="306"/>
                </a:cubicBezTo>
                <a:lnTo>
                  <a:pt x="252" y="306"/>
                </a:lnTo>
                <a:lnTo>
                  <a:pt x="252" y="505"/>
                </a:lnTo>
                <a:lnTo>
                  <a:pt x="32" y="505"/>
                </a:lnTo>
                <a:lnTo>
                  <a:pt x="32" y="314"/>
                </a:lnTo>
                <a:close/>
                <a:moveTo>
                  <a:pt x="252" y="536"/>
                </a:moveTo>
                <a:lnTo>
                  <a:pt x="252" y="536"/>
                </a:lnTo>
                <a:lnTo>
                  <a:pt x="252" y="736"/>
                </a:lnTo>
                <a:lnTo>
                  <a:pt x="40" y="736"/>
                </a:lnTo>
                <a:cubicBezTo>
                  <a:pt x="36" y="736"/>
                  <a:pt x="32" y="732"/>
                  <a:pt x="32" y="727"/>
                </a:cubicBezTo>
                <a:lnTo>
                  <a:pt x="32" y="536"/>
                </a:lnTo>
                <a:lnTo>
                  <a:pt x="252" y="536"/>
                </a:lnTo>
                <a:close/>
                <a:moveTo>
                  <a:pt x="284" y="505"/>
                </a:moveTo>
                <a:lnTo>
                  <a:pt x="284" y="505"/>
                </a:lnTo>
                <a:lnTo>
                  <a:pt x="284" y="306"/>
                </a:lnTo>
                <a:lnTo>
                  <a:pt x="495" y="306"/>
                </a:lnTo>
                <a:lnTo>
                  <a:pt x="495" y="505"/>
                </a:lnTo>
                <a:lnTo>
                  <a:pt x="284" y="505"/>
                </a:lnTo>
                <a:close/>
                <a:moveTo>
                  <a:pt x="511" y="207"/>
                </a:moveTo>
                <a:lnTo>
                  <a:pt x="511" y="207"/>
                </a:lnTo>
                <a:cubicBezTo>
                  <a:pt x="526" y="207"/>
                  <a:pt x="538" y="219"/>
                  <a:pt x="538" y="235"/>
                </a:cubicBezTo>
                <a:cubicBezTo>
                  <a:pt x="538" y="250"/>
                  <a:pt x="526" y="262"/>
                  <a:pt x="511" y="262"/>
                </a:cubicBezTo>
                <a:cubicBezTo>
                  <a:pt x="496" y="262"/>
                  <a:pt x="483" y="250"/>
                  <a:pt x="483" y="235"/>
                </a:cubicBezTo>
                <a:cubicBezTo>
                  <a:pt x="483" y="219"/>
                  <a:pt x="496" y="207"/>
                  <a:pt x="511" y="207"/>
                </a:cubicBezTo>
                <a:close/>
                <a:moveTo>
                  <a:pt x="268" y="207"/>
                </a:moveTo>
                <a:lnTo>
                  <a:pt x="268" y="207"/>
                </a:lnTo>
                <a:cubicBezTo>
                  <a:pt x="283" y="207"/>
                  <a:pt x="295" y="219"/>
                  <a:pt x="295" y="235"/>
                </a:cubicBezTo>
                <a:cubicBezTo>
                  <a:pt x="295" y="250"/>
                  <a:pt x="283" y="262"/>
                  <a:pt x="268" y="262"/>
                </a:cubicBezTo>
                <a:cubicBezTo>
                  <a:pt x="253" y="262"/>
                  <a:pt x="241" y="250"/>
                  <a:pt x="241" y="235"/>
                </a:cubicBezTo>
                <a:cubicBezTo>
                  <a:pt x="241" y="219"/>
                  <a:pt x="253" y="207"/>
                  <a:pt x="268" y="207"/>
                </a:cubicBezTo>
                <a:close/>
              </a:path>
            </a:pathLst>
          </a:cu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9" name="TextBox 83">
            <a:extLst>
              <a:ext uri="{FF2B5EF4-FFF2-40B4-BE49-F238E27FC236}">
                <a16:creationId xmlns="" xmlns:a16="http://schemas.microsoft.com/office/drawing/2014/main" id="{4F829E18-23E0-483D-B79B-13DE354E097D}"/>
              </a:ext>
            </a:extLst>
          </p:cNvPr>
          <p:cNvSpPr txBox="1"/>
          <p:nvPr/>
        </p:nvSpPr>
        <p:spPr>
          <a:xfrm>
            <a:off x="3581472" y="4725144"/>
            <a:ext cx="1934791" cy="1061829"/>
          </a:xfrm>
          <a:prstGeom prst="rect">
            <a:avLst/>
          </a:prstGeom>
          <a:noFill/>
        </p:spPr>
        <p:txBody>
          <a:bodyPr wrap="square" rtlCol="0">
            <a:spAutoFit/>
          </a:bodyPr>
          <a:lstStyle/>
          <a:p>
            <a:pPr algn="ctr">
              <a:lnSpc>
                <a:spcPct val="150000"/>
              </a:lnSpc>
            </a:pPr>
            <a:r>
              <a:rPr lang="zh-CN" altLang="en-US" sz="1400" dirty="0">
                <a:solidFill>
                  <a:srgbClr val="47484A"/>
                </a:solidFill>
                <a:cs typeface="+mn-ea"/>
                <a:sym typeface="+mn-lt"/>
              </a:rPr>
              <a:t>此处添加详细文本描述此处添加详细文本描述此处添加</a:t>
            </a:r>
          </a:p>
        </p:txBody>
      </p:sp>
      <p:sp>
        <p:nvSpPr>
          <p:cNvPr id="30" name="TextBox 85">
            <a:extLst>
              <a:ext uri="{FF2B5EF4-FFF2-40B4-BE49-F238E27FC236}">
                <a16:creationId xmlns="" xmlns:a16="http://schemas.microsoft.com/office/drawing/2014/main" id="{7FCFCD2A-A881-408F-AD97-F2F48AABF878}"/>
              </a:ext>
            </a:extLst>
          </p:cNvPr>
          <p:cNvSpPr txBox="1"/>
          <p:nvPr/>
        </p:nvSpPr>
        <p:spPr>
          <a:xfrm>
            <a:off x="5962999" y="3190518"/>
            <a:ext cx="1934791" cy="1061829"/>
          </a:xfrm>
          <a:prstGeom prst="rect">
            <a:avLst/>
          </a:prstGeom>
          <a:noFill/>
        </p:spPr>
        <p:txBody>
          <a:bodyPr wrap="square" rtlCol="0">
            <a:spAutoFit/>
          </a:bodyPr>
          <a:lstStyle/>
          <a:p>
            <a:pPr algn="ctr">
              <a:lnSpc>
                <a:spcPct val="150000"/>
              </a:lnSpc>
            </a:pPr>
            <a:r>
              <a:rPr lang="zh-CN" altLang="en-US" sz="1400" dirty="0">
                <a:solidFill>
                  <a:srgbClr val="47484A"/>
                </a:solidFill>
                <a:cs typeface="+mn-ea"/>
                <a:sym typeface="+mn-lt"/>
              </a:rPr>
              <a:t>此处添加详细文本描述此处添加详细文本描述此处添加</a:t>
            </a:r>
          </a:p>
        </p:txBody>
      </p:sp>
      <p:sp>
        <p:nvSpPr>
          <p:cNvPr id="31" name="KSO_Shape">
            <a:extLst>
              <a:ext uri="{FF2B5EF4-FFF2-40B4-BE49-F238E27FC236}">
                <a16:creationId xmlns="" xmlns:a16="http://schemas.microsoft.com/office/drawing/2014/main" id="{70F0C354-9591-447B-8E4E-1BF10891F424}"/>
              </a:ext>
            </a:extLst>
          </p:cNvPr>
          <p:cNvSpPr>
            <a:spLocks/>
          </p:cNvSpPr>
          <p:nvPr/>
        </p:nvSpPr>
        <p:spPr bwMode="auto">
          <a:xfrm>
            <a:off x="6457627" y="2256427"/>
            <a:ext cx="945532" cy="732786"/>
          </a:xfrm>
          <a:custGeom>
            <a:avLst/>
            <a:gdLst>
              <a:gd name="T0" fmla="*/ 2017136 w 3240087"/>
              <a:gd name="T1" fmla="*/ 1939157 h 2513013"/>
              <a:gd name="T2" fmla="*/ 792729 w 3240087"/>
              <a:gd name="T3" fmla="*/ 1060450 h 2513013"/>
              <a:gd name="T4" fmla="*/ 1301750 w 3240087"/>
              <a:gd name="T5" fmla="*/ 2513013 h 2513013"/>
              <a:gd name="T6" fmla="*/ 1554331 w 3240087"/>
              <a:gd name="T7" fmla="*/ 753428 h 2513013"/>
              <a:gd name="T8" fmla="*/ 1460048 w 3240087"/>
              <a:gd name="T9" fmla="*/ 768668 h 2513013"/>
              <a:gd name="T10" fmla="*/ 1385130 w 3240087"/>
              <a:gd name="T11" fmla="*/ 795338 h 2513013"/>
              <a:gd name="T12" fmla="*/ 1329893 w 3240087"/>
              <a:gd name="T13" fmla="*/ 833438 h 2513013"/>
              <a:gd name="T14" fmla="*/ 1294022 w 3240087"/>
              <a:gd name="T15" fmla="*/ 883285 h 2513013"/>
              <a:gd name="T16" fmla="*/ 1277514 w 3240087"/>
              <a:gd name="T17" fmla="*/ 944880 h 2513013"/>
              <a:gd name="T18" fmla="*/ 1278784 w 3240087"/>
              <a:gd name="T19" fmla="*/ 999173 h 2513013"/>
              <a:gd name="T20" fmla="*/ 1289577 w 3240087"/>
              <a:gd name="T21" fmla="*/ 1043940 h 2513013"/>
              <a:gd name="T22" fmla="*/ 1309259 w 3240087"/>
              <a:gd name="T23" fmla="*/ 1084263 h 2513013"/>
              <a:gd name="T24" fmla="*/ 1365448 w 3240087"/>
              <a:gd name="T25" fmla="*/ 1148715 h 2513013"/>
              <a:gd name="T26" fmla="*/ 1452112 w 3240087"/>
              <a:gd name="T27" fmla="*/ 1200786 h 2513013"/>
              <a:gd name="T28" fmla="*/ 1598774 w 3240087"/>
              <a:gd name="T29" fmla="*/ 1275081 h 2513013"/>
              <a:gd name="T30" fmla="*/ 1631472 w 3240087"/>
              <a:gd name="T31" fmla="*/ 1300163 h 2513013"/>
              <a:gd name="T32" fmla="*/ 1648614 w 3240087"/>
              <a:gd name="T33" fmla="*/ 1327786 h 2513013"/>
              <a:gd name="T34" fmla="*/ 1658455 w 3240087"/>
              <a:gd name="T35" fmla="*/ 1403668 h 2513013"/>
              <a:gd name="T36" fmla="*/ 1653376 w 3240087"/>
              <a:gd name="T37" fmla="*/ 1450658 h 2513013"/>
              <a:gd name="T38" fmla="*/ 1632741 w 3240087"/>
              <a:gd name="T39" fmla="*/ 1471931 h 2513013"/>
              <a:gd name="T40" fmla="*/ 1595917 w 3240087"/>
              <a:gd name="T41" fmla="*/ 1477328 h 2513013"/>
              <a:gd name="T42" fmla="*/ 1572426 w 3240087"/>
              <a:gd name="T43" fmla="*/ 1469708 h 2513013"/>
              <a:gd name="T44" fmla="*/ 1562902 w 3240087"/>
              <a:gd name="T45" fmla="*/ 1457008 h 2513013"/>
              <a:gd name="T46" fmla="*/ 1555601 w 3240087"/>
              <a:gd name="T47" fmla="*/ 1406208 h 2513013"/>
              <a:gd name="T48" fmla="*/ 1280689 w 3240087"/>
              <a:gd name="T49" fmla="*/ 1341121 h 2513013"/>
              <a:gd name="T50" fmla="*/ 1292117 w 3240087"/>
              <a:gd name="T51" fmla="*/ 1434783 h 2513013"/>
              <a:gd name="T52" fmla="*/ 1312751 w 3240087"/>
              <a:gd name="T53" fmla="*/ 1484313 h 2513013"/>
              <a:gd name="T54" fmla="*/ 1334655 w 3240087"/>
              <a:gd name="T55" fmla="*/ 1514158 h 2513013"/>
              <a:gd name="T56" fmla="*/ 1362591 w 3240087"/>
              <a:gd name="T57" fmla="*/ 1538288 h 2513013"/>
              <a:gd name="T58" fmla="*/ 1427986 w 3240087"/>
              <a:gd name="T59" fmla="*/ 1573848 h 2513013"/>
              <a:gd name="T60" fmla="*/ 1500999 w 3240087"/>
              <a:gd name="T61" fmla="*/ 1596073 h 2513013"/>
              <a:gd name="T62" fmla="*/ 1680359 w 3240087"/>
              <a:gd name="T63" fmla="*/ 1684973 h 2513013"/>
              <a:gd name="T64" fmla="*/ 1761626 w 3240087"/>
              <a:gd name="T65" fmla="*/ 1591628 h 2513013"/>
              <a:gd name="T66" fmla="*/ 1840672 w 3240087"/>
              <a:gd name="T67" fmla="*/ 1562101 h 2513013"/>
              <a:gd name="T68" fmla="*/ 1900035 w 3240087"/>
              <a:gd name="T69" fmla="*/ 1518286 h 2513013"/>
              <a:gd name="T70" fmla="*/ 1939716 w 3240087"/>
              <a:gd name="T71" fmla="*/ 1461136 h 2513013"/>
              <a:gd name="T72" fmla="*/ 1959398 w 3240087"/>
              <a:gd name="T73" fmla="*/ 1390333 h 2513013"/>
              <a:gd name="T74" fmla="*/ 1960350 w 3240087"/>
              <a:gd name="T75" fmla="*/ 1316038 h 2513013"/>
              <a:gd name="T76" fmla="*/ 1951779 w 3240087"/>
              <a:gd name="T77" fmla="*/ 1271271 h 2513013"/>
              <a:gd name="T78" fmla="*/ 1935907 w 3240087"/>
              <a:gd name="T79" fmla="*/ 1232536 h 2513013"/>
              <a:gd name="T80" fmla="*/ 1890194 w 3240087"/>
              <a:gd name="T81" fmla="*/ 1173798 h 2513013"/>
              <a:gd name="T82" fmla="*/ 1817180 w 3240087"/>
              <a:gd name="T83" fmla="*/ 1128078 h 2513013"/>
              <a:gd name="T84" fmla="*/ 1674327 w 3240087"/>
              <a:gd name="T85" fmla="*/ 1059180 h 2513013"/>
              <a:gd name="T86" fmla="*/ 1581949 w 3240087"/>
              <a:gd name="T87" fmla="*/ 1008380 h 2513013"/>
              <a:gd name="T88" fmla="*/ 1566394 w 3240087"/>
              <a:gd name="T89" fmla="*/ 989013 h 2513013"/>
              <a:gd name="T90" fmla="*/ 1557823 w 3240087"/>
              <a:gd name="T91" fmla="*/ 962025 h 2513013"/>
              <a:gd name="T92" fmla="*/ 1557823 w 3240087"/>
              <a:gd name="T93" fmla="*/ 918528 h 2513013"/>
              <a:gd name="T94" fmla="*/ 1572108 w 3240087"/>
              <a:gd name="T95" fmla="*/ 890905 h 2513013"/>
              <a:gd name="T96" fmla="*/ 1600361 w 3240087"/>
              <a:gd name="T97" fmla="*/ 879793 h 2513013"/>
              <a:gd name="T98" fmla="*/ 1636551 w 3240087"/>
              <a:gd name="T99" fmla="*/ 886143 h 2513013"/>
              <a:gd name="T100" fmla="*/ 1649249 w 3240087"/>
              <a:gd name="T101" fmla="*/ 901700 h 2513013"/>
              <a:gd name="T102" fmla="*/ 1656233 w 3240087"/>
              <a:gd name="T103" fmla="*/ 956310 h 2513013"/>
              <a:gd name="T104" fmla="*/ 1932732 w 3240087"/>
              <a:gd name="T105" fmla="*/ 964883 h 2513013"/>
              <a:gd name="T106" fmla="*/ 1923844 w 3240087"/>
              <a:gd name="T107" fmla="*/ 900748 h 2513013"/>
              <a:gd name="T108" fmla="*/ 1897495 w 3240087"/>
              <a:gd name="T109" fmla="*/ 847725 h 2513013"/>
              <a:gd name="T110" fmla="*/ 1853370 w 3240087"/>
              <a:gd name="T111" fmla="*/ 806450 h 2513013"/>
              <a:gd name="T112" fmla="*/ 1790832 w 3240087"/>
              <a:gd name="T113" fmla="*/ 775970 h 2513013"/>
              <a:gd name="T114" fmla="*/ 1710834 w 3240087"/>
              <a:gd name="T115" fmla="*/ 757238 h 2513013"/>
              <a:gd name="T116" fmla="*/ 2640012 w 3240087"/>
              <a:gd name="T117" fmla="*/ 871220 h 2513013"/>
              <a:gd name="T118" fmla="*/ 1619408 w 3240087"/>
              <a:gd name="T119" fmla="*/ 0 h 25130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240087" h="2513013">
                <a:moveTo>
                  <a:pt x="2446710" y="1060450"/>
                </a:moveTo>
                <a:lnTo>
                  <a:pt x="3240087" y="1736769"/>
                </a:lnTo>
                <a:lnTo>
                  <a:pt x="2830848" y="1736769"/>
                </a:lnTo>
                <a:lnTo>
                  <a:pt x="2956352" y="2513013"/>
                </a:lnTo>
                <a:lnTo>
                  <a:pt x="1936750" y="2513013"/>
                </a:lnTo>
                <a:lnTo>
                  <a:pt x="2017136" y="1939157"/>
                </a:lnTo>
                <a:lnTo>
                  <a:pt x="2275453" y="1939157"/>
                </a:lnTo>
                <a:lnTo>
                  <a:pt x="2351708" y="1939157"/>
                </a:lnTo>
                <a:lnTo>
                  <a:pt x="2338681" y="1859852"/>
                </a:lnTo>
                <a:lnTo>
                  <a:pt x="2238278" y="1237778"/>
                </a:lnTo>
                <a:lnTo>
                  <a:pt x="2446710" y="1060450"/>
                </a:lnTo>
                <a:close/>
                <a:moveTo>
                  <a:pt x="792729" y="1060450"/>
                </a:moveTo>
                <a:lnTo>
                  <a:pt x="988531" y="1227309"/>
                </a:lnTo>
                <a:lnTo>
                  <a:pt x="899991" y="1861120"/>
                </a:lnTo>
                <a:lnTo>
                  <a:pt x="889201" y="1939157"/>
                </a:lnTo>
                <a:lnTo>
                  <a:pt x="963460" y="1939157"/>
                </a:lnTo>
                <a:lnTo>
                  <a:pt x="1209085" y="1939157"/>
                </a:lnTo>
                <a:lnTo>
                  <a:pt x="1301750" y="2513013"/>
                </a:lnTo>
                <a:lnTo>
                  <a:pt x="283389" y="2513013"/>
                </a:lnTo>
                <a:lnTo>
                  <a:pt x="391604" y="1736769"/>
                </a:lnTo>
                <a:lnTo>
                  <a:pt x="0" y="1736769"/>
                </a:lnTo>
                <a:lnTo>
                  <a:pt x="792729" y="1060450"/>
                </a:lnTo>
                <a:close/>
                <a:moveTo>
                  <a:pt x="1554331" y="686118"/>
                </a:moveTo>
                <a:lnTo>
                  <a:pt x="1554331" y="753428"/>
                </a:lnTo>
                <a:lnTo>
                  <a:pt x="1537189" y="755015"/>
                </a:lnTo>
                <a:lnTo>
                  <a:pt x="1520681" y="757238"/>
                </a:lnTo>
                <a:lnTo>
                  <a:pt x="1504491" y="759778"/>
                </a:lnTo>
                <a:lnTo>
                  <a:pt x="1489254" y="762318"/>
                </a:lnTo>
                <a:lnTo>
                  <a:pt x="1474334" y="765175"/>
                </a:lnTo>
                <a:lnTo>
                  <a:pt x="1460048" y="768668"/>
                </a:lnTo>
                <a:lnTo>
                  <a:pt x="1446080" y="772160"/>
                </a:lnTo>
                <a:lnTo>
                  <a:pt x="1432747" y="776288"/>
                </a:lnTo>
                <a:lnTo>
                  <a:pt x="1420049" y="780415"/>
                </a:lnTo>
                <a:lnTo>
                  <a:pt x="1407986" y="785178"/>
                </a:lnTo>
                <a:lnTo>
                  <a:pt x="1396241" y="789940"/>
                </a:lnTo>
                <a:lnTo>
                  <a:pt x="1385130" y="795338"/>
                </a:lnTo>
                <a:lnTo>
                  <a:pt x="1374654" y="800735"/>
                </a:lnTo>
                <a:lnTo>
                  <a:pt x="1364496" y="806768"/>
                </a:lnTo>
                <a:lnTo>
                  <a:pt x="1354972" y="813118"/>
                </a:lnTo>
                <a:lnTo>
                  <a:pt x="1345766" y="819468"/>
                </a:lnTo>
                <a:lnTo>
                  <a:pt x="1337512" y="826453"/>
                </a:lnTo>
                <a:lnTo>
                  <a:pt x="1329893" y="833438"/>
                </a:lnTo>
                <a:lnTo>
                  <a:pt x="1322592" y="841375"/>
                </a:lnTo>
                <a:lnTo>
                  <a:pt x="1315608" y="848995"/>
                </a:lnTo>
                <a:lnTo>
                  <a:pt x="1309259" y="857250"/>
                </a:lnTo>
                <a:lnTo>
                  <a:pt x="1303863" y="865505"/>
                </a:lnTo>
                <a:lnTo>
                  <a:pt x="1298466" y="874395"/>
                </a:lnTo>
                <a:lnTo>
                  <a:pt x="1294022" y="883285"/>
                </a:lnTo>
                <a:lnTo>
                  <a:pt x="1289895" y="892810"/>
                </a:lnTo>
                <a:lnTo>
                  <a:pt x="1286403" y="902653"/>
                </a:lnTo>
                <a:lnTo>
                  <a:pt x="1283546" y="912813"/>
                </a:lnTo>
                <a:lnTo>
                  <a:pt x="1281006" y="922973"/>
                </a:lnTo>
                <a:lnTo>
                  <a:pt x="1279101" y="933768"/>
                </a:lnTo>
                <a:lnTo>
                  <a:pt x="1277514" y="944880"/>
                </a:lnTo>
                <a:lnTo>
                  <a:pt x="1276879" y="955993"/>
                </a:lnTo>
                <a:lnTo>
                  <a:pt x="1276562" y="967423"/>
                </a:lnTo>
                <a:lnTo>
                  <a:pt x="1276562" y="975678"/>
                </a:lnTo>
                <a:lnTo>
                  <a:pt x="1277197" y="983615"/>
                </a:lnTo>
                <a:lnTo>
                  <a:pt x="1277514" y="991553"/>
                </a:lnTo>
                <a:lnTo>
                  <a:pt x="1278784" y="999173"/>
                </a:lnTo>
                <a:lnTo>
                  <a:pt x="1279736" y="1006793"/>
                </a:lnTo>
                <a:lnTo>
                  <a:pt x="1281006" y="1014413"/>
                </a:lnTo>
                <a:lnTo>
                  <a:pt x="1282911" y="1021715"/>
                </a:lnTo>
                <a:lnTo>
                  <a:pt x="1284815" y="1029335"/>
                </a:lnTo>
                <a:lnTo>
                  <a:pt x="1287038" y="1036638"/>
                </a:lnTo>
                <a:lnTo>
                  <a:pt x="1289577" y="1043940"/>
                </a:lnTo>
                <a:lnTo>
                  <a:pt x="1292117" y="1050925"/>
                </a:lnTo>
                <a:lnTo>
                  <a:pt x="1294974" y="1057910"/>
                </a:lnTo>
                <a:lnTo>
                  <a:pt x="1298148" y="1064260"/>
                </a:lnTo>
                <a:lnTo>
                  <a:pt x="1301640" y="1070928"/>
                </a:lnTo>
                <a:lnTo>
                  <a:pt x="1305450" y="1077595"/>
                </a:lnTo>
                <a:lnTo>
                  <a:pt x="1309259" y="1084263"/>
                </a:lnTo>
                <a:lnTo>
                  <a:pt x="1317830" y="1096963"/>
                </a:lnTo>
                <a:lnTo>
                  <a:pt x="1326719" y="1108710"/>
                </a:lnTo>
                <a:lnTo>
                  <a:pt x="1335925" y="1119823"/>
                </a:lnTo>
                <a:lnTo>
                  <a:pt x="1345131" y="1129983"/>
                </a:lnTo>
                <a:lnTo>
                  <a:pt x="1355290" y="1139825"/>
                </a:lnTo>
                <a:lnTo>
                  <a:pt x="1365448" y="1148715"/>
                </a:lnTo>
                <a:lnTo>
                  <a:pt x="1376241" y="1156653"/>
                </a:lnTo>
                <a:lnTo>
                  <a:pt x="1387352" y="1164273"/>
                </a:lnTo>
                <a:lnTo>
                  <a:pt x="1400050" y="1171893"/>
                </a:lnTo>
                <a:lnTo>
                  <a:pt x="1414970" y="1180466"/>
                </a:lnTo>
                <a:lnTo>
                  <a:pt x="1432430" y="1189991"/>
                </a:lnTo>
                <a:lnTo>
                  <a:pt x="1452112" y="1200786"/>
                </a:lnTo>
                <a:lnTo>
                  <a:pt x="1474968" y="1212216"/>
                </a:lnTo>
                <a:lnTo>
                  <a:pt x="1500047" y="1224916"/>
                </a:lnTo>
                <a:lnTo>
                  <a:pt x="1557506" y="1253173"/>
                </a:lnTo>
                <a:lnTo>
                  <a:pt x="1575283" y="1262063"/>
                </a:lnTo>
                <a:lnTo>
                  <a:pt x="1591473" y="1270953"/>
                </a:lnTo>
                <a:lnTo>
                  <a:pt x="1598774" y="1275081"/>
                </a:lnTo>
                <a:lnTo>
                  <a:pt x="1605441" y="1279208"/>
                </a:lnTo>
                <a:lnTo>
                  <a:pt x="1611472" y="1283336"/>
                </a:lnTo>
                <a:lnTo>
                  <a:pt x="1617186" y="1287463"/>
                </a:lnTo>
                <a:lnTo>
                  <a:pt x="1622265" y="1291591"/>
                </a:lnTo>
                <a:lnTo>
                  <a:pt x="1627345" y="1296036"/>
                </a:lnTo>
                <a:lnTo>
                  <a:pt x="1631472" y="1300163"/>
                </a:lnTo>
                <a:lnTo>
                  <a:pt x="1635281" y="1303973"/>
                </a:lnTo>
                <a:lnTo>
                  <a:pt x="1638773" y="1307783"/>
                </a:lnTo>
                <a:lnTo>
                  <a:pt x="1641630" y="1311911"/>
                </a:lnTo>
                <a:lnTo>
                  <a:pt x="1643535" y="1315721"/>
                </a:lnTo>
                <a:lnTo>
                  <a:pt x="1645757" y="1319531"/>
                </a:lnTo>
                <a:lnTo>
                  <a:pt x="1648614" y="1327786"/>
                </a:lnTo>
                <a:lnTo>
                  <a:pt x="1651471" y="1337311"/>
                </a:lnTo>
                <a:lnTo>
                  <a:pt x="1653376" y="1348106"/>
                </a:lnTo>
                <a:lnTo>
                  <a:pt x="1655280" y="1360171"/>
                </a:lnTo>
                <a:lnTo>
                  <a:pt x="1656868" y="1373188"/>
                </a:lnTo>
                <a:lnTo>
                  <a:pt x="1657502" y="1388111"/>
                </a:lnTo>
                <a:lnTo>
                  <a:pt x="1658455" y="1403668"/>
                </a:lnTo>
                <a:lnTo>
                  <a:pt x="1658772" y="1420813"/>
                </a:lnTo>
                <a:lnTo>
                  <a:pt x="1658455" y="1427798"/>
                </a:lnTo>
                <a:lnTo>
                  <a:pt x="1657502" y="1434148"/>
                </a:lnTo>
                <a:lnTo>
                  <a:pt x="1656550" y="1439863"/>
                </a:lnTo>
                <a:lnTo>
                  <a:pt x="1655280" y="1445578"/>
                </a:lnTo>
                <a:lnTo>
                  <a:pt x="1653376" y="1450658"/>
                </a:lnTo>
                <a:lnTo>
                  <a:pt x="1650836" y="1455421"/>
                </a:lnTo>
                <a:lnTo>
                  <a:pt x="1648296" y="1459548"/>
                </a:lnTo>
                <a:lnTo>
                  <a:pt x="1645122" y="1463358"/>
                </a:lnTo>
                <a:lnTo>
                  <a:pt x="1641630" y="1466851"/>
                </a:lnTo>
                <a:lnTo>
                  <a:pt x="1637503" y="1469708"/>
                </a:lnTo>
                <a:lnTo>
                  <a:pt x="1632741" y="1471931"/>
                </a:lnTo>
                <a:lnTo>
                  <a:pt x="1627980" y="1474153"/>
                </a:lnTo>
                <a:lnTo>
                  <a:pt x="1622265" y="1475423"/>
                </a:lnTo>
                <a:lnTo>
                  <a:pt x="1616869" y="1477011"/>
                </a:lnTo>
                <a:lnTo>
                  <a:pt x="1610520" y="1477646"/>
                </a:lnTo>
                <a:lnTo>
                  <a:pt x="1603536" y="1477646"/>
                </a:lnTo>
                <a:lnTo>
                  <a:pt x="1595917" y="1477328"/>
                </a:lnTo>
                <a:lnTo>
                  <a:pt x="1588933" y="1476693"/>
                </a:lnTo>
                <a:lnTo>
                  <a:pt x="1582584" y="1474788"/>
                </a:lnTo>
                <a:lnTo>
                  <a:pt x="1579727" y="1473836"/>
                </a:lnTo>
                <a:lnTo>
                  <a:pt x="1577188" y="1472566"/>
                </a:lnTo>
                <a:lnTo>
                  <a:pt x="1574648" y="1471296"/>
                </a:lnTo>
                <a:lnTo>
                  <a:pt x="1572426" y="1469708"/>
                </a:lnTo>
                <a:lnTo>
                  <a:pt x="1570521" y="1467803"/>
                </a:lnTo>
                <a:lnTo>
                  <a:pt x="1568299" y="1466216"/>
                </a:lnTo>
                <a:lnTo>
                  <a:pt x="1566712" y="1463993"/>
                </a:lnTo>
                <a:lnTo>
                  <a:pt x="1565124" y="1461771"/>
                </a:lnTo>
                <a:lnTo>
                  <a:pt x="1563855" y="1459548"/>
                </a:lnTo>
                <a:lnTo>
                  <a:pt x="1562902" y="1457008"/>
                </a:lnTo>
                <a:lnTo>
                  <a:pt x="1561632" y="1454151"/>
                </a:lnTo>
                <a:lnTo>
                  <a:pt x="1560680" y="1450976"/>
                </a:lnTo>
                <a:lnTo>
                  <a:pt x="1559093" y="1442721"/>
                </a:lnTo>
                <a:lnTo>
                  <a:pt x="1557506" y="1432561"/>
                </a:lnTo>
                <a:lnTo>
                  <a:pt x="1556553" y="1420496"/>
                </a:lnTo>
                <a:lnTo>
                  <a:pt x="1555601" y="1406208"/>
                </a:lnTo>
                <a:lnTo>
                  <a:pt x="1554649" y="1390016"/>
                </a:lnTo>
                <a:lnTo>
                  <a:pt x="1554331" y="1371918"/>
                </a:lnTo>
                <a:lnTo>
                  <a:pt x="1554331" y="1351598"/>
                </a:lnTo>
                <a:lnTo>
                  <a:pt x="1554331" y="1300163"/>
                </a:lnTo>
                <a:lnTo>
                  <a:pt x="1280689" y="1300163"/>
                </a:lnTo>
                <a:lnTo>
                  <a:pt x="1280689" y="1341121"/>
                </a:lnTo>
                <a:lnTo>
                  <a:pt x="1281006" y="1358266"/>
                </a:lnTo>
                <a:lnTo>
                  <a:pt x="1281641" y="1375093"/>
                </a:lnTo>
                <a:lnTo>
                  <a:pt x="1283546" y="1390968"/>
                </a:lnTo>
                <a:lnTo>
                  <a:pt x="1285450" y="1406208"/>
                </a:lnTo>
                <a:lnTo>
                  <a:pt x="1288625" y="1420813"/>
                </a:lnTo>
                <a:lnTo>
                  <a:pt x="1292117" y="1434783"/>
                </a:lnTo>
                <a:lnTo>
                  <a:pt x="1296561" y="1448436"/>
                </a:lnTo>
                <a:lnTo>
                  <a:pt x="1301005" y="1460818"/>
                </a:lnTo>
                <a:lnTo>
                  <a:pt x="1303863" y="1466851"/>
                </a:lnTo>
                <a:lnTo>
                  <a:pt x="1306402" y="1472566"/>
                </a:lnTo>
                <a:lnTo>
                  <a:pt x="1309577" y="1478598"/>
                </a:lnTo>
                <a:lnTo>
                  <a:pt x="1312751" y="1484313"/>
                </a:lnTo>
                <a:lnTo>
                  <a:pt x="1315926" y="1489393"/>
                </a:lnTo>
                <a:lnTo>
                  <a:pt x="1319418" y="1494791"/>
                </a:lnTo>
                <a:lnTo>
                  <a:pt x="1322910" y="1499871"/>
                </a:lnTo>
                <a:lnTo>
                  <a:pt x="1326719" y="1504951"/>
                </a:lnTo>
                <a:lnTo>
                  <a:pt x="1330528" y="1509713"/>
                </a:lnTo>
                <a:lnTo>
                  <a:pt x="1334655" y="1514158"/>
                </a:lnTo>
                <a:lnTo>
                  <a:pt x="1339100" y="1518603"/>
                </a:lnTo>
                <a:lnTo>
                  <a:pt x="1343544" y="1523048"/>
                </a:lnTo>
                <a:lnTo>
                  <a:pt x="1347988" y="1527176"/>
                </a:lnTo>
                <a:lnTo>
                  <a:pt x="1352432" y="1530986"/>
                </a:lnTo>
                <a:lnTo>
                  <a:pt x="1357512" y="1534796"/>
                </a:lnTo>
                <a:lnTo>
                  <a:pt x="1362591" y="1538288"/>
                </a:lnTo>
                <a:lnTo>
                  <a:pt x="1372749" y="1545273"/>
                </a:lnTo>
                <a:lnTo>
                  <a:pt x="1383543" y="1551941"/>
                </a:lnTo>
                <a:lnTo>
                  <a:pt x="1394336" y="1557656"/>
                </a:lnTo>
                <a:lnTo>
                  <a:pt x="1405129" y="1563688"/>
                </a:lnTo>
                <a:lnTo>
                  <a:pt x="1416240" y="1569086"/>
                </a:lnTo>
                <a:lnTo>
                  <a:pt x="1427986" y="1573848"/>
                </a:lnTo>
                <a:lnTo>
                  <a:pt x="1439731" y="1578611"/>
                </a:lnTo>
                <a:lnTo>
                  <a:pt x="1451477" y="1583056"/>
                </a:lnTo>
                <a:lnTo>
                  <a:pt x="1463540" y="1586866"/>
                </a:lnTo>
                <a:lnTo>
                  <a:pt x="1475921" y="1590358"/>
                </a:lnTo>
                <a:lnTo>
                  <a:pt x="1488619" y="1593216"/>
                </a:lnTo>
                <a:lnTo>
                  <a:pt x="1500999" y="1596073"/>
                </a:lnTo>
                <a:lnTo>
                  <a:pt x="1514015" y="1598613"/>
                </a:lnTo>
                <a:lnTo>
                  <a:pt x="1527348" y="1600201"/>
                </a:lnTo>
                <a:lnTo>
                  <a:pt x="1540363" y="1602106"/>
                </a:lnTo>
                <a:lnTo>
                  <a:pt x="1554331" y="1603058"/>
                </a:lnTo>
                <a:lnTo>
                  <a:pt x="1554331" y="1684973"/>
                </a:lnTo>
                <a:lnTo>
                  <a:pt x="1680359" y="1684973"/>
                </a:lnTo>
                <a:lnTo>
                  <a:pt x="1680359" y="1605916"/>
                </a:lnTo>
                <a:lnTo>
                  <a:pt x="1697819" y="1603693"/>
                </a:lnTo>
                <a:lnTo>
                  <a:pt x="1714326" y="1601471"/>
                </a:lnTo>
                <a:lnTo>
                  <a:pt x="1730516" y="1598613"/>
                </a:lnTo>
                <a:lnTo>
                  <a:pt x="1746071" y="1595121"/>
                </a:lnTo>
                <a:lnTo>
                  <a:pt x="1761626" y="1591628"/>
                </a:lnTo>
                <a:lnTo>
                  <a:pt x="1775912" y="1587818"/>
                </a:lnTo>
                <a:lnTo>
                  <a:pt x="1790197" y="1583373"/>
                </a:lnTo>
                <a:lnTo>
                  <a:pt x="1803212" y="1578293"/>
                </a:lnTo>
                <a:lnTo>
                  <a:pt x="1816228" y="1573531"/>
                </a:lnTo>
                <a:lnTo>
                  <a:pt x="1828926" y="1567816"/>
                </a:lnTo>
                <a:lnTo>
                  <a:pt x="1840672" y="1562101"/>
                </a:lnTo>
                <a:lnTo>
                  <a:pt x="1851782" y="1555751"/>
                </a:lnTo>
                <a:lnTo>
                  <a:pt x="1862576" y="1549083"/>
                </a:lnTo>
                <a:lnTo>
                  <a:pt x="1872734" y="1541781"/>
                </a:lnTo>
                <a:lnTo>
                  <a:pt x="1882575" y="1534478"/>
                </a:lnTo>
                <a:lnTo>
                  <a:pt x="1891464" y="1526858"/>
                </a:lnTo>
                <a:lnTo>
                  <a:pt x="1900035" y="1518286"/>
                </a:lnTo>
                <a:lnTo>
                  <a:pt x="1907971" y="1510031"/>
                </a:lnTo>
                <a:lnTo>
                  <a:pt x="1915590" y="1500823"/>
                </a:lnTo>
                <a:lnTo>
                  <a:pt x="1922256" y="1491616"/>
                </a:lnTo>
                <a:lnTo>
                  <a:pt x="1928605" y="1481773"/>
                </a:lnTo>
                <a:lnTo>
                  <a:pt x="1934319" y="1471613"/>
                </a:lnTo>
                <a:lnTo>
                  <a:pt x="1939716" y="1461136"/>
                </a:lnTo>
                <a:lnTo>
                  <a:pt x="1944160" y="1450341"/>
                </a:lnTo>
                <a:lnTo>
                  <a:pt x="1948287" y="1439228"/>
                </a:lnTo>
                <a:lnTo>
                  <a:pt x="1951779" y="1427798"/>
                </a:lnTo>
                <a:lnTo>
                  <a:pt x="1954954" y="1415416"/>
                </a:lnTo>
                <a:lnTo>
                  <a:pt x="1957493" y="1403351"/>
                </a:lnTo>
                <a:lnTo>
                  <a:pt x="1959398" y="1390333"/>
                </a:lnTo>
                <a:lnTo>
                  <a:pt x="1960985" y="1377633"/>
                </a:lnTo>
                <a:lnTo>
                  <a:pt x="1961620" y="1363981"/>
                </a:lnTo>
                <a:lnTo>
                  <a:pt x="1961938" y="1350011"/>
                </a:lnTo>
                <a:lnTo>
                  <a:pt x="1961620" y="1332866"/>
                </a:lnTo>
                <a:lnTo>
                  <a:pt x="1960985" y="1324611"/>
                </a:lnTo>
                <a:lnTo>
                  <a:pt x="1960350" y="1316038"/>
                </a:lnTo>
                <a:lnTo>
                  <a:pt x="1959398" y="1308418"/>
                </a:lnTo>
                <a:lnTo>
                  <a:pt x="1958128" y="1300481"/>
                </a:lnTo>
                <a:lnTo>
                  <a:pt x="1957176" y="1292861"/>
                </a:lnTo>
                <a:lnTo>
                  <a:pt x="1955271" y="1285558"/>
                </a:lnTo>
                <a:lnTo>
                  <a:pt x="1953684" y="1278256"/>
                </a:lnTo>
                <a:lnTo>
                  <a:pt x="1951779" y="1271271"/>
                </a:lnTo>
                <a:lnTo>
                  <a:pt x="1949875" y="1264286"/>
                </a:lnTo>
                <a:lnTo>
                  <a:pt x="1947335" y="1257618"/>
                </a:lnTo>
                <a:lnTo>
                  <a:pt x="1944795" y="1250951"/>
                </a:lnTo>
                <a:lnTo>
                  <a:pt x="1942256" y="1244601"/>
                </a:lnTo>
                <a:lnTo>
                  <a:pt x="1939081" y="1238251"/>
                </a:lnTo>
                <a:lnTo>
                  <a:pt x="1935907" y="1232536"/>
                </a:lnTo>
                <a:lnTo>
                  <a:pt x="1929240" y="1221106"/>
                </a:lnTo>
                <a:lnTo>
                  <a:pt x="1922256" y="1210311"/>
                </a:lnTo>
                <a:lnTo>
                  <a:pt x="1914637" y="1200151"/>
                </a:lnTo>
                <a:lnTo>
                  <a:pt x="1907019" y="1190626"/>
                </a:lnTo>
                <a:lnTo>
                  <a:pt x="1898448" y="1182053"/>
                </a:lnTo>
                <a:lnTo>
                  <a:pt x="1890194" y="1173798"/>
                </a:lnTo>
                <a:lnTo>
                  <a:pt x="1880988" y="1166178"/>
                </a:lnTo>
                <a:lnTo>
                  <a:pt x="1872099" y="1159510"/>
                </a:lnTo>
                <a:lnTo>
                  <a:pt x="1861306" y="1152843"/>
                </a:lnTo>
                <a:lnTo>
                  <a:pt x="1848608" y="1145223"/>
                </a:lnTo>
                <a:lnTo>
                  <a:pt x="1834005" y="1136968"/>
                </a:lnTo>
                <a:lnTo>
                  <a:pt x="1817180" y="1128078"/>
                </a:lnTo>
                <a:lnTo>
                  <a:pt x="1798451" y="1118553"/>
                </a:lnTo>
                <a:lnTo>
                  <a:pt x="1777499" y="1108075"/>
                </a:lnTo>
                <a:lnTo>
                  <a:pt x="1754642" y="1097280"/>
                </a:lnTo>
                <a:lnTo>
                  <a:pt x="1729881" y="1085215"/>
                </a:lnTo>
                <a:lnTo>
                  <a:pt x="1700358" y="1071880"/>
                </a:lnTo>
                <a:lnTo>
                  <a:pt x="1674327" y="1059180"/>
                </a:lnTo>
                <a:lnTo>
                  <a:pt x="1651471" y="1047750"/>
                </a:lnTo>
                <a:lnTo>
                  <a:pt x="1631472" y="1037590"/>
                </a:lnTo>
                <a:lnTo>
                  <a:pt x="1614329" y="1028383"/>
                </a:lnTo>
                <a:lnTo>
                  <a:pt x="1600679" y="1020445"/>
                </a:lnTo>
                <a:lnTo>
                  <a:pt x="1589568" y="1013778"/>
                </a:lnTo>
                <a:lnTo>
                  <a:pt x="1581949" y="1008380"/>
                </a:lnTo>
                <a:lnTo>
                  <a:pt x="1578775" y="1005840"/>
                </a:lnTo>
                <a:lnTo>
                  <a:pt x="1575918" y="1002665"/>
                </a:lnTo>
                <a:lnTo>
                  <a:pt x="1573378" y="999808"/>
                </a:lnTo>
                <a:lnTo>
                  <a:pt x="1570838" y="996315"/>
                </a:lnTo>
                <a:lnTo>
                  <a:pt x="1568299" y="992823"/>
                </a:lnTo>
                <a:lnTo>
                  <a:pt x="1566394" y="989013"/>
                </a:lnTo>
                <a:lnTo>
                  <a:pt x="1564489" y="985203"/>
                </a:lnTo>
                <a:lnTo>
                  <a:pt x="1562902" y="981075"/>
                </a:lnTo>
                <a:lnTo>
                  <a:pt x="1560998" y="976630"/>
                </a:lnTo>
                <a:lnTo>
                  <a:pt x="1560045" y="971868"/>
                </a:lnTo>
                <a:lnTo>
                  <a:pt x="1559093" y="967105"/>
                </a:lnTo>
                <a:lnTo>
                  <a:pt x="1557823" y="962025"/>
                </a:lnTo>
                <a:lnTo>
                  <a:pt x="1557188" y="956310"/>
                </a:lnTo>
                <a:lnTo>
                  <a:pt x="1556871" y="950595"/>
                </a:lnTo>
                <a:lnTo>
                  <a:pt x="1556236" y="938848"/>
                </a:lnTo>
                <a:lnTo>
                  <a:pt x="1556553" y="931863"/>
                </a:lnTo>
                <a:lnTo>
                  <a:pt x="1557188" y="924878"/>
                </a:lnTo>
                <a:lnTo>
                  <a:pt x="1557823" y="918528"/>
                </a:lnTo>
                <a:lnTo>
                  <a:pt x="1559410" y="913130"/>
                </a:lnTo>
                <a:lnTo>
                  <a:pt x="1560998" y="907415"/>
                </a:lnTo>
                <a:lnTo>
                  <a:pt x="1563537" y="902653"/>
                </a:lnTo>
                <a:lnTo>
                  <a:pt x="1566077" y="898525"/>
                </a:lnTo>
                <a:lnTo>
                  <a:pt x="1568616" y="894398"/>
                </a:lnTo>
                <a:lnTo>
                  <a:pt x="1572108" y="890905"/>
                </a:lnTo>
                <a:lnTo>
                  <a:pt x="1575600" y="888048"/>
                </a:lnTo>
                <a:lnTo>
                  <a:pt x="1579727" y="885190"/>
                </a:lnTo>
                <a:lnTo>
                  <a:pt x="1584489" y="882968"/>
                </a:lnTo>
                <a:lnTo>
                  <a:pt x="1589251" y="881698"/>
                </a:lnTo>
                <a:lnTo>
                  <a:pt x="1594647" y="880745"/>
                </a:lnTo>
                <a:lnTo>
                  <a:pt x="1600361" y="879793"/>
                </a:lnTo>
                <a:lnTo>
                  <a:pt x="1606393" y="879475"/>
                </a:lnTo>
                <a:lnTo>
                  <a:pt x="1613694" y="879793"/>
                </a:lnTo>
                <a:lnTo>
                  <a:pt x="1620678" y="880745"/>
                </a:lnTo>
                <a:lnTo>
                  <a:pt x="1626710" y="882015"/>
                </a:lnTo>
                <a:lnTo>
                  <a:pt x="1632106" y="883920"/>
                </a:lnTo>
                <a:lnTo>
                  <a:pt x="1636551" y="886143"/>
                </a:lnTo>
                <a:lnTo>
                  <a:pt x="1640995" y="889318"/>
                </a:lnTo>
                <a:lnTo>
                  <a:pt x="1642582" y="890905"/>
                </a:lnTo>
                <a:lnTo>
                  <a:pt x="1644487" y="892810"/>
                </a:lnTo>
                <a:lnTo>
                  <a:pt x="1645757" y="894715"/>
                </a:lnTo>
                <a:lnTo>
                  <a:pt x="1647027" y="896620"/>
                </a:lnTo>
                <a:lnTo>
                  <a:pt x="1649249" y="901700"/>
                </a:lnTo>
                <a:lnTo>
                  <a:pt x="1651471" y="907733"/>
                </a:lnTo>
                <a:lnTo>
                  <a:pt x="1652741" y="915035"/>
                </a:lnTo>
                <a:lnTo>
                  <a:pt x="1654011" y="923608"/>
                </a:lnTo>
                <a:lnTo>
                  <a:pt x="1655280" y="933450"/>
                </a:lnTo>
                <a:lnTo>
                  <a:pt x="1655915" y="944245"/>
                </a:lnTo>
                <a:lnTo>
                  <a:pt x="1656233" y="956310"/>
                </a:lnTo>
                <a:lnTo>
                  <a:pt x="1656550" y="969645"/>
                </a:lnTo>
                <a:lnTo>
                  <a:pt x="1656550" y="1004570"/>
                </a:lnTo>
                <a:lnTo>
                  <a:pt x="1930193" y="1004570"/>
                </a:lnTo>
                <a:lnTo>
                  <a:pt x="1932097" y="981393"/>
                </a:lnTo>
                <a:lnTo>
                  <a:pt x="1932732" y="972503"/>
                </a:lnTo>
                <a:lnTo>
                  <a:pt x="1932732" y="964883"/>
                </a:lnTo>
                <a:lnTo>
                  <a:pt x="1932732" y="953453"/>
                </a:lnTo>
                <a:lnTo>
                  <a:pt x="1932097" y="942340"/>
                </a:lnTo>
                <a:lnTo>
                  <a:pt x="1930510" y="931545"/>
                </a:lnTo>
                <a:lnTo>
                  <a:pt x="1928923" y="920750"/>
                </a:lnTo>
                <a:lnTo>
                  <a:pt x="1926701" y="910590"/>
                </a:lnTo>
                <a:lnTo>
                  <a:pt x="1923844" y="900748"/>
                </a:lnTo>
                <a:lnTo>
                  <a:pt x="1920987" y="891223"/>
                </a:lnTo>
                <a:lnTo>
                  <a:pt x="1916860" y="881698"/>
                </a:lnTo>
                <a:lnTo>
                  <a:pt x="1912733" y="873125"/>
                </a:lnTo>
                <a:lnTo>
                  <a:pt x="1908288" y="864235"/>
                </a:lnTo>
                <a:lnTo>
                  <a:pt x="1903209" y="855980"/>
                </a:lnTo>
                <a:lnTo>
                  <a:pt x="1897495" y="847725"/>
                </a:lnTo>
                <a:lnTo>
                  <a:pt x="1891146" y="840105"/>
                </a:lnTo>
                <a:lnTo>
                  <a:pt x="1884480" y="832485"/>
                </a:lnTo>
                <a:lnTo>
                  <a:pt x="1877496" y="825500"/>
                </a:lnTo>
                <a:lnTo>
                  <a:pt x="1869877" y="818833"/>
                </a:lnTo>
                <a:lnTo>
                  <a:pt x="1861623" y="812165"/>
                </a:lnTo>
                <a:lnTo>
                  <a:pt x="1853370" y="806450"/>
                </a:lnTo>
                <a:lnTo>
                  <a:pt x="1844163" y="800418"/>
                </a:lnTo>
                <a:lnTo>
                  <a:pt x="1834322" y="795020"/>
                </a:lnTo>
                <a:lnTo>
                  <a:pt x="1824164" y="789623"/>
                </a:lnTo>
                <a:lnTo>
                  <a:pt x="1813688" y="784860"/>
                </a:lnTo>
                <a:lnTo>
                  <a:pt x="1802577" y="780098"/>
                </a:lnTo>
                <a:lnTo>
                  <a:pt x="1790832" y="775970"/>
                </a:lnTo>
                <a:lnTo>
                  <a:pt x="1779086" y="772160"/>
                </a:lnTo>
                <a:lnTo>
                  <a:pt x="1766388" y="768350"/>
                </a:lnTo>
                <a:lnTo>
                  <a:pt x="1753055" y="765175"/>
                </a:lnTo>
                <a:lnTo>
                  <a:pt x="1739405" y="762000"/>
                </a:lnTo>
                <a:lnTo>
                  <a:pt x="1725754" y="759778"/>
                </a:lnTo>
                <a:lnTo>
                  <a:pt x="1710834" y="757238"/>
                </a:lnTo>
                <a:lnTo>
                  <a:pt x="1695914" y="755015"/>
                </a:lnTo>
                <a:lnTo>
                  <a:pt x="1680359" y="753428"/>
                </a:lnTo>
                <a:lnTo>
                  <a:pt x="1680359" y="686118"/>
                </a:lnTo>
                <a:lnTo>
                  <a:pt x="1554331" y="686118"/>
                </a:lnTo>
                <a:close/>
                <a:moveTo>
                  <a:pt x="1619408" y="0"/>
                </a:moveTo>
                <a:lnTo>
                  <a:pt x="2640012" y="871220"/>
                </a:lnTo>
                <a:lnTo>
                  <a:pt x="2113362" y="871220"/>
                </a:lnTo>
                <a:lnTo>
                  <a:pt x="2274944" y="1871663"/>
                </a:lnTo>
                <a:lnTo>
                  <a:pt x="963555" y="1871663"/>
                </a:lnTo>
                <a:lnTo>
                  <a:pt x="1103234" y="871220"/>
                </a:lnTo>
                <a:lnTo>
                  <a:pt x="598487" y="871220"/>
                </a:lnTo>
                <a:lnTo>
                  <a:pt x="1619408" y="0"/>
                </a:lnTo>
                <a:close/>
              </a:path>
            </a:pathLst>
          </a:cu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2" name="TextBox 87">
            <a:extLst>
              <a:ext uri="{FF2B5EF4-FFF2-40B4-BE49-F238E27FC236}">
                <a16:creationId xmlns="" xmlns:a16="http://schemas.microsoft.com/office/drawing/2014/main" id="{86813CA0-EB52-468D-A00D-FF44B3B93B05}"/>
              </a:ext>
            </a:extLst>
          </p:cNvPr>
          <p:cNvSpPr txBox="1"/>
          <p:nvPr/>
        </p:nvSpPr>
        <p:spPr>
          <a:xfrm>
            <a:off x="1489076" y="3296492"/>
            <a:ext cx="1934791" cy="923330"/>
          </a:xfrm>
          <a:prstGeom prst="rect">
            <a:avLst/>
          </a:prstGeom>
          <a:noFill/>
        </p:spPr>
        <p:txBody>
          <a:bodyPr wrap="square" rtlCol="0">
            <a:spAutoFit/>
          </a:bodyPr>
          <a:lstStyle/>
          <a:p>
            <a:pPr algn="ctr">
              <a:lnSpc>
                <a:spcPct val="150000"/>
              </a:lnSpc>
            </a:pPr>
            <a:r>
              <a:rPr lang="zh-CN" altLang="en-US" sz="1200" dirty="0">
                <a:solidFill>
                  <a:srgbClr val="47484A"/>
                </a:solidFill>
                <a:cs typeface="+mn-ea"/>
                <a:sym typeface="+mn-lt"/>
              </a:rPr>
              <a:t>此处添加详细文本描述此处添加详细文本描述此处添加</a:t>
            </a:r>
          </a:p>
        </p:txBody>
      </p:sp>
      <p:sp>
        <p:nvSpPr>
          <p:cNvPr id="33" name="KSO_Shape">
            <a:extLst>
              <a:ext uri="{FF2B5EF4-FFF2-40B4-BE49-F238E27FC236}">
                <a16:creationId xmlns="" xmlns:a16="http://schemas.microsoft.com/office/drawing/2014/main" id="{2E73066E-A2AD-4133-BFE5-02D8556E393B}"/>
              </a:ext>
            </a:extLst>
          </p:cNvPr>
          <p:cNvSpPr>
            <a:spLocks/>
          </p:cNvSpPr>
          <p:nvPr/>
        </p:nvSpPr>
        <p:spPr bwMode="auto">
          <a:xfrm>
            <a:off x="2065139" y="2524796"/>
            <a:ext cx="734360" cy="728240"/>
          </a:xfrm>
          <a:custGeom>
            <a:avLst/>
            <a:gdLst>
              <a:gd name="T0" fmla="*/ 435344 w 2268537"/>
              <a:gd name="T1" fmla="*/ 1538932 h 2247901"/>
              <a:gd name="T2" fmla="*/ 495462 w 2268537"/>
              <a:gd name="T3" fmla="*/ 1635063 h 2247901"/>
              <a:gd name="T4" fmla="*/ 599590 w 2268537"/>
              <a:gd name="T5" fmla="*/ 1589945 h 2247901"/>
              <a:gd name="T6" fmla="*/ 569645 w 2268537"/>
              <a:gd name="T7" fmla="*/ 1480210 h 2247901"/>
              <a:gd name="T8" fmla="*/ 1569477 w 2268537"/>
              <a:gd name="T9" fmla="*/ 1473664 h 2247901"/>
              <a:gd name="T10" fmla="*/ 1631626 w 2268537"/>
              <a:gd name="T11" fmla="*/ 1599219 h 2247901"/>
              <a:gd name="T12" fmla="*/ 1169820 w 2268537"/>
              <a:gd name="T13" fmla="*/ 1679820 h 2247901"/>
              <a:gd name="T14" fmla="*/ 2218183 w 2268537"/>
              <a:gd name="T15" fmla="*/ 1620107 h 2247901"/>
              <a:gd name="T16" fmla="*/ 2265361 w 2268537"/>
              <a:gd name="T17" fmla="*/ 1739305 h 2247901"/>
              <a:gd name="T18" fmla="*/ 1398682 w 2268537"/>
              <a:gd name="T19" fmla="*/ 2039003 h 2247901"/>
              <a:gd name="T20" fmla="*/ 0 w 2268537"/>
              <a:gd name="T21" fmla="*/ 1401763 h 2247901"/>
              <a:gd name="T22" fmla="*/ 1802845 w 2268537"/>
              <a:gd name="T23" fmla="*/ 1254543 h 2247901"/>
              <a:gd name="T24" fmla="*/ 1896694 w 2268537"/>
              <a:gd name="T25" fmla="*/ 1346722 h 2247901"/>
              <a:gd name="T26" fmla="*/ 1801262 w 2268537"/>
              <a:gd name="T27" fmla="*/ 1343544 h 2247901"/>
              <a:gd name="T28" fmla="*/ 1952551 w 2268537"/>
              <a:gd name="T29" fmla="*/ 1373286 h 2247901"/>
              <a:gd name="T30" fmla="*/ 1959109 w 2268537"/>
              <a:gd name="T31" fmla="*/ 1284967 h 2247901"/>
              <a:gd name="T32" fmla="*/ 1883577 w 2268537"/>
              <a:gd name="T33" fmla="*/ 1210951 h 2247901"/>
              <a:gd name="T34" fmla="*/ 1924735 w 2268537"/>
              <a:gd name="T35" fmla="*/ 1183705 h 2247901"/>
              <a:gd name="T36" fmla="*/ 2066527 w 2268537"/>
              <a:gd name="T37" fmla="*/ 1199371 h 2247901"/>
              <a:gd name="T38" fmla="*/ 1998232 w 2268537"/>
              <a:gd name="T39" fmla="*/ 1451844 h 2247901"/>
              <a:gd name="T40" fmla="*/ 1739299 w 2268537"/>
              <a:gd name="T41" fmla="*/ 1420285 h 2247901"/>
              <a:gd name="T42" fmla="*/ 1733193 w 2268537"/>
              <a:gd name="T43" fmla="*/ 1158731 h 2247901"/>
              <a:gd name="T44" fmla="*/ 1233862 w 2268537"/>
              <a:gd name="T45" fmla="*/ 780369 h 2247901"/>
              <a:gd name="T46" fmla="*/ 1208472 w 2268537"/>
              <a:gd name="T47" fmla="*/ 887639 h 2247901"/>
              <a:gd name="T48" fmla="*/ 1337010 w 2268537"/>
              <a:gd name="T49" fmla="*/ 1007835 h 2247901"/>
              <a:gd name="T50" fmla="*/ 1297791 w 2268537"/>
              <a:gd name="T51" fmla="*/ 959984 h 2247901"/>
              <a:gd name="T52" fmla="*/ 1297791 w 2268537"/>
              <a:gd name="T53" fmla="*/ 1067934 h 2247901"/>
              <a:gd name="T54" fmla="*/ 1447865 w 2268537"/>
              <a:gd name="T55" fmla="*/ 1005568 h 2247901"/>
              <a:gd name="T56" fmla="*/ 1326808 w 2268537"/>
              <a:gd name="T57" fmla="*/ 866548 h 2247901"/>
              <a:gd name="T58" fmla="*/ 1320234 w 2268537"/>
              <a:gd name="T59" fmla="*/ 810532 h 2247901"/>
              <a:gd name="T60" fmla="*/ 1427235 w 2268537"/>
              <a:gd name="T61" fmla="*/ 798966 h 2247901"/>
              <a:gd name="T62" fmla="*/ 1388017 w 2268537"/>
              <a:gd name="T63" fmla="*/ 636134 h 2247901"/>
              <a:gd name="T64" fmla="*/ 1555092 w 2268537"/>
              <a:gd name="T65" fmla="*/ 745444 h 2247901"/>
              <a:gd name="T66" fmla="*/ 1611993 w 2268537"/>
              <a:gd name="T67" fmla="*/ 941614 h 2247901"/>
              <a:gd name="T68" fmla="*/ 1527662 w 2268537"/>
              <a:gd name="T69" fmla="*/ 1124630 h 2247901"/>
              <a:gd name="T70" fmla="*/ 1344717 w 2268537"/>
              <a:gd name="T71" fmla="*/ 1208994 h 2247901"/>
              <a:gd name="T72" fmla="*/ 1148398 w 2268537"/>
              <a:gd name="T73" fmla="*/ 1151844 h 2247901"/>
              <a:gd name="T74" fmla="*/ 1039356 w 2268537"/>
              <a:gd name="T75" fmla="*/ 984930 h 2247901"/>
              <a:gd name="T76" fmla="*/ 1067013 w 2268537"/>
              <a:gd name="T77" fmla="*/ 780823 h 2247901"/>
              <a:gd name="T78" fmla="*/ 1215727 w 2268537"/>
              <a:gd name="T79" fmla="*/ 648834 h 2247901"/>
              <a:gd name="T80" fmla="*/ 1814840 w 2268537"/>
              <a:gd name="T81" fmla="*/ 491075 h 2247901"/>
              <a:gd name="T82" fmla="*/ 1888564 w 2268537"/>
              <a:gd name="T83" fmla="*/ 577139 h 2247901"/>
              <a:gd name="T84" fmla="*/ 1872408 w 2268537"/>
              <a:gd name="T85" fmla="*/ 577818 h 2247901"/>
              <a:gd name="T86" fmla="*/ 1907905 w 2268537"/>
              <a:gd name="T87" fmla="*/ 640554 h 2247901"/>
              <a:gd name="T88" fmla="*/ 1942719 w 2268537"/>
              <a:gd name="T89" fmla="*/ 548375 h 2247901"/>
              <a:gd name="T90" fmla="*/ 1892432 w 2268537"/>
              <a:gd name="T91" fmla="*/ 493113 h 2247901"/>
              <a:gd name="T92" fmla="*/ 1895390 w 2268537"/>
              <a:gd name="T93" fmla="*/ 384401 h 2247901"/>
              <a:gd name="T94" fmla="*/ 2056717 w 2268537"/>
              <a:gd name="T95" fmla="*/ 536598 h 2247901"/>
              <a:gd name="T96" fmla="*/ 1929294 w 2268537"/>
              <a:gd name="T97" fmla="*/ 718464 h 2247901"/>
              <a:gd name="T98" fmla="*/ 1729512 w 2268537"/>
              <a:gd name="T99" fmla="*/ 619944 h 2247901"/>
              <a:gd name="T100" fmla="*/ 1798230 w 2268537"/>
              <a:gd name="T101" fmla="*/ 408635 h 2247901"/>
              <a:gd name="T102" fmla="*/ 1438439 w 2268537"/>
              <a:gd name="T103" fmla="*/ 111042 h 2247901"/>
              <a:gd name="T104" fmla="*/ 1512769 w 2268537"/>
              <a:gd name="T105" fmla="*/ 199876 h 2247901"/>
              <a:gd name="T106" fmla="*/ 1448183 w 2268537"/>
              <a:gd name="T107" fmla="*/ 210980 h 2247901"/>
              <a:gd name="T108" fmla="*/ 1572596 w 2268537"/>
              <a:gd name="T109" fmla="*/ 192171 h 2247901"/>
              <a:gd name="T110" fmla="*/ 1493506 w 2268537"/>
              <a:gd name="T111" fmla="*/ 107869 h 2247901"/>
              <a:gd name="T112" fmla="*/ 1558092 w 2268537"/>
              <a:gd name="T113" fmla="*/ 86114 h 2247901"/>
              <a:gd name="T114" fmla="*/ 1618146 w 2268537"/>
              <a:gd name="T115" fmla="*/ 49629 h 2247901"/>
              <a:gd name="T116" fmla="*/ 1622905 w 2268537"/>
              <a:gd name="T117" fmla="*/ 248145 h 2247901"/>
              <a:gd name="T118" fmla="*/ 1427334 w 2268537"/>
              <a:gd name="T119" fmla="*/ 281231 h 2247901"/>
              <a:gd name="T120" fmla="*/ 1366148 w 2268537"/>
              <a:gd name="T121" fmla="*/ 92686 h 2247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268537" h="2247901">
                <a:moveTo>
                  <a:pt x="516787" y="1465473"/>
                </a:moveTo>
                <a:lnTo>
                  <a:pt x="512476" y="1465700"/>
                </a:lnTo>
                <a:lnTo>
                  <a:pt x="507939" y="1466607"/>
                </a:lnTo>
                <a:lnTo>
                  <a:pt x="503629" y="1467060"/>
                </a:lnTo>
                <a:lnTo>
                  <a:pt x="499545" y="1468194"/>
                </a:lnTo>
                <a:lnTo>
                  <a:pt x="495462" y="1469327"/>
                </a:lnTo>
                <a:lnTo>
                  <a:pt x="491151" y="1470688"/>
                </a:lnTo>
                <a:lnTo>
                  <a:pt x="487295" y="1472275"/>
                </a:lnTo>
                <a:lnTo>
                  <a:pt x="483438" y="1474089"/>
                </a:lnTo>
                <a:lnTo>
                  <a:pt x="479582" y="1475902"/>
                </a:lnTo>
                <a:lnTo>
                  <a:pt x="475952" y="1477943"/>
                </a:lnTo>
                <a:lnTo>
                  <a:pt x="472776" y="1480210"/>
                </a:lnTo>
                <a:lnTo>
                  <a:pt x="469146" y="1482704"/>
                </a:lnTo>
                <a:lnTo>
                  <a:pt x="465970" y="1485425"/>
                </a:lnTo>
                <a:lnTo>
                  <a:pt x="462794" y="1487919"/>
                </a:lnTo>
                <a:lnTo>
                  <a:pt x="459845" y="1490866"/>
                </a:lnTo>
                <a:lnTo>
                  <a:pt x="456896" y="1493814"/>
                </a:lnTo>
                <a:lnTo>
                  <a:pt x="454173" y="1496988"/>
                </a:lnTo>
                <a:lnTo>
                  <a:pt x="451451" y="1500389"/>
                </a:lnTo>
                <a:lnTo>
                  <a:pt x="449182" y="1503563"/>
                </a:lnTo>
                <a:lnTo>
                  <a:pt x="446914" y="1507190"/>
                </a:lnTo>
                <a:lnTo>
                  <a:pt x="444872" y="1510818"/>
                </a:lnTo>
                <a:lnTo>
                  <a:pt x="442830" y="1514446"/>
                </a:lnTo>
                <a:lnTo>
                  <a:pt x="441242" y="1518300"/>
                </a:lnTo>
                <a:lnTo>
                  <a:pt x="439654" y="1522381"/>
                </a:lnTo>
                <a:lnTo>
                  <a:pt x="438066" y="1526462"/>
                </a:lnTo>
                <a:lnTo>
                  <a:pt x="437159" y="1530543"/>
                </a:lnTo>
                <a:lnTo>
                  <a:pt x="436025" y="1534851"/>
                </a:lnTo>
                <a:lnTo>
                  <a:pt x="435344" y="1538932"/>
                </a:lnTo>
                <a:lnTo>
                  <a:pt x="434663" y="1543466"/>
                </a:lnTo>
                <a:lnTo>
                  <a:pt x="434437" y="1547774"/>
                </a:lnTo>
                <a:lnTo>
                  <a:pt x="434210" y="1552309"/>
                </a:lnTo>
                <a:lnTo>
                  <a:pt x="434437" y="1556843"/>
                </a:lnTo>
                <a:lnTo>
                  <a:pt x="434663" y="1561151"/>
                </a:lnTo>
                <a:lnTo>
                  <a:pt x="435344" y="1565459"/>
                </a:lnTo>
                <a:lnTo>
                  <a:pt x="436025" y="1569767"/>
                </a:lnTo>
                <a:lnTo>
                  <a:pt x="437159" y="1574074"/>
                </a:lnTo>
                <a:lnTo>
                  <a:pt x="438066" y="1578155"/>
                </a:lnTo>
                <a:lnTo>
                  <a:pt x="439654" y="1582010"/>
                </a:lnTo>
                <a:lnTo>
                  <a:pt x="441242" y="1586091"/>
                </a:lnTo>
                <a:lnTo>
                  <a:pt x="442830" y="1589945"/>
                </a:lnTo>
                <a:lnTo>
                  <a:pt x="444872" y="1593573"/>
                </a:lnTo>
                <a:lnTo>
                  <a:pt x="446914" y="1597200"/>
                </a:lnTo>
                <a:lnTo>
                  <a:pt x="449182" y="1600828"/>
                </a:lnTo>
                <a:lnTo>
                  <a:pt x="451451" y="1604229"/>
                </a:lnTo>
                <a:lnTo>
                  <a:pt x="454173" y="1607630"/>
                </a:lnTo>
                <a:lnTo>
                  <a:pt x="456896" y="1610577"/>
                </a:lnTo>
                <a:lnTo>
                  <a:pt x="459845" y="1613751"/>
                </a:lnTo>
                <a:lnTo>
                  <a:pt x="462794" y="1616472"/>
                </a:lnTo>
                <a:lnTo>
                  <a:pt x="465970" y="1619193"/>
                </a:lnTo>
                <a:lnTo>
                  <a:pt x="469146" y="1621687"/>
                </a:lnTo>
                <a:lnTo>
                  <a:pt x="472776" y="1624407"/>
                </a:lnTo>
                <a:lnTo>
                  <a:pt x="475952" y="1626675"/>
                </a:lnTo>
                <a:lnTo>
                  <a:pt x="479582" y="1628715"/>
                </a:lnTo>
                <a:lnTo>
                  <a:pt x="483438" y="1630529"/>
                </a:lnTo>
                <a:lnTo>
                  <a:pt x="487295" y="1632343"/>
                </a:lnTo>
                <a:lnTo>
                  <a:pt x="491151" y="1633930"/>
                </a:lnTo>
                <a:lnTo>
                  <a:pt x="495462" y="1635063"/>
                </a:lnTo>
                <a:lnTo>
                  <a:pt x="499545" y="1636424"/>
                </a:lnTo>
                <a:lnTo>
                  <a:pt x="503629" y="1637557"/>
                </a:lnTo>
                <a:lnTo>
                  <a:pt x="507939" y="1638011"/>
                </a:lnTo>
                <a:lnTo>
                  <a:pt x="512476" y="1638691"/>
                </a:lnTo>
                <a:lnTo>
                  <a:pt x="516787" y="1638918"/>
                </a:lnTo>
                <a:lnTo>
                  <a:pt x="521097" y="1638918"/>
                </a:lnTo>
                <a:lnTo>
                  <a:pt x="525634" y="1638918"/>
                </a:lnTo>
                <a:lnTo>
                  <a:pt x="529944" y="1638691"/>
                </a:lnTo>
                <a:lnTo>
                  <a:pt x="534255" y="1638011"/>
                </a:lnTo>
                <a:lnTo>
                  <a:pt x="538792" y="1637557"/>
                </a:lnTo>
                <a:lnTo>
                  <a:pt x="542875" y="1636424"/>
                </a:lnTo>
                <a:lnTo>
                  <a:pt x="546959" y="1635063"/>
                </a:lnTo>
                <a:lnTo>
                  <a:pt x="551042" y="1633930"/>
                </a:lnTo>
                <a:lnTo>
                  <a:pt x="554899" y="1632343"/>
                </a:lnTo>
                <a:lnTo>
                  <a:pt x="558756" y="1630529"/>
                </a:lnTo>
                <a:lnTo>
                  <a:pt x="562839" y="1628715"/>
                </a:lnTo>
                <a:lnTo>
                  <a:pt x="566242" y="1626675"/>
                </a:lnTo>
                <a:lnTo>
                  <a:pt x="569645" y="1624407"/>
                </a:lnTo>
                <a:lnTo>
                  <a:pt x="573275" y="1621687"/>
                </a:lnTo>
                <a:lnTo>
                  <a:pt x="576451" y="1619193"/>
                </a:lnTo>
                <a:lnTo>
                  <a:pt x="579854" y="1616472"/>
                </a:lnTo>
                <a:lnTo>
                  <a:pt x="582576" y="1613751"/>
                </a:lnTo>
                <a:lnTo>
                  <a:pt x="585525" y="1610577"/>
                </a:lnTo>
                <a:lnTo>
                  <a:pt x="588247" y="1607630"/>
                </a:lnTo>
                <a:lnTo>
                  <a:pt x="590743" y="1604229"/>
                </a:lnTo>
                <a:lnTo>
                  <a:pt x="593238" y="1600828"/>
                </a:lnTo>
                <a:lnTo>
                  <a:pt x="595507" y="1597200"/>
                </a:lnTo>
                <a:lnTo>
                  <a:pt x="597549" y="1593573"/>
                </a:lnTo>
                <a:lnTo>
                  <a:pt x="599590" y="1589945"/>
                </a:lnTo>
                <a:lnTo>
                  <a:pt x="601178" y="1586091"/>
                </a:lnTo>
                <a:lnTo>
                  <a:pt x="602766" y="1582010"/>
                </a:lnTo>
                <a:lnTo>
                  <a:pt x="604354" y="1578155"/>
                </a:lnTo>
                <a:lnTo>
                  <a:pt x="605262" y="1574074"/>
                </a:lnTo>
                <a:lnTo>
                  <a:pt x="606396" y="1569767"/>
                </a:lnTo>
                <a:lnTo>
                  <a:pt x="607077" y="1565459"/>
                </a:lnTo>
                <a:lnTo>
                  <a:pt x="607531" y="1561151"/>
                </a:lnTo>
                <a:lnTo>
                  <a:pt x="607984" y="1556843"/>
                </a:lnTo>
                <a:lnTo>
                  <a:pt x="608211" y="1552309"/>
                </a:lnTo>
                <a:lnTo>
                  <a:pt x="607984" y="1547774"/>
                </a:lnTo>
                <a:lnTo>
                  <a:pt x="607531" y="1543466"/>
                </a:lnTo>
                <a:lnTo>
                  <a:pt x="607077" y="1538932"/>
                </a:lnTo>
                <a:lnTo>
                  <a:pt x="606396" y="1534851"/>
                </a:lnTo>
                <a:lnTo>
                  <a:pt x="605262" y="1530543"/>
                </a:lnTo>
                <a:lnTo>
                  <a:pt x="604354" y="1526462"/>
                </a:lnTo>
                <a:lnTo>
                  <a:pt x="602766" y="1522381"/>
                </a:lnTo>
                <a:lnTo>
                  <a:pt x="601178" y="1518300"/>
                </a:lnTo>
                <a:lnTo>
                  <a:pt x="599590" y="1514446"/>
                </a:lnTo>
                <a:lnTo>
                  <a:pt x="597549" y="1510818"/>
                </a:lnTo>
                <a:lnTo>
                  <a:pt x="595507" y="1507190"/>
                </a:lnTo>
                <a:lnTo>
                  <a:pt x="593238" y="1503563"/>
                </a:lnTo>
                <a:lnTo>
                  <a:pt x="590743" y="1500389"/>
                </a:lnTo>
                <a:lnTo>
                  <a:pt x="588247" y="1496988"/>
                </a:lnTo>
                <a:lnTo>
                  <a:pt x="585525" y="1493814"/>
                </a:lnTo>
                <a:lnTo>
                  <a:pt x="582576" y="1490866"/>
                </a:lnTo>
                <a:lnTo>
                  <a:pt x="579854" y="1487919"/>
                </a:lnTo>
                <a:lnTo>
                  <a:pt x="576451" y="1485425"/>
                </a:lnTo>
                <a:lnTo>
                  <a:pt x="573275" y="1482704"/>
                </a:lnTo>
                <a:lnTo>
                  <a:pt x="569645" y="1480210"/>
                </a:lnTo>
                <a:lnTo>
                  <a:pt x="566242" y="1477943"/>
                </a:lnTo>
                <a:lnTo>
                  <a:pt x="562839" y="1475902"/>
                </a:lnTo>
                <a:lnTo>
                  <a:pt x="558756" y="1474089"/>
                </a:lnTo>
                <a:lnTo>
                  <a:pt x="554899" y="1472275"/>
                </a:lnTo>
                <a:lnTo>
                  <a:pt x="551042" y="1470688"/>
                </a:lnTo>
                <a:lnTo>
                  <a:pt x="546959" y="1469327"/>
                </a:lnTo>
                <a:lnTo>
                  <a:pt x="542875" y="1468194"/>
                </a:lnTo>
                <a:lnTo>
                  <a:pt x="538792" y="1467060"/>
                </a:lnTo>
                <a:lnTo>
                  <a:pt x="534255" y="1466607"/>
                </a:lnTo>
                <a:lnTo>
                  <a:pt x="529944" y="1465700"/>
                </a:lnTo>
                <a:lnTo>
                  <a:pt x="525634" y="1465473"/>
                </a:lnTo>
                <a:lnTo>
                  <a:pt x="521097" y="1465473"/>
                </a:lnTo>
                <a:lnTo>
                  <a:pt x="516787" y="1465473"/>
                </a:lnTo>
                <a:close/>
                <a:moveTo>
                  <a:pt x="779462" y="1465263"/>
                </a:moveTo>
                <a:lnTo>
                  <a:pt x="795909" y="1465263"/>
                </a:lnTo>
                <a:lnTo>
                  <a:pt x="795118" y="1465354"/>
                </a:lnTo>
                <a:lnTo>
                  <a:pt x="796247" y="1465263"/>
                </a:lnTo>
                <a:lnTo>
                  <a:pt x="802144" y="1465263"/>
                </a:lnTo>
                <a:lnTo>
                  <a:pt x="997663" y="1465263"/>
                </a:lnTo>
                <a:lnTo>
                  <a:pt x="1331996" y="1465263"/>
                </a:lnTo>
                <a:lnTo>
                  <a:pt x="1527515" y="1465263"/>
                </a:lnTo>
                <a:lnTo>
                  <a:pt x="1532959" y="1465263"/>
                </a:lnTo>
                <a:lnTo>
                  <a:pt x="1538630" y="1465717"/>
                </a:lnTo>
                <a:lnTo>
                  <a:pt x="1543846" y="1466398"/>
                </a:lnTo>
                <a:lnTo>
                  <a:pt x="1549290" y="1467307"/>
                </a:lnTo>
                <a:lnTo>
                  <a:pt x="1554507" y="1468669"/>
                </a:lnTo>
                <a:lnTo>
                  <a:pt x="1559497" y="1470031"/>
                </a:lnTo>
                <a:lnTo>
                  <a:pt x="1564487" y="1471848"/>
                </a:lnTo>
                <a:lnTo>
                  <a:pt x="1569477" y="1473664"/>
                </a:lnTo>
                <a:lnTo>
                  <a:pt x="1574014" y="1475934"/>
                </a:lnTo>
                <a:lnTo>
                  <a:pt x="1578550" y="1478205"/>
                </a:lnTo>
                <a:lnTo>
                  <a:pt x="1583313" y="1480702"/>
                </a:lnTo>
                <a:lnTo>
                  <a:pt x="1587396" y="1483654"/>
                </a:lnTo>
                <a:lnTo>
                  <a:pt x="1591706" y="1486378"/>
                </a:lnTo>
                <a:lnTo>
                  <a:pt x="1595788" y="1489784"/>
                </a:lnTo>
                <a:lnTo>
                  <a:pt x="1599644" y="1493190"/>
                </a:lnTo>
                <a:lnTo>
                  <a:pt x="1603500" y="1496595"/>
                </a:lnTo>
                <a:lnTo>
                  <a:pt x="1607129" y="1500455"/>
                </a:lnTo>
                <a:lnTo>
                  <a:pt x="1610305" y="1504315"/>
                </a:lnTo>
                <a:lnTo>
                  <a:pt x="1613480" y="1508402"/>
                </a:lnTo>
                <a:lnTo>
                  <a:pt x="1616656" y="1512488"/>
                </a:lnTo>
                <a:lnTo>
                  <a:pt x="1619151" y="1517029"/>
                </a:lnTo>
                <a:lnTo>
                  <a:pt x="1621646" y="1521343"/>
                </a:lnTo>
                <a:lnTo>
                  <a:pt x="1624368" y="1525884"/>
                </a:lnTo>
                <a:lnTo>
                  <a:pt x="1626409" y="1530652"/>
                </a:lnTo>
                <a:lnTo>
                  <a:pt x="1628224" y="1535420"/>
                </a:lnTo>
                <a:lnTo>
                  <a:pt x="1630038" y="1540642"/>
                </a:lnTo>
                <a:lnTo>
                  <a:pt x="1631626" y="1545637"/>
                </a:lnTo>
                <a:lnTo>
                  <a:pt x="1632533" y="1550859"/>
                </a:lnTo>
                <a:lnTo>
                  <a:pt x="1633667" y="1556081"/>
                </a:lnTo>
                <a:lnTo>
                  <a:pt x="1634121" y="1561530"/>
                </a:lnTo>
                <a:lnTo>
                  <a:pt x="1634575" y="1566979"/>
                </a:lnTo>
                <a:lnTo>
                  <a:pt x="1634801" y="1572428"/>
                </a:lnTo>
                <a:lnTo>
                  <a:pt x="1634575" y="1578104"/>
                </a:lnTo>
                <a:lnTo>
                  <a:pt x="1634121" y="1583553"/>
                </a:lnTo>
                <a:lnTo>
                  <a:pt x="1633667" y="1588775"/>
                </a:lnTo>
                <a:lnTo>
                  <a:pt x="1632533" y="1594224"/>
                </a:lnTo>
                <a:lnTo>
                  <a:pt x="1631626" y="1599219"/>
                </a:lnTo>
                <a:lnTo>
                  <a:pt x="1630038" y="1604441"/>
                </a:lnTo>
                <a:lnTo>
                  <a:pt x="1628224" y="1609436"/>
                </a:lnTo>
                <a:lnTo>
                  <a:pt x="1626409" y="1614204"/>
                </a:lnTo>
                <a:lnTo>
                  <a:pt x="1624368" y="1618972"/>
                </a:lnTo>
                <a:lnTo>
                  <a:pt x="1621646" y="1623513"/>
                </a:lnTo>
                <a:lnTo>
                  <a:pt x="1619151" y="1628054"/>
                </a:lnTo>
                <a:lnTo>
                  <a:pt x="1616656" y="1632368"/>
                </a:lnTo>
                <a:lnTo>
                  <a:pt x="1613480" y="1636681"/>
                </a:lnTo>
                <a:lnTo>
                  <a:pt x="1610305" y="1640541"/>
                </a:lnTo>
                <a:lnTo>
                  <a:pt x="1607129" y="1644401"/>
                </a:lnTo>
                <a:lnTo>
                  <a:pt x="1603500" y="1648261"/>
                </a:lnTo>
                <a:lnTo>
                  <a:pt x="1599644" y="1651893"/>
                </a:lnTo>
                <a:lnTo>
                  <a:pt x="1595788" y="1655299"/>
                </a:lnTo>
                <a:lnTo>
                  <a:pt x="1591706" y="1658478"/>
                </a:lnTo>
                <a:lnTo>
                  <a:pt x="1587396" y="1661429"/>
                </a:lnTo>
                <a:lnTo>
                  <a:pt x="1583313" y="1664154"/>
                </a:lnTo>
                <a:lnTo>
                  <a:pt x="1578550" y="1666651"/>
                </a:lnTo>
                <a:lnTo>
                  <a:pt x="1574014" y="1669149"/>
                </a:lnTo>
                <a:lnTo>
                  <a:pt x="1569477" y="1671419"/>
                </a:lnTo>
                <a:lnTo>
                  <a:pt x="1564487" y="1673236"/>
                </a:lnTo>
                <a:lnTo>
                  <a:pt x="1559497" y="1674825"/>
                </a:lnTo>
                <a:lnTo>
                  <a:pt x="1554507" y="1676187"/>
                </a:lnTo>
                <a:lnTo>
                  <a:pt x="1549290" y="1677549"/>
                </a:lnTo>
                <a:lnTo>
                  <a:pt x="1543846" y="1678458"/>
                </a:lnTo>
                <a:lnTo>
                  <a:pt x="1538630" y="1679139"/>
                </a:lnTo>
                <a:lnTo>
                  <a:pt x="1532959" y="1679593"/>
                </a:lnTo>
                <a:lnTo>
                  <a:pt x="1527515" y="1679820"/>
                </a:lnTo>
                <a:lnTo>
                  <a:pt x="1331996" y="1679820"/>
                </a:lnTo>
                <a:lnTo>
                  <a:pt x="1169820" y="1679820"/>
                </a:lnTo>
                <a:lnTo>
                  <a:pt x="1169820" y="1730451"/>
                </a:lnTo>
                <a:lnTo>
                  <a:pt x="1527515" y="1730451"/>
                </a:lnTo>
                <a:lnTo>
                  <a:pt x="1537496" y="1730224"/>
                </a:lnTo>
                <a:lnTo>
                  <a:pt x="1547022" y="1729088"/>
                </a:lnTo>
                <a:lnTo>
                  <a:pt x="1556322" y="1727953"/>
                </a:lnTo>
                <a:lnTo>
                  <a:pt x="1565394" y="1725683"/>
                </a:lnTo>
                <a:lnTo>
                  <a:pt x="1574467" y="1723185"/>
                </a:lnTo>
                <a:lnTo>
                  <a:pt x="1583313" y="1720461"/>
                </a:lnTo>
                <a:lnTo>
                  <a:pt x="1591706" y="1716828"/>
                </a:lnTo>
                <a:lnTo>
                  <a:pt x="1600098" y="1712514"/>
                </a:lnTo>
                <a:lnTo>
                  <a:pt x="1608037" y="1708200"/>
                </a:lnTo>
                <a:lnTo>
                  <a:pt x="1615749" y="1703432"/>
                </a:lnTo>
                <a:lnTo>
                  <a:pt x="1623007" y="1697983"/>
                </a:lnTo>
                <a:lnTo>
                  <a:pt x="1630265" y="1692307"/>
                </a:lnTo>
                <a:lnTo>
                  <a:pt x="1637070" y="1685950"/>
                </a:lnTo>
                <a:lnTo>
                  <a:pt x="1643194" y="1679593"/>
                </a:lnTo>
                <a:lnTo>
                  <a:pt x="1649318" y="1672781"/>
                </a:lnTo>
                <a:lnTo>
                  <a:pt x="1654762" y="1665743"/>
                </a:lnTo>
                <a:lnTo>
                  <a:pt x="2174633" y="1612615"/>
                </a:lnTo>
                <a:lnTo>
                  <a:pt x="2179170" y="1612388"/>
                </a:lnTo>
                <a:lnTo>
                  <a:pt x="2183479" y="1612388"/>
                </a:lnTo>
                <a:lnTo>
                  <a:pt x="2188243" y="1612388"/>
                </a:lnTo>
                <a:lnTo>
                  <a:pt x="2192552" y="1613069"/>
                </a:lnTo>
                <a:lnTo>
                  <a:pt x="2197089" y="1613523"/>
                </a:lnTo>
                <a:lnTo>
                  <a:pt x="2201398" y="1614431"/>
                </a:lnTo>
                <a:lnTo>
                  <a:pt x="2205481" y="1615566"/>
                </a:lnTo>
                <a:lnTo>
                  <a:pt x="2209791" y="1616929"/>
                </a:lnTo>
                <a:lnTo>
                  <a:pt x="2214100" y="1618291"/>
                </a:lnTo>
                <a:lnTo>
                  <a:pt x="2218183" y="1620107"/>
                </a:lnTo>
                <a:lnTo>
                  <a:pt x="2222039" y="1622378"/>
                </a:lnTo>
                <a:lnTo>
                  <a:pt x="2225895" y="1624648"/>
                </a:lnTo>
                <a:lnTo>
                  <a:pt x="2229751" y="1626919"/>
                </a:lnTo>
                <a:lnTo>
                  <a:pt x="2233380" y="1629643"/>
                </a:lnTo>
                <a:lnTo>
                  <a:pt x="2237009" y="1632595"/>
                </a:lnTo>
                <a:lnTo>
                  <a:pt x="2240411" y="1635773"/>
                </a:lnTo>
                <a:lnTo>
                  <a:pt x="2243587" y="1638725"/>
                </a:lnTo>
                <a:lnTo>
                  <a:pt x="2246762" y="1642358"/>
                </a:lnTo>
                <a:lnTo>
                  <a:pt x="2249711" y="1645990"/>
                </a:lnTo>
                <a:lnTo>
                  <a:pt x="2252206" y="1649623"/>
                </a:lnTo>
                <a:lnTo>
                  <a:pt x="2254701" y="1653483"/>
                </a:lnTo>
                <a:lnTo>
                  <a:pt x="2257196" y="1657342"/>
                </a:lnTo>
                <a:lnTo>
                  <a:pt x="2259237" y="1661429"/>
                </a:lnTo>
                <a:lnTo>
                  <a:pt x="2261052" y="1665970"/>
                </a:lnTo>
                <a:lnTo>
                  <a:pt x="2262867" y="1670057"/>
                </a:lnTo>
                <a:lnTo>
                  <a:pt x="2264227" y="1674371"/>
                </a:lnTo>
                <a:lnTo>
                  <a:pt x="2265588" y="1679139"/>
                </a:lnTo>
                <a:lnTo>
                  <a:pt x="2266723" y="1683453"/>
                </a:lnTo>
                <a:lnTo>
                  <a:pt x="2267403" y="1687993"/>
                </a:lnTo>
                <a:lnTo>
                  <a:pt x="2267857" y="1692761"/>
                </a:lnTo>
                <a:lnTo>
                  <a:pt x="2268083" y="1697302"/>
                </a:lnTo>
                <a:lnTo>
                  <a:pt x="2268537" y="1702297"/>
                </a:lnTo>
                <a:lnTo>
                  <a:pt x="2268537" y="1712287"/>
                </a:lnTo>
                <a:lnTo>
                  <a:pt x="2268083" y="1717055"/>
                </a:lnTo>
                <a:lnTo>
                  <a:pt x="2267857" y="1721369"/>
                </a:lnTo>
                <a:lnTo>
                  <a:pt x="2267630" y="1726137"/>
                </a:lnTo>
                <a:lnTo>
                  <a:pt x="2266949" y="1730451"/>
                </a:lnTo>
                <a:lnTo>
                  <a:pt x="2266042" y="1734764"/>
                </a:lnTo>
                <a:lnTo>
                  <a:pt x="2265361" y="1739305"/>
                </a:lnTo>
                <a:lnTo>
                  <a:pt x="2264001" y="1743392"/>
                </a:lnTo>
                <a:lnTo>
                  <a:pt x="2262867" y="1747479"/>
                </a:lnTo>
                <a:lnTo>
                  <a:pt x="2261506" y="1751566"/>
                </a:lnTo>
                <a:lnTo>
                  <a:pt x="2259918" y="1755653"/>
                </a:lnTo>
                <a:lnTo>
                  <a:pt x="2258103" y="1759512"/>
                </a:lnTo>
                <a:lnTo>
                  <a:pt x="2256062" y="1763599"/>
                </a:lnTo>
                <a:lnTo>
                  <a:pt x="2254247" y="1767459"/>
                </a:lnTo>
                <a:lnTo>
                  <a:pt x="2251979" y="1770864"/>
                </a:lnTo>
                <a:lnTo>
                  <a:pt x="2249711" y="1774497"/>
                </a:lnTo>
                <a:lnTo>
                  <a:pt x="2247216" y="1778130"/>
                </a:lnTo>
                <a:lnTo>
                  <a:pt x="2244721" y="1781536"/>
                </a:lnTo>
                <a:lnTo>
                  <a:pt x="2241772" y="1784714"/>
                </a:lnTo>
                <a:lnTo>
                  <a:pt x="2239050" y="1788120"/>
                </a:lnTo>
                <a:lnTo>
                  <a:pt x="2236102" y="1791071"/>
                </a:lnTo>
                <a:lnTo>
                  <a:pt x="2233153" y="1794023"/>
                </a:lnTo>
                <a:lnTo>
                  <a:pt x="2229977" y="1796747"/>
                </a:lnTo>
                <a:lnTo>
                  <a:pt x="2226575" y="1799472"/>
                </a:lnTo>
                <a:lnTo>
                  <a:pt x="2223400" y="1801969"/>
                </a:lnTo>
                <a:lnTo>
                  <a:pt x="2219771" y="1804240"/>
                </a:lnTo>
                <a:lnTo>
                  <a:pt x="2216141" y="1806510"/>
                </a:lnTo>
                <a:lnTo>
                  <a:pt x="2212512" y="1808554"/>
                </a:lnTo>
                <a:lnTo>
                  <a:pt x="2208657" y="1810370"/>
                </a:lnTo>
                <a:lnTo>
                  <a:pt x="2204801" y="1812186"/>
                </a:lnTo>
                <a:lnTo>
                  <a:pt x="2200718" y="1813776"/>
                </a:lnTo>
                <a:lnTo>
                  <a:pt x="2196635" y="1815365"/>
                </a:lnTo>
                <a:lnTo>
                  <a:pt x="2192325" y="1816727"/>
                </a:lnTo>
                <a:lnTo>
                  <a:pt x="1439282" y="2028332"/>
                </a:lnTo>
                <a:lnTo>
                  <a:pt x="1418869" y="2033781"/>
                </a:lnTo>
                <a:lnTo>
                  <a:pt x="1398682" y="2039003"/>
                </a:lnTo>
                <a:lnTo>
                  <a:pt x="1378268" y="2043317"/>
                </a:lnTo>
                <a:lnTo>
                  <a:pt x="1357854" y="2047404"/>
                </a:lnTo>
                <a:lnTo>
                  <a:pt x="1337213" y="2051037"/>
                </a:lnTo>
                <a:lnTo>
                  <a:pt x="1316573" y="2054442"/>
                </a:lnTo>
                <a:lnTo>
                  <a:pt x="1295932" y="2056940"/>
                </a:lnTo>
                <a:lnTo>
                  <a:pt x="1275291" y="2059437"/>
                </a:lnTo>
                <a:lnTo>
                  <a:pt x="1254424" y="2061254"/>
                </a:lnTo>
                <a:lnTo>
                  <a:pt x="1233556" y="2062389"/>
                </a:lnTo>
                <a:lnTo>
                  <a:pt x="1212916" y="2063297"/>
                </a:lnTo>
                <a:lnTo>
                  <a:pt x="1192048" y="2063751"/>
                </a:lnTo>
                <a:lnTo>
                  <a:pt x="1171181" y="2063751"/>
                </a:lnTo>
                <a:lnTo>
                  <a:pt x="1150087" y="2063297"/>
                </a:lnTo>
                <a:lnTo>
                  <a:pt x="1129219" y="2062162"/>
                </a:lnTo>
                <a:lnTo>
                  <a:pt x="1108352" y="2060573"/>
                </a:lnTo>
                <a:lnTo>
                  <a:pt x="796701" y="2035598"/>
                </a:lnTo>
                <a:lnTo>
                  <a:pt x="792391" y="2035144"/>
                </a:lnTo>
                <a:lnTo>
                  <a:pt x="788081" y="2034463"/>
                </a:lnTo>
                <a:lnTo>
                  <a:pt x="783545" y="2033554"/>
                </a:lnTo>
                <a:lnTo>
                  <a:pt x="779462" y="2032419"/>
                </a:lnTo>
                <a:lnTo>
                  <a:pt x="779462" y="1468438"/>
                </a:lnTo>
                <a:lnTo>
                  <a:pt x="779462" y="1467534"/>
                </a:lnTo>
                <a:lnTo>
                  <a:pt x="779462" y="1465263"/>
                </a:lnTo>
                <a:close/>
                <a:moveTo>
                  <a:pt x="0" y="1401763"/>
                </a:moveTo>
                <a:lnTo>
                  <a:pt x="695325" y="1401763"/>
                </a:lnTo>
                <a:lnTo>
                  <a:pt x="695325" y="1572487"/>
                </a:lnTo>
                <a:lnTo>
                  <a:pt x="695325" y="1927085"/>
                </a:lnTo>
                <a:lnTo>
                  <a:pt x="695325" y="2247901"/>
                </a:lnTo>
                <a:lnTo>
                  <a:pt x="0" y="2247901"/>
                </a:lnTo>
                <a:lnTo>
                  <a:pt x="0" y="1401763"/>
                </a:lnTo>
                <a:close/>
                <a:moveTo>
                  <a:pt x="1870009" y="1163726"/>
                </a:moveTo>
                <a:lnTo>
                  <a:pt x="1870009" y="1180300"/>
                </a:lnTo>
                <a:lnTo>
                  <a:pt x="1861189" y="1180981"/>
                </a:lnTo>
                <a:lnTo>
                  <a:pt x="1853274" y="1182343"/>
                </a:lnTo>
                <a:lnTo>
                  <a:pt x="1845586" y="1183705"/>
                </a:lnTo>
                <a:lnTo>
                  <a:pt x="1838575" y="1185522"/>
                </a:lnTo>
                <a:lnTo>
                  <a:pt x="1832243" y="1188019"/>
                </a:lnTo>
                <a:lnTo>
                  <a:pt x="1826138" y="1190290"/>
                </a:lnTo>
                <a:lnTo>
                  <a:pt x="1820936" y="1193014"/>
                </a:lnTo>
                <a:lnTo>
                  <a:pt x="1816187" y="1196193"/>
                </a:lnTo>
                <a:lnTo>
                  <a:pt x="1811891" y="1199825"/>
                </a:lnTo>
                <a:lnTo>
                  <a:pt x="1810081" y="1201642"/>
                </a:lnTo>
                <a:lnTo>
                  <a:pt x="1808272" y="1203458"/>
                </a:lnTo>
                <a:lnTo>
                  <a:pt x="1806689" y="1205501"/>
                </a:lnTo>
                <a:lnTo>
                  <a:pt x="1805106" y="1207545"/>
                </a:lnTo>
                <a:lnTo>
                  <a:pt x="1803749" y="1209588"/>
                </a:lnTo>
                <a:lnTo>
                  <a:pt x="1802619" y="1211859"/>
                </a:lnTo>
                <a:lnTo>
                  <a:pt x="1801488" y="1214356"/>
                </a:lnTo>
                <a:lnTo>
                  <a:pt x="1800583" y="1216627"/>
                </a:lnTo>
                <a:lnTo>
                  <a:pt x="1799679" y="1219124"/>
                </a:lnTo>
                <a:lnTo>
                  <a:pt x="1799227" y="1221395"/>
                </a:lnTo>
                <a:lnTo>
                  <a:pt x="1798548" y="1226844"/>
                </a:lnTo>
                <a:lnTo>
                  <a:pt x="1798096" y="1232520"/>
                </a:lnTo>
                <a:lnTo>
                  <a:pt x="1798096" y="1236379"/>
                </a:lnTo>
                <a:lnTo>
                  <a:pt x="1798774" y="1240239"/>
                </a:lnTo>
                <a:lnTo>
                  <a:pt x="1799227" y="1243872"/>
                </a:lnTo>
                <a:lnTo>
                  <a:pt x="1800357" y="1247504"/>
                </a:lnTo>
                <a:lnTo>
                  <a:pt x="1801488" y="1251137"/>
                </a:lnTo>
                <a:lnTo>
                  <a:pt x="1802845" y="1254543"/>
                </a:lnTo>
                <a:lnTo>
                  <a:pt x="1804654" y="1257948"/>
                </a:lnTo>
                <a:lnTo>
                  <a:pt x="1806689" y="1261354"/>
                </a:lnTo>
                <a:lnTo>
                  <a:pt x="1808725" y="1264079"/>
                </a:lnTo>
                <a:lnTo>
                  <a:pt x="1810986" y="1267257"/>
                </a:lnTo>
                <a:lnTo>
                  <a:pt x="1813474" y="1269755"/>
                </a:lnTo>
                <a:lnTo>
                  <a:pt x="1815961" y="1272252"/>
                </a:lnTo>
                <a:lnTo>
                  <a:pt x="1818449" y="1274750"/>
                </a:lnTo>
                <a:lnTo>
                  <a:pt x="1821162" y="1277020"/>
                </a:lnTo>
                <a:lnTo>
                  <a:pt x="1823876" y="1278836"/>
                </a:lnTo>
                <a:lnTo>
                  <a:pt x="1826816" y="1280653"/>
                </a:lnTo>
                <a:lnTo>
                  <a:pt x="1834053" y="1284740"/>
                </a:lnTo>
                <a:lnTo>
                  <a:pt x="1843777" y="1289734"/>
                </a:lnTo>
                <a:lnTo>
                  <a:pt x="1855988" y="1295638"/>
                </a:lnTo>
                <a:lnTo>
                  <a:pt x="1870914" y="1302676"/>
                </a:lnTo>
                <a:lnTo>
                  <a:pt x="1875436" y="1304719"/>
                </a:lnTo>
                <a:lnTo>
                  <a:pt x="1879507" y="1306763"/>
                </a:lnTo>
                <a:lnTo>
                  <a:pt x="1883125" y="1309033"/>
                </a:lnTo>
                <a:lnTo>
                  <a:pt x="1886065" y="1311077"/>
                </a:lnTo>
                <a:lnTo>
                  <a:pt x="1889005" y="1312893"/>
                </a:lnTo>
                <a:lnTo>
                  <a:pt x="1891040" y="1314936"/>
                </a:lnTo>
                <a:lnTo>
                  <a:pt x="1892623" y="1316980"/>
                </a:lnTo>
                <a:lnTo>
                  <a:pt x="1893528" y="1318796"/>
                </a:lnTo>
                <a:lnTo>
                  <a:pt x="1894432" y="1320839"/>
                </a:lnTo>
                <a:lnTo>
                  <a:pt x="1895111" y="1323110"/>
                </a:lnTo>
                <a:lnTo>
                  <a:pt x="1895563" y="1325834"/>
                </a:lnTo>
                <a:lnTo>
                  <a:pt x="1896241" y="1328559"/>
                </a:lnTo>
                <a:lnTo>
                  <a:pt x="1896694" y="1335597"/>
                </a:lnTo>
                <a:lnTo>
                  <a:pt x="1896920" y="1343544"/>
                </a:lnTo>
                <a:lnTo>
                  <a:pt x="1896694" y="1346722"/>
                </a:lnTo>
                <a:lnTo>
                  <a:pt x="1896241" y="1349447"/>
                </a:lnTo>
                <a:lnTo>
                  <a:pt x="1894885" y="1352171"/>
                </a:lnTo>
                <a:lnTo>
                  <a:pt x="1893302" y="1353988"/>
                </a:lnTo>
                <a:lnTo>
                  <a:pt x="1892623" y="1354669"/>
                </a:lnTo>
                <a:lnTo>
                  <a:pt x="1891492" y="1355577"/>
                </a:lnTo>
                <a:lnTo>
                  <a:pt x="1889005" y="1356485"/>
                </a:lnTo>
                <a:lnTo>
                  <a:pt x="1886065" y="1357393"/>
                </a:lnTo>
                <a:lnTo>
                  <a:pt x="1882899" y="1357620"/>
                </a:lnTo>
                <a:lnTo>
                  <a:pt x="1880864" y="1357620"/>
                </a:lnTo>
                <a:lnTo>
                  <a:pt x="1879055" y="1357393"/>
                </a:lnTo>
                <a:lnTo>
                  <a:pt x="1877472" y="1356712"/>
                </a:lnTo>
                <a:lnTo>
                  <a:pt x="1875889" y="1356258"/>
                </a:lnTo>
                <a:lnTo>
                  <a:pt x="1874532" y="1355577"/>
                </a:lnTo>
                <a:lnTo>
                  <a:pt x="1873627" y="1354669"/>
                </a:lnTo>
                <a:lnTo>
                  <a:pt x="1872723" y="1353761"/>
                </a:lnTo>
                <a:lnTo>
                  <a:pt x="1872270" y="1352398"/>
                </a:lnTo>
                <a:lnTo>
                  <a:pt x="1871818" y="1350809"/>
                </a:lnTo>
                <a:lnTo>
                  <a:pt x="1871140" y="1348993"/>
                </a:lnTo>
                <a:lnTo>
                  <a:pt x="1870461" y="1343544"/>
                </a:lnTo>
                <a:lnTo>
                  <a:pt x="1870235" y="1336051"/>
                </a:lnTo>
                <a:lnTo>
                  <a:pt x="1870009" y="1326515"/>
                </a:lnTo>
                <a:lnTo>
                  <a:pt x="1870009" y="1314028"/>
                </a:lnTo>
                <a:lnTo>
                  <a:pt x="1799227" y="1314028"/>
                </a:lnTo>
                <a:lnTo>
                  <a:pt x="1799227" y="1324018"/>
                </a:lnTo>
                <a:lnTo>
                  <a:pt x="1799227" y="1328332"/>
                </a:lnTo>
                <a:lnTo>
                  <a:pt x="1799453" y="1332192"/>
                </a:lnTo>
                <a:lnTo>
                  <a:pt x="1799905" y="1336278"/>
                </a:lnTo>
                <a:lnTo>
                  <a:pt x="1800583" y="1339911"/>
                </a:lnTo>
                <a:lnTo>
                  <a:pt x="1801262" y="1343544"/>
                </a:lnTo>
                <a:lnTo>
                  <a:pt x="1802166" y="1346949"/>
                </a:lnTo>
                <a:lnTo>
                  <a:pt x="1803071" y="1350355"/>
                </a:lnTo>
                <a:lnTo>
                  <a:pt x="1804428" y="1353534"/>
                </a:lnTo>
                <a:lnTo>
                  <a:pt x="1806011" y="1356258"/>
                </a:lnTo>
                <a:lnTo>
                  <a:pt x="1807368" y="1359210"/>
                </a:lnTo>
                <a:lnTo>
                  <a:pt x="1809177" y="1361707"/>
                </a:lnTo>
                <a:lnTo>
                  <a:pt x="1810986" y="1364205"/>
                </a:lnTo>
                <a:lnTo>
                  <a:pt x="1813021" y="1366702"/>
                </a:lnTo>
                <a:lnTo>
                  <a:pt x="1815509" y="1368746"/>
                </a:lnTo>
                <a:lnTo>
                  <a:pt x="1817770" y="1370562"/>
                </a:lnTo>
                <a:lnTo>
                  <a:pt x="1820258" y="1372378"/>
                </a:lnTo>
                <a:lnTo>
                  <a:pt x="1825685" y="1375557"/>
                </a:lnTo>
                <a:lnTo>
                  <a:pt x="1831339" y="1378508"/>
                </a:lnTo>
                <a:lnTo>
                  <a:pt x="1837219" y="1381006"/>
                </a:lnTo>
                <a:lnTo>
                  <a:pt x="1843551" y="1383276"/>
                </a:lnTo>
                <a:lnTo>
                  <a:pt x="1849656" y="1385093"/>
                </a:lnTo>
                <a:lnTo>
                  <a:pt x="1856214" y="1386455"/>
                </a:lnTo>
                <a:lnTo>
                  <a:pt x="1862999" y="1387590"/>
                </a:lnTo>
                <a:lnTo>
                  <a:pt x="1870009" y="1388271"/>
                </a:lnTo>
                <a:lnTo>
                  <a:pt x="1870009" y="1408479"/>
                </a:lnTo>
                <a:lnTo>
                  <a:pt x="1902573" y="1408479"/>
                </a:lnTo>
                <a:lnTo>
                  <a:pt x="1902573" y="1388725"/>
                </a:lnTo>
                <a:lnTo>
                  <a:pt x="1911393" y="1387817"/>
                </a:lnTo>
                <a:lnTo>
                  <a:pt x="1919534" y="1386228"/>
                </a:lnTo>
                <a:lnTo>
                  <a:pt x="1927223" y="1384411"/>
                </a:lnTo>
                <a:lnTo>
                  <a:pt x="1934460" y="1382141"/>
                </a:lnTo>
                <a:lnTo>
                  <a:pt x="1941018" y="1379417"/>
                </a:lnTo>
                <a:lnTo>
                  <a:pt x="1947124" y="1376692"/>
                </a:lnTo>
                <a:lnTo>
                  <a:pt x="1952551" y="1373286"/>
                </a:lnTo>
                <a:lnTo>
                  <a:pt x="1954812" y="1371470"/>
                </a:lnTo>
                <a:lnTo>
                  <a:pt x="1957300" y="1369427"/>
                </a:lnTo>
                <a:lnTo>
                  <a:pt x="1959561" y="1367610"/>
                </a:lnTo>
                <a:lnTo>
                  <a:pt x="1961597" y="1365567"/>
                </a:lnTo>
                <a:lnTo>
                  <a:pt x="1963632" y="1363296"/>
                </a:lnTo>
                <a:lnTo>
                  <a:pt x="1965441" y="1360799"/>
                </a:lnTo>
                <a:lnTo>
                  <a:pt x="1967024" y="1358529"/>
                </a:lnTo>
                <a:lnTo>
                  <a:pt x="1968381" y="1356031"/>
                </a:lnTo>
                <a:lnTo>
                  <a:pt x="1969738" y="1353534"/>
                </a:lnTo>
                <a:lnTo>
                  <a:pt x="1971095" y="1350809"/>
                </a:lnTo>
                <a:lnTo>
                  <a:pt x="1971999" y="1348085"/>
                </a:lnTo>
                <a:lnTo>
                  <a:pt x="1972904" y="1345133"/>
                </a:lnTo>
                <a:lnTo>
                  <a:pt x="1973808" y="1342408"/>
                </a:lnTo>
                <a:lnTo>
                  <a:pt x="1974487" y="1339230"/>
                </a:lnTo>
                <a:lnTo>
                  <a:pt x="1975165" y="1333100"/>
                </a:lnTo>
                <a:lnTo>
                  <a:pt x="1975391" y="1326288"/>
                </a:lnTo>
                <a:lnTo>
                  <a:pt x="1975391" y="1321975"/>
                </a:lnTo>
                <a:lnTo>
                  <a:pt x="1975165" y="1318115"/>
                </a:lnTo>
                <a:lnTo>
                  <a:pt x="1974713" y="1314255"/>
                </a:lnTo>
                <a:lnTo>
                  <a:pt x="1973808" y="1310395"/>
                </a:lnTo>
                <a:lnTo>
                  <a:pt x="1972904" y="1306990"/>
                </a:lnTo>
                <a:lnTo>
                  <a:pt x="1971773" y="1303584"/>
                </a:lnTo>
                <a:lnTo>
                  <a:pt x="1970190" y="1300406"/>
                </a:lnTo>
                <a:lnTo>
                  <a:pt x="1968607" y="1297454"/>
                </a:lnTo>
                <a:lnTo>
                  <a:pt x="1967024" y="1294502"/>
                </a:lnTo>
                <a:lnTo>
                  <a:pt x="1965215" y="1292005"/>
                </a:lnTo>
                <a:lnTo>
                  <a:pt x="1963406" y="1289507"/>
                </a:lnTo>
                <a:lnTo>
                  <a:pt x="1961371" y="1287237"/>
                </a:lnTo>
                <a:lnTo>
                  <a:pt x="1959109" y="1284967"/>
                </a:lnTo>
                <a:lnTo>
                  <a:pt x="1956848" y="1282923"/>
                </a:lnTo>
                <a:lnTo>
                  <a:pt x="1954586" y="1281107"/>
                </a:lnTo>
                <a:lnTo>
                  <a:pt x="1952325" y="1279518"/>
                </a:lnTo>
                <a:lnTo>
                  <a:pt x="1945993" y="1275885"/>
                </a:lnTo>
                <a:lnTo>
                  <a:pt x="1938078" y="1271798"/>
                </a:lnTo>
                <a:lnTo>
                  <a:pt x="1927901" y="1267030"/>
                </a:lnTo>
                <a:lnTo>
                  <a:pt x="1915464" y="1261581"/>
                </a:lnTo>
                <a:lnTo>
                  <a:pt x="1900990" y="1254997"/>
                </a:lnTo>
                <a:lnTo>
                  <a:pt x="1889909" y="1249548"/>
                </a:lnTo>
                <a:lnTo>
                  <a:pt x="1881995" y="1245461"/>
                </a:lnTo>
                <a:lnTo>
                  <a:pt x="1879281" y="1243872"/>
                </a:lnTo>
                <a:lnTo>
                  <a:pt x="1877246" y="1242510"/>
                </a:lnTo>
                <a:lnTo>
                  <a:pt x="1875663" y="1241147"/>
                </a:lnTo>
                <a:lnTo>
                  <a:pt x="1874306" y="1239558"/>
                </a:lnTo>
                <a:lnTo>
                  <a:pt x="1872949" y="1237742"/>
                </a:lnTo>
                <a:lnTo>
                  <a:pt x="1872270" y="1235925"/>
                </a:lnTo>
                <a:lnTo>
                  <a:pt x="1871592" y="1233655"/>
                </a:lnTo>
                <a:lnTo>
                  <a:pt x="1870914" y="1231157"/>
                </a:lnTo>
                <a:lnTo>
                  <a:pt x="1870687" y="1228433"/>
                </a:lnTo>
                <a:lnTo>
                  <a:pt x="1870461" y="1225708"/>
                </a:lnTo>
                <a:lnTo>
                  <a:pt x="1870687" y="1222076"/>
                </a:lnTo>
                <a:lnTo>
                  <a:pt x="1871140" y="1219124"/>
                </a:lnTo>
                <a:lnTo>
                  <a:pt x="1872270" y="1216627"/>
                </a:lnTo>
                <a:lnTo>
                  <a:pt x="1873853" y="1214583"/>
                </a:lnTo>
                <a:lnTo>
                  <a:pt x="1874532" y="1213675"/>
                </a:lnTo>
                <a:lnTo>
                  <a:pt x="1875663" y="1212994"/>
                </a:lnTo>
                <a:lnTo>
                  <a:pt x="1877924" y="1211859"/>
                </a:lnTo>
                <a:lnTo>
                  <a:pt x="1880412" y="1211178"/>
                </a:lnTo>
                <a:lnTo>
                  <a:pt x="1883577" y="1210951"/>
                </a:lnTo>
                <a:lnTo>
                  <a:pt x="1887196" y="1211178"/>
                </a:lnTo>
                <a:lnTo>
                  <a:pt x="1888779" y="1211405"/>
                </a:lnTo>
                <a:lnTo>
                  <a:pt x="1889909" y="1211859"/>
                </a:lnTo>
                <a:lnTo>
                  <a:pt x="1891266" y="1212767"/>
                </a:lnTo>
                <a:lnTo>
                  <a:pt x="1892397" y="1213221"/>
                </a:lnTo>
                <a:lnTo>
                  <a:pt x="1893302" y="1214356"/>
                </a:lnTo>
                <a:lnTo>
                  <a:pt x="1894206" y="1215037"/>
                </a:lnTo>
                <a:lnTo>
                  <a:pt x="1894658" y="1216400"/>
                </a:lnTo>
                <a:lnTo>
                  <a:pt x="1895111" y="1217989"/>
                </a:lnTo>
                <a:lnTo>
                  <a:pt x="1896015" y="1221849"/>
                </a:lnTo>
                <a:lnTo>
                  <a:pt x="1896468" y="1226844"/>
                </a:lnTo>
                <a:lnTo>
                  <a:pt x="1896468" y="1233201"/>
                </a:lnTo>
                <a:lnTo>
                  <a:pt x="1896468" y="1241601"/>
                </a:lnTo>
                <a:lnTo>
                  <a:pt x="1967250" y="1241601"/>
                </a:lnTo>
                <a:lnTo>
                  <a:pt x="1967703" y="1235925"/>
                </a:lnTo>
                <a:lnTo>
                  <a:pt x="1967929" y="1231838"/>
                </a:lnTo>
                <a:lnTo>
                  <a:pt x="1967703" y="1226389"/>
                </a:lnTo>
                <a:lnTo>
                  <a:pt x="1967024" y="1220940"/>
                </a:lnTo>
                <a:lnTo>
                  <a:pt x="1965667" y="1216173"/>
                </a:lnTo>
                <a:lnTo>
                  <a:pt x="1963858" y="1211405"/>
                </a:lnTo>
                <a:lnTo>
                  <a:pt x="1961597" y="1207318"/>
                </a:lnTo>
                <a:lnTo>
                  <a:pt x="1958657" y="1203231"/>
                </a:lnTo>
                <a:lnTo>
                  <a:pt x="1955491" y="1199598"/>
                </a:lnTo>
                <a:lnTo>
                  <a:pt x="1951646" y="1196193"/>
                </a:lnTo>
                <a:lnTo>
                  <a:pt x="1947350" y="1193014"/>
                </a:lnTo>
                <a:lnTo>
                  <a:pt x="1942375" y="1190290"/>
                </a:lnTo>
                <a:lnTo>
                  <a:pt x="1937173" y="1187565"/>
                </a:lnTo>
                <a:lnTo>
                  <a:pt x="1931067" y="1185522"/>
                </a:lnTo>
                <a:lnTo>
                  <a:pt x="1924735" y="1183705"/>
                </a:lnTo>
                <a:lnTo>
                  <a:pt x="1917951" y="1182343"/>
                </a:lnTo>
                <a:lnTo>
                  <a:pt x="1910488" y="1180981"/>
                </a:lnTo>
                <a:lnTo>
                  <a:pt x="1902573" y="1180300"/>
                </a:lnTo>
                <a:lnTo>
                  <a:pt x="1902573" y="1163726"/>
                </a:lnTo>
                <a:lnTo>
                  <a:pt x="1870009" y="1163726"/>
                </a:lnTo>
                <a:close/>
                <a:moveTo>
                  <a:pt x="1886970" y="1085850"/>
                </a:moveTo>
                <a:lnTo>
                  <a:pt x="1896920" y="1086304"/>
                </a:lnTo>
                <a:lnTo>
                  <a:pt x="1907322" y="1086985"/>
                </a:lnTo>
                <a:lnTo>
                  <a:pt x="1917047" y="1088347"/>
                </a:lnTo>
                <a:lnTo>
                  <a:pt x="1926997" y="1090164"/>
                </a:lnTo>
                <a:lnTo>
                  <a:pt x="1936495" y="1092434"/>
                </a:lnTo>
                <a:lnTo>
                  <a:pt x="1945993" y="1094931"/>
                </a:lnTo>
                <a:lnTo>
                  <a:pt x="1955265" y="1098110"/>
                </a:lnTo>
                <a:lnTo>
                  <a:pt x="1964310" y="1101743"/>
                </a:lnTo>
                <a:lnTo>
                  <a:pt x="1973130" y="1105830"/>
                </a:lnTo>
                <a:lnTo>
                  <a:pt x="1981723" y="1110143"/>
                </a:lnTo>
                <a:lnTo>
                  <a:pt x="1990091" y="1114911"/>
                </a:lnTo>
                <a:lnTo>
                  <a:pt x="1998232" y="1120133"/>
                </a:lnTo>
                <a:lnTo>
                  <a:pt x="2005921" y="1125809"/>
                </a:lnTo>
                <a:lnTo>
                  <a:pt x="2013383" y="1131712"/>
                </a:lnTo>
                <a:lnTo>
                  <a:pt x="2020620" y="1137843"/>
                </a:lnTo>
                <a:lnTo>
                  <a:pt x="2027630" y="1144654"/>
                </a:lnTo>
                <a:lnTo>
                  <a:pt x="2034415" y="1151465"/>
                </a:lnTo>
                <a:lnTo>
                  <a:pt x="2040520" y="1158731"/>
                </a:lnTo>
                <a:lnTo>
                  <a:pt x="2046400" y="1166223"/>
                </a:lnTo>
                <a:lnTo>
                  <a:pt x="2052054" y="1174170"/>
                </a:lnTo>
                <a:lnTo>
                  <a:pt x="2057255" y="1182343"/>
                </a:lnTo>
                <a:lnTo>
                  <a:pt x="2062004" y="1190744"/>
                </a:lnTo>
                <a:lnTo>
                  <a:pt x="2066527" y="1199371"/>
                </a:lnTo>
                <a:lnTo>
                  <a:pt x="2070371" y="1207999"/>
                </a:lnTo>
                <a:lnTo>
                  <a:pt x="2073989" y="1217081"/>
                </a:lnTo>
                <a:lnTo>
                  <a:pt x="2076929" y="1226389"/>
                </a:lnTo>
                <a:lnTo>
                  <a:pt x="2079869" y="1235925"/>
                </a:lnTo>
                <a:lnTo>
                  <a:pt x="2081904" y="1245688"/>
                </a:lnTo>
                <a:lnTo>
                  <a:pt x="2083714" y="1255678"/>
                </a:lnTo>
                <a:lnTo>
                  <a:pt x="2085070" y="1265668"/>
                </a:lnTo>
                <a:lnTo>
                  <a:pt x="2085749" y="1275658"/>
                </a:lnTo>
                <a:lnTo>
                  <a:pt x="2085975" y="1286102"/>
                </a:lnTo>
                <a:lnTo>
                  <a:pt x="2085749" y="1296319"/>
                </a:lnTo>
                <a:lnTo>
                  <a:pt x="2085070" y="1306536"/>
                </a:lnTo>
                <a:lnTo>
                  <a:pt x="2083714" y="1316526"/>
                </a:lnTo>
                <a:lnTo>
                  <a:pt x="2081904" y="1326288"/>
                </a:lnTo>
                <a:lnTo>
                  <a:pt x="2079869" y="1335824"/>
                </a:lnTo>
                <a:lnTo>
                  <a:pt x="2076929" y="1345360"/>
                </a:lnTo>
                <a:lnTo>
                  <a:pt x="2073989" y="1354669"/>
                </a:lnTo>
                <a:lnTo>
                  <a:pt x="2070371" y="1363751"/>
                </a:lnTo>
                <a:lnTo>
                  <a:pt x="2066527" y="1372832"/>
                </a:lnTo>
                <a:lnTo>
                  <a:pt x="2062004" y="1381233"/>
                </a:lnTo>
                <a:lnTo>
                  <a:pt x="2057255" y="1389633"/>
                </a:lnTo>
                <a:lnTo>
                  <a:pt x="2052054" y="1397807"/>
                </a:lnTo>
                <a:lnTo>
                  <a:pt x="2046400" y="1405527"/>
                </a:lnTo>
                <a:lnTo>
                  <a:pt x="2040520" y="1413019"/>
                </a:lnTo>
                <a:lnTo>
                  <a:pt x="2034415" y="1420285"/>
                </a:lnTo>
                <a:lnTo>
                  <a:pt x="2027630" y="1427323"/>
                </a:lnTo>
                <a:lnTo>
                  <a:pt x="2020620" y="1433907"/>
                </a:lnTo>
                <a:lnTo>
                  <a:pt x="2013383" y="1440265"/>
                </a:lnTo>
                <a:lnTo>
                  <a:pt x="2005921" y="1446168"/>
                </a:lnTo>
                <a:lnTo>
                  <a:pt x="1998232" y="1451844"/>
                </a:lnTo>
                <a:lnTo>
                  <a:pt x="1990091" y="1456839"/>
                </a:lnTo>
                <a:lnTo>
                  <a:pt x="1981723" y="1461834"/>
                </a:lnTo>
                <a:lnTo>
                  <a:pt x="1973130" y="1466147"/>
                </a:lnTo>
                <a:lnTo>
                  <a:pt x="1964310" y="1470007"/>
                </a:lnTo>
                <a:lnTo>
                  <a:pt x="1955265" y="1473640"/>
                </a:lnTo>
                <a:lnTo>
                  <a:pt x="1945993" y="1476819"/>
                </a:lnTo>
                <a:lnTo>
                  <a:pt x="1936495" y="1479770"/>
                </a:lnTo>
                <a:lnTo>
                  <a:pt x="1926997" y="1481813"/>
                </a:lnTo>
                <a:lnTo>
                  <a:pt x="1917047" y="1483630"/>
                </a:lnTo>
                <a:lnTo>
                  <a:pt x="1907322" y="1484765"/>
                </a:lnTo>
                <a:lnTo>
                  <a:pt x="1896920" y="1485673"/>
                </a:lnTo>
                <a:lnTo>
                  <a:pt x="1886970" y="1485900"/>
                </a:lnTo>
                <a:lnTo>
                  <a:pt x="1876567" y="1485673"/>
                </a:lnTo>
                <a:lnTo>
                  <a:pt x="1866391" y="1484765"/>
                </a:lnTo>
                <a:lnTo>
                  <a:pt x="1856667" y="1483630"/>
                </a:lnTo>
                <a:lnTo>
                  <a:pt x="1846490" y="1481813"/>
                </a:lnTo>
                <a:lnTo>
                  <a:pt x="1836992" y="1479770"/>
                </a:lnTo>
                <a:lnTo>
                  <a:pt x="1827494" y="1476819"/>
                </a:lnTo>
                <a:lnTo>
                  <a:pt x="1818223" y="1473640"/>
                </a:lnTo>
                <a:lnTo>
                  <a:pt x="1809177" y="1470007"/>
                </a:lnTo>
                <a:lnTo>
                  <a:pt x="1800583" y="1466147"/>
                </a:lnTo>
                <a:lnTo>
                  <a:pt x="1791764" y="1461834"/>
                </a:lnTo>
                <a:lnTo>
                  <a:pt x="1783623" y="1456839"/>
                </a:lnTo>
                <a:lnTo>
                  <a:pt x="1775256" y="1451844"/>
                </a:lnTo>
                <a:lnTo>
                  <a:pt x="1767567" y="1446168"/>
                </a:lnTo>
                <a:lnTo>
                  <a:pt x="1760104" y="1440265"/>
                </a:lnTo>
                <a:lnTo>
                  <a:pt x="1752867" y="1433907"/>
                </a:lnTo>
                <a:lnTo>
                  <a:pt x="1746083" y="1427323"/>
                </a:lnTo>
                <a:lnTo>
                  <a:pt x="1739299" y="1420285"/>
                </a:lnTo>
                <a:lnTo>
                  <a:pt x="1733193" y="1413019"/>
                </a:lnTo>
                <a:lnTo>
                  <a:pt x="1727313" y="1405527"/>
                </a:lnTo>
                <a:lnTo>
                  <a:pt x="1721660" y="1397807"/>
                </a:lnTo>
                <a:lnTo>
                  <a:pt x="1716458" y="1389633"/>
                </a:lnTo>
                <a:lnTo>
                  <a:pt x="1711483" y="1381233"/>
                </a:lnTo>
                <a:lnTo>
                  <a:pt x="1707187" y="1372832"/>
                </a:lnTo>
                <a:lnTo>
                  <a:pt x="1703342" y="1363751"/>
                </a:lnTo>
                <a:lnTo>
                  <a:pt x="1699724" y="1354669"/>
                </a:lnTo>
                <a:lnTo>
                  <a:pt x="1696558" y="1345360"/>
                </a:lnTo>
                <a:lnTo>
                  <a:pt x="1693844" y="1335824"/>
                </a:lnTo>
                <a:lnTo>
                  <a:pt x="1691809" y="1326288"/>
                </a:lnTo>
                <a:lnTo>
                  <a:pt x="1690000" y="1316526"/>
                </a:lnTo>
                <a:lnTo>
                  <a:pt x="1688643" y="1306536"/>
                </a:lnTo>
                <a:lnTo>
                  <a:pt x="1687965" y="1296319"/>
                </a:lnTo>
                <a:lnTo>
                  <a:pt x="1687512" y="1286102"/>
                </a:lnTo>
                <a:lnTo>
                  <a:pt x="1687965" y="1275658"/>
                </a:lnTo>
                <a:lnTo>
                  <a:pt x="1688643" y="1265668"/>
                </a:lnTo>
                <a:lnTo>
                  <a:pt x="1690000" y="1255678"/>
                </a:lnTo>
                <a:lnTo>
                  <a:pt x="1691809" y="1245688"/>
                </a:lnTo>
                <a:lnTo>
                  <a:pt x="1693844" y="1235925"/>
                </a:lnTo>
                <a:lnTo>
                  <a:pt x="1696558" y="1226389"/>
                </a:lnTo>
                <a:lnTo>
                  <a:pt x="1699724" y="1217081"/>
                </a:lnTo>
                <a:lnTo>
                  <a:pt x="1703342" y="1207999"/>
                </a:lnTo>
                <a:lnTo>
                  <a:pt x="1707187" y="1199371"/>
                </a:lnTo>
                <a:lnTo>
                  <a:pt x="1711483" y="1190744"/>
                </a:lnTo>
                <a:lnTo>
                  <a:pt x="1716458" y="1182343"/>
                </a:lnTo>
                <a:lnTo>
                  <a:pt x="1721660" y="1174170"/>
                </a:lnTo>
                <a:lnTo>
                  <a:pt x="1727313" y="1166223"/>
                </a:lnTo>
                <a:lnTo>
                  <a:pt x="1733193" y="1158731"/>
                </a:lnTo>
                <a:lnTo>
                  <a:pt x="1739299" y="1151465"/>
                </a:lnTo>
                <a:lnTo>
                  <a:pt x="1746083" y="1144654"/>
                </a:lnTo>
                <a:lnTo>
                  <a:pt x="1752867" y="1137843"/>
                </a:lnTo>
                <a:lnTo>
                  <a:pt x="1760104" y="1131712"/>
                </a:lnTo>
                <a:lnTo>
                  <a:pt x="1767567" y="1125809"/>
                </a:lnTo>
                <a:lnTo>
                  <a:pt x="1775256" y="1120133"/>
                </a:lnTo>
                <a:lnTo>
                  <a:pt x="1783623" y="1114911"/>
                </a:lnTo>
                <a:lnTo>
                  <a:pt x="1791764" y="1110143"/>
                </a:lnTo>
                <a:lnTo>
                  <a:pt x="1800583" y="1105830"/>
                </a:lnTo>
                <a:lnTo>
                  <a:pt x="1809177" y="1101743"/>
                </a:lnTo>
                <a:lnTo>
                  <a:pt x="1818223" y="1098110"/>
                </a:lnTo>
                <a:lnTo>
                  <a:pt x="1827494" y="1094931"/>
                </a:lnTo>
                <a:lnTo>
                  <a:pt x="1836992" y="1092434"/>
                </a:lnTo>
                <a:lnTo>
                  <a:pt x="1846490" y="1090164"/>
                </a:lnTo>
                <a:lnTo>
                  <a:pt x="1856667" y="1088347"/>
                </a:lnTo>
                <a:lnTo>
                  <a:pt x="1866391" y="1086985"/>
                </a:lnTo>
                <a:lnTo>
                  <a:pt x="1876567" y="1086304"/>
                </a:lnTo>
                <a:lnTo>
                  <a:pt x="1886970" y="1085850"/>
                </a:lnTo>
                <a:close/>
                <a:moveTo>
                  <a:pt x="1297791" y="741362"/>
                </a:moveTo>
                <a:lnTo>
                  <a:pt x="1297791" y="765402"/>
                </a:lnTo>
                <a:lnTo>
                  <a:pt x="1285096" y="766762"/>
                </a:lnTo>
                <a:lnTo>
                  <a:pt x="1273308" y="768577"/>
                </a:lnTo>
                <a:lnTo>
                  <a:pt x="1262200" y="770844"/>
                </a:lnTo>
                <a:lnTo>
                  <a:pt x="1256986" y="771978"/>
                </a:lnTo>
                <a:lnTo>
                  <a:pt x="1251772" y="773566"/>
                </a:lnTo>
                <a:lnTo>
                  <a:pt x="1247238" y="775153"/>
                </a:lnTo>
                <a:lnTo>
                  <a:pt x="1242477" y="776741"/>
                </a:lnTo>
                <a:lnTo>
                  <a:pt x="1238170" y="778555"/>
                </a:lnTo>
                <a:lnTo>
                  <a:pt x="1233862" y="780369"/>
                </a:lnTo>
                <a:lnTo>
                  <a:pt x="1230009" y="782410"/>
                </a:lnTo>
                <a:lnTo>
                  <a:pt x="1226155" y="784452"/>
                </a:lnTo>
                <a:lnTo>
                  <a:pt x="1222528" y="786493"/>
                </a:lnTo>
                <a:lnTo>
                  <a:pt x="1219127" y="788760"/>
                </a:lnTo>
                <a:lnTo>
                  <a:pt x="1215953" y="791482"/>
                </a:lnTo>
                <a:lnTo>
                  <a:pt x="1213006" y="793977"/>
                </a:lnTo>
                <a:lnTo>
                  <a:pt x="1210286" y="796698"/>
                </a:lnTo>
                <a:lnTo>
                  <a:pt x="1207792" y="799419"/>
                </a:lnTo>
                <a:lnTo>
                  <a:pt x="1205525" y="802368"/>
                </a:lnTo>
                <a:lnTo>
                  <a:pt x="1203032" y="805316"/>
                </a:lnTo>
                <a:lnTo>
                  <a:pt x="1201218" y="808491"/>
                </a:lnTo>
                <a:lnTo>
                  <a:pt x="1199631" y="811893"/>
                </a:lnTo>
                <a:lnTo>
                  <a:pt x="1198044" y="815068"/>
                </a:lnTo>
                <a:lnTo>
                  <a:pt x="1196684" y="818469"/>
                </a:lnTo>
                <a:lnTo>
                  <a:pt x="1195551" y="822098"/>
                </a:lnTo>
                <a:lnTo>
                  <a:pt x="1194644" y="825727"/>
                </a:lnTo>
                <a:lnTo>
                  <a:pt x="1193737" y="829582"/>
                </a:lnTo>
                <a:lnTo>
                  <a:pt x="1193284" y="833437"/>
                </a:lnTo>
                <a:lnTo>
                  <a:pt x="1193057" y="837519"/>
                </a:lnTo>
                <a:lnTo>
                  <a:pt x="1193057" y="841828"/>
                </a:lnTo>
                <a:lnTo>
                  <a:pt x="1193284" y="847498"/>
                </a:lnTo>
                <a:lnTo>
                  <a:pt x="1193737" y="853168"/>
                </a:lnTo>
                <a:lnTo>
                  <a:pt x="1194871" y="858384"/>
                </a:lnTo>
                <a:lnTo>
                  <a:pt x="1196231" y="863600"/>
                </a:lnTo>
                <a:lnTo>
                  <a:pt x="1198044" y="868816"/>
                </a:lnTo>
                <a:lnTo>
                  <a:pt x="1200085" y="873805"/>
                </a:lnTo>
                <a:lnTo>
                  <a:pt x="1202578" y="878568"/>
                </a:lnTo>
                <a:lnTo>
                  <a:pt x="1205525" y="883330"/>
                </a:lnTo>
                <a:lnTo>
                  <a:pt x="1208472" y="887639"/>
                </a:lnTo>
                <a:lnTo>
                  <a:pt x="1211873" y="891721"/>
                </a:lnTo>
                <a:lnTo>
                  <a:pt x="1215273" y="895803"/>
                </a:lnTo>
                <a:lnTo>
                  <a:pt x="1218900" y="899432"/>
                </a:lnTo>
                <a:lnTo>
                  <a:pt x="1222754" y="902834"/>
                </a:lnTo>
                <a:lnTo>
                  <a:pt x="1226608" y="906235"/>
                </a:lnTo>
                <a:lnTo>
                  <a:pt x="1230689" y="908957"/>
                </a:lnTo>
                <a:lnTo>
                  <a:pt x="1234769" y="911678"/>
                </a:lnTo>
                <a:lnTo>
                  <a:pt x="1245197" y="917575"/>
                </a:lnTo>
                <a:lnTo>
                  <a:pt x="1259253" y="924832"/>
                </a:lnTo>
                <a:lnTo>
                  <a:pt x="1277388" y="933223"/>
                </a:lnTo>
                <a:lnTo>
                  <a:pt x="1299151" y="943428"/>
                </a:lnTo>
                <a:lnTo>
                  <a:pt x="1305725" y="946377"/>
                </a:lnTo>
                <a:lnTo>
                  <a:pt x="1311620" y="949552"/>
                </a:lnTo>
                <a:lnTo>
                  <a:pt x="1317060" y="952500"/>
                </a:lnTo>
                <a:lnTo>
                  <a:pt x="1321368" y="955675"/>
                </a:lnTo>
                <a:lnTo>
                  <a:pt x="1325448" y="958623"/>
                </a:lnTo>
                <a:lnTo>
                  <a:pt x="1328395" y="961344"/>
                </a:lnTo>
                <a:lnTo>
                  <a:pt x="1330662" y="964293"/>
                </a:lnTo>
                <a:lnTo>
                  <a:pt x="1332249" y="967014"/>
                </a:lnTo>
                <a:lnTo>
                  <a:pt x="1333383" y="969962"/>
                </a:lnTo>
                <a:lnTo>
                  <a:pt x="1334289" y="973137"/>
                </a:lnTo>
                <a:lnTo>
                  <a:pt x="1335196" y="976993"/>
                </a:lnTo>
                <a:lnTo>
                  <a:pt x="1335876" y="981528"/>
                </a:lnTo>
                <a:lnTo>
                  <a:pt x="1336330" y="986064"/>
                </a:lnTo>
                <a:lnTo>
                  <a:pt x="1337010" y="991280"/>
                </a:lnTo>
                <a:lnTo>
                  <a:pt x="1337010" y="996950"/>
                </a:lnTo>
                <a:lnTo>
                  <a:pt x="1337236" y="1002846"/>
                </a:lnTo>
                <a:lnTo>
                  <a:pt x="1337010" y="1005568"/>
                </a:lnTo>
                <a:lnTo>
                  <a:pt x="1337010" y="1007835"/>
                </a:lnTo>
                <a:lnTo>
                  <a:pt x="1336330" y="1009877"/>
                </a:lnTo>
                <a:lnTo>
                  <a:pt x="1335876" y="1011918"/>
                </a:lnTo>
                <a:lnTo>
                  <a:pt x="1335196" y="1013732"/>
                </a:lnTo>
                <a:lnTo>
                  <a:pt x="1334289" y="1015319"/>
                </a:lnTo>
                <a:lnTo>
                  <a:pt x="1333383" y="1016907"/>
                </a:lnTo>
                <a:lnTo>
                  <a:pt x="1332022" y="1018041"/>
                </a:lnTo>
                <a:lnTo>
                  <a:pt x="1330662" y="1019402"/>
                </a:lnTo>
                <a:lnTo>
                  <a:pt x="1329302" y="1020535"/>
                </a:lnTo>
                <a:lnTo>
                  <a:pt x="1327488" y="1021216"/>
                </a:lnTo>
                <a:lnTo>
                  <a:pt x="1325675" y="1021896"/>
                </a:lnTo>
                <a:lnTo>
                  <a:pt x="1323635" y="1022577"/>
                </a:lnTo>
                <a:lnTo>
                  <a:pt x="1321141" y="1023030"/>
                </a:lnTo>
                <a:lnTo>
                  <a:pt x="1318874" y="1023257"/>
                </a:lnTo>
                <a:lnTo>
                  <a:pt x="1316380" y="1023257"/>
                </a:lnTo>
                <a:lnTo>
                  <a:pt x="1313433" y="1023030"/>
                </a:lnTo>
                <a:lnTo>
                  <a:pt x="1310940" y="1022803"/>
                </a:lnTo>
                <a:lnTo>
                  <a:pt x="1308673" y="1022123"/>
                </a:lnTo>
                <a:lnTo>
                  <a:pt x="1306406" y="1021443"/>
                </a:lnTo>
                <a:lnTo>
                  <a:pt x="1304819" y="1020535"/>
                </a:lnTo>
                <a:lnTo>
                  <a:pt x="1303232" y="1019175"/>
                </a:lnTo>
                <a:lnTo>
                  <a:pt x="1301872" y="1017587"/>
                </a:lnTo>
                <a:lnTo>
                  <a:pt x="1301192" y="1015773"/>
                </a:lnTo>
                <a:lnTo>
                  <a:pt x="1300285" y="1013732"/>
                </a:lnTo>
                <a:lnTo>
                  <a:pt x="1299605" y="1010784"/>
                </a:lnTo>
                <a:lnTo>
                  <a:pt x="1299151" y="1007382"/>
                </a:lnTo>
                <a:lnTo>
                  <a:pt x="1298471" y="1002846"/>
                </a:lnTo>
                <a:lnTo>
                  <a:pt x="1298018" y="991960"/>
                </a:lnTo>
                <a:lnTo>
                  <a:pt x="1297791" y="978353"/>
                </a:lnTo>
                <a:lnTo>
                  <a:pt x="1297791" y="959984"/>
                </a:lnTo>
                <a:lnTo>
                  <a:pt x="1194644" y="959984"/>
                </a:lnTo>
                <a:lnTo>
                  <a:pt x="1194644" y="974725"/>
                </a:lnTo>
                <a:lnTo>
                  <a:pt x="1194644" y="980621"/>
                </a:lnTo>
                <a:lnTo>
                  <a:pt x="1195097" y="986744"/>
                </a:lnTo>
                <a:lnTo>
                  <a:pt x="1195551" y="992414"/>
                </a:lnTo>
                <a:lnTo>
                  <a:pt x="1196457" y="997630"/>
                </a:lnTo>
                <a:lnTo>
                  <a:pt x="1197364" y="1002846"/>
                </a:lnTo>
                <a:lnTo>
                  <a:pt x="1198951" y="1008062"/>
                </a:lnTo>
                <a:lnTo>
                  <a:pt x="1200538" y="1012598"/>
                </a:lnTo>
                <a:lnTo>
                  <a:pt x="1202352" y="1017360"/>
                </a:lnTo>
                <a:lnTo>
                  <a:pt x="1204392" y="1021443"/>
                </a:lnTo>
                <a:lnTo>
                  <a:pt x="1206659" y="1025525"/>
                </a:lnTo>
                <a:lnTo>
                  <a:pt x="1209152" y="1029380"/>
                </a:lnTo>
                <a:lnTo>
                  <a:pt x="1211873" y="1032782"/>
                </a:lnTo>
                <a:lnTo>
                  <a:pt x="1215047" y="1036184"/>
                </a:lnTo>
                <a:lnTo>
                  <a:pt x="1218447" y="1039359"/>
                </a:lnTo>
                <a:lnTo>
                  <a:pt x="1221621" y="1042080"/>
                </a:lnTo>
                <a:lnTo>
                  <a:pt x="1225475" y="1045028"/>
                </a:lnTo>
                <a:lnTo>
                  <a:pt x="1229329" y="1047296"/>
                </a:lnTo>
                <a:lnTo>
                  <a:pt x="1233182" y="1049564"/>
                </a:lnTo>
                <a:lnTo>
                  <a:pt x="1237490" y="1051832"/>
                </a:lnTo>
                <a:lnTo>
                  <a:pt x="1241570" y="1053646"/>
                </a:lnTo>
                <a:lnTo>
                  <a:pt x="1245877" y="1055687"/>
                </a:lnTo>
                <a:lnTo>
                  <a:pt x="1249958" y="1057502"/>
                </a:lnTo>
                <a:lnTo>
                  <a:pt x="1259026" y="1060677"/>
                </a:lnTo>
                <a:lnTo>
                  <a:pt x="1268094" y="1063171"/>
                </a:lnTo>
                <a:lnTo>
                  <a:pt x="1277615" y="1065212"/>
                </a:lnTo>
                <a:lnTo>
                  <a:pt x="1287590" y="1066800"/>
                </a:lnTo>
                <a:lnTo>
                  <a:pt x="1297791" y="1067934"/>
                </a:lnTo>
                <a:lnTo>
                  <a:pt x="1297791" y="1096962"/>
                </a:lnTo>
                <a:lnTo>
                  <a:pt x="1345171" y="1096962"/>
                </a:lnTo>
                <a:lnTo>
                  <a:pt x="1345171" y="1068841"/>
                </a:lnTo>
                <a:lnTo>
                  <a:pt x="1351972" y="1068160"/>
                </a:lnTo>
                <a:lnTo>
                  <a:pt x="1358093" y="1067253"/>
                </a:lnTo>
                <a:lnTo>
                  <a:pt x="1364213" y="1066346"/>
                </a:lnTo>
                <a:lnTo>
                  <a:pt x="1370108" y="1064985"/>
                </a:lnTo>
                <a:lnTo>
                  <a:pt x="1375775" y="1063852"/>
                </a:lnTo>
                <a:lnTo>
                  <a:pt x="1381442" y="1062491"/>
                </a:lnTo>
                <a:lnTo>
                  <a:pt x="1386656" y="1060903"/>
                </a:lnTo>
                <a:lnTo>
                  <a:pt x="1391870" y="1059089"/>
                </a:lnTo>
                <a:lnTo>
                  <a:pt x="1396858" y="1057275"/>
                </a:lnTo>
                <a:lnTo>
                  <a:pt x="1401392" y="1055234"/>
                </a:lnTo>
                <a:lnTo>
                  <a:pt x="1405699" y="1053193"/>
                </a:lnTo>
                <a:lnTo>
                  <a:pt x="1410233" y="1050925"/>
                </a:lnTo>
                <a:lnTo>
                  <a:pt x="1414087" y="1048430"/>
                </a:lnTo>
                <a:lnTo>
                  <a:pt x="1417941" y="1045935"/>
                </a:lnTo>
                <a:lnTo>
                  <a:pt x="1421568" y="1043441"/>
                </a:lnTo>
                <a:lnTo>
                  <a:pt x="1425195" y="1040493"/>
                </a:lnTo>
                <a:lnTo>
                  <a:pt x="1428142" y="1037771"/>
                </a:lnTo>
                <a:lnTo>
                  <a:pt x="1431316" y="1034596"/>
                </a:lnTo>
                <a:lnTo>
                  <a:pt x="1434036" y="1031421"/>
                </a:lnTo>
                <a:lnTo>
                  <a:pt x="1436756" y="1028246"/>
                </a:lnTo>
                <a:lnTo>
                  <a:pt x="1439023" y="1024844"/>
                </a:lnTo>
                <a:lnTo>
                  <a:pt x="1441290" y="1021216"/>
                </a:lnTo>
                <a:lnTo>
                  <a:pt x="1443104" y="1017360"/>
                </a:lnTo>
                <a:lnTo>
                  <a:pt x="1444918" y="1013505"/>
                </a:lnTo>
                <a:lnTo>
                  <a:pt x="1446504" y="1009650"/>
                </a:lnTo>
                <a:lnTo>
                  <a:pt x="1447865" y="1005568"/>
                </a:lnTo>
                <a:lnTo>
                  <a:pt x="1448998" y="1001032"/>
                </a:lnTo>
                <a:lnTo>
                  <a:pt x="1449905" y="996723"/>
                </a:lnTo>
                <a:lnTo>
                  <a:pt x="1450585" y="992414"/>
                </a:lnTo>
                <a:lnTo>
                  <a:pt x="1451265" y="987425"/>
                </a:lnTo>
                <a:lnTo>
                  <a:pt x="1451492" y="982889"/>
                </a:lnTo>
                <a:lnTo>
                  <a:pt x="1451719" y="977900"/>
                </a:lnTo>
                <a:lnTo>
                  <a:pt x="1451492" y="971777"/>
                </a:lnTo>
                <a:lnTo>
                  <a:pt x="1450812" y="965653"/>
                </a:lnTo>
                <a:lnTo>
                  <a:pt x="1450132" y="959984"/>
                </a:lnTo>
                <a:lnTo>
                  <a:pt x="1448998" y="954994"/>
                </a:lnTo>
                <a:lnTo>
                  <a:pt x="1447865" y="949778"/>
                </a:lnTo>
                <a:lnTo>
                  <a:pt x="1446051" y="944789"/>
                </a:lnTo>
                <a:lnTo>
                  <a:pt x="1444237" y="940253"/>
                </a:lnTo>
                <a:lnTo>
                  <a:pt x="1441971" y="935944"/>
                </a:lnTo>
                <a:lnTo>
                  <a:pt x="1439250" y="931862"/>
                </a:lnTo>
                <a:lnTo>
                  <a:pt x="1436756" y="928007"/>
                </a:lnTo>
                <a:lnTo>
                  <a:pt x="1433809" y="924605"/>
                </a:lnTo>
                <a:lnTo>
                  <a:pt x="1430862" y="921203"/>
                </a:lnTo>
                <a:lnTo>
                  <a:pt x="1427689" y="918028"/>
                </a:lnTo>
                <a:lnTo>
                  <a:pt x="1424515" y="914853"/>
                </a:lnTo>
                <a:lnTo>
                  <a:pt x="1421341" y="912359"/>
                </a:lnTo>
                <a:lnTo>
                  <a:pt x="1417714" y="910091"/>
                </a:lnTo>
                <a:lnTo>
                  <a:pt x="1413860" y="907369"/>
                </a:lnTo>
                <a:lnTo>
                  <a:pt x="1408873" y="904875"/>
                </a:lnTo>
                <a:lnTo>
                  <a:pt x="1397084" y="898752"/>
                </a:lnTo>
                <a:lnTo>
                  <a:pt x="1382122" y="891721"/>
                </a:lnTo>
                <a:lnTo>
                  <a:pt x="1363987" y="883557"/>
                </a:lnTo>
                <a:lnTo>
                  <a:pt x="1343131" y="874259"/>
                </a:lnTo>
                <a:lnTo>
                  <a:pt x="1326808" y="866548"/>
                </a:lnTo>
                <a:lnTo>
                  <a:pt x="1320461" y="863373"/>
                </a:lnTo>
                <a:lnTo>
                  <a:pt x="1315247" y="860652"/>
                </a:lnTo>
                <a:lnTo>
                  <a:pt x="1311166" y="857930"/>
                </a:lnTo>
                <a:lnTo>
                  <a:pt x="1308219" y="856116"/>
                </a:lnTo>
                <a:lnTo>
                  <a:pt x="1305952" y="854075"/>
                </a:lnTo>
                <a:lnTo>
                  <a:pt x="1303912" y="852034"/>
                </a:lnTo>
                <a:lnTo>
                  <a:pt x="1302325" y="849539"/>
                </a:lnTo>
                <a:lnTo>
                  <a:pt x="1301192" y="846364"/>
                </a:lnTo>
                <a:lnTo>
                  <a:pt x="1299831" y="843189"/>
                </a:lnTo>
                <a:lnTo>
                  <a:pt x="1299151" y="839560"/>
                </a:lnTo>
                <a:lnTo>
                  <a:pt x="1298698" y="835705"/>
                </a:lnTo>
                <a:lnTo>
                  <a:pt x="1298471" y="831396"/>
                </a:lnTo>
                <a:lnTo>
                  <a:pt x="1298471" y="828902"/>
                </a:lnTo>
                <a:lnTo>
                  <a:pt x="1298698" y="826407"/>
                </a:lnTo>
                <a:lnTo>
                  <a:pt x="1299378" y="824139"/>
                </a:lnTo>
                <a:lnTo>
                  <a:pt x="1299831" y="822098"/>
                </a:lnTo>
                <a:lnTo>
                  <a:pt x="1300285" y="820284"/>
                </a:lnTo>
                <a:lnTo>
                  <a:pt x="1301192" y="818469"/>
                </a:lnTo>
                <a:lnTo>
                  <a:pt x="1302098" y="816882"/>
                </a:lnTo>
                <a:lnTo>
                  <a:pt x="1303232" y="815748"/>
                </a:lnTo>
                <a:lnTo>
                  <a:pt x="1304365" y="814387"/>
                </a:lnTo>
                <a:lnTo>
                  <a:pt x="1305952" y="813253"/>
                </a:lnTo>
                <a:lnTo>
                  <a:pt x="1307539" y="812346"/>
                </a:lnTo>
                <a:lnTo>
                  <a:pt x="1309126" y="811439"/>
                </a:lnTo>
                <a:lnTo>
                  <a:pt x="1311166" y="810985"/>
                </a:lnTo>
                <a:lnTo>
                  <a:pt x="1312980" y="810532"/>
                </a:lnTo>
                <a:lnTo>
                  <a:pt x="1315247" y="810305"/>
                </a:lnTo>
                <a:lnTo>
                  <a:pt x="1317287" y="810305"/>
                </a:lnTo>
                <a:lnTo>
                  <a:pt x="1320234" y="810532"/>
                </a:lnTo>
                <a:lnTo>
                  <a:pt x="1322728" y="810759"/>
                </a:lnTo>
                <a:lnTo>
                  <a:pt x="1324995" y="811212"/>
                </a:lnTo>
                <a:lnTo>
                  <a:pt x="1327035" y="811893"/>
                </a:lnTo>
                <a:lnTo>
                  <a:pt x="1328849" y="812573"/>
                </a:lnTo>
                <a:lnTo>
                  <a:pt x="1330435" y="813934"/>
                </a:lnTo>
                <a:lnTo>
                  <a:pt x="1331796" y="814841"/>
                </a:lnTo>
                <a:lnTo>
                  <a:pt x="1332702" y="816428"/>
                </a:lnTo>
                <a:lnTo>
                  <a:pt x="1333609" y="818243"/>
                </a:lnTo>
                <a:lnTo>
                  <a:pt x="1334289" y="820284"/>
                </a:lnTo>
                <a:lnTo>
                  <a:pt x="1334969" y="823005"/>
                </a:lnTo>
                <a:lnTo>
                  <a:pt x="1335423" y="825953"/>
                </a:lnTo>
                <a:lnTo>
                  <a:pt x="1336103" y="833210"/>
                </a:lnTo>
                <a:lnTo>
                  <a:pt x="1336330" y="842509"/>
                </a:lnTo>
                <a:lnTo>
                  <a:pt x="1336330" y="854982"/>
                </a:lnTo>
                <a:lnTo>
                  <a:pt x="1439477" y="854982"/>
                </a:lnTo>
                <a:lnTo>
                  <a:pt x="1440384" y="846591"/>
                </a:lnTo>
                <a:lnTo>
                  <a:pt x="1440610" y="840694"/>
                </a:lnTo>
                <a:lnTo>
                  <a:pt x="1440610" y="836612"/>
                </a:lnTo>
                <a:lnTo>
                  <a:pt x="1440384" y="832757"/>
                </a:lnTo>
                <a:lnTo>
                  <a:pt x="1439704" y="828902"/>
                </a:lnTo>
                <a:lnTo>
                  <a:pt x="1439023" y="825046"/>
                </a:lnTo>
                <a:lnTo>
                  <a:pt x="1438343" y="821418"/>
                </a:lnTo>
                <a:lnTo>
                  <a:pt x="1437210" y="817789"/>
                </a:lnTo>
                <a:lnTo>
                  <a:pt x="1436303" y="814387"/>
                </a:lnTo>
                <a:lnTo>
                  <a:pt x="1434716" y="810985"/>
                </a:lnTo>
                <a:lnTo>
                  <a:pt x="1433129" y="808037"/>
                </a:lnTo>
                <a:lnTo>
                  <a:pt x="1431316" y="804862"/>
                </a:lnTo>
                <a:lnTo>
                  <a:pt x="1429502" y="801687"/>
                </a:lnTo>
                <a:lnTo>
                  <a:pt x="1427235" y="798966"/>
                </a:lnTo>
                <a:lnTo>
                  <a:pt x="1424968" y="796244"/>
                </a:lnTo>
                <a:lnTo>
                  <a:pt x="1422475" y="793750"/>
                </a:lnTo>
                <a:lnTo>
                  <a:pt x="1419754" y="791255"/>
                </a:lnTo>
                <a:lnTo>
                  <a:pt x="1416807" y="788534"/>
                </a:lnTo>
                <a:lnTo>
                  <a:pt x="1413860" y="786493"/>
                </a:lnTo>
                <a:lnTo>
                  <a:pt x="1410686" y="784225"/>
                </a:lnTo>
                <a:lnTo>
                  <a:pt x="1407059" y="782184"/>
                </a:lnTo>
                <a:lnTo>
                  <a:pt x="1403432" y="780143"/>
                </a:lnTo>
                <a:lnTo>
                  <a:pt x="1399578" y="778328"/>
                </a:lnTo>
                <a:lnTo>
                  <a:pt x="1395724" y="776514"/>
                </a:lnTo>
                <a:lnTo>
                  <a:pt x="1391644" y="774927"/>
                </a:lnTo>
                <a:lnTo>
                  <a:pt x="1387110" y="773339"/>
                </a:lnTo>
                <a:lnTo>
                  <a:pt x="1382576" y="771978"/>
                </a:lnTo>
                <a:lnTo>
                  <a:pt x="1377589" y="770844"/>
                </a:lnTo>
                <a:lnTo>
                  <a:pt x="1367614" y="768577"/>
                </a:lnTo>
                <a:lnTo>
                  <a:pt x="1356732" y="766762"/>
                </a:lnTo>
                <a:lnTo>
                  <a:pt x="1345171" y="765402"/>
                </a:lnTo>
                <a:lnTo>
                  <a:pt x="1345171" y="741362"/>
                </a:lnTo>
                <a:lnTo>
                  <a:pt x="1297791" y="741362"/>
                </a:lnTo>
                <a:close/>
                <a:moveTo>
                  <a:pt x="1322274" y="628650"/>
                </a:moveTo>
                <a:lnTo>
                  <a:pt x="1329755" y="628877"/>
                </a:lnTo>
                <a:lnTo>
                  <a:pt x="1337236" y="629330"/>
                </a:lnTo>
                <a:lnTo>
                  <a:pt x="1344717" y="629557"/>
                </a:lnTo>
                <a:lnTo>
                  <a:pt x="1351972" y="630237"/>
                </a:lnTo>
                <a:lnTo>
                  <a:pt x="1359453" y="631144"/>
                </a:lnTo>
                <a:lnTo>
                  <a:pt x="1366480" y="632052"/>
                </a:lnTo>
                <a:lnTo>
                  <a:pt x="1373735" y="633412"/>
                </a:lnTo>
                <a:lnTo>
                  <a:pt x="1380762" y="634546"/>
                </a:lnTo>
                <a:lnTo>
                  <a:pt x="1388017" y="636134"/>
                </a:lnTo>
                <a:lnTo>
                  <a:pt x="1395044" y="637948"/>
                </a:lnTo>
                <a:lnTo>
                  <a:pt x="1401845" y="639762"/>
                </a:lnTo>
                <a:lnTo>
                  <a:pt x="1408646" y="641803"/>
                </a:lnTo>
                <a:lnTo>
                  <a:pt x="1415674" y="643844"/>
                </a:lnTo>
                <a:lnTo>
                  <a:pt x="1422248" y="646566"/>
                </a:lnTo>
                <a:lnTo>
                  <a:pt x="1428822" y="648834"/>
                </a:lnTo>
                <a:lnTo>
                  <a:pt x="1435396" y="651555"/>
                </a:lnTo>
                <a:lnTo>
                  <a:pt x="1441971" y="654503"/>
                </a:lnTo>
                <a:lnTo>
                  <a:pt x="1448318" y="657225"/>
                </a:lnTo>
                <a:lnTo>
                  <a:pt x="1454439" y="660400"/>
                </a:lnTo>
                <a:lnTo>
                  <a:pt x="1460786" y="663802"/>
                </a:lnTo>
                <a:lnTo>
                  <a:pt x="1466907" y="667203"/>
                </a:lnTo>
                <a:lnTo>
                  <a:pt x="1472801" y="670832"/>
                </a:lnTo>
                <a:lnTo>
                  <a:pt x="1478695" y="674687"/>
                </a:lnTo>
                <a:lnTo>
                  <a:pt x="1484590" y="678543"/>
                </a:lnTo>
                <a:lnTo>
                  <a:pt x="1490257" y="682398"/>
                </a:lnTo>
                <a:lnTo>
                  <a:pt x="1495924" y="686480"/>
                </a:lnTo>
                <a:lnTo>
                  <a:pt x="1501592" y="690562"/>
                </a:lnTo>
                <a:lnTo>
                  <a:pt x="1507033" y="695098"/>
                </a:lnTo>
                <a:lnTo>
                  <a:pt x="1512473" y="699634"/>
                </a:lnTo>
                <a:lnTo>
                  <a:pt x="1517687" y="704169"/>
                </a:lnTo>
                <a:lnTo>
                  <a:pt x="1522901" y="708932"/>
                </a:lnTo>
                <a:lnTo>
                  <a:pt x="1527662" y="713921"/>
                </a:lnTo>
                <a:lnTo>
                  <a:pt x="1532649" y="718684"/>
                </a:lnTo>
                <a:lnTo>
                  <a:pt x="1537183" y="723900"/>
                </a:lnTo>
                <a:lnTo>
                  <a:pt x="1541944" y="729116"/>
                </a:lnTo>
                <a:lnTo>
                  <a:pt x="1546478" y="734332"/>
                </a:lnTo>
                <a:lnTo>
                  <a:pt x="1551012" y="739775"/>
                </a:lnTo>
                <a:lnTo>
                  <a:pt x="1555092" y="745444"/>
                </a:lnTo>
                <a:lnTo>
                  <a:pt x="1559173" y="751114"/>
                </a:lnTo>
                <a:lnTo>
                  <a:pt x="1563027" y="756784"/>
                </a:lnTo>
                <a:lnTo>
                  <a:pt x="1566881" y="762907"/>
                </a:lnTo>
                <a:lnTo>
                  <a:pt x="1570735" y="768803"/>
                </a:lnTo>
                <a:lnTo>
                  <a:pt x="1574362" y="774700"/>
                </a:lnTo>
                <a:lnTo>
                  <a:pt x="1577762" y="780823"/>
                </a:lnTo>
                <a:lnTo>
                  <a:pt x="1581163" y="786946"/>
                </a:lnTo>
                <a:lnTo>
                  <a:pt x="1584110" y="793296"/>
                </a:lnTo>
                <a:lnTo>
                  <a:pt x="1587057" y="799646"/>
                </a:lnTo>
                <a:lnTo>
                  <a:pt x="1589777" y="806223"/>
                </a:lnTo>
                <a:lnTo>
                  <a:pt x="1592724" y="812800"/>
                </a:lnTo>
                <a:lnTo>
                  <a:pt x="1594991" y="819377"/>
                </a:lnTo>
                <a:lnTo>
                  <a:pt x="1597712" y="825953"/>
                </a:lnTo>
                <a:lnTo>
                  <a:pt x="1599752" y="832984"/>
                </a:lnTo>
                <a:lnTo>
                  <a:pt x="1601792" y="839560"/>
                </a:lnTo>
                <a:lnTo>
                  <a:pt x="1603606" y="846591"/>
                </a:lnTo>
                <a:lnTo>
                  <a:pt x="1605419" y="853621"/>
                </a:lnTo>
                <a:lnTo>
                  <a:pt x="1606779" y="860878"/>
                </a:lnTo>
                <a:lnTo>
                  <a:pt x="1608140" y="867682"/>
                </a:lnTo>
                <a:lnTo>
                  <a:pt x="1609500" y="874939"/>
                </a:lnTo>
                <a:lnTo>
                  <a:pt x="1610407" y="882196"/>
                </a:lnTo>
                <a:lnTo>
                  <a:pt x="1611313" y="889680"/>
                </a:lnTo>
                <a:lnTo>
                  <a:pt x="1611993" y="896937"/>
                </a:lnTo>
                <a:lnTo>
                  <a:pt x="1612220" y="904421"/>
                </a:lnTo>
                <a:lnTo>
                  <a:pt x="1612447" y="911905"/>
                </a:lnTo>
                <a:lnTo>
                  <a:pt x="1612900" y="919389"/>
                </a:lnTo>
                <a:lnTo>
                  <a:pt x="1612447" y="926873"/>
                </a:lnTo>
                <a:lnTo>
                  <a:pt x="1612220" y="934357"/>
                </a:lnTo>
                <a:lnTo>
                  <a:pt x="1611993" y="941614"/>
                </a:lnTo>
                <a:lnTo>
                  <a:pt x="1611313" y="949098"/>
                </a:lnTo>
                <a:lnTo>
                  <a:pt x="1610407" y="956128"/>
                </a:lnTo>
                <a:lnTo>
                  <a:pt x="1609500" y="963385"/>
                </a:lnTo>
                <a:lnTo>
                  <a:pt x="1608140" y="970643"/>
                </a:lnTo>
                <a:lnTo>
                  <a:pt x="1606779" y="977900"/>
                </a:lnTo>
                <a:lnTo>
                  <a:pt x="1605419" y="984930"/>
                </a:lnTo>
                <a:lnTo>
                  <a:pt x="1603606" y="991734"/>
                </a:lnTo>
                <a:lnTo>
                  <a:pt x="1601792" y="998764"/>
                </a:lnTo>
                <a:lnTo>
                  <a:pt x="1599752" y="1005794"/>
                </a:lnTo>
                <a:lnTo>
                  <a:pt x="1597712" y="1012371"/>
                </a:lnTo>
                <a:lnTo>
                  <a:pt x="1594991" y="1019175"/>
                </a:lnTo>
                <a:lnTo>
                  <a:pt x="1592724" y="1025752"/>
                </a:lnTo>
                <a:lnTo>
                  <a:pt x="1589777" y="1032328"/>
                </a:lnTo>
                <a:lnTo>
                  <a:pt x="1587057" y="1038678"/>
                </a:lnTo>
                <a:lnTo>
                  <a:pt x="1584110" y="1045255"/>
                </a:lnTo>
                <a:lnTo>
                  <a:pt x="1581163" y="1051605"/>
                </a:lnTo>
                <a:lnTo>
                  <a:pt x="1577762" y="1057728"/>
                </a:lnTo>
                <a:lnTo>
                  <a:pt x="1574362" y="1063852"/>
                </a:lnTo>
                <a:lnTo>
                  <a:pt x="1570735" y="1069975"/>
                </a:lnTo>
                <a:lnTo>
                  <a:pt x="1566881" y="1075871"/>
                </a:lnTo>
                <a:lnTo>
                  <a:pt x="1563027" y="1081768"/>
                </a:lnTo>
                <a:lnTo>
                  <a:pt x="1559173" y="1087437"/>
                </a:lnTo>
                <a:lnTo>
                  <a:pt x="1555092" y="1093107"/>
                </a:lnTo>
                <a:lnTo>
                  <a:pt x="1551012" y="1098550"/>
                </a:lnTo>
                <a:lnTo>
                  <a:pt x="1546478" y="1103993"/>
                </a:lnTo>
                <a:lnTo>
                  <a:pt x="1541944" y="1109435"/>
                </a:lnTo>
                <a:lnTo>
                  <a:pt x="1537183" y="1114652"/>
                </a:lnTo>
                <a:lnTo>
                  <a:pt x="1532649" y="1119641"/>
                </a:lnTo>
                <a:lnTo>
                  <a:pt x="1527662" y="1124630"/>
                </a:lnTo>
                <a:lnTo>
                  <a:pt x="1522901" y="1129619"/>
                </a:lnTo>
                <a:lnTo>
                  <a:pt x="1517687" y="1134382"/>
                </a:lnTo>
                <a:lnTo>
                  <a:pt x="1512473" y="1139144"/>
                </a:lnTo>
                <a:lnTo>
                  <a:pt x="1507033" y="1143453"/>
                </a:lnTo>
                <a:lnTo>
                  <a:pt x="1501592" y="1147762"/>
                </a:lnTo>
                <a:lnTo>
                  <a:pt x="1495924" y="1151844"/>
                </a:lnTo>
                <a:lnTo>
                  <a:pt x="1490257" y="1156153"/>
                </a:lnTo>
                <a:lnTo>
                  <a:pt x="1484590" y="1160235"/>
                </a:lnTo>
                <a:lnTo>
                  <a:pt x="1478695" y="1164091"/>
                </a:lnTo>
                <a:lnTo>
                  <a:pt x="1472801" y="1167719"/>
                </a:lnTo>
                <a:lnTo>
                  <a:pt x="1466907" y="1171348"/>
                </a:lnTo>
                <a:lnTo>
                  <a:pt x="1460786" y="1174750"/>
                </a:lnTo>
                <a:lnTo>
                  <a:pt x="1454439" y="1177925"/>
                </a:lnTo>
                <a:lnTo>
                  <a:pt x="1448318" y="1181100"/>
                </a:lnTo>
                <a:lnTo>
                  <a:pt x="1441971" y="1184275"/>
                </a:lnTo>
                <a:lnTo>
                  <a:pt x="1435396" y="1186996"/>
                </a:lnTo>
                <a:lnTo>
                  <a:pt x="1428822" y="1189491"/>
                </a:lnTo>
                <a:lnTo>
                  <a:pt x="1422248" y="1192212"/>
                </a:lnTo>
                <a:lnTo>
                  <a:pt x="1415674" y="1194480"/>
                </a:lnTo>
                <a:lnTo>
                  <a:pt x="1408646" y="1196748"/>
                </a:lnTo>
                <a:lnTo>
                  <a:pt x="1401845" y="1198562"/>
                </a:lnTo>
                <a:lnTo>
                  <a:pt x="1395044" y="1200603"/>
                </a:lnTo>
                <a:lnTo>
                  <a:pt x="1388017" y="1202191"/>
                </a:lnTo>
                <a:lnTo>
                  <a:pt x="1380762" y="1203778"/>
                </a:lnTo>
                <a:lnTo>
                  <a:pt x="1373735" y="1205366"/>
                </a:lnTo>
                <a:lnTo>
                  <a:pt x="1366480" y="1206273"/>
                </a:lnTo>
                <a:lnTo>
                  <a:pt x="1359453" y="1207407"/>
                </a:lnTo>
                <a:lnTo>
                  <a:pt x="1351972" y="1208087"/>
                </a:lnTo>
                <a:lnTo>
                  <a:pt x="1344717" y="1208994"/>
                </a:lnTo>
                <a:lnTo>
                  <a:pt x="1337236" y="1209448"/>
                </a:lnTo>
                <a:lnTo>
                  <a:pt x="1329755" y="1209675"/>
                </a:lnTo>
                <a:lnTo>
                  <a:pt x="1322274" y="1209675"/>
                </a:lnTo>
                <a:lnTo>
                  <a:pt x="1314793" y="1209675"/>
                </a:lnTo>
                <a:lnTo>
                  <a:pt x="1307312" y="1209448"/>
                </a:lnTo>
                <a:lnTo>
                  <a:pt x="1300058" y="1208994"/>
                </a:lnTo>
                <a:lnTo>
                  <a:pt x="1292577" y="1208087"/>
                </a:lnTo>
                <a:lnTo>
                  <a:pt x="1285323" y="1207407"/>
                </a:lnTo>
                <a:lnTo>
                  <a:pt x="1278068" y="1206273"/>
                </a:lnTo>
                <a:lnTo>
                  <a:pt x="1271041" y="1205366"/>
                </a:lnTo>
                <a:lnTo>
                  <a:pt x="1263787" y="1203778"/>
                </a:lnTo>
                <a:lnTo>
                  <a:pt x="1256759" y="1202191"/>
                </a:lnTo>
                <a:lnTo>
                  <a:pt x="1249731" y="1200603"/>
                </a:lnTo>
                <a:lnTo>
                  <a:pt x="1242930" y="1198562"/>
                </a:lnTo>
                <a:lnTo>
                  <a:pt x="1235903" y="1196748"/>
                </a:lnTo>
                <a:lnTo>
                  <a:pt x="1229102" y="1194480"/>
                </a:lnTo>
                <a:lnTo>
                  <a:pt x="1222528" y="1192212"/>
                </a:lnTo>
                <a:lnTo>
                  <a:pt x="1215727" y="1189491"/>
                </a:lnTo>
                <a:lnTo>
                  <a:pt x="1209379" y="1186996"/>
                </a:lnTo>
                <a:lnTo>
                  <a:pt x="1202805" y="1184275"/>
                </a:lnTo>
                <a:lnTo>
                  <a:pt x="1196457" y="1181100"/>
                </a:lnTo>
                <a:lnTo>
                  <a:pt x="1189883" y="1177925"/>
                </a:lnTo>
                <a:lnTo>
                  <a:pt x="1183762" y="1174750"/>
                </a:lnTo>
                <a:lnTo>
                  <a:pt x="1177868" y="1171348"/>
                </a:lnTo>
                <a:lnTo>
                  <a:pt x="1171747" y="1167719"/>
                </a:lnTo>
                <a:lnTo>
                  <a:pt x="1165853" y="1164091"/>
                </a:lnTo>
                <a:lnTo>
                  <a:pt x="1159732" y="1160235"/>
                </a:lnTo>
                <a:lnTo>
                  <a:pt x="1154065" y="1156153"/>
                </a:lnTo>
                <a:lnTo>
                  <a:pt x="1148398" y="1151844"/>
                </a:lnTo>
                <a:lnTo>
                  <a:pt x="1142957" y="1147762"/>
                </a:lnTo>
                <a:lnTo>
                  <a:pt x="1137743" y="1143453"/>
                </a:lnTo>
                <a:lnTo>
                  <a:pt x="1132302" y="1139144"/>
                </a:lnTo>
                <a:lnTo>
                  <a:pt x="1127088" y="1134382"/>
                </a:lnTo>
                <a:lnTo>
                  <a:pt x="1121874" y="1129619"/>
                </a:lnTo>
                <a:lnTo>
                  <a:pt x="1117113" y="1124630"/>
                </a:lnTo>
                <a:lnTo>
                  <a:pt x="1112126" y="1119641"/>
                </a:lnTo>
                <a:lnTo>
                  <a:pt x="1107139" y="1114652"/>
                </a:lnTo>
                <a:lnTo>
                  <a:pt x="1102605" y="1109435"/>
                </a:lnTo>
                <a:lnTo>
                  <a:pt x="1098298" y="1103993"/>
                </a:lnTo>
                <a:lnTo>
                  <a:pt x="1093764" y="1098550"/>
                </a:lnTo>
                <a:lnTo>
                  <a:pt x="1089683" y="1093107"/>
                </a:lnTo>
                <a:lnTo>
                  <a:pt x="1085602" y="1087437"/>
                </a:lnTo>
                <a:lnTo>
                  <a:pt x="1081522" y="1081768"/>
                </a:lnTo>
                <a:lnTo>
                  <a:pt x="1077668" y="1075871"/>
                </a:lnTo>
                <a:lnTo>
                  <a:pt x="1074041" y="1069975"/>
                </a:lnTo>
                <a:lnTo>
                  <a:pt x="1070414" y="1063852"/>
                </a:lnTo>
                <a:lnTo>
                  <a:pt x="1067013" y="1057728"/>
                </a:lnTo>
                <a:lnTo>
                  <a:pt x="1063613" y="1051605"/>
                </a:lnTo>
                <a:lnTo>
                  <a:pt x="1060439" y="1045255"/>
                </a:lnTo>
                <a:lnTo>
                  <a:pt x="1057492" y="1038678"/>
                </a:lnTo>
                <a:lnTo>
                  <a:pt x="1054545" y="1032328"/>
                </a:lnTo>
                <a:lnTo>
                  <a:pt x="1052051" y="1025752"/>
                </a:lnTo>
                <a:lnTo>
                  <a:pt x="1049558" y="1019175"/>
                </a:lnTo>
                <a:lnTo>
                  <a:pt x="1047064" y="1012371"/>
                </a:lnTo>
                <a:lnTo>
                  <a:pt x="1044797" y="1005794"/>
                </a:lnTo>
                <a:lnTo>
                  <a:pt x="1042757" y="998764"/>
                </a:lnTo>
                <a:lnTo>
                  <a:pt x="1040943" y="991734"/>
                </a:lnTo>
                <a:lnTo>
                  <a:pt x="1039356" y="984930"/>
                </a:lnTo>
                <a:lnTo>
                  <a:pt x="1037769" y="977900"/>
                </a:lnTo>
                <a:lnTo>
                  <a:pt x="1036409" y="970643"/>
                </a:lnTo>
                <a:lnTo>
                  <a:pt x="1035276" y="963385"/>
                </a:lnTo>
                <a:lnTo>
                  <a:pt x="1034142" y="956128"/>
                </a:lnTo>
                <a:lnTo>
                  <a:pt x="1033462" y="949098"/>
                </a:lnTo>
                <a:lnTo>
                  <a:pt x="1032782" y="941614"/>
                </a:lnTo>
                <a:lnTo>
                  <a:pt x="1032102" y="934357"/>
                </a:lnTo>
                <a:lnTo>
                  <a:pt x="1031875" y="926873"/>
                </a:lnTo>
                <a:lnTo>
                  <a:pt x="1031875" y="919389"/>
                </a:lnTo>
                <a:lnTo>
                  <a:pt x="1031875" y="911905"/>
                </a:lnTo>
                <a:lnTo>
                  <a:pt x="1032102" y="904421"/>
                </a:lnTo>
                <a:lnTo>
                  <a:pt x="1032782" y="896937"/>
                </a:lnTo>
                <a:lnTo>
                  <a:pt x="1033462" y="889680"/>
                </a:lnTo>
                <a:lnTo>
                  <a:pt x="1034142" y="882196"/>
                </a:lnTo>
                <a:lnTo>
                  <a:pt x="1035276" y="874939"/>
                </a:lnTo>
                <a:lnTo>
                  <a:pt x="1036409" y="867682"/>
                </a:lnTo>
                <a:lnTo>
                  <a:pt x="1037769" y="860878"/>
                </a:lnTo>
                <a:lnTo>
                  <a:pt x="1039356" y="853621"/>
                </a:lnTo>
                <a:lnTo>
                  <a:pt x="1040943" y="846591"/>
                </a:lnTo>
                <a:lnTo>
                  <a:pt x="1042757" y="839560"/>
                </a:lnTo>
                <a:lnTo>
                  <a:pt x="1044797" y="832984"/>
                </a:lnTo>
                <a:lnTo>
                  <a:pt x="1047064" y="825953"/>
                </a:lnTo>
                <a:lnTo>
                  <a:pt x="1049558" y="819377"/>
                </a:lnTo>
                <a:lnTo>
                  <a:pt x="1052051" y="812800"/>
                </a:lnTo>
                <a:lnTo>
                  <a:pt x="1054545" y="806223"/>
                </a:lnTo>
                <a:lnTo>
                  <a:pt x="1057492" y="799646"/>
                </a:lnTo>
                <a:lnTo>
                  <a:pt x="1060439" y="793296"/>
                </a:lnTo>
                <a:lnTo>
                  <a:pt x="1063613" y="786946"/>
                </a:lnTo>
                <a:lnTo>
                  <a:pt x="1067013" y="780823"/>
                </a:lnTo>
                <a:lnTo>
                  <a:pt x="1070414" y="774700"/>
                </a:lnTo>
                <a:lnTo>
                  <a:pt x="1074041" y="768803"/>
                </a:lnTo>
                <a:lnTo>
                  <a:pt x="1077668" y="762907"/>
                </a:lnTo>
                <a:lnTo>
                  <a:pt x="1081522" y="756784"/>
                </a:lnTo>
                <a:lnTo>
                  <a:pt x="1085602" y="751114"/>
                </a:lnTo>
                <a:lnTo>
                  <a:pt x="1089683" y="745444"/>
                </a:lnTo>
                <a:lnTo>
                  <a:pt x="1093764" y="739775"/>
                </a:lnTo>
                <a:lnTo>
                  <a:pt x="1098298" y="734332"/>
                </a:lnTo>
                <a:lnTo>
                  <a:pt x="1102605" y="729116"/>
                </a:lnTo>
                <a:lnTo>
                  <a:pt x="1107139" y="723900"/>
                </a:lnTo>
                <a:lnTo>
                  <a:pt x="1112126" y="718684"/>
                </a:lnTo>
                <a:lnTo>
                  <a:pt x="1117113" y="713921"/>
                </a:lnTo>
                <a:lnTo>
                  <a:pt x="1121874" y="708932"/>
                </a:lnTo>
                <a:lnTo>
                  <a:pt x="1127088" y="704169"/>
                </a:lnTo>
                <a:lnTo>
                  <a:pt x="1132302" y="699634"/>
                </a:lnTo>
                <a:lnTo>
                  <a:pt x="1137743" y="695098"/>
                </a:lnTo>
                <a:lnTo>
                  <a:pt x="1142957" y="690562"/>
                </a:lnTo>
                <a:lnTo>
                  <a:pt x="1148398" y="686480"/>
                </a:lnTo>
                <a:lnTo>
                  <a:pt x="1154065" y="682398"/>
                </a:lnTo>
                <a:lnTo>
                  <a:pt x="1159732" y="678543"/>
                </a:lnTo>
                <a:lnTo>
                  <a:pt x="1165853" y="674687"/>
                </a:lnTo>
                <a:lnTo>
                  <a:pt x="1171747" y="670832"/>
                </a:lnTo>
                <a:lnTo>
                  <a:pt x="1177868" y="667203"/>
                </a:lnTo>
                <a:lnTo>
                  <a:pt x="1183762" y="663802"/>
                </a:lnTo>
                <a:lnTo>
                  <a:pt x="1189883" y="660400"/>
                </a:lnTo>
                <a:lnTo>
                  <a:pt x="1196457" y="657225"/>
                </a:lnTo>
                <a:lnTo>
                  <a:pt x="1202805" y="654503"/>
                </a:lnTo>
                <a:lnTo>
                  <a:pt x="1209379" y="651555"/>
                </a:lnTo>
                <a:lnTo>
                  <a:pt x="1215727" y="648834"/>
                </a:lnTo>
                <a:lnTo>
                  <a:pt x="1222528" y="646566"/>
                </a:lnTo>
                <a:lnTo>
                  <a:pt x="1229102" y="643844"/>
                </a:lnTo>
                <a:lnTo>
                  <a:pt x="1235903" y="641803"/>
                </a:lnTo>
                <a:lnTo>
                  <a:pt x="1242930" y="639762"/>
                </a:lnTo>
                <a:lnTo>
                  <a:pt x="1249731" y="637948"/>
                </a:lnTo>
                <a:lnTo>
                  <a:pt x="1256759" y="636134"/>
                </a:lnTo>
                <a:lnTo>
                  <a:pt x="1263787" y="634546"/>
                </a:lnTo>
                <a:lnTo>
                  <a:pt x="1271041" y="633412"/>
                </a:lnTo>
                <a:lnTo>
                  <a:pt x="1278068" y="632052"/>
                </a:lnTo>
                <a:lnTo>
                  <a:pt x="1285323" y="631144"/>
                </a:lnTo>
                <a:lnTo>
                  <a:pt x="1292577" y="630237"/>
                </a:lnTo>
                <a:lnTo>
                  <a:pt x="1300058" y="629557"/>
                </a:lnTo>
                <a:lnTo>
                  <a:pt x="1307312" y="629330"/>
                </a:lnTo>
                <a:lnTo>
                  <a:pt x="1314793" y="628877"/>
                </a:lnTo>
                <a:lnTo>
                  <a:pt x="1322274" y="628650"/>
                </a:lnTo>
                <a:close/>
                <a:moveTo>
                  <a:pt x="1872408" y="450081"/>
                </a:moveTo>
                <a:lnTo>
                  <a:pt x="1872408" y="463897"/>
                </a:lnTo>
                <a:lnTo>
                  <a:pt x="1864899" y="464803"/>
                </a:lnTo>
                <a:lnTo>
                  <a:pt x="1857846" y="465709"/>
                </a:lnTo>
                <a:lnTo>
                  <a:pt x="1851474" y="467068"/>
                </a:lnTo>
                <a:lnTo>
                  <a:pt x="1845558" y="468880"/>
                </a:lnTo>
                <a:lnTo>
                  <a:pt x="1839870" y="470691"/>
                </a:lnTo>
                <a:lnTo>
                  <a:pt x="1834864" y="472730"/>
                </a:lnTo>
                <a:lnTo>
                  <a:pt x="1830313" y="474995"/>
                </a:lnTo>
                <a:lnTo>
                  <a:pt x="1826218" y="477939"/>
                </a:lnTo>
                <a:lnTo>
                  <a:pt x="1822577" y="480657"/>
                </a:lnTo>
                <a:lnTo>
                  <a:pt x="1819391" y="483827"/>
                </a:lnTo>
                <a:lnTo>
                  <a:pt x="1816888" y="487451"/>
                </a:lnTo>
                <a:lnTo>
                  <a:pt x="1814840" y="491075"/>
                </a:lnTo>
                <a:lnTo>
                  <a:pt x="1813020" y="495152"/>
                </a:lnTo>
                <a:lnTo>
                  <a:pt x="1811882" y="499228"/>
                </a:lnTo>
                <a:lnTo>
                  <a:pt x="1811200" y="503984"/>
                </a:lnTo>
                <a:lnTo>
                  <a:pt x="1810745" y="508514"/>
                </a:lnTo>
                <a:lnTo>
                  <a:pt x="1810745" y="511911"/>
                </a:lnTo>
                <a:lnTo>
                  <a:pt x="1811427" y="515309"/>
                </a:lnTo>
                <a:lnTo>
                  <a:pt x="1811882" y="518253"/>
                </a:lnTo>
                <a:lnTo>
                  <a:pt x="1812565" y="521424"/>
                </a:lnTo>
                <a:lnTo>
                  <a:pt x="1813703" y="524594"/>
                </a:lnTo>
                <a:lnTo>
                  <a:pt x="1815068" y="527312"/>
                </a:lnTo>
                <a:lnTo>
                  <a:pt x="1816206" y="530257"/>
                </a:lnTo>
                <a:lnTo>
                  <a:pt x="1818026" y="532974"/>
                </a:lnTo>
                <a:lnTo>
                  <a:pt x="1819846" y="535692"/>
                </a:lnTo>
                <a:lnTo>
                  <a:pt x="1821894" y="537957"/>
                </a:lnTo>
                <a:lnTo>
                  <a:pt x="1823942" y="540222"/>
                </a:lnTo>
                <a:lnTo>
                  <a:pt x="1826218" y="542487"/>
                </a:lnTo>
                <a:lnTo>
                  <a:pt x="1828265" y="544298"/>
                </a:lnTo>
                <a:lnTo>
                  <a:pt x="1830541" y="546337"/>
                </a:lnTo>
                <a:lnTo>
                  <a:pt x="1832816" y="547922"/>
                </a:lnTo>
                <a:lnTo>
                  <a:pt x="1835547" y="549508"/>
                </a:lnTo>
                <a:lnTo>
                  <a:pt x="1841463" y="552905"/>
                </a:lnTo>
                <a:lnTo>
                  <a:pt x="1849654" y="557208"/>
                </a:lnTo>
                <a:lnTo>
                  <a:pt x="1860349" y="562191"/>
                </a:lnTo>
                <a:lnTo>
                  <a:pt x="1873319" y="568079"/>
                </a:lnTo>
                <a:lnTo>
                  <a:pt x="1877187" y="569891"/>
                </a:lnTo>
                <a:lnTo>
                  <a:pt x="1880827" y="571703"/>
                </a:lnTo>
                <a:lnTo>
                  <a:pt x="1883785" y="573515"/>
                </a:lnTo>
                <a:lnTo>
                  <a:pt x="1886516" y="575327"/>
                </a:lnTo>
                <a:lnTo>
                  <a:pt x="1888564" y="577139"/>
                </a:lnTo>
                <a:lnTo>
                  <a:pt x="1890384" y="578497"/>
                </a:lnTo>
                <a:lnTo>
                  <a:pt x="1891749" y="580083"/>
                </a:lnTo>
                <a:lnTo>
                  <a:pt x="1892660" y="581895"/>
                </a:lnTo>
                <a:lnTo>
                  <a:pt x="1893342" y="583480"/>
                </a:lnTo>
                <a:lnTo>
                  <a:pt x="1894025" y="585518"/>
                </a:lnTo>
                <a:lnTo>
                  <a:pt x="1894707" y="590501"/>
                </a:lnTo>
                <a:lnTo>
                  <a:pt x="1895390" y="596163"/>
                </a:lnTo>
                <a:lnTo>
                  <a:pt x="1895390" y="602958"/>
                </a:lnTo>
                <a:lnTo>
                  <a:pt x="1895390" y="605675"/>
                </a:lnTo>
                <a:lnTo>
                  <a:pt x="1894707" y="608167"/>
                </a:lnTo>
                <a:lnTo>
                  <a:pt x="1894025" y="610205"/>
                </a:lnTo>
                <a:lnTo>
                  <a:pt x="1892660" y="611791"/>
                </a:lnTo>
                <a:lnTo>
                  <a:pt x="1890839" y="613149"/>
                </a:lnTo>
                <a:lnTo>
                  <a:pt x="1888791" y="614055"/>
                </a:lnTo>
                <a:lnTo>
                  <a:pt x="1886061" y="614735"/>
                </a:lnTo>
                <a:lnTo>
                  <a:pt x="1883330" y="614961"/>
                </a:lnTo>
                <a:lnTo>
                  <a:pt x="1880145" y="614735"/>
                </a:lnTo>
                <a:lnTo>
                  <a:pt x="1878552" y="614055"/>
                </a:lnTo>
                <a:lnTo>
                  <a:pt x="1877414" y="613602"/>
                </a:lnTo>
                <a:lnTo>
                  <a:pt x="1876277" y="613149"/>
                </a:lnTo>
                <a:lnTo>
                  <a:pt x="1875594" y="612243"/>
                </a:lnTo>
                <a:lnTo>
                  <a:pt x="1874684" y="611564"/>
                </a:lnTo>
                <a:lnTo>
                  <a:pt x="1874229" y="610432"/>
                </a:lnTo>
                <a:lnTo>
                  <a:pt x="1873774" y="609299"/>
                </a:lnTo>
                <a:lnTo>
                  <a:pt x="1873546" y="607487"/>
                </a:lnTo>
                <a:lnTo>
                  <a:pt x="1872863" y="602731"/>
                </a:lnTo>
                <a:lnTo>
                  <a:pt x="1872408" y="596616"/>
                </a:lnTo>
                <a:lnTo>
                  <a:pt x="1872408" y="588689"/>
                </a:lnTo>
                <a:lnTo>
                  <a:pt x="1872408" y="577818"/>
                </a:lnTo>
                <a:lnTo>
                  <a:pt x="1811655" y="577818"/>
                </a:lnTo>
                <a:lnTo>
                  <a:pt x="1811655" y="586424"/>
                </a:lnTo>
                <a:lnTo>
                  <a:pt x="1811882" y="593445"/>
                </a:lnTo>
                <a:lnTo>
                  <a:pt x="1812338" y="596616"/>
                </a:lnTo>
                <a:lnTo>
                  <a:pt x="1813020" y="600013"/>
                </a:lnTo>
                <a:lnTo>
                  <a:pt x="1813475" y="602958"/>
                </a:lnTo>
                <a:lnTo>
                  <a:pt x="1814158" y="605902"/>
                </a:lnTo>
                <a:lnTo>
                  <a:pt x="1815296" y="608620"/>
                </a:lnTo>
                <a:lnTo>
                  <a:pt x="1816206" y="611338"/>
                </a:lnTo>
                <a:lnTo>
                  <a:pt x="1817343" y="613829"/>
                </a:lnTo>
                <a:lnTo>
                  <a:pt x="1818936" y="616094"/>
                </a:lnTo>
                <a:lnTo>
                  <a:pt x="1820074" y="618359"/>
                </a:lnTo>
                <a:lnTo>
                  <a:pt x="1821894" y="620623"/>
                </a:lnTo>
                <a:lnTo>
                  <a:pt x="1823715" y="622435"/>
                </a:lnTo>
                <a:lnTo>
                  <a:pt x="1825535" y="624247"/>
                </a:lnTo>
                <a:lnTo>
                  <a:pt x="1827583" y="626059"/>
                </a:lnTo>
                <a:lnTo>
                  <a:pt x="1829631" y="627418"/>
                </a:lnTo>
                <a:lnTo>
                  <a:pt x="1834409" y="630136"/>
                </a:lnTo>
                <a:lnTo>
                  <a:pt x="1839415" y="632627"/>
                </a:lnTo>
                <a:lnTo>
                  <a:pt x="1844193" y="634665"/>
                </a:lnTo>
                <a:lnTo>
                  <a:pt x="1849654" y="636704"/>
                </a:lnTo>
                <a:lnTo>
                  <a:pt x="1855115" y="638289"/>
                </a:lnTo>
                <a:lnTo>
                  <a:pt x="1860576" y="639421"/>
                </a:lnTo>
                <a:lnTo>
                  <a:pt x="1866492" y="640327"/>
                </a:lnTo>
                <a:lnTo>
                  <a:pt x="1872408" y="641007"/>
                </a:lnTo>
                <a:lnTo>
                  <a:pt x="1872408" y="657993"/>
                </a:lnTo>
                <a:lnTo>
                  <a:pt x="1900396" y="657993"/>
                </a:lnTo>
                <a:lnTo>
                  <a:pt x="1900396" y="641460"/>
                </a:lnTo>
                <a:lnTo>
                  <a:pt x="1907905" y="640554"/>
                </a:lnTo>
                <a:lnTo>
                  <a:pt x="1914959" y="639421"/>
                </a:lnTo>
                <a:lnTo>
                  <a:pt x="1921557" y="637610"/>
                </a:lnTo>
                <a:lnTo>
                  <a:pt x="1927474" y="635798"/>
                </a:lnTo>
                <a:lnTo>
                  <a:pt x="1933162" y="633533"/>
                </a:lnTo>
                <a:lnTo>
                  <a:pt x="1938396" y="631042"/>
                </a:lnTo>
                <a:lnTo>
                  <a:pt x="1943174" y="628324"/>
                </a:lnTo>
                <a:lnTo>
                  <a:pt x="1947270" y="624927"/>
                </a:lnTo>
                <a:lnTo>
                  <a:pt x="1950910" y="621529"/>
                </a:lnTo>
                <a:lnTo>
                  <a:pt x="1953868" y="617679"/>
                </a:lnTo>
                <a:lnTo>
                  <a:pt x="1956826" y="613602"/>
                </a:lnTo>
                <a:lnTo>
                  <a:pt x="1958874" y="609299"/>
                </a:lnTo>
                <a:lnTo>
                  <a:pt x="1960695" y="604317"/>
                </a:lnTo>
                <a:lnTo>
                  <a:pt x="1962060" y="599107"/>
                </a:lnTo>
                <a:lnTo>
                  <a:pt x="1962515" y="593672"/>
                </a:lnTo>
                <a:lnTo>
                  <a:pt x="1962743" y="588010"/>
                </a:lnTo>
                <a:lnTo>
                  <a:pt x="1962743" y="584613"/>
                </a:lnTo>
                <a:lnTo>
                  <a:pt x="1962515" y="581215"/>
                </a:lnTo>
                <a:lnTo>
                  <a:pt x="1962060" y="577818"/>
                </a:lnTo>
                <a:lnTo>
                  <a:pt x="1961377" y="574647"/>
                </a:lnTo>
                <a:lnTo>
                  <a:pt x="1960695" y="571929"/>
                </a:lnTo>
                <a:lnTo>
                  <a:pt x="1959557" y="568985"/>
                </a:lnTo>
                <a:lnTo>
                  <a:pt x="1958419" y="566267"/>
                </a:lnTo>
                <a:lnTo>
                  <a:pt x="1957054" y="563550"/>
                </a:lnTo>
                <a:lnTo>
                  <a:pt x="1953868" y="559020"/>
                </a:lnTo>
                <a:lnTo>
                  <a:pt x="1950683" y="555170"/>
                </a:lnTo>
                <a:lnTo>
                  <a:pt x="1948862" y="553358"/>
                </a:lnTo>
                <a:lnTo>
                  <a:pt x="1947042" y="551546"/>
                </a:lnTo>
                <a:lnTo>
                  <a:pt x="1944994" y="549961"/>
                </a:lnTo>
                <a:lnTo>
                  <a:pt x="1942719" y="548375"/>
                </a:lnTo>
                <a:lnTo>
                  <a:pt x="1937713" y="545657"/>
                </a:lnTo>
                <a:lnTo>
                  <a:pt x="1930659" y="542034"/>
                </a:lnTo>
                <a:lnTo>
                  <a:pt x="1921785" y="537957"/>
                </a:lnTo>
                <a:lnTo>
                  <a:pt x="1911318" y="532974"/>
                </a:lnTo>
                <a:lnTo>
                  <a:pt x="1899031" y="527539"/>
                </a:lnTo>
                <a:lnTo>
                  <a:pt x="1889474" y="523236"/>
                </a:lnTo>
                <a:lnTo>
                  <a:pt x="1882875" y="519612"/>
                </a:lnTo>
                <a:lnTo>
                  <a:pt x="1878552" y="517120"/>
                </a:lnTo>
                <a:lnTo>
                  <a:pt x="1877187" y="515988"/>
                </a:lnTo>
                <a:lnTo>
                  <a:pt x="1876049" y="514629"/>
                </a:lnTo>
                <a:lnTo>
                  <a:pt x="1875139" y="513270"/>
                </a:lnTo>
                <a:lnTo>
                  <a:pt x="1874229" y="511458"/>
                </a:lnTo>
                <a:lnTo>
                  <a:pt x="1873774" y="509647"/>
                </a:lnTo>
                <a:lnTo>
                  <a:pt x="1873319" y="507608"/>
                </a:lnTo>
                <a:lnTo>
                  <a:pt x="1872863" y="505117"/>
                </a:lnTo>
                <a:lnTo>
                  <a:pt x="1872863" y="502626"/>
                </a:lnTo>
                <a:lnTo>
                  <a:pt x="1872863" y="499681"/>
                </a:lnTo>
                <a:lnTo>
                  <a:pt x="1873546" y="497190"/>
                </a:lnTo>
                <a:lnTo>
                  <a:pt x="1874456" y="495152"/>
                </a:lnTo>
                <a:lnTo>
                  <a:pt x="1875594" y="493340"/>
                </a:lnTo>
                <a:lnTo>
                  <a:pt x="1877187" y="491981"/>
                </a:lnTo>
                <a:lnTo>
                  <a:pt x="1879235" y="491075"/>
                </a:lnTo>
                <a:lnTo>
                  <a:pt x="1881282" y="490622"/>
                </a:lnTo>
                <a:lnTo>
                  <a:pt x="1883785" y="490169"/>
                </a:lnTo>
                <a:lnTo>
                  <a:pt x="1887199" y="490622"/>
                </a:lnTo>
                <a:lnTo>
                  <a:pt x="1889702" y="491301"/>
                </a:lnTo>
                <a:lnTo>
                  <a:pt x="1890839" y="491528"/>
                </a:lnTo>
                <a:lnTo>
                  <a:pt x="1891522" y="492207"/>
                </a:lnTo>
                <a:lnTo>
                  <a:pt x="1892432" y="493113"/>
                </a:lnTo>
                <a:lnTo>
                  <a:pt x="1892887" y="493793"/>
                </a:lnTo>
                <a:lnTo>
                  <a:pt x="1894025" y="496284"/>
                </a:lnTo>
                <a:lnTo>
                  <a:pt x="1894480" y="499455"/>
                </a:lnTo>
                <a:lnTo>
                  <a:pt x="1894935" y="503758"/>
                </a:lnTo>
                <a:lnTo>
                  <a:pt x="1895163" y="508967"/>
                </a:lnTo>
                <a:lnTo>
                  <a:pt x="1895163" y="516215"/>
                </a:lnTo>
                <a:lnTo>
                  <a:pt x="1955689" y="516215"/>
                </a:lnTo>
                <a:lnTo>
                  <a:pt x="1956371" y="511458"/>
                </a:lnTo>
                <a:lnTo>
                  <a:pt x="1956371" y="508061"/>
                </a:lnTo>
                <a:lnTo>
                  <a:pt x="1955916" y="503305"/>
                </a:lnTo>
                <a:lnTo>
                  <a:pt x="1955461" y="498775"/>
                </a:lnTo>
                <a:lnTo>
                  <a:pt x="1954551" y="494699"/>
                </a:lnTo>
                <a:lnTo>
                  <a:pt x="1952958" y="490848"/>
                </a:lnTo>
                <a:lnTo>
                  <a:pt x="1950910" y="487225"/>
                </a:lnTo>
                <a:lnTo>
                  <a:pt x="1948635" y="483601"/>
                </a:lnTo>
                <a:lnTo>
                  <a:pt x="1945677" y="480430"/>
                </a:lnTo>
                <a:lnTo>
                  <a:pt x="1942264" y="477712"/>
                </a:lnTo>
                <a:lnTo>
                  <a:pt x="1938623" y="474995"/>
                </a:lnTo>
                <a:lnTo>
                  <a:pt x="1934527" y="472730"/>
                </a:lnTo>
                <a:lnTo>
                  <a:pt x="1929976" y="470465"/>
                </a:lnTo>
                <a:lnTo>
                  <a:pt x="1924971" y="468653"/>
                </a:lnTo>
                <a:lnTo>
                  <a:pt x="1919510" y="467068"/>
                </a:lnTo>
                <a:lnTo>
                  <a:pt x="1913593" y="465709"/>
                </a:lnTo>
                <a:lnTo>
                  <a:pt x="1907222" y="464803"/>
                </a:lnTo>
                <a:lnTo>
                  <a:pt x="1900396" y="463897"/>
                </a:lnTo>
                <a:lnTo>
                  <a:pt x="1900396" y="450081"/>
                </a:lnTo>
                <a:lnTo>
                  <a:pt x="1872408" y="450081"/>
                </a:lnTo>
                <a:close/>
                <a:moveTo>
                  <a:pt x="1886971" y="384175"/>
                </a:moveTo>
                <a:lnTo>
                  <a:pt x="1895390" y="384401"/>
                </a:lnTo>
                <a:lnTo>
                  <a:pt x="1904264" y="384854"/>
                </a:lnTo>
                <a:lnTo>
                  <a:pt x="1912911" y="385987"/>
                </a:lnTo>
                <a:lnTo>
                  <a:pt x="1921102" y="387572"/>
                </a:lnTo>
                <a:lnTo>
                  <a:pt x="1929294" y="389610"/>
                </a:lnTo>
                <a:lnTo>
                  <a:pt x="1937713" y="391649"/>
                </a:lnTo>
                <a:lnTo>
                  <a:pt x="1945449" y="394367"/>
                </a:lnTo>
                <a:lnTo>
                  <a:pt x="1953186" y="397537"/>
                </a:lnTo>
                <a:lnTo>
                  <a:pt x="1960922" y="400935"/>
                </a:lnTo>
                <a:lnTo>
                  <a:pt x="1968204" y="404558"/>
                </a:lnTo>
                <a:lnTo>
                  <a:pt x="1975485" y="408635"/>
                </a:lnTo>
                <a:lnTo>
                  <a:pt x="1982084" y="412938"/>
                </a:lnTo>
                <a:lnTo>
                  <a:pt x="1988910" y="417921"/>
                </a:lnTo>
                <a:lnTo>
                  <a:pt x="1995281" y="422677"/>
                </a:lnTo>
                <a:lnTo>
                  <a:pt x="2001652" y="428113"/>
                </a:lnTo>
                <a:lnTo>
                  <a:pt x="2007568" y="433775"/>
                </a:lnTo>
                <a:lnTo>
                  <a:pt x="2013257" y="439890"/>
                </a:lnTo>
                <a:lnTo>
                  <a:pt x="2018718" y="446005"/>
                </a:lnTo>
                <a:lnTo>
                  <a:pt x="2023496" y="452346"/>
                </a:lnTo>
                <a:lnTo>
                  <a:pt x="2028502" y="459141"/>
                </a:lnTo>
                <a:lnTo>
                  <a:pt x="2032825" y="465709"/>
                </a:lnTo>
                <a:lnTo>
                  <a:pt x="2036921" y="472956"/>
                </a:lnTo>
                <a:lnTo>
                  <a:pt x="2040562" y="480430"/>
                </a:lnTo>
                <a:lnTo>
                  <a:pt x="2043975" y="487904"/>
                </a:lnTo>
                <a:lnTo>
                  <a:pt x="2047161" y="495605"/>
                </a:lnTo>
                <a:lnTo>
                  <a:pt x="2049891" y="503305"/>
                </a:lnTo>
                <a:lnTo>
                  <a:pt x="2052394" y="511685"/>
                </a:lnTo>
                <a:lnTo>
                  <a:pt x="2054214" y="519838"/>
                </a:lnTo>
                <a:lnTo>
                  <a:pt x="2055580" y="528218"/>
                </a:lnTo>
                <a:lnTo>
                  <a:pt x="2056717" y="536598"/>
                </a:lnTo>
                <a:lnTo>
                  <a:pt x="2057172" y="545431"/>
                </a:lnTo>
                <a:lnTo>
                  <a:pt x="2057400" y="553811"/>
                </a:lnTo>
                <a:lnTo>
                  <a:pt x="2057172" y="562644"/>
                </a:lnTo>
                <a:lnTo>
                  <a:pt x="2056717" y="571476"/>
                </a:lnTo>
                <a:lnTo>
                  <a:pt x="2055580" y="579856"/>
                </a:lnTo>
                <a:lnTo>
                  <a:pt x="2054214" y="588010"/>
                </a:lnTo>
                <a:lnTo>
                  <a:pt x="2052394" y="596390"/>
                </a:lnTo>
                <a:lnTo>
                  <a:pt x="2049891" y="604543"/>
                </a:lnTo>
                <a:lnTo>
                  <a:pt x="2047161" y="612243"/>
                </a:lnTo>
                <a:lnTo>
                  <a:pt x="2043975" y="619944"/>
                </a:lnTo>
                <a:lnTo>
                  <a:pt x="2040562" y="627418"/>
                </a:lnTo>
                <a:lnTo>
                  <a:pt x="2036921" y="634892"/>
                </a:lnTo>
                <a:lnTo>
                  <a:pt x="2032825" y="642139"/>
                </a:lnTo>
                <a:lnTo>
                  <a:pt x="2028502" y="648934"/>
                </a:lnTo>
                <a:lnTo>
                  <a:pt x="2023496" y="655502"/>
                </a:lnTo>
                <a:lnTo>
                  <a:pt x="2018718" y="662070"/>
                </a:lnTo>
                <a:lnTo>
                  <a:pt x="2013257" y="668185"/>
                </a:lnTo>
                <a:lnTo>
                  <a:pt x="2007568" y="674073"/>
                </a:lnTo>
                <a:lnTo>
                  <a:pt x="2001652" y="679736"/>
                </a:lnTo>
                <a:lnTo>
                  <a:pt x="1995281" y="685171"/>
                </a:lnTo>
                <a:lnTo>
                  <a:pt x="1988910" y="690154"/>
                </a:lnTo>
                <a:lnTo>
                  <a:pt x="1982084" y="694683"/>
                </a:lnTo>
                <a:lnTo>
                  <a:pt x="1975485" y="699440"/>
                </a:lnTo>
                <a:lnTo>
                  <a:pt x="1968204" y="703516"/>
                </a:lnTo>
                <a:lnTo>
                  <a:pt x="1960922" y="707140"/>
                </a:lnTo>
                <a:lnTo>
                  <a:pt x="1953186" y="710537"/>
                </a:lnTo>
                <a:lnTo>
                  <a:pt x="1945449" y="713482"/>
                </a:lnTo>
                <a:lnTo>
                  <a:pt x="1937713" y="716199"/>
                </a:lnTo>
                <a:lnTo>
                  <a:pt x="1929294" y="718464"/>
                </a:lnTo>
                <a:lnTo>
                  <a:pt x="1921102" y="720503"/>
                </a:lnTo>
                <a:lnTo>
                  <a:pt x="1912911" y="722088"/>
                </a:lnTo>
                <a:lnTo>
                  <a:pt x="1904264" y="722994"/>
                </a:lnTo>
                <a:lnTo>
                  <a:pt x="1895390" y="723673"/>
                </a:lnTo>
                <a:lnTo>
                  <a:pt x="1886971" y="723900"/>
                </a:lnTo>
                <a:lnTo>
                  <a:pt x="1878097" y="723673"/>
                </a:lnTo>
                <a:lnTo>
                  <a:pt x="1869223" y="722994"/>
                </a:lnTo>
                <a:lnTo>
                  <a:pt x="1860804" y="722088"/>
                </a:lnTo>
                <a:lnTo>
                  <a:pt x="1852612" y="720503"/>
                </a:lnTo>
                <a:lnTo>
                  <a:pt x="1844193" y="718464"/>
                </a:lnTo>
                <a:lnTo>
                  <a:pt x="1836002" y="716199"/>
                </a:lnTo>
                <a:lnTo>
                  <a:pt x="1828265" y="713482"/>
                </a:lnTo>
                <a:lnTo>
                  <a:pt x="1820529" y="710537"/>
                </a:lnTo>
                <a:lnTo>
                  <a:pt x="1812565" y="707140"/>
                </a:lnTo>
                <a:lnTo>
                  <a:pt x="1805511" y="703516"/>
                </a:lnTo>
                <a:lnTo>
                  <a:pt x="1798230" y="699440"/>
                </a:lnTo>
                <a:lnTo>
                  <a:pt x="1791404" y="694683"/>
                </a:lnTo>
                <a:lnTo>
                  <a:pt x="1784805" y="690154"/>
                </a:lnTo>
                <a:lnTo>
                  <a:pt x="1778206" y="685171"/>
                </a:lnTo>
                <a:lnTo>
                  <a:pt x="1772063" y="679736"/>
                </a:lnTo>
                <a:lnTo>
                  <a:pt x="1766146" y="674073"/>
                </a:lnTo>
                <a:lnTo>
                  <a:pt x="1760458" y="668185"/>
                </a:lnTo>
                <a:lnTo>
                  <a:pt x="1754997" y="662070"/>
                </a:lnTo>
                <a:lnTo>
                  <a:pt x="1749991" y="655502"/>
                </a:lnTo>
                <a:lnTo>
                  <a:pt x="1745213" y="648934"/>
                </a:lnTo>
                <a:lnTo>
                  <a:pt x="1740662" y="642139"/>
                </a:lnTo>
                <a:lnTo>
                  <a:pt x="1736566" y="634892"/>
                </a:lnTo>
                <a:lnTo>
                  <a:pt x="1732925" y="627418"/>
                </a:lnTo>
                <a:lnTo>
                  <a:pt x="1729512" y="619944"/>
                </a:lnTo>
                <a:lnTo>
                  <a:pt x="1726554" y="612243"/>
                </a:lnTo>
                <a:lnTo>
                  <a:pt x="1723596" y="604543"/>
                </a:lnTo>
                <a:lnTo>
                  <a:pt x="1721548" y="596390"/>
                </a:lnTo>
                <a:lnTo>
                  <a:pt x="1719500" y="588010"/>
                </a:lnTo>
                <a:lnTo>
                  <a:pt x="1717908" y="579856"/>
                </a:lnTo>
                <a:lnTo>
                  <a:pt x="1716997" y="571476"/>
                </a:lnTo>
                <a:lnTo>
                  <a:pt x="1716315" y="562644"/>
                </a:lnTo>
                <a:lnTo>
                  <a:pt x="1716087" y="553811"/>
                </a:lnTo>
                <a:lnTo>
                  <a:pt x="1716315" y="545431"/>
                </a:lnTo>
                <a:lnTo>
                  <a:pt x="1716997" y="536598"/>
                </a:lnTo>
                <a:lnTo>
                  <a:pt x="1717908" y="528218"/>
                </a:lnTo>
                <a:lnTo>
                  <a:pt x="1719500" y="519838"/>
                </a:lnTo>
                <a:lnTo>
                  <a:pt x="1721548" y="511685"/>
                </a:lnTo>
                <a:lnTo>
                  <a:pt x="1723596" y="503305"/>
                </a:lnTo>
                <a:lnTo>
                  <a:pt x="1726554" y="495605"/>
                </a:lnTo>
                <a:lnTo>
                  <a:pt x="1729512" y="487904"/>
                </a:lnTo>
                <a:lnTo>
                  <a:pt x="1732925" y="480430"/>
                </a:lnTo>
                <a:lnTo>
                  <a:pt x="1736566" y="472956"/>
                </a:lnTo>
                <a:lnTo>
                  <a:pt x="1740662" y="465709"/>
                </a:lnTo>
                <a:lnTo>
                  <a:pt x="1745213" y="459141"/>
                </a:lnTo>
                <a:lnTo>
                  <a:pt x="1749991" y="452346"/>
                </a:lnTo>
                <a:lnTo>
                  <a:pt x="1754997" y="446005"/>
                </a:lnTo>
                <a:lnTo>
                  <a:pt x="1760458" y="439890"/>
                </a:lnTo>
                <a:lnTo>
                  <a:pt x="1766146" y="433775"/>
                </a:lnTo>
                <a:lnTo>
                  <a:pt x="1772063" y="428113"/>
                </a:lnTo>
                <a:lnTo>
                  <a:pt x="1778206" y="422677"/>
                </a:lnTo>
                <a:lnTo>
                  <a:pt x="1784805" y="417921"/>
                </a:lnTo>
                <a:lnTo>
                  <a:pt x="1791404" y="412938"/>
                </a:lnTo>
                <a:lnTo>
                  <a:pt x="1798230" y="408635"/>
                </a:lnTo>
                <a:lnTo>
                  <a:pt x="1805511" y="404558"/>
                </a:lnTo>
                <a:lnTo>
                  <a:pt x="1812565" y="400935"/>
                </a:lnTo>
                <a:lnTo>
                  <a:pt x="1820529" y="397537"/>
                </a:lnTo>
                <a:lnTo>
                  <a:pt x="1828265" y="394367"/>
                </a:lnTo>
                <a:lnTo>
                  <a:pt x="1836002" y="391649"/>
                </a:lnTo>
                <a:lnTo>
                  <a:pt x="1844193" y="389610"/>
                </a:lnTo>
                <a:lnTo>
                  <a:pt x="1852612" y="387572"/>
                </a:lnTo>
                <a:lnTo>
                  <a:pt x="1860804" y="385987"/>
                </a:lnTo>
                <a:lnTo>
                  <a:pt x="1869223" y="384854"/>
                </a:lnTo>
                <a:lnTo>
                  <a:pt x="1878097" y="384401"/>
                </a:lnTo>
                <a:lnTo>
                  <a:pt x="1886971" y="384175"/>
                </a:lnTo>
                <a:close/>
                <a:moveTo>
                  <a:pt x="1493053" y="58920"/>
                </a:moveTo>
                <a:lnTo>
                  <a:pt x="1493053" y="71384"/>
                </a:lnTo>
                <a:lnTo>
                  <a:pt x="1486255" y="72064"/>
                </a:lnTo>
                <a:lnTo>
                  <a:pt x="1480136" y="72970"/>
                </a:lnTo>
                <a:lnTo>
                  <a:pt x="1474471" y="74103"/>
                </a:lnTo>
                <a:lnTo>
                  <a:pt x="1469032" y="75463"/>
                </a:lnTo>
                <a:lnTo>
                  <a:pt x="1464046" y="77276"/>
                </a:lnTo>
                <a:lnTo>
                  <a:pt x="1459741" y="79089"/>
                </a:lnTo>
                <a:lnTo>
                  <a:pt x="1455661" y="81128"/>
                </a:lnTo>
                <a:lnTo>
                  <a:pt x="1452036" y="83621"/>
                </a:lnTo>
                <a:lnTo>
                  <a:pt x="1448863" y="86341"/>
                </a:lnTo>
                <a:lnTo>
                  <a:pt x="1446144" y="89060"/>
                </a:lnTo>
                <a:lnTo>
                  <a:pt x="1443877" y="92233"/>
                </a:lnTo>
                <a:lnTo>
                  <a:pt x="1441611" y="95632"/>
                </a:lnTo>
                <a:lnTo>
                  <a:pt x="1440252" y="99258"/>
                </a:lnTo>
                <a:lnTo>
                  <a:pt x="1439118" y="102657"/>
                </a:lnTo>
                <a:lnTo>
                  <a:pt x="1438665" y="106963"/>
                </a:lnTo>
                <a:lnTo>
                  <a:pt x="1438439" y="111042"/>
                </a:lnTo>
                <a:lnTo>
                  <a:pt x="1438439" y="113988"/>
                </a:lnTo>
                <a:lnTo>
                  <a:pt x="1438665" y="116934"/>
                </a:lnTo>
                <a:lnTo>
                  <a:pt x="1439118" y="119880"/>
                </a:lnTo>
                <a:lnTo>
                  <a:pt x="1439798" y="122599"/>
                </a:lnTo>
                <a:lnTo>
                  <a:pt x="1440931" y="125092"/>
                </a:lnTo>
                <a:lnTo>
                  <a:pt x="1442064" y="127812"/>
                </a:lnTo>
                <a:lnTo>
                  <a:pt x="1443198" y="130304"/>
                </a:lnTo>
                <a:lnTo>
                  <a:pt x="1444784" y="132797"/>
                </a:lnTo>
                <a:lnTo>
                  <a:pt x="1448183" y="137329"/>
                </a:lnTo>
                <a:lnTo>
                  <a:pt x="1451809" y="141409"/>
                </a:lnTo>
                <a:lnTo>
                  <a:pt x="1455888" y="144808"/>
                </a:lnTo>
                <a:lnTo>
                  <a:pt x="1460194" y="147527"/>
                </a:lnTo>
                <a:lnTo>
                  <a:pt x="1465633" y="150700"/>
                </a:lnTo>
                <a:lnTo>
                  <a:pt x="1472884" y="154552"/>
                </a:lnTo>
                <a:lnTo>
                  <a:pt x="1482402" y="158858"/>
                </a:lnTo>
                <a:lnTo>
                  <a:pt x="1493733" y="164070"/>
                </a:lnTo>
                <a:lnTo>
                  <a:pt x="1500532" y="167469"/>
                </a:lnTo>
                <a:lnTo>
                  <a:pt x="1503024" y="169056"/>
                </a:lnTo>
                <a:lnTo>
                  <a:pt x="1505291" y="170642"/>
                </a:lnTo>
                <a:lnTo>
                  <a:pt x="1507330" y="172002"/>
                </a:lnTo>
                <a:lnTo>
                  <a:pt x="1508916" y="173588"/>
                </a:lnTo>
                <a:lnTo>
                  <a:pt x="1510276" y="175174"/>
                </a:lnTo>
                <a:lnTo>
                  <a:pt x="1510956" y="176534"/>
                </a:lnTo>
                <a:lnTo>
                  <a:pt x="1512089" y="179707"/>
                </a:lnTo>
                <a:lnTo>
                  <a:pt x="1512769" y="184012"/>
                </a:lnTo>
                <a:lnTo>
                  <a:pt x="1513449" y="189451"/>
                </a:lnTo>
                <a:lnTo>
                  <a:pt x="1513675" y="195343"/>
                </a:lnTo>
                <a:lnTo>
                  <a:pt x="1513449" y="197836"/>
                </a:lnTo>
                <a:lnTo>
                  <a:pt x="1512769" y="199876"/>
                </a:lnTo>
                <a:lnTo>
                  <a:pt x="1512089" y="201689"/>
                </a:lnTo>
                <a:lnTo>
                  <a:pt x="1510956" y="203275"/>
                </a:lnTo>
                <a:lnTo>
                  <a:pt x="1509596" y="204181"/>
                </a:lnTo>
                <a:lnTo>
                  <a:pt x="1507783" y="205314"/>
                </a:lnTo>
                <a:lnTo>
                  <a:pt x="1505291" y="205768"/>
                </a:lnTo>
                <a:lnTo>
                  <a:pt x="1502798" y="205768"/>
                </a:lnTo>
                <a:lnTo>
                  <a:pt x="1499852" y="205541"/>
                </a:lnTo>
                <a:lnTo>
                  <a:pt x="1498719" y="205314"/>
                </a:lnTo>
                <a:lnTo>
                  <a:pt x="1497586" y="204861"/>
                </a:lnTo>
                <a:lnTo>
                  <a:pt x="1496679" y="204181"/>
                </a:lnTo>
                <a:lnTo>
                  <a:pt x="1495773" y="203728"/>
                </a:lnTo>
                <a:lnTo>
                  <a:pt x="1495319" y="203048"/>
                </a:lnTo>
                <a:lnTo>
                  <a:pt x="1494866" y="201915"/>
                </a:lnTo>
                <a:lnTo>
                  <a:pt x="1493960" y="199422"/>
                </a:lnTo>
                <a:lnTo>
                  <a:pt x="1493506" y="195343"/>
                </a:lnTo>
                <a:lnTo>
                  <a:pt x="1493280" y="189678"/>
                </a:lnTo>
                <a:lnTo>
                  <a:pt x="1493053" y="182426"/>
                </a:lnTo>
                <a:lnTo>
                  <a:pt x="1493053" y="172908"/>
                </a:lnTo>
                <a:lnTo>
                  <a:pt x="1439118" y="172908"/>
                </a:lnTo>
                <a:lnTo>
                  <a:pt x="1439118" y="180613"/>
                </a:lnTo>
                <a:lnTo>
                  <a:pt x="1439345" y="186732"/>
                </a:lnTo>
                <a:lnTo>
                  <a:pt x="1440252" y="192624"/>
                </a:lnTo>
                <a:lnTo>
                  <a:pt x="1441385" y="197836"/>
                </a:lnTo>
                <a:lnTo>
                  <a:pt x="1442291" y="200329"/>
                </a:lnTo>
                <a:lnTo>
                  <a:pt x="1443198" y="202822"/>
                </a:lnTo>
                <a:lnTo>
                  <a:pt x="1444331" y="205088"/>
                </a:lnTo>
                <a:lnTo>
                  <a:pt x="1445237" y="207127"/>
                </a:lnTo>
                <a:lnTo>
                  <a:pt x="1446823" y="209167"/>
                </a:lnTo>
                <a:lnTo>
                  <a:pt x="1448183" y="210980"/>
                </a:lnTo>
                <a:lnTo>
                  <a:pt x="1449769" y="212793"/>
                </a:lnTo>
                <a:lnTo>
                  <a:pt x="1451582" y="214379"/>
                </a:lnTo>
                <a:lnTo>
                  <a:pt x="1453395" y="215965"/>
                </a:lnTo>
                <a:lnTo>
                  <a:pt x="1455435" y="217098"/>
                </a:lnTo>
                <a:lnTo>
                  <a:pt x="1459514" y="219818"/>
                </a:lnTo>
                <a:lnTo>
                  <a:pt x="1463593" y="221857"/>
                </a:lnTo>
                <a:lnTo>
                  <a:pt x="1468352" y="223897"/>
                </a:lnTo>
                <a:lnTo>
                  <a:pt x="1472884" y="225483"/>
                </a:lnTo>
                <a:lnTo>
                  <a:pt x="1477643" y="226616"/>
                </a:lnTo>
                <a:lnTo>
                  <a:pt x="1482629" y="227976"/>
                </a:lnTo>
                <a:lnTo>
                  <a:pt x="1487841" y="228656"/>
                </a:lnTo>
                <a:lnTo>
                  <a:pt x="1493053" y="229336"/>
                </a:lnTo>
                <a:lnTo>
                  <a:pt x="1493053" y="244519"/>
                </a:lnTo>
                <a:lnTo>
                  <a:pt x="1517981" y="244519"/>
                </a:lnTo>
                <a:lnTo>
                  <a:pt x="1517981" y="229789"/>
                </a:lnTo>
                <a:lnTo>
                  <a:pt x="1524780" y="228656"/>
                </a:lnTo>
                <a:lnTo>
                  <a:pt x="1530898" y="227749"/>
                </a:lnTo>
                <a:lnTo>
                  <a:pt x="1536790" y="226163"/>
                </a:lnTo>
                <a:lnTo>
                  <a:pt x="1542229" y="224577"/>
                </a:lnTo>
                <a:lnTo>
                  <a:pt x="1547215" y="222537"/>
                </a:lnTo>
                <a:lnTo>
                  <a:pt x="1551747" y="220271"/>
                </a:lnTo>
                <a:lnTo>
                  <a:pt x="1555826" y="218005"/>
                </a:lnTo>
                <a:lnTo>
                  <a:pt x="1559452" y="215059"/>
                </a:lnTo>
                <a:lnTo>
                  <a:pt x="1562851" y="211660"/>
                </a:lnTo>
                <a:lnTo>
                  <a:pt x="1565571" y="208487"/>
                </a:lnTo>
                <a:lnTo>
                  <a:pt x="1568063" y="204861"/>
                </a:lnTo>
                <a:lnTo>
                  <a:pt x="1569876" y="201009"/>
                </a:lnTo>
                <a:lnTo>
                  <a:pt x="1571236" y="196476"/>
                </a:lnTo>
                <a:lnTo>
                  <a:pt x="1572596" y="192171"/>
                </a:lnTo>
                <a:lnTo>
                  <a:pt x="1573049" y="187185"/>
                </a:lnTo>
                <a:lnTo>
                  <a:pt x="1573502" y="182199"/>
                </a:lnTo>
                <a:lnTo>
                  <a:pt x="1573502" y="179027"/>
                </a:lnTo>
                <a:lnTo>
                  <a:pt x="1573049" y="175854"/>
                </a:lnTo>
                <a:lnTo>
                  <a:pt x="1572596" y="172908"/>
                </a:lnTo>
                <a:lnTo>
                  <a:pt x="1572142" y="170189"/>
                </a:lnTo>
                <a:lnTo>
                  <a:pt x="1571236" y="167469"/>
                </a:lnTo>
                <a:lnTo>
                  <a:pt x="1570556" y="164750"/>
                </a:lnTo>
                <a:lnTo>
                  <a:pt x="1569650" y="162484"/>
                </a:lnTo>
                <a:lnTo>
                  <a:pt x="1568290" y="160218"/>
                </a:lnTo>
                <a:lnTo>
                  <a:pt x="1565344" y="156139"/>
                </a:lnTo>
                <a:lnTo>
                  <a:pt x="1562625" y="152513"/>
                </a:lnTo>
                <a:lnTo>
                  <a:pt x="1559225" y="149340"/>
                </a:lnTo>
                <a:lnTo>
                  <a:pt x="1555599" y="146847"/>
                </a:lnTo>
                <a:lnTo>
                  <a:pt x="1551067" y="144355"/>
                </a:lnTo>
                <a:lnTo>
                  <a:pt x="1544722" y="140955"/>
                </a:lnTo>
                <a:lnTo>
                  <a:pt x="1537017" y="137329"/>
                </a:lnTo>
                <a:lnTo>
                  <a:pt x="1527499" y="132797"/>
                </a:lnTo>
                <a:lnTo>
                  <a:pt x="1516621" y="128038"/>
                </a:lnTo>
                <a:lnTo>
                  <a:pt x="1508237" y="124186"/>
                </a:lnTo>
                <a:lnTo>
                  <a:pt x="1502344" y="120786"/>
                </a:lnTo>
                <a:lnTo>
                  <a:pt x="1498719" y="118747"/>
                </a:lnTo>
                <a:lnTo>
                  <a:pt x="1497359" y="117614"/>
                </a:lnTo>
                <a:lnTo>
                  <a:pt x="1496452" y="116481"/>
                </a:lnTo>
                <a:lnTo>
                  <a:pt x="1495319" y="115121"/>
                </a:lnTo>
                <a:lnTo>
                  <a:pt x="1494866" y="113535"/>
                </a:lnTo>
                <a:lnTo>
                  <a:pt x="1493960" y="111948"/>
                </a:lnTo>
                <a:lnTo>
                  <a:pt x="1493733" y="109909"/>
                </a:lnTo>
                <a:lnTo>
                  <a:pt x="1493506" y="107869"/>
                </a:lnTo>
                <a:lnTo>
                  <a:pt x="1493506" y="105830"/>
                </a:lnTo>
                <a:lnTo>
                  <a:pt x="1493506" y="103337"/>
                </a:lnTo>
                <a:lnTo>
                  <a:pt x="1493960" y="100844"/>
                </a:lnTo>
                <a:lnTo>
                  <a:pt x="1494866" y="99258"/>
                </a:lnTo>
                <a:lnTo>
                  <a:pt x="1495773" y="97672"/>
                </a:lnTo>
                <a:lnTo>
                  <a:pt x="1497359" y="96312"/>
                </a:lnTo>
                <a:lnTo>
                  <a:pt x="1498945" y="95632"/>
                </a:lnTo>
                <a:lnTo>
                  <a:pt x="1500985" y="94952"/>
                </a:lnTo>
                <a:lnTo>
                  <a:pt x="1503251" y="94725"/>
                </a:lnTo>
                <a:lnTo>
                  <a:pt x="1506197" y="94952"/>
                </a:lnTo>
                <a:lnTo>
                  <a:pt x="1508463" y="95632"/>
                </a:lnTo>
                <a:lnTo>
                  <a:pt x="1510049" y="96538"/>
                </a:lnTo>
                <a:lnTo>
                  <a:pt x="1510729" y="96992"/>
                </a:lnTo>
                <a:lnTo>
                  <a:pt x="1511409" y="97898"/>
                </a:lnTo>
                <a:lnTo>
                  <a:pt x="1512089" y="99938"/>
                </a:lnTo>
                <a:lnTo>
                  <a:pt x="1512769" y="103110"/>
                </a:lnTo>
                <a:lnTo>
                  <a:pt x="1512995" y="106963"/>
                </a:lnTo>
                <a:lnTo>
                  <a:pt x="1512995" y="111495"/>
                </a:lnTo>
                <a:lnTo>
                  <a:pt x="1512995" y="118067"/>
                </a:lnTo>
                <a:lnTo>
                  <a:pt x="1567157" y="118067"/>
                </a:lnTo>
                <a:lnTo>
                  <a:pt x="1567383" y="113535"/>
                </a:lnTo>
                <a:lnTo>
                  <a:pt x="1567837" y="110815"/>
                </a:lnTo>
                <a:lnTo>
                  <a:pt x="1567383" y="106283"/>
                </a:lnTo>
                <a:lnTo>
                  <a:pt x="1566930" y="102430"/>
                </a:lnTo>
                <a:lnTo>
                  <a:pt x="1566024" y="98578"/>
                </a:lnTo>
                <a:lnTo>
                  <a:pt x="1564664" y="95179"/>
                </a:lnTo>
                <a:lnTo>
                  <a:pt x="1562851" y="92006"/>
                </a:lnTo>
                <a:lnTo>
                  <a:pt x="1560812" y="88833"/>
                </a:lnTo>
                <a:lnTo>
                  <a:pt x="1558092" y="86114"/>
                </a:lnTo>
                <a:lnTo>
                  <a:pt x="1555373" y="83395"/>
                </a:lnTo>
                <a:lnTo>
                  <a:pt x="1551974" y="81128"/>
                </a:lnTo>
                <a:lnTo>
                  <a:pt x="1548121" y="79089"/>
                </a:lnTo>
                <a:lnTo>
                  <a:pt x="1544269" y="77276"/>
                </a:lnTo>
                <a:lnTo>
                  <a:pt x="1539736" y="75463"/>
                </a:lnTo>
                <a:lnTo>
                  <a:pt x="1534751" y="74103"/>
                </a:lnTo>
                <a:lnTo>
                  <a:pt x="1529538" y="72970"/>
                </a:lnTo>
                <a:lnTo>
                  <a:pt x="1523873" y="72064"/>
                </a:lnTo>
                <a:lnTo>
                  <a:pt x="1517981" y="71384"/>
                </a:lnTo>
                <a:lnTo>
                  <a:pt x="1517981" y="58920"/>
                </a:lnTo>
                <a:lnTo>
                  <a:pt x="1493053" y="58920"/>
                </a:lnTo>
                <a:close/>
                <a:moveTo>
                  <a:pt x="1505970" y="0"/>
                </a:moveTo>
                <a:lnTo>
                  <a:pt x="1513675" y="226"/>
                </a:lnTo>
                <a:lnTo>
                  <a:pt x="1521380" y="680"/>
                </a:lnTo>
                <a:lnTo>
                  <a:pt x="1528859" y="1813"/>
                </a:lnTo>
                <a:lnTo>
                  <a:pt x="1536337" y="2946"/>
                </a:lnTo>
                <a:lnTo>
                  <a:pt x="1543815" y="4759"/>
                </a:lnTo>
                <a:lnTo>
                  <a:pt x="1551067" y="6798"/>
                </a:lnTo>
                <a:lnTo>
                  <a:pt x="1557866" y="9291"/>
                </a:lnTo>
                <a:lnTo>
                  <a:pt x="1564891" y="11784"/>
                </a:lnTo>
                <a:lnTo>
                  <a:pt x="1571689" y="14956"/>
                </a:lnTo>
                <a:lnTo>
                  <a:pt x="1578034" y="18129"/>
                </a:lnTo>
                <a:lnTo>
                  <a:pt x="1584380" y="21755"/>
                </a:lnTo>
                <a:lnTo>
                  <a:pt x="1590725" y="26061"/>
                </a:lnTo>
                <a:lnTo>
                  <a:pt x="1596617" y="30140"/>
                </a:lnTo>
                <a:lnTo>
                  <a:pt x="1602282" y="34445"/>
                </a:lnTo>
                <a:lnTo>
                  <a:pt x="1607948" y="39431"/>
                </a:lnTo>
                <a:lnTo>
                  <a:pt x="1613160" y="44190"/>
                </a:lnTo>
                <a:lnTo>
                  <a:pt x="1618146" y="49629"/>
                </a:lnTo>
                <a:lnTo>
                  <a:pt x="1622905" y="55068"/>
                </a:lnTo>
                <a:lnTo>
                  <a:pt x="1627437" y="60960"/>
                </a:lnTo>
                <a:lnTo>
                  <a:pt x="1631743" y="66852"/>
                </a:lnTo>
                <a:lnTo>
                  <a:pt x="1635595" y="72970"/>
                </a:lnTo>
                <a:lnTo>
                  <a:pt x="1639221" y="79316"/>
                </a:lnTo>
                <a:lnTo>
                  <a:pt x="1642394" y="85661"/>
                </a:lnTo>
                <a:lnTo>
                  <a:pt x="1645566" y="92686"/>
                </a:lnTo>
                <a:lnTo>
                  <a:pt x="1648512" y="99484"/>
                </a:lnTo>
                <a:lnTo>
                  <a:pt x="1650778" y="106736"/>
                </a:lnTo>
                <a:lnTo>
                  <a:pt x="1652818" y="113761"/>
                </a:lnTo>
                <a:lnTo>
                  <a:pt x="1654404" y="121013"/>
                </a:lnTo>
                <a:lnTo>
                  <a:pt x="1655991" y="128491"/>
                </a:lnTo>
                <a:lnTo>
                  <a:pt x="1656670" y="135970"/>
                </a:lnTo>
                <a:lnTo>
                  <a:pt x="1657350" y="143675"/>
                </a:lnTo>
                <a:lnTo>
                  <a:pt x="1657350" y="151833"/>
                </a:lnTo>
                <a:lnTo>
                  <a:pt x="1657350" y="159538"/>
                </a:lnTo>
                <a:lnTo>
                  <a:pt x="1656670" y="167243"/>
                </a:lnTo>
                <a:lnTo>
                  <a:pt x="1655991" y="174721"/>
                </a:lnTo>
                <a:lnTo>
                  <a:pt x="1654404" y="182199"/>
                </a:lnTo>
                <a:lnTo>
                  <a:pt x="1652818" y="189678"/>
                </a:lnTo>
                <a:lnTo>
                  <a:pt x="1650778" y="196703"/>
                </a:lnTo>
                <a:lnTo>
                  <a:pt x="1648512" y="203728"/>
                </a:lnTo>
                <a:lnTo>
                  <a:pt x="1645566" y="210753"/>
                </a:lnTo>
                <a:lnTo>
                  <a:pt x="1642394" y="217325"/>
                </a:lnTo>
                <a:lnTo>
                  <a:pt x="1639221" y="223897"/>
                </a:lnTo>
                <a:lnTo>
                  <a:pt x="1635595" y="230242"/>
                </a:lnTo>
                <a:lnTo>
                  <a:pt x="1631743" y="236587"/>
                </a:lnTo>
                <a:lnTo>
                  <a:pt x="1627437" y="242480"/>
                </a:lnTo>
                <a:lnTo>
                  <a:pt x="1622905" y="248145"/>
                </a:lnTo>
                <a:lnTo>
                  <a:pt x="1618146" y="253584"/>
                </a:lnTo>
                <a:lnTo>
                  <a:pt x="1613160" y="259023"/>
                </a:lnTo>
                <a:lnTo>
                  <a:pt x="1607948" y="263781"/>
                </a:lnTo>
                <a:lnTo>
                  <a:pt x="1602282" y="268767"/>
                </a:lnTo>
                <a:lnTo>
                  <a:pt x="1596617" y="273073"/>
                </a:lnTo>
                <a:lnTo>
                  <a:pt x="1590725" y="277378"/>
                </a:lnTo>
                <a:lnTo>
                  <a:pt x="1584380" y="281231"/>
                </a:lnTo>
                <a:lnTo>
                  <a:pt x="1578034" y="284857"/>
                </a:lnTo>
                <a:lnTo>
                  <a:pt x="1571689" y="288256"/>
                </a:lnTo>
                <a:lnTo>
                  <a:pt x="1564891" y="291429"/>
                </a:lnTo>
                <a:lnTo>
                  <a:pt x="1557866" y="293921"/>
                </a:lnTo>
                <a:lnTo>
                  <a:pt x="1551067" y="296641"/>
                </a:lnTo>
                <a:lnTo>
                  <a:pt x="1543815" y="298454"/>
                </a:lnTo>
                <a:lnTo>
                  <a:pt x="1536337" y="300040"/>
                </a:lnTo>
                <a:lnTo>
                  <a:pt x="1528859" y="301400"/>
                </a:lnTo>
                <a:lnTo>
                  <a:pt x="1521380" y="302533"/>
                </a:lnTo>
                <a:lnTo>
                  <a:pt x="1513675" y="302986"/>
                </a:lnTo>
                <a:lnTo>
                  <a:pt x="1505970" y="303213"/>
                </a:lnTo>
                <a:lnTo>
                  <a:pt x="1498265" y="302986"/>
                </a:lnTo>
                <a:lnTo>
                  <a:pt x="1490334" y="302533"/>
                </a:lnTo>
                <a:lnTo>
                  <a:pt x="1482629" y="301400"/>
                </a:lnTo>
                <a:lnTo>
                  <a:pt x="1475151" y="300040"/>
                </a:lnTo>
                <a:lnTo>
                  <a:pt x="1467899" y="298454"/>
                </a:lnTo>
                <a:lnTo>
                  <a:pt x="1460874" y="296641"/>
                </a:lnTo>
                <a:lnTo>
                  <a:pt x="1453849" y="293921"/>
                </a:lnTo>
                <a:lnTo>
                  <a:pt x="1446823" y="291429"/>
                </a:lnTo>
                <a:lnTo>
                  <a:pt x="1440252" y="288256"/>
                </a:lnTo>
                <a:lnTo>
                  <a:pt x="1433453" y="284857"/>
                </a:lnTo>
                <a:lnTo>
                  <a:pt x="1427334" y="281231"/>
                </a:lnTo>
                <a:lnTo>
                  <a:pt x="1420989" y="277378"/>
                </a:lnTo>
                <a:lnTo>
                  <a:pt x="1415097" y="273073"/>
                </a:lnTo>
                <a:lnTo>
                  <a:pt x="1409432" y="268767"/>
                </a:lnTo>
                <a:lnTo>
                  <a:pt x="1403766" y="263781"/>
                </a:lnTo>
                <a:lnTo>
                  <a:pt x="1398781" y="259023"/>
                </a:lnTo>
                <a:lnTo>
                  <a:pt x="1393569" y="253584"/>
                </a:lnTo>
                <a:lnTo>
                  <a:pt x="1388810" y="248145"/>
                </a:lnTo>
                <a:lnTo>
                  <a:pt x="1384277" y="242480"/>
                </a:lnTo>
                <a:lnTo>
                  <a:pt x="1380198" y="236587"/>
                </a:lnTo>
                <a:lnTo>
                  <a:pt x="1376346" y="230242"/>
                </a:lnTo>
                <a:lnTo>
                  <a:pt x="1372267" y="223897"/>
                </a:lnTo>
                <a:lnTo>
                  <a:pt x="1369094" y="217325"/>
                </a:lnTo>
                <a:lnTo>
                  <a:pt x="1366148" y="210753"/>
                </a:lnTo>
                <a:lnTo>
                  <a:pt x="1363429" y="203728"/>
                </a:lnTo>
                <a:lnTo>
                  <a:pt x="1360936" y="196703"/>
                </a:lnTo>
                <a:lnTo>
                  <a:pt x="1358896" y="189678"/>
                </a:lnTo>
                <a:lnTo>
                  <a:pt x="1357083" y="182199"/>
                </a:lnTo>
                <a:lnTo>
                  <a:pt x="1355950" y="174721"/>
                </a:lnTo>
                <a:lnTo>
                  <a:pt x="1354817" y="167243"/>
                </a:lnTo>
                <a:lnTo>
                  <a:pt x="1354364" y="159538"/>
                </a:lnTo>
                <a:lnTo>
                  <a:pt x="1354137" y="151833"/>
                </a:lnTo>
                <a:lnTo>
                  <a:pt x="1354364" y="143675"/>
                </a:lnTo>
                <a:lnTo>
                  <a:pt x="1354817" y="135970"/>
                </a:lnTo>
                <a:lnTo>
                  <a:pt x="1355950" y="128491"/>
                </a:lnTo>
                <a:lnTo>
                  <a:pt x="1357083" y="121013"/>
                </a:lnTo>
                <a:lnTo>
                  <a:pt x="1358896" y="113761"/>
                </a:lnTo>
                <a:lnTo>
                  <a:pt x="1360936" y="106736"/>
                </a:lnTo>
                <a:lnTo>
                  <a:pt x="1363429" y="99484"/>
                </a:lnTo>
                <a:lnTo>
                  <a:pt x="1366148" y="92686"/>
                </a:lnTo>
                <a:lnTo>
                  <a:pt x="1369094" y="85661"/>
                </a:lnTo>
                <a:lnTo>
                  <a:pt x="1372267" y="79316"/>
                </a:lnTo>
                <a:lnTo>
                  <a:pt x="1376346" y="72970"/>
                </a:lnTo>
                <a:lnTo>
                  <a:pt x="1380198" y="66852"/>
                </a:lnTo>
                <a:lnTo>
                  <a:pt x="1384277" y="60960"/>
                </a:lnTo>
                <a:lnTo>
                  <a:pt x="1388810" y="55068"/>
                </a:lnTo>
                <a:lnTo>
                  <a:pt x="1393569" y="49629"/>
                </a:lnTo>
                <a:lnTo>
                  <a:pt x="1398781" y="44190"/>
                </a:lnTo>
                <a:lnTo>
                  <a:pt x="1403766" y="39431"/>
                </a:lnTo>
                <a:lnTo>
                  <a:pt x="1409432" y="34445"/>
                </a:lnTo>
                <a:lnTo>
                  <a:pt x="1415097" y="30140"/>
                </a:lnTo>
                <a:lnTo>
                  <a:pt x="1420989" y="26061"/>
                </a:lnTo>
                <a:lnTo>
                  <a:pt x="1427334" y="21755"/>
                </a:lnTo>
                <a:lnTo>
                  <a:pt x="1433453" y="18129"/>
                </a:lnTo>
                <a:lnTo>
                  <a:pt x="1440252" y="14956"/>
                </a:lnTo>
                <a:lnTo>
                  <a:pt x="1446823" y="11784"/>
                </a:lnTo>
                <a:lnTo>
                  <a:pt x="1453849" y="9291"/>
                </a:lnTo>
                <a:lnTo>
                  <a:pt x="1460874" y="6798"/>
                </a:lnTo>
                <a:lnTo>
                  <a:pt x="1467899" y="4759"/>
                </a:lnTo>
                <a:lnTo>
                  <a:pt x="1475151" y="2946"/>
                </a:lnTo>
                <a:lnTo>
                  <a:pt x="1482629" y="1813"/>
                </a:lnTo>
                <a:lnTo>
                  <a:pt x="1490334" y="680"/>
                </a:lnTo>
                <a:lnTo>
                  <a:pt x="1498265" y="226"/>
                </a:lnTo>
                <a:lnTo>
                  <a:pt x="1505970" y="0"/>
                </a:lnTo>
                <a:close/>
              </a:path>
            </a:pathLst>
          </a:cu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34" name="组合 33">
            <a:extLst>
              <a:ext uri="{FF2B5EF4-FFF2-40B4-BE49-F238E27FC236}">
                <a16:creationId xmlns="" xmlns:a16="http://schemas.microsoft.com/office/drawing/2014/main" id="{3C7F47A3-BAF4-4DC6-B63A-9BD381C8A042}"/>
              </a:ext>
            </a:extLst>
          </p:cNvPr>
          <p:cNvGrpSpPr/>
          <p:nvPr/>
        </p:nvGrpSpPr>
        <p:grpSpPr>
          <a:xfrm>
            <a:off x="8377459" y="2708921"/>
            <a:ext cx="2599740" cy="2340163"/>
            <a:chOff x="3231696" y="3428054"/>
            <a:chExt cx="2689992" cy="2421404"/>
          </a:xfrm>
        </p:grpSpPr>
        <p:sp>
          <p:nvSpPr>
            <p:cNvPr id="35" name="Freeform 5">
              <a:extLst>
                <a:ext uri="{FF2B5EF4-FFF2-40B4-BE49-F238E27FC236}">
                  <a16:creationId xmlns="" xmlns:a16="http://schemas.microsoft.com/office/drawing/2014/main" id="{3726F5E8-ABFC-4F20-9799-FA5599AEFA63}"/>
                </a:ext>
              </a:extLst>
            </p:cNvPr>
            <p:cNvSpPr>
              <a:spLocks/>
            </p:cNvSpPr>
            <p:nvPr/>
          </p:nvSpPr>
          <p:spPr bwMode="auto">
            <a:xfrm>
              <a:off x="3231696" y="3428054"/>
              <a:ext cx="2689992" cy="242140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solidFill>
              <a:srgbClr val="47484A"/>
            </a:solidFill>
            <a:ln w="19050">
              <a:noFill/>
            </a:ln>
            <a:effectLst>
              <a:outerShdw blurRad="2159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36" name="组合 35">
              <a:extLst>
                <a:ext uri="{FF2B5EF4-FFF2-40B4-BE49-F238E27FC236}">
                  <a16:creationId xmlns="" xmlns:a16="http://schemas.microsoft.com/office/drawing/2014/main" id="{F92D792C-DCE0-406F-8BB5-55AB2B99DC9F}"/>
                </a:ext>
              </a:extLst>
            </p:cNvPr>
            <p:cNvGrpSpPr/>
            <p:nvPr/>
          </p:nvGrpSpPr>
          <p:grpSpPr>
            <a:xfrm>
              <a:off x="3321948" y="3509296"/>
              <a:ext cx="2509488" cy="2258921"/>
              <a:chOff x="3321948" y="3509296"/>
              <a:chExt cx="2509488" cy="2258921"/>
            </a:xfrm>
          </p:grpSpPr>
          <p:sp>
            <p:nvSpPr>
              <p:cNvPr id="37" name="Freeform 5">
                <a:extLst>
                  <a:ext uri="{FF2B5EF4-FFF2-40B4-BE49-F238E27FC236}">
                    <a16:creationId xmlns="" xmlns:a16="http://schemas.microsoft.com/office/drawing/2014/main" id="{1B6512F0-0B42-4560-AF0F-926B2066BF65}"/>
                  </a:ext>
                </a:extLst>
              </p:cNvPr>
              <p:cNvSpPr>
                <a:spLocks/>
              </p:cNvSpPr>
              <p:nvPr/>
            </p:nvSpPr>
            <p:spPr bwMode="auto">
              <a:xfrm>
                <a:off x="3321948" y="3509296"/>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100000">
                    <a:schemeClr val="bg1">
                      <a:lumMod val="89000"/>
                    </a:schemeClr>
                  </a:gs>
                  <a:gs pos="2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8" name="Freeform 5">
                <a:extLst>
                  <a:ext uri="{FF2B5EF4-FFF2-40B4-BE49-F238E27FC236}">
                    <a16:creationId xmlns="" xmlns:a16="http://schemas.microsoft.com/office/drawing/2014/main" id="{2BB0E5BB-FBD4-4AA9-A99C-A1239A93511A}"/>
                  </a:ext>
                </a:extLst>
              </p:cNvPr>
              <p:cNvSpPr>
                <a:spLocks/>
              </p:cNvSpPr>
              <p:nvPr/>
            </p:nvSpPr>
            <p:spPr bwMode="auto">
              <a:xfrm>
                <a:off x="3352556" y="3536848"/>
                <a:ext cx="2448272" cy="2203817"/>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9000"/>
                    </a:schemeClr>
                  </a:gs>
                  <a:gs pos="78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39" name="TextBox 62">
            <a:extLst>
              <a:ext uri="{FF2B5EF4-FFF2-40B4-BE49-F238E27FC236}">
                <a16:creationId xmlns="" xmlns:a16="http://schemas.microsoft.com/office/drawing/2014/main" id="{F26CF437-DE30-44C3-B4C4-C94C7BE8B419}"/>
              </a:ext>
            </a:extLst>
          </p:cNvPr>
          <p:cNvSpPr txBox="1"/>
          <p:nvPr/>
        </p:nvSpPr>
        <p:spPr>
          <a:xfrm>
            <a:off x="8665492" y="3933056"/>
            <a:ext cx="1934791" cy="1061829"/>
          </a:xfrm>
          <a:prstGeom prst="rect">
            <a:avLst/>
          </a:prstGeom>
          <a:noFill/>
        </p:spPr>
        <p:txBody>
          <a:bodyPr wrap="square" rtlCol="0">
            <a:spAutoFit/>
          </a:bodyPr>
          <a:lstStyle/>
          <a:p>
            <a:pPr algn="ctr">
              <a:lnSpc>
                <a:spcPct val="150000"/>
              </a:lnSpc>
            </a:pPr>
            <a:r>
              <a:rPr lang="zh-CN" altLang="en-US" sz="1400" dirty="0">
                <a:solidFill>
                  <a:srgbClr val="47484A"/>
                </a:solidFill>
                <a:cs typeface="+mn-ea"/>
                <a:sym typeface="+mn-lt"/>
              </a:rPr>
              <a:t>此处添加详细文本描述此处添加详细文本描述此处添加</a:t>
            </a:r>
          </a:p>
        </p:txBody>
      </p:sp>
      <p:sp>
        <p:nvSpPr>
          <p:cNvPr id="40" name="KSO_Shape">
            <a:extLst>
              <a:ext uri="{FF2B5EF4-FFF2-40B4-BE49-F238E27FC236}">
                <a16:creationId xmlns="" xmlns:a16="http://schemas.microsoft.com/office/drawing/2014/main" id="{B78AF4E1-7326-413E-A54B-7E3F022C242E}"/>
              </a:ext>
            </a:extLst>
          </p:cNvPr>
          <p:cNvSpPr>
            <a:spLocks/>
          </p:cNvSpPr>
          <p:nvPr/>
        </p:nvSpPr>
        <p:spPr bwMode="auto">
          <a:xfrm>
            <a:off x="9295119" y="3127827"/>
            <a:ext cx="810532" cy="583240"/>
          </a:xfrm>
          <a:custGeom>
            <a:avLst/>
            <a:gdLst>
              <a:gd name="T0" fmla="*/ 1476105 w 3431"/>
              <a:gd name="T1" fmla="*/ 1080647 h 2471"/>
              <a:gd name="T2" fmla="*/ 684266 w 3431"/>
              <a:gd name="T3" fmla="*/ 1296881 h 2471"/>
              <a:gd name="T4" fmla="*/ 359974 w 3431"/>
              <a:gd name="T5" fmla="*/ 1080647 h 2471"/>
              <a:gd name="T6" fmla="*/ 359974 w 3431"/>
              <a:gd name="T7" fmla="*/ 720606 h 2471"/>
              <a:gd name="T8" fmla="*/ 414023 w 3431"/>
              <a:gd name="T9" fmla="*/ 576800 h 2471"/>
              <a:gd name="T10" fmla="*/ 414023 w 3431"/>
              <a:gd name="T11" fmla="*/ 468683 h 2471"/>
              <a:gd name="T12" fmla="*/ 544684 w 3431"/>
              <a:gd name="T13" fmla="*/ 473931 h 2471"/>
              <a:gd name="T14" fmla="*/ 1476105 w 3431"/>
              <a:gd name="T15" fmla="*/ 288137 h 2471"/>
              <a:gd name="T16" fmla="*/ 1638251 w 3431"/>
              <a:gd name="T17" fmla="*/ 468683 h 2471"/>
              <a:gd name="T18" fmla="*/ 1800397 w 3431"/>
              <a:gd name="T19" fmla="*/ 522741 h 2471"/>
              <a:gd name="T20" fmla="*/ 1692300 w 3431"/>
              <a:gd name="T21" fmla="*/ 576800 h 2471"/>
              <a:gd name="T22" fmla="*/ 1800397 w 3431"/>
              <a:gd name="T23" fmla="*/ 900626 h 2471"/>
              <a:gd name="T24" fmla="*/ 1800397 w 3431"/>
              <a:gd name="T25" fmla="*/ 1296881 h 2471"/>
              <a:gd name="T26" fmla="*/ 504279 w 3431"/>
              <a:gd name="T27" fmla="*/ 720606 h 2471"/>
              <a:gd name="T28" fmla="*/ 684266 w 3431"/>
              <a:gd name="T29" fmla="*/ 792509 h 2471"/>
              <a:gd name="T30" fmla="*/ 684266 w 3431"/>
              <a:gd name="T31" fmla="*/ 648703 h 2471"/>
              <a:gd name="T32" fmla="*/ 504279 w 3431"/>
              <a:gd name="T33" fmla="*/ 720606 h 2471"/>
              <a:gd name="T34" fmla="*/ 728870 w 3431"/>
              <a:gd name="T35" fmla="*/ 360565 h 2471"/>
              <a:gd name="T36" fmla="*/ 1586826 w 3431"/>
              <a:gd name="T37" fmla="*/ 576800 h 2471"/>
              <a:gd name="T38" fmla="*/ 1584202 w 3431"/>
              <a:gd name="T39" fmla="*/ 648703 h 2471"/>
              <a:gd name="T40" fmla="*/ 1404215 w 3431"/>
              <a:gd name="T41" fmla="*/ 720606 h 2471"/>
              <a:gd name="T42" fmla="*/ 1584202 w 3431"/>
              <a:gd name="T43" fmla="*/ 792509 h 2471"/>
              <a:gd name="T44" fmla="*/ 1584202 w 3431"/>
              <a:gd name="T45" fmla="*/ 648703 h 2471"/>
              <a:gd name="T46" fmla="*/ 913055 w 3431"/>
              <a:gd name="T47" fmla="*/ 197865 h 2471"/>
              <a:gd name="T48" fmla="*/ 856907 w 3431"/>
              <a:gd name="T49" fmla="*/ 250874 h 2471"/>
              <a:gd name="T50" fmla="*/ 765077 w 3431"/>
              <a:gd name="T51" fmla="*/ 247200 h 2471"/>
              <a:gd name="T52" fmla="*/ 643336 w 3431"/>
              <a:gd name="T53" fmla="*/ 250874 h 2471"/>
              <a:gd name="T54" fmla="*/ 469121 w 3431"/>
              <a:gd name="T55" fmla="*/ 430894 h 2471"/>
              <a:gd name="T56" fmla="*/ 283887 w 3431"/>
              <a:gd name="T57" fmla="*/ 502272 h 2471"/>
              <a:gd name="T58" fmla="*/ 213046 w 3431"/>
              <a:gd name="T59" fmla="*/ 543210 h 2471"/>
              <a:gd name="T60" fmla="*/ 0 w 3431"/>
              <a:gd name="T61" fmla="*/ 682293 h 2471"/>
              <a:gd name="T62" fmla="*/ 0 w 3431"/>
              <a:gd name="T63" fmla="*/ 419872 h 2471"/>
              <a:gd name="T64" fmla="*/ 73989 w 3431"/>
              <a:gd name="T65" fmla="*/ 197865 h 2471"/>
              <a:gd name="T66" fmla="*/ 0 w 3431"/>
              <a:gd name="T67" fmla="*/ 160601 h 2471"/>
              <a:gd name="T68" fmla="*/ 110721 w 3431"/>
              <a:gd name="T69" fmla="*/ 123338 h 2471"/>
              <a:gd name="T70" fmla="*/ 221967 w 3431"/>
              <a:gd name="T71" fmla="*/ 0 h 2471"/>
              <a:gd name="T72" fmla="*/ 860056 w 3431"/>
              <a:gd name="T73" fmla="*/ 127536 h 2471"/>
              <a:gd name="T74" fmla="*/ 949787 w 3431"/>
              <a:gd name="T75" fmla="*/ 123338 h 2471"/>
              <a:gd name="T76" fmla="*/ 949787 w 3431"/>
              <a:gd name="T77" fmla="*/ 197865 h 2471"/>
              <a:gd name="T78" fmla="*/ 147978 w 3431"/>
              <a:gd name="T79" fmla="*/ 345870 h 2471"/>
              <a:gd name="T80" fmla="*/ 271293 w 3431"/>
              <a:gd name="T81" fmla="*/ 296535 h 2471"/>
              <a:gd name="T82" fmla="*/ 147978 w 3431"/>
              <a:gd name="T83" fmla="*/ 247200 h 2471"/>
              <a:gd name="T84" fmla="*/ 729394 w 3431"/>
              <a:gd name="T85" fmla="*/ 70329 h 2471"/>
              <a:gd name="T86" fmla="*/ 165819 w 3431"/>
              <a:gd name="T87" fmla="*/ 182645 h 2471"/>
              <a:gd name="T88" fmla="*/ 729394 w 3431"/>
              <a:gd name="T89" fmla="*/ 70329 h 2471"/>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3431" h="2471">
                <a:moveTo>
                  <a:pt x="2813" y="2471"/>
                </a:moveTo>
                <a:cubicBezTo>
                  <a:pt x="2813" y="2059"/>
                  <a:pt x="2813" y="2059"/>
                  <a:pt x="2813" y="2059"/>
                </a:cubicBezTo>
                <a:cubicBezTo>
                  <a:pt x="1304" y="2059"/>
                  <a:pt x="1304" y="2059"/>
                  <a:pt x="1304" y="2059"/>
                </a:cubicBezTo>
                <a:cubicBezTo>
                  <a:pt x="1304" y="2471"/>
                  <a:pt x="1304" y="2471"/>
                  <a:pt x="1304" y="2471"/>
                </a:cubicBezTo>
                <a:cubicBezTo>
                  <a:pt x="686" y="2471"/>
                  <a:pt x="686" y="2471"/>
                  <a:pt x="686" y="2471"/>
                </a:cubicBezTo>
                <a:cubicBezTo>
                  <a:pt x="686" y="2059"/>
                  <a:pt x="686" y="2059"/>
                  <a:pt x="686" y="2059"/>
                </a:cubicBezTo>
                <a:cubicBezTo>
                  <a:pt x="686" y="1716"/>
                  <a:pt x="686" y="1716"/>
                  <a:pt x="686" y="1716"/>
                </a:cubicBezTo>
                <a:cubicBezTo>
                  <a:pt x="686" y="1373"/>
                  <a:pt x="686" y="1373"/>
                  <a:pt x="686" y="1373"/>
                </a:cubicBezTo>
                <a:cubicBezTo>
                  <a:pt x="892" y="1099"/>
                  <a:pt x="892" y="1099"/>
                  <a:pt x="892" y="1099"/>
                </a:cubicBezTo>
                <a:cubicBezTo>
                  <a:pt x="789" y="1099"/>
                  <a:pt x="789" y="1099"/>
                  <a:pt x="789" y="1099"/>
                </a:cubicBezTo>
                <a:cubicBezTo>
                  <a:pt x="732" y="1099"/>
                  <a:pt x="686" y="1052"/>
                  <a:pt x="686" y="996"/>
                </a:cubicBezTo>
                <a:cubicBezTo>
                  <a:pt x="686" y="939"/>
                  <a:pt x="732" y="893"/>
                  <a:pt x="789" y="893"/>
                </a:cubicBezTo>
                <a:cubicBezTo>
                  <a:pt x="995" y="893"/>
                  <a:pt x="995" y="893"/>
                  <a:pt x="995" y="893"/>
                </a:cubicBezTo>
                <a:cubicBezTo>
                  <a:pt x="1011" y="893"/>
                  <a:pt x="1025" y="897"/>
                  <a:pt x="1038" y="903"/>
                </a:cubicBezTo>
                <a:cubicBezTo>
                  <a:pt x="1304" y="549"/>
                  <a:pt x="1304" y="549"/>
                  <a:pt x="1304" y="549"/>
                </a:cubicBezTo>
                <a:cubicBezTo>
                  <a:pt x="2813" y="549"/>
                  <a:pt x="2813" y="549"/>
                  <a:pt x="2813" y="549"/>
                </a:cubicBezTo>
                <a:cubicBezTo>
                  <a:pt x="3079" y="903"/>
                  <a:pt x="3079" y="903"/>
                  <a:pt x="3079" y="903"/>
                </a:cubicBezTo>
                <a:cubicBezTo>
                  <a:pt x="3092" y="897"/>
                  <a:pt x="3106" y="893"/>
                  <a:pt x="3122" y="893"/>
                </a:cubicBezTo>
                <a:cubicBezTo>
                  <a:pt x="3328" y="893"/>
                  <a:pt x="3328" y="893"/>
                  <a:pt x="3328" y="893"/>
                </a:cubicBezTo>
                <a:cubicBezTo>
                  <a:pt x="3385" y="893"/>
                  <a:pt x="3431" y="939"/>
                  <a:pt x="3431" y="996"/>
                </a:cubicBezTo>
                <a:cubicBezTo>
                  <a:pt x="3431" y="1052"/>
                  <a:pt x="3385" y="1099"/>
                  <a:pt x="3328" y="1099"/>
                </a:cubicBezTo>
                <a:cubicBezTo>
                  <a:pt x="3225" y="1099"/>
                  <a:pt x="3225" y="1099"/>
                  <a:pt x="3225" y="1099"/>
                </a:cubicBezTo>
                <a:cubicBezTo>
                  <a:pt x="3431" y="1373"/>
                  <a:pt x="3431" y="1373"/>
                  <a:pt x="3431" y="1373"/>
                </a:cubicBezTo>
                <a:cubicBezTo>
                  <a:pt x="3431" y="1716"/>
                  <a:pt x="3431" y="1716"/>
                  <a:pt x="3431" y="1716"/>
                </a:cubicBezTo>
                <a:cubicBezTo>
                  <a:pt x="3431" y="2059"/>
                  <a:pt x="3431" y="2059"/>
                  <a:pt x="3431" y="2059"/>
                </a:cubicBezTo>
                <a:cubicBezTo>
                  <a:pt x="3431" y="2471"/>
                  <a:pt x="3431" y="2471"/>
                  <a:pt x="3431" y="2471"/>
                </a:cubicBezTo>
                <a:lnTo>
                  <a:pt x="2813" y="2471"/>
                </a:lnTo>
                <a:close/>
                <a:moveTo>
                  <a:pt x="961" y="1373"/>
                </a:moveTo>
                <a:cubicBezTo>
                  <a:pt x="961" y="1449"/>
                  <a:pt x="1022" y="1510"/>
                  <a:pt x="1098" y="1510"/>
                </a:cubicBezTo>
                <a:cubicBezTo>
                  <a:pt x="1304" y="1510"/>
                  <a:pt x="1304" y="1510"/>
                  <a:pt x="1304" y="1510"/>
                </a:cubicBezTo>
                <a:cubicBezTo>
                  <a:pt x="1379" y="1510"/>
                  <a:pt x="1441" y="1449"/>
                  <a:pt x="1441" y="1373"/>
                </a:cubicBezTo>
                <a:cubicBezTo>
                  <a:pt x="1441" y="1297"/>
                  <a:pt x="1379" y="1236"/>
                  <a:pt x="1304" y="1236"/>
                </a:cubicBezTo>
                <a:cubicBezTo>
                  <a:pt x="1098" y="1236"/>
                  <a:pt x="1098" y="1236"/>
                  <a:pt x="1098" y="1236"/>
                </a:cubicBezTo>
                <a:cubicBezTo>
                  <a:pt x="1022" y="1236"/>
                  <a:pt x="961" y="1297"/>
                  <a:pt x="961" y="1373"/>
                </a:cubicBezTo>
                <a:close/>
                <a:moveTo>
                  <a:pt x="2715" y="687"/>
                </a:moveTo>
                <a:cubicBezTo>
                  <a:pt x="1389" y="687"/>
                  <a:pt x="1389" y="687"/>
                  <a:pt x="1389" y="687"/>
                </a:cubicBezTo>
                <a:cubicBezTo>
                  <a:pt x="1081" y="1099"/>
                  <a:pt x="1081" y="1099"/>
                  <a:pt x="1081" y="1099"/>
                </a:cubicBezTo>
                <a:cubicBezTo>
                  <a:pt x="3024" y="1099"/>
                  <a:pt x="3024" y="1099"/>
                  <a:pt x="3024" y="1099"/>
                </a:cubicBezTo>
                <a:lnTo>
                  <a:pt x="2715" y="687"/>
                </a:lnTo>
                <a:close/>
                <a:moveTo>
                  <a:pt x="3019" y="1236"/>
                </a:moveTo>
                <a:cubicBezTo>
                  <a:pt x="2813" y="1236"/>
                  <a:pt x="2813" y="1236"/>
                  <a:pt x="2813" y="1236"/>
                </a:cubicBezTo>
                <a:cubicBezTo>
                  <a:pt x="2738" y="1236"/>
                  <a:pt x="2676" y="1297"/>
                  <a:pt x="2676" y="1373"/>
                </a:cubicBezTo>
                <a:cubicBezTo>
                  <a:pt x="2676" y="1449"/>
                  <a:pt x="2738" y="1510"/>
                  <a:pt x="2813" y="1510"/>
                </a:cubicBezTo>
                <a:cubicBezTo>
                  <a:pt x="3019" y="1510"/>
                  <a:pt x="3019" y="1510"/>
                  <a:pt x="3019" y="1510"/>
                </a:cubicBezTo>
                <a:cubicBezTo>
                  <a:pt x="3095" y="1510"/>
                  <a:pt x="3157" y="1449"/>
                  <a:pt x="3157" y="1373"/>
                </a:cubicBezTo>
                <a:cubicBezTo>
                  <a:pt x="3157" y="1297"/>
                  <a:pt x="3095" y="1236"/>
                  <a:pt x="3019" y="1236"/>
                </a:cubicBezTo>
                <a:close/>
                <a:moveTo>
                  <a:pt x="1810" y="377"/>
                </a:moveTo>
                <a:cubicBezTo>
                  <a:pt x="1740" y="377"/>
                  <a:pt x="1740" y="377"/>
                  <a:pt x="1740" y="377"/>
                </a:cubicBezTo>
                <a:cubicBezTo>
                  <a:pt x="1816" y="478"/>
                  <a:pt x="1816" y="478"/>
                  <a:pt x="1816" y="478"/>
                </a:cubicBezTo>
                <a:cubicBezTo>
                  <a:pt x="1633" y="478"/>
                  <a:pt x="1633" y="478"/>
                  <a:pt x="1633" y="478"/>
                </a:cubicBezTo>
                <a:cubicBezTo>
                  <a:pt x="1623" y="473"/>
                  <a:pt x="1611" y="471"/>
                  <a:pt x="1599" y="471"/>
                </a:cubicBezTo>
                <a:cubicBezTo>
                  <a:pt x="1458" y="471"/>
                  <a:pt x="1458" y="471"/>
                  <a:pt x="1458" y="471"/>
                </a:cubicBezTo>
                <a:cubicBezTo>
                  <a:pt x="1445" y="471"/>
                  <a:pt x="1434" y="473"/>
                  <a:pt x="1423" y="478"/>
                </a:cubicBezTo>
                <a:cubicBezTo>
                  <a:pt x="1226" y="478"/>
                  <a:pt x="1226" y="478"/>
                  <a:pt x="1226" y="478"/>
                </a:cubicBezTo>
                <a:cubicBezTo>
                  <a:pt x="941" y="832"/>
                  <a:pt x="941" y="832"/>
                  <a:pt x="941" y="832"/>
                </a:cubicBezTo>
                <a:cubicBezTo>
                  <a:pt x="927" y="825"/>
                  <a:pt x="911" y="821"/>
                  <a:pt x="894" y="821"/>
                </a:cubicBezTo>
                <a:cubicBezTo>
                  <a:pt x="673" y="821"/>
                  <a:pt x="673" y="821"/>
                  <a:pt x="673" y="821"/>
                </a:cubicBezTo>
                <a:cubicBezTo>
                  <a:pt x="612" y="821"/>
                  <a:pt x="541" y="896"/>
                  <a:pt x="541" y="957"/>
                </a:cubicBezTo>
                <a:cubicBezTo>
                  <a:pt x="541" y="982"/>
                  <a:pt x="551" y="1010"/>
                  <a:pt x="567" y="1035"/>
                </a:cubicBezTo>
                <a:cubicBezTo>
                  <a:pt x="406" y="1035"/>
                  <a:pt x="406" y="1035"/>
                  <a:pt x="406" y="1035"/>
                </a:cubicBezTo>
                <a:cubicBezTo>
                  <a:pt x="406" y="1300"/>
                  <a:pt x="406" y="1300"/>
                  <a:pt x="406" y="1300"/>
                </a:cubicBezTo>
                <a:cubicBezTo>
                  <a:pt x="0" y="1300"/>
                  <a:pt x="0" y="1300"/>
                  <a:pt x="0" y="1300"/>
                </a:cubicBezTo>
                <a:cubicBezTo>
                  <a:pt x="0" y="1035"/>
                  <a:pt x="0" y="1035"/>
                  <a:pt x="0" y="1035"/>
                </a:cubicBezTo>
                <a:cubicBezTo>
                  <a:pt x="0" y="800"/>
                  <a:pt x="0" y="800"/>
                  <a:pt x="0" y="800"/>
                </a:cubicBezTo>
                <a:cubicBezTo>
                  <a:pt x="0" y="565"/>
                  <a:pt x="0" y="565"/>
                  <a:pt x="0" y="565"/>
                </a:cubicBezTo>
                <a:cubicBezTo>
                  <a:pt x="141" y="377"/>
                  <a:pt x="141" y="377"/>
                  <a:pt x="141" y="377"/>
                </a:cubicBezTo>
                <a:cubicBezTo>
                  <a:pt x="70" y="377"/>
                  <a:pt x="70" y="377"/>
                  <a:pt x="70" y="377"/>
                </a:cubicBezTo>
                <a:cubicBezTo>
                  <a:pt x="31" y="377"/>
                  <a:pt x="0" y="345"/>
                  <a:pt x="0" y="306"/>
                </a:cubicBezTo>
                <a:cubicBezTo>
                  <a:pt x="0" y="267"/>
                  <a:pt x="31" y="235"/>
                  <a:pt x="70" y="235"/>
                </a:cubicBezTo>
                <a:cubicBezTo>
                  <a:pt x="211" y="235"/>
                  <a:pt x="211" y="235"/>
                  <a:pt x="211" y="235"/>
                </a:cubicBezTo>
                <a:cubicBezTo>
                  <a:pt x="222" y="235"/>
                  <a:pt x="232" y="238"/>
                  <a:pt x="241" y="243"/>
                </a:cubicBezTo>
                <a:cubicBezTo>
                  <a:pt x="423" y="0"/>
                  <a:pt x="423" y="0"/>
                  <a:pt x="423" y="0"/>
                </a:cubicBezTo>
                <a:cubicBezTo>
                  <a:pt x="1458" y="0"/>
                  <a:pt x="1458" y="0"/>
                  <a:pt x="1458" y="0"/>
                </a:cubicBezTo>
                <a:cubicBezTo>
                  <a:pt x="1639" y="243"/>
                  <a:pt x="1639" y="243"/>
                  <a:pt x="1639" y="243"/>
                </a:cubicBezTo>
                <a:cubicBezTo>
                  <a:pt x="1649" y="238"/>
                  <a:pt x="1658" y="235"/>
                  <a:pt x="1669" y="235"/>
                </a:cubicBezTo>
                <a:cubicBezTo>
                  <a:pt x="1810" y="235"/>
                  <a:pt x="1810" y="235"/>
                  <a:pt x="1810" y="235"/>
                </a:cubicBezTo>
                <a:cubicBezTo>
                  <a:pt x="1849" y="235"/>
                  <a:pt x="1881" y="267"/>
                  <a:pt x="1881" y="306"/>
                </a:cubicBezTo>
                <a:cubicBezTo>
                  <a:pt x="1881" y="345"/>
                  <a:pt x="1849" y="377"/>
                  <a:pt x="1810" y="377"/>
                </a:cubicBezTo>
                <a:close/>
                <a:moveTo>
                  <a:pt x="188" y="565"/>
                </a:moveTo>
                <a:cubicBezTo>
                  <a:pt x="188" y="617"/>
                  <a:pt x="230" y="659"/>
                  <a:pt x="282" y="659"/>
                </a:cubicBezTo>
                <a:cubicBezTo>
                  <a:pt x="423" y="659"/>
                  <a:pt x="423" y="659"/>
                  <a:pt x="423" y="659"/>
                </a:cubicBezTo>
                <a:cubicBezTo>
                  <a:pt x="475" y="659"/>
                  <a:pt x="517" y="617"/>
                  <a:pt x="517" y="565"/>
                </a:cubicBezTo>
                <a:cubicBezTo>
                  <a:pt x="517" y="513"/>
                  <a:pt x="475" y="471"/>
                  <a:pt x="423" y="471"/>
                </a:cubicBezTo>
                <a:cubicBezTo>
                  <a:pt x="282" y="471"/>
                  <a:pt x="282" y="471"/>
                  <a:pt x="282" y="471"/>
                </a:cubicBezTo>
                <a:cubicBezTo>
                  <a:pt x="230" y="471"/>
                  <a:pt x="188" y="513"/>
                  <a:pt x="188" y="565"/>
                </a:cubicBezTo>
                <a:close/>
                <a:moveTo>
                  <a:pt x="1390" y="134"/>
                </a:moveTo>
                <a:cubicBezTo>
                  <a:pt x="482" y="134"/>
                  <a:pt x="482" y="134"/>
                  <a:pt x="482" y="134"/>
                </a:cubicBezTo>
                <a:cubicBezTo>
                  <a:pt x="316" y="348"/>
                  <a:pt x="316" y="348"/>
                  <a:pt x="316" y="348"/>
                </a:cubicBezTo>
                <a:cubicBezTo>
                  <a:pt x="1567" y="348"/>
                  <a:pt x="1567" y="348"/>
                  <a:pt x="1567" y="348"/>
                </a:cubicBezTo>
                <a:lnTo>
                  <a:pt x="1390" y="134"/>
                </a:lnTo>
                <a:close/>
              </a:path>
            </a:pathLst>
          </a:cu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41" name="组合 40">
            <a:extLst>
              <a:ext uri="{FF2B5EF4-FFF2-40B4-BE49-F238E27FC236}">
                <a16:creationId xmlns="" xmlns:a16="http://schemas.microsoft.com/office/drawing/2014/main" id="{135CF1E1-A3F1-47FF-BBE8-CCB1048C31C1}"/>
              </a:ext>
            </a:extLst>
          </p:cNvPr>
          <p:cNvGrpSpPr/>
          <p:nvPr/>
        </p:nvGrpSpPr>
        <p:grpSpPr>
          <a:xfrm>
            <a:off x="5904803" y="4700760"/>
            <a:ext cx="1158774" cy="1043073"/>
            <a:chOff x="7568104" y="1986367"/>
            <a:chExt cx="2509488" cy="2258921"/>
          </a:xfrm>
        </p:grpSpPr>
        <p:sp>
          <p:nvSpPr>
            <p:cNvPr id="42" name="Freeform 5">
              <a:extLst>
                <a:ext uri="{FF2B5EF4-FFF2-40B4-BE49-F238E27FC236}">
                  <a16:creationId xmlns="" xmlns:a16="http://schemas.microsoft.com/office/drawing/2014/main" id="{644671F1-CE6D-42A4-B2C4-8193E543D62D}"/>
                </a:ext>
              </a:extLst>
            </p:cNvPr>
            <p:cNvSpPr>
              <a:spLocks/>
            </p:cNvSpPr>
            <p:nvPr/>
          </p:nvSpPr>
          <p:spPr bwMode="auto">
            <a:xfrm>
              <a:off x="7568104" y="1986367"/>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43" name="Freeform 5">
              <a:extLst>
                <a:ext uri="{FF2B5EF4-FFF2-40B4-BE49-F238E27FC236}">
                  <a16:creationId xmlns="" xmlns:a16="http://schemas.microsoft.com/office/drawing/2014/main" id="{966F5648-9BC3-49C2-9EA2-AA1DCE45A4B1}"/>
                </a:ext>
              </a:extLst>
            </p:cNvPr>
            <p:cNvSpPr>
              <a:spLocks/>
            </p:cNvSpPr>
            <p:nvPr/>
          </p:nvSpPr>
          <p:spPr bwMode="auto">
            <a:xfrm>
              <a:off x="7599645" y="2014758"/>
              <a:ext cx="2446406" cy="2202138"/>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nvGrpSpPr>
          <p:cNvPr id="44" name="组合 43">
            <a:extLst>
              <a:ext uri="{FF2B5EF4-FFF2-40B4-BE49-F238E27FC236}">
                <a16:creationId xmlns="" xmlns:a16="http://schemas.microsoft.com/office/drawing/2014/main" id="{DA69145F-998C-4F06-87D6-E4570B9F3A8D}"/>
              </a:ext>
            </a:extLst>
          </p:cNvPr>
          <p:cNvGrpSpPr/>
          <p:nvPr/>
        </p:nvGrpSpPr>
        <p:grpSpPr>
          <a:xfrm>
            <a:off x="3051024" y="1688771"/>
            <a:ext cx="630622" cy="567656"/>
            <a:chOff x="7568104" y="1986367"/>
            <a:chExt cx="2509488" cy="2258921"/>
          </a:xfrm>
        </p:grpSpPr>
        <p:sp>
          <p:nvSpPr>
            <p:cNvPr id="45" name="Freeform 5">
              <a:extLst>
                <a:ext uri="{FF2B5EF4-FFF2-40B4-BE49-F238E27FC236}">
                  <a16:creationId xmlns="" xmlns:a16="http://schemas.microsoft.com/office/drawing/2014/main" id="{4F628C91-A4D1-44D6-A6EE-35365CB36FD5}"/>
                </a:ext>
              </a:extLst>
            </p:cNvPr>
            <p:cNvSpPr>
              <a:spLocks/>
            </p:cNvSpPr>
            <p:nvPr/>
          </p:nvSpPr>
          <p:spPr bwMode="auto">
            <a:xfrm>
              <a:off x="7568104" y="1986367"/>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46" name="Freeform 5">
              <a:extLst>
                <a:ext uri="{FF2B5EF4-FFF2-40B4-BE49-F238E27FC236}">
                  <a16:creationId xmlns="" xmlns:a16="http://schemas.microsoft.com/office/drawing/2014/main" id="{A895CE72-0EAE-4730-A17F-84336778ED4E}"/>
                </a:ext>
              </a:extLst>
            </p:cNvPr>
            <p:cNvSpPr>
              <a:spLocks/>
            </p:cNvSpPr>
            <p:nvPr/>
          </p:nvSpPr>
          <p:spPr bwMode="auto">
            <a:xfrm>
              <a:off x="7599645" y="2014758"/>
              <a:ext cx="2446406" cy="2202138"/>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Tree>
    <p:extLst>
      <p:ext uri="{BB962C8B-B14F-4D97-AF65-F5344CB8AC3E}">
        <p14:creationId xmlns:p14="http://schemas.microsoft.com/office/powerpoint/2010/main" val="419715473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 calcmode="lin" valueType="num">
                                      <p:cBhvr>
                                        <p:cTn id="9" dur="500" fill="hold"/>
                                        <p:tgtEl>
                                          <p:spTgt spid="15"/>
                                        </p:tgtEl>
                                        <p:attrNameLst>
                                          <p:attrName>ppt_x</p:attrName>
                                        </p:attrNameLst>
                                      </p:cBhvr>
                                      <p:tavLst>
                                        <p:tav tm="0">
                                          <p:val>
                                            <p:fltVal val="0.5"/>
                                          </p:val>
                                        </p:tav>
                                        <p:tav tm="100000">
                                          <p:val>
                                            <p:strVal val="#ppt_x"/>
                                          </p:val>
                                        </p:tav>
                                      </p:tavLst>
                                    </p:anim>
                                    <p:anim calcmode="lin" valueType="num">
                                      <p:cBhvr>
                                        <p:cTn id="10" dur="500" fill="hold"/>
                                        <p:tgtEl>
                                          <p:spTgt spid="15"/>
                                        </p:tgtEl>
                                        <p:attrNameLst>
                                          <p:attrName>ppt_y</p:attrName>
                                        </p:attrNameLst>
                                      </p:cBhvr>
                                      <p:tavLst>
                                        <p:tav tm="0">
                                          <p:val>
                                            <p:fltVal val="0.5"/>
                                          </p:val>
                                        </p:tav>
                                        <p:tav tm="100000">
                                          <p:val>
                                            <p:strVal val="#ppt_y"/>
                                          </p:val>
                                        </p:tav>
                                      </p:tavLst>
                                    </p:anim>
                                  </p:childTnLst>
                                </p:cTn>
                              </p:par>
                              <p:par>
                                <p:cTn id="11" presetID="10"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par>
                          <p:cTn id="14" fill="hold">
                            <p:stCondLst>
                              <p:cond delay="500"/>
                            </p:stCondLst>
                            <p:childTnLst>
                              <p:par>
                                <p:cTn id="15" presetID="23" presetClass="entr" presetSubtype="528" fill="hold" nodeType="after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p:cTn id="17" dur="500" fill="hold"/>
                                        <p:tgtEl>
                                          <p:spTgt spid="20"/>
                                        </p:tgtEl>
                                        <p:attrNameLst>
                                          <p:attrName>ppt_w</p:attrName>
                                        </p:attrNameLst>
                                      </p:cBhvr>
                                      <p:tavLst>
                                        <p:tav tm="0">
                                          <p:val>
                                            <p:fltVal val="0"/>
                                          </p:val>
                                        </p:tav>
                                        <p:tav tm="100000">
                                          <p:val>
                                            <p:strVal val="#ppt_w"/>
                                          </p:val>
                                        </p:tav>
                                      </p:tavLst>
                                    </p:anim>
                                    <p:anim calcmode="lin" valueType="num">
                                      <p:cBhvr>
                                        <p:cTn id="18" dur="500" fill="hold"/>
                                        <p:tgtEl>
                                          <p:spTgt spid="20"/>
                                        </p:tgtEl>
                                        <p:attrNameLst>
                                          <p:attrName>ppt_h</p:attrName>
                                        </p:attrNameLst>
                                      </p:cBhvr>
                                      <p:tavLst>
                                        <p:tav tm="0">
                                          <p:val>
                                            <p:fltVal val="0"/>
                                          </p:val>
                                        </p:tav>
                                        <p:tav tm="100000">
                                          <p:val>
                                            <p:strVal val="#ppt_h"/>
                                          </p:val>
                                        </p:tav>
                                      </p:tavLst>
                                    </p:anim>
                                    <p:anim calcmode="lin" valueType="num">
                                      <p:cBhvr>
                                        <p:cTn id="19" dur="500" fill="hold"/>
                                        <p:tgtEl>
                                          <p:spTgt spid="20"/>
                                        </p:tgtEl>
                                        <p:attrNameLst>
                                          <p:attrName>ppt_x</p:attrName>
                                        </p:attrNameLst>
                                      </p:cBhvr>
                                      <p:tavLst>
                                        <p:tav tm="0">
                                          <p:val>
                                            <p:fltVal val="0.5"/>
                                          </p:val>
                                        </p:tav>
                                        <p:tav tm="100000">
                                          <p:val>
                                            <p:strVal val="#ppt_x"/>
                                          </p:val>
                                        </p:tav>
                                      </p:tavLst>
                                    </p:anim>
                                    <p:anim calcmode="lin" valueType="num">
                                      <p:cBhvr>
                                        <p:cTn id="20" dur="500" fill="hold"/>
                                        <p:tgtEl>
                                          <p:spTgt spid="20"/>
                                        </p:tgtEl>
                                        <p:attrNameLst>
                                          <p:attrName>ppt_y</p:attrName>
                                        </p:attrNameLst>
                                      </p:cBhvr>
                                      <p:tavLst>
                                        <p:tav tm="0">
                                          <p:val>
                                            <p:fltVal val="0.5"/>
                                          </p:val>
                                        </p:tav>
                                        <p:tav tm="100000">
                                          <p:val>
                                            <p:strVal val="#ppt_y"/>
                                          </p:val>
                                        </p:tav>
                                      </p:tavLst>
                                    </p:anim>
                                  </p:childTnLst>
                                </p:cTn>
                              </p:par>
                              <p:par>
                                <p:cTn id="21" presetID="10" presetClass="entr" presetSubtype="0"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childTnLst>
                          </p:cTn>
                        </p:par>
                        <p:par>
                          <p:cTn id="24" fill="hold">
                            <p:stCondLst>
                              <p:cond delay="1000"/>
                            </p:stCondLst>
                            <p:childTnLst>
                              <p:par>
                                <p:cTn id="25" presetID="23" presetClass="entr" presetSubtype="528"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 calcmode="lin" valueType="num">
                                      <p:cBhvr>
                                        <p:cTn id="29" dur="500" fill="hold"/>
                                        <p:tgtEl>
                                          <p:spTgt spid="10"/>
                                        </p:tgtEl>
                                        <p:attrNameLst>
                                          <p:attrName>ppt_x</p:attrName>
                                        </p:attrNameLst>
                                      </p:cBhvr>
                                      <p:tavLst>
                                        <p:tav tm="0">
                                          <p:val>
                                            <p:fltVal val="0.5"/>
                                          </p:val>
                                        </p:tav>
                                        <p:tav tm="100000">
                                          <p:val>
                                            <p:strVal val="#ppt_x"/>
                                          </p:val>
                                        </p:tav>
                                      </p:tavLst>
                                    </p:anim>
                                    <p:anim calcmode="lin" valueType="num">
                                      <p:cBhvr>
                                        <p:cTn id="30" dur="500" fill="hold"/>
                                        <p:tgtEl>
                                          <p:spTgt spid="10"/>
                                        </p:tgtEl>
                                        <p:attrNameLst>
                                          <p:attrName>ppt_y</p:attrName>
                                        </p:attrNameLst>
                                      </p:cBhvr>
                                      <p:tavLst>
                                        <p:tav tm="0">
                                          <p:val>
                                            <p:fltVal val="0.5"/>
                                          </p:val>
                                        </p:tav>
                                        <p:tav tm="100000">
                                          <p:val>
                                            <p:strVal val="#ppt_y"/>
                                          </p:val>
                                        </p:tav>
                                      </p:tavLst>
                                    </p:anim>
                                  </p:childTnLst>
                                </p:cTn>
                              </p:par>
                              <p:par>
                                <p:cTn id="31" presetID="10" presetClass="entr" presetSubtype="0"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childTnLst>
                          </p:cTn>
                        </p:par>
                        <p:par>
                          <p:cTn id="34" fill="hold">
                            <p:stCondLst>
                              <p:cond delay="1500"/>
                            </p:stCondLst>
                            <p:childTnLst>
                              <p:par>
                                <p:cTn id="35" presetID="23" presetClass="entr" presetSubtype="528" fill="hold" nodeType="after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500" fill="hold"/>
                                        <p:tgtEl>
                                          <p:spTgt spid="34"/>
                                        </p:tgtEl>
                                        <p:attrNameLst>
                                          <p:attrName>ppt_w</p:attrName>
                                        </p:attrNameLst>
                                      </p:cBhvr>
                                      <p:tavLst>
                                        <p:tav tm="0">
                                          <p:val>
                                            <p:fltVal val="0"/>
                                          </p:val>
                                        </p:tav>
                                        <p:tav tm="100000">
                                          <p:val>
                                            <p:strVal val="#ppt_w"/>
                                          </p:val>
                                        </p:tav>
                                      </p:tavLst>
                                    </p:anim>
                                    <p:anim calcmode="lin" valueType="num">
                                      <p:cBhvr>
                                        <p:cTn id="38" dur="500" fill="hold"/>
                                        <p:tgtEl>
                                          <p:spTgt spid="34"/>
                                        </p:tgtEl>
                                        <p:attrNameLst>
                                          <p:attrName>ppt_h</p:attrName>
                                        </p:attrNameLst>
                                      </p:cBhvr>
                                      <p:tavLst>
                                        <p:tav tm="0">
                                          <p:val>
                                            <p:fltVal val="0"/>
                                          </p:val>
                                        </p:tav>
                                        <p:tav tm="100000">
                                          <p:val>
                                            <p:strVal val="#ppt_h"/>
                                          </p:val>
                                        </p:tav>
                                      </p:tavLst>
                                    </p:anim>
                                    <p:anim calcmode="lin" valueType="num">
                                      <p:cBhvr>
                                        <p:cTn id="39" dur="500" fill="hold"/>
                                        <p:tgtEl>
                                          <p:spTgt spid="34"/>
                                        </p:tgtEl>
                                        <p:attrNameLst>
                                          <p:attrName>ppt_x</p:attrName>
                                        </p:attrNameLst>
                                      </p:cBhvr>
                                      <p:tavLst>
                                        <p:tav tm="0">
                                          <p:val>
                                            <p:fltVal val="0.5"/>
                                          </p:val>
                                        </p:tav>
                                        <p:tav tm="100000">
                                          <p:val>
                                            <p:strVal val="#ppt_x"/>
                                          </p:val>
                                        </p:tav>
                                      </p:tavLst>
                                    </p:anim>
                                    <p:anim calcmode="lin" valueType="num">
                                      <p:cBhvr>
                                        <p:cTn id="40" dur="500" fill="hold"/>
                                        <p:tgtEl>
                                          <p:spTgt spid="34"/>
                                        </p:tgtEl>
                                        <p:attrNameLst>
                                          <p:attrName>ppt_y</p:attrName>
                                        </p:attrNameLst>
                                      </p:cBhvr>
                                      <p:tavLst>
                                        <p:tav tm="0">
                                          <p:val>
                                            <p:fltVal val="0.5"/>
                                          </p:val>
                                        </p:tav>
                                        <p:tav tm="100000">
                                          <p:val>
                                            <p:strVal val="#ppt_y"/>
                                          </p:val>
                                        </p:tav>
                                      </p:tavLst>
                                    </p:anim>
                                  </p:childTnLst>
                                </p:cTn>
                              </p:par>
                              <p:par>
                                <p:cTn id="41" presetID="10" presetClass="entr" presetSubtype="0" fill="hold" nodeType="with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fade">
                                      <p:cBhvr>
                                        <p:cTn id="43" dur="500"/>
                                        <p:tgtEl>
                                          <p:spTgt spid="34"/>
                                        </p:tgtEl>
                                      </p:cBhvr>
                                    </p:animEffect>
                                  </p:childTnLst>
                                </p:cTn>
                              </p:par>
                            </p:childTnLst>
                          </p:cTn>
                        </p:par>
                        <p:par>
                          <p:cTn id="44" fill="hold">
                            <p:stCondLst>
                              <p:cond delay="2000"/>
                            </p:stCondLst>
                            <p:childTnLst>
                              <p:par>
                                <p:cTn id="45" presetID="23" presetClass="entr" presetSubtype="528" fill="hold" nodeType="afterEffect">
                                  <p:stCondLst>
                                    <p:cond delay="0"/>
                                  </p:stCondLst>
                                  <p:childTnLst>
                                    <p:set>
                                      <p:cBhvr>
                                        <p:cTn id="46" dur="1" fill="hold">
                                          <p:stCondLst>
                                            <p:cond delay="0"/>
                                          </p:stCondLst>
                                        </p:cTn>
                                        <p:tgtEl>
                                          <p:spTgt spid="41"/>
                                        </p:tgtEl>
                                        <p:attrNameLst>
                                          <p:attrName>style.visibility</p:attrName>
                                        </p:attrNameLst>
                                      </p:cBhvr>
                                      <p:to>
                                        <p:strVal val="visible"/>
                                      </p:to>
                                    </p:set>
                                    <p:anim calcmode="lin" valueType="num">
                                      <p:cBhvr>
                                        <p:cTn id="47" dur="500" fill="hold"/>
                                        <p:tgtEl>
                                          <p:spTgt spid="41"/>
                                        </p:tgtEl>
                                        <p:attrNameLst>
                                          <p:attrName>ppt_w</p:attrName>
                                        </p:attrNameLst>
                                      </p:cBhvr>
                                      <p:tavLst>
                                        <p:tav tm="0">
                                          <p:val>
                                            <p:fltVal val="0"/>
                                          </p:val>
                                        </p:tav>
                                        <p:tav tm="100000">
                                          <p:val>
                                            <p:strVal val="#ppt_w"/>
                                          </p:val>
                                        </p:tav>
                                      </p:tavLst>
                                    </p:anim>
                                    <p:anim calcmode="lin" valueType="num">
                                      <p:cBhvr>
                                        <p:cTn id="48" dur="500" fill="hold"/>
                                        <p:tgtEl>
                                          <p:spTgt spid="41"/>
                                        </p:tgtEl>
                                        <p:attrNameLst>
                                          <p:attrName>ppt_h</p:attrName>
                                        </p:attrNameLst>
                                      </p:cBhvr>
                                      <p:tavLst>
                                        <p:tav tm="0">
                                          <p:val>
                                            <p:fltVal val="0"/>
                                          </p:val>
                                        </p:tav>
                                        <p:tav tm="100000">
                                          <p:val>
                                            <p:strVal val="#ppt_h"/>
                                          </p:val>
                                        </p:tav>
                                      </p:tavLst>
                                    </p:anim>
                                    <p:anim calcmode="lin" valueType="num">
                                      <p:cBhvr>
                                        <p:cTn id="49" dur="500" fill="hold"/>
                                        <p:tgtEl>
                                          <p:spTgt spid="41"/>
                                        </p:tgtEl>
                                        <p:attrNameLst>
                                          <p:attrName>ppt_x</p:attrName>
                                        </p:attrNameLst>
                                      </p:cBhvr>
                                      <p:tavLst>
                                        <p:tav tm="0">
                                          <p:val>
                                            <p:fltVal val="0.5"/>
                                          </p:val>
                                        </p:tav>
                                        <p:tav tm="100000">
                                          <p:val>
                                            <p:strVal val="#ppt_x"/>
                                          </p:val>
                                        </p:tav>
                                      </p:tavLst>
                                    </p:anim>
                                    <p:anim calcmode="lin" valueType="num">
                                      <p:cBhvr>
                                        <p:cTn id="50" dur="500" fill="hold"/>
                                        <p:tgtEl>
                                          <p:spTgt spid="41"/>
                                        </p:tgtEl>
                                        <p:attrNameLst>
                                          <p:attrName>ppt_y</p:attrName>
                                        </p:attrNameLst>
                                      </p:cBhvr>
                                      <p:tavLst>
                                        <p:tav tm="0">
                                          <p:val>
                                            <p:fltVal val="0.5"/>
                                          </p:val>
                                        </p:tav>
                                        <p:tav tm="100000">
                                          <p:val>
                                            <p:strVal val="#ppt_y"/>
                                          </p:val>
                                        </p:tav>
                                      </p:tavLst>
                                    </p:anim>
                                  </p:childTnLst>
                                </p:cTn>
                              </p:par>
                              <p:par>
                                <p:cTn id="51" presetID="10" presetClass="entr" presetSubtype="0" fill="hold" nodeType="withEffect">
                                  <p:stCondLst>
                                    <p:cond delay="0"/>
                                  </p:stCondLst>
                                  <p:childTnLst>
                                    <p:set>
                                      <p:cBhvr>
                                        <p:cTn id="52" dur="1" fill="hold">
                                          <p:stCondLst>
                                            <p:cond delay="0"/>
                                          </p:stCondLst>
                                        </p:cTn>
                                        <p:tgtEl>
                                          <p:spTgt spid="41"/>
                                        </p:tgtEl>
                                        <p:attrNameLst>
                                          <p:attrName>style.visibility</p:attrName>
                                        </p:attrNameLst>
                                      </p:cBhvr>
                                      <p:to>
                                        <p:strVal val="visible"/>
                                      </p:to>
                                    </p:set>
                                    <p:animEffect transition="in" filter="fade">
                                      <p:cBhvr>
                                        <p:cTn id="53" dur="500"/>
                                        <p:tgtEl>
                                          <p:spTgt spid="41"/>
                                        </p:tgtEl>
                                      </p:cBhvr>
                                    </p:animEffect>
                                  </p:childTnLst>
                                </p:cTn>
                              </p:par>
                            </p:childTnLst>
                          </p:cTn>
                        </p:par>
                        <p:par>
                          <p:cTn id="54" fill="hold">
                            <p:stCondLst>
                              <p:cond delay="2500"/>
                            </p:stCondLst>
                            <p:childTnLst>
                              <p:par>
                                <p:cTn id="55" presetID="23" presetClass="entr" presetSubtype="528" fill="hold" nodeType="afterEffect">
                                  <p:stCondLst>
                                    <p:cond delay="0"/>
                                  </p:stCondLst>
                                  <p:childTnLst>
                                    <p:set>
                                      <p:cBhvr>
                                        <p:cTn id="56" dur="1" fill="hold">
                                          <p:stCondLst>
                                            <p:cond delay="0"/>
                                          </p:stCondLst>
                                        </p:cTn>
                                        <p:tgtEl>
                                          <p:spTgt spid="44"/>
                                        </p:tgtEl>
                                        <p:attrNameLst>
                                          <p:attrName>style.visibility</p:attrName>
                                        </p:attrNameLst>
                                      </p:cBhvr>
                                      <p:to>
                                        <p:strVal val="visible"/>
                                      </p:to>
                                    </p:set>
                                    <p:anim calcmode="lin" valueType="num">
                                      <p:cBhvr>
                                        <p:cTn id="57" dur="500" fill="hold"/>
                                        <p:tgtEl>
                                          <p:spTgt spid="44"/>
                                        </p:tgtEl>
                                        <p:attrNameLst>
                                          <p:attrName>ppt_w</p:attrName>
                                        </p:attrNameLst>
                                      </p:cBhvr>
                                      <p:tavLst>
                                        <p:tav tm="0">
                                          <p:val>
                                            <p:fltVal val="0"/>
                                          </p:val>
                                        </p:tav>
                                        <p:tav tm="100000">
                                          <p:val>
                                            <p:strVal val="#ppt_w"/>
                                          </p:val>
                                        </p:tav>
                                      </p:tavLst>
                                    </p:anim>
                                    <p:anim calcmode="lin" valueType="num">
                                      <p:cBhvr>
                                        <p:cTn id="58" dur="500" fill="hold"/>
                                        <p:tgtEl>
                                          <p:spTgt spid="44"/>
                                        </p:tgtEl>
                                        <p:attrNameLst>
                                          <p:attrName>ppt_h</p:attrName>
                                        </p:attrNameLst>
                                      </p:cBhvr>
                                      <p:tavLst>
                                        <p:tav tm="0">
                                          <p:val>
                                            <p:fltVal val="0"/>
                                          </p:val>
                                        </p:tav>
                                        <p:tav tm="100000">
                                          <p:val>
                                            <p:strVal val="#ppt_h"/>
                                          </p:val>
                                        </p:tav>
                                      </p:tavLst>
                                    </p:anim>
                                    <p:anim calcmode="lin" valueType="num">
                                      <p:cBhvr>
                                        <p:cTn id="59" dur="500" fill="hold"/>
                                        <p:tgtEl>
                                          <p:spTgt spid="44"/>
                                        </p:tgtEl>
                                        <p:attrNameLst>
                                          <p:attrName>ppt_x</p:attrName>
                                        </p:attrNameLst>
                                      </p:cBhvr>
                                      <p:tavLst>
                                        <p:tav tm="0">
                                          <p:val>
                                            <p:fltVal val="0.5"/>
                                          </p:val>
                                        </p:tav>
                                        <p:tav tm="100000">
                                          <p:val>
                                            <p:strVal val="#ppt_x"/>
                                          </p:val>
                                        </p:tav>
                                      </p:tavLst>
                                    </p:anim>
                                    <p:anim calcmode="lin" valueType="num">
                                      <p:cBhvr>
                                        <p:cTn id="60" dur="500" fill="hold"/>
                                        <p:tgtEl>
                                          <p:spTgt spid="44"/>
                                        </p:tgtEl>
                                        <p:attrNameLst>
                                          <p:attrName>ppt_y</p:attrName>
                                        </p:attrNameLst>
                                      </p:cBhvr>
                                      <p:tavLst>
                                        <p:tav tm="0">
                                          <p:val>
                                            <p:fltVal val="0.5"/>
                                          </p:val>
                                        </p:tav>
                                        <p:tav tm="100000">
                                          <p:val>
                                            <p:strVal val="#ppt_y"/>
                                          </p:val>
                                        </p:tav>
                                      </p:tavLst>
                                    </p:anim>
                                  </p:childTnLst>
                                </p:cTn>
                              </p:par>
                              <p:par>
                                <p:cTn id="61" presetID="10" presetClass="entr" presetSubtype="0" fill="hold" nodeType="withEffect">
                                  <p:stCondLst>
                                    <p:cond delay="0"/>
                                  </p:stCondLst>
                                  <p:childTnLst>
                                    <p:set>
                                      <p:cBhvr>
                                        <p:cTn id="62" dur="1" fill="hold">
                                          <p:stCondLst>
                                            <p:cond delay="0"/>
                                          </p:stCondLst>
                                        </p:cTn>
                                        <p:tgtEl>
                                          <p:spTgt spid="44"/>
                                        </p:tgtEl>
                                        <p:attrNameLst>
                                          <p:attrName>style.visibility</p:attrName>
                                        </p:attrNameLst>
                                      </p:cBhvr>
                                      <p:to>
                                        <p:strVal val="visible"/>
                                      </p:to>
                                    </p:set>
                                    <p:animEffect transition="in" filter="fade">
                                      <p:cBhvr>
                                        <p:cTn id="63" dur="500"/>
                                        <p:tgtEl>
                                          <p:spTgt spid="44"/>
                                        </p:tgtEl>
                                      </p:cBhvr>
                                    </p:animEffect>
                                  </p:childTnLst>
                                </p:cTn>
                              </p:par>
                            </p:childTnLst>
                          </p:cTn>
                        </p:par>
                        <p:par>
                          <p:cTn id="64" fill="hold">
                            <p:stCondLst>
                              <p:cond delay="3000"/>
                            </p:stCondLst>
                            <p:childTnLst>
                              <p:par>
                                <p:cTn id="65" presetID="23" presetClass="entr" presetSubtype="528" fill="hold" nodeType="afterEffect">
                                  <p:stCondLst>
                                    <p:cond delay="0"/>
                                  </p:stCondLst>
                                  <p:childTnLst>
                                    <p:set>
                                      <p:cBhvr>
                                        <p:cTn id="66" dur="1" fill="hold">
                                          <p:stCondLst>
                                            <p:cond delay="0"/>
                                          </p:stCondLst>
                                        </p:cTn>
                                        <p:tgtEl>
                                          <p:spTgt spid="25"/>
                                        </p:tgtEl>
                                        <p:attrNameLst>
                                          <p:attrName>style.visibility</p:attrName>
                                        </p:attrNameLst>
                                      </p:cBhvr>
                                      <p:to>
                                        <p:strVal val="visible"/>
                                      </p:to>
                                    </p:set>
                                    <p:anim calcmode="lin" valueType="num">
                                      <p:cBhvr>
                                        <p:cTn id="67" dur="500" fill="hold"/>
                                        <p:tgtEl>
                                          <p:spTgt spid="25"/>
                                        </p:tgtEl>
                                        <p:attrNameLst>
                                          <p:attrName>ppt_w</p:attrName>
                                        </p:attrNameLst>
                                      </p:cBhvr>
                                      <p:tavLst>
                                        <p:tav tm="0">
                                          <p:val>
                                            <p:fltVal val="0"/>
                                          </p:val>
                                        </p:tav>
                                        <p:tav tm="100000">
                                          <p:val>
                                            <p:strVal val="#ppt_w"/>
                                          </p:val>
                                        </p:tav>
                                      </p:tavLst>
                                    </p:anim>
                                    <p:anim calcmode="lin" valueType="num">
                                      <p:cBhvr>
                                        <p:cTn id="68" dur="500" fill="hold"/>
                                        <p:tgtEl>
                                          <p:spTgt spid="25"/>
                                        </p:tgtEl>
                                        <p:attrNameLst>
                                          <p:attrName>ppt_h</p:attrName>
                                        </p:attrNameLst>
                                      </p:cBhvr>
                                      <p:tavLst>
                                        <p:tav tm="0">
                                          <p:val>
                                            <p:fltVal val="0"/>
                                          </p:val>
                                        </p:tav>
                                        <p:tav tm="100000">
                                          <p:val>
                                            <p:strVal val="#ppt_h"/>
                                          </p:val>
                                        </p:tav>
                                      </p:tavLst>
                                    </p:anim>
                                    <p:anim calcmode="lin" valueType="num">
                                      <p:cBhvr>
                                        <p:cTn id="69" dur="500" fill="hold"/>
                                        <p:tgtEl>
                                          <p:spTgt spid="25"/>
                                        </p:tgtEl>
                                        <p:attrNameLst>
                                          <p:attrName>ppt_x</p:attrName>
                                        </p:attrNameLst>
                                      </p:cBhvr>
                                      <p:tavLst>
                                        <p:tav tm="0">
                                          <p:val>
                                            <p:fltVal val="0.5"/>
                                          </p:val>
                                        </p:tav>
                                        <p:tav tm="100000">
                                          <p:val>
                                            <p:strVal val="#ppt_x"/>
                                          </p:val>
                                        </p:tav>
                                      </p:tavLst>
                                    </p:anim>
                                    <p:anim calcmode="lin" valueType="num">
                                      <p:cBhvr>
                                        <p:cTn id="70" dur="500" fill="hold"/>
                                        <p:tgtEl>
                                          <p:spTgt spid="25"/>
                                        </p:tgtEl>
                                        <p:attrNameLst>
                                          <p:attrName>ppt_y</p:attrName>
                                        </p:attrNameLst>
                                      </p:cBhvr>
                                      <p:tavLst>
                                        <p:tav tm="0">
                                          <p:val>
                                            <p:fltVal val="0.5"/>
                                          </p:val>
                                        </p:tav>
                                        <p:tav tm="100000">
                                          <p:val>
                                            <p:strVal val="#ppt_y"/>
                                          </p:val>
                                        </p:tav>
                                      </p:tavLst>
                                    </p:anim>
                                  </p:childTnLst>
                                </p:cTn>
                              </p:par>
                              <p:par>
                                <p:cTn id="71" presetID="10" presetClass="entr" presetSubtype="0" fill="hold" nodeType="withEffect">
                                  <p:stCondLst>
                                    <p:cond delay="0"/>
                                  </p:stCondLst>
                                  <p:childTnLst>
                                    <p:set>
                                      <p:cBhvr>
                                        <p:cTn id="72" dur="1" fill="hold">
                                          <p:stCondLst>
                                            <p:cond delay="0"/>
                                          </p:stCondLst>
                                        </p:cTn>
                                        <p:tgtEl>
                                          <p:spTgt spid="25"/>
                                        </p:tgtEl>
                                        <p:attrNameLst>
                                          <p:attrName>style.visibility</p:attrName>
                                        </p:attrNameLst>
                                      </p:cBhvr>
                                      <p:to>
                                        <p:strVal val="visible"/>
                                      </p:to>
                                    </p:set>
                                    <p:animEffect transition="in" filter="fade">
                                      <p:cBhvr>
                                        <p:cTn id="73" dur="500"/>
                                        <p:tgtEl>
                                          <p:spTgt spid="25"/>
                                        </p:tgtEl>
                                      </p:cBhvr>
                                    </p:animEffect>
                                  </p:childTnLst>
                                </p:cTn>
                              </p:par>
                            </p:childTnLst>
                          </p:cTn>
                        </p:par>
                        <p:par>
                          <p:cTn id="74" fill="hold">
                            <p:stCondLst>
                              <p:cond delay="3500"/>
                            </p:stCondLst>
                            <p:childTnLst>
                              <p:par>
                                <p:cTn id="75" presetID="42" presetClass="entr" presetSubtype="0" fill="hold" grpId="0" nodeType="afterEffect">
                                  <p:stCondLst>
                                    <p:cond delay="0"/>
                                  </p:stCondLst>
                                  <p:childTnLst>
                                    <p:set>
                                      <p:cBhvr>
                                        <p:cTn id="76" dur="1" fill="hold">
                                          <p:stCondLst>
                                            <p:cond delay="0"/>
                                          </p:stCondLst>
                                        </p:cTn>
                                        <p:tgtEl>
                                          <p:spTgt spid="33"/>
                                        </p:tgtEl>
                                        <p:attrNameLst>
                                          <p:attrName>style.visibility</p:attrName>
                                        </p:attrNameLst>
                                      </p:cBhvr>
                                      <p:to>
                                        <p:strVal val="visible"/>
                                      </p:to>
                                    </p:set>
                                    <p:animEffect transition="in" filter="fade">
                                      <p:cBhvr>
                                        <p:cTn id="77" dur="500"/>
                                        <p:tgtEl>
                                          <p:spTgt spid="33"/>
                                        </p:tgtEl>
                                      </p:cBhvr>
                                    </p:animEffect>
                                    <p:anim calcmode="lin" valueType="num">
                                      <p:cBhvr>
                                        <p:cTn id="78" dur="500" fill="hold"/>
                                        <p:tgtEl>
                                          <p:spTgt spid="33"/>
                                        </p:tgtEl>
                                        <p:attrNameLst>
                                          <p:attrName>ppt_x</p:attrName>
                                        </p:attrNameLst>
                                      </p:cBhvr>
                                      <p:tavLst>
                                        <p:tav tm="0">
                                          <p:val>
                                            <p:strVal val="#ppt_x"/>
                                          </p:val>
                                        </p:tav>
                                        <p:tav tm="100000">
                                          <p:val>
                                            <p:strVal val="#ppt_x"/>
                                          </p:val>
                                        </p:tav>
                                      </p:tavLst>
                                    </p:anim>
                                    <p:anim calcmode="lin" valueType="num">
                                      <p:cBhvr>
                                        <p:cTn id="79" dur="500" fill="hold"/>
                                        <p:tgtEl>
                                          <p:spTgt spid="33"/>
                                        </p:tgtEl>
                                        <p:attrNameLst>
                                          <p:attrName>ppt_y</p:attrName>
                                        </p:attrNameLst>
                                      </p:cBhvr>
                                      <p:tavLst>
                                        <p:tav tm="0">
                                          <p:val>
                                            <p:strVal val="#ppt_y+.1"/>
                                          </p:val>
                                        </p:tav>
                                        <p:tav tm="100000">
                                          <p:val>
                                            <p:strVal val="#ppt_y"/>
                                          </p:val>
                                        </p:tav>
                                      </p:tavLst>
                                    </p:anim>
                                  </p:childTnLst>
                                </p:cTn>
                              </p:par>
                            </p:childTnLst>
                          </p:cTn>
                        </p:par>
                        <p:par>
                          <p:cTn id="80" fill="hold">
                            <p:stCondLst>
                              <p:cond delay="4000"/>
                            </p:stCondLst>
                            <p:childTnLst>
                              <p:par>
                                <p:cTn id="81" presetID="53" presetClass="entr" presetSubtype="16" fill="hold" grpId="0" nodeType="afterEffect">
                                  <p:stCondLst>
                                    <p:cond delay="0"/>
                                  </p:stCondLst>
                                  <p:iterate type="lt">
                                    <p:tmPct val="10000"/>
                                  </p:iterate>
                                  <p:childTnLst>
                                    <p:set>
                                      <p:cBhvr>
                                        <p:cTn id="82" dur="1" fill="hold">
                                          <p:stCondLst>
                                            <p:cond delay="0"/>
                                          </p:stCondLst>
                                        </p:cTn>
                                        <p:tgtEl>
                                          <p:spTgt spid="32"/>
                                        </p:tgtEl>
                                        <p:attrNameLst>
                                          <p:attrName>style.visibility</p:attrName>
                                        </p:attrNameLst>
                                      </p:cBhvr>
                                      <p:to>
                                        <p:strVal val="visible"/>
                                      </p:to>
                                    </p:set>
                                    <p:anim calcmode="lin" valueType="num">
                                      <p:cBhvr>
                                        <p:cTn id="83" dur="250" fill="hold"/>
                                        <p:tgtEl>
                                          <p:spTgt spid="32"/>
                                        </p:tgtEl>
                                        <p:attrNameLst>
                                          <p:attrName>ppt_w</p:attrName>
                                        </p:attrNameLst>
                                      </p:cBhvr>
                                      <p:tavLst>
                                        <p:tav tm="0">
                                          <p:val>
                                            <p:fltVal val="0"/>
                                          </p:val>
                                        </p:tav>
                                        <p:tav tm="100000">
                                          <p:val>
                                            <p:strVal val="#ppt_w"/>
                                          </p:val>
                                        </p:tav>
                                      </p:tavLst>
                                    </p:anim>
                                    <p:anim calcmode="lin" valueType="num">
                                      <p:cBhvr>
                                        <p:cTn id="84" dur="250" fill="hold"/>
                                        <p:tgtEl>
                                          <p:spTgt spid="32"/>
                                        </p:tgtEl>
                                        <p:attrNameLst>
                                          <p:attrName>ppt_h</p:attrName>
                                        </p:attrNameLst>
                                      </p:cBhvr>
                                      <p:tavLst>
                                        <p:tav tm="0">
                                          <p:val>
                                            <p:fltVal val="0"/>
                                          </p:val>
                                        </p:tav>
                                        <p:tav tm="100000">
                                          <p:val>
                                            <p:strVal val="#ppt_h"/>
                                          </p:val>
                                        </p:tav>
                                      </p:tavLst>
                                    </p:anim>
                                    <p:animEffect transition="in" filter="fade">
                                      <p:cBhvr>
                                        <p:cTn id="85" dur="250"/>
                                        <p:tgtEl>
                                          <p:spTgt spid="32"/>
                                        </p:tgtEl>
                                      </p:cBhvr>
                                    </p:animEffect>
                                  </p:childTnLst>
                                </p:cTn>
                              </p:par>
                            </p:childTnLst>
                          </p:cTn>
                        </p:par>
                        <p:par>
                          <p:cTn id="86" fill="hold">
                            <p:stCondLst>
                              <p:cond delay="4825"/>
                            </p:stCondLst>
                            <p:childTnLst>
                              <p:par>
                                <p:cTn id="87" presetID="42" presetClass="entr" presetSubtype="0" fill="hold" grpId="0" nodeType="afterEffect">
                                  <p:stCondLst>
                                    <p:cond delay="0"/>
                                  </p:stCondLst>
                                  <p:childTnLst>
                                    <p:set>
                                      <p:cBhvr>
                                        <p:cTn id="88" dur="1" fill="hold">
                                          <p:stCondLst>
                                            <p:cond delay="0"/>
                                          </p:stCondLst>
                                        </p:cTn>
                                        <p:tgtEl>
                                          <p:spTgt spid="28"/>
                                        </p:tgtEl>
                                        <p:attrNameLst>
                                          <p:attrName>style.visibility</p:attrName>
                                        </p:attrNameLst>
                                      </p:cBhvr>
                                      <p:to>
                                        <p:strVal val="visible"/>
                                      </p:to>
                                    </p:set>
                                    <p:animEffect transition="in" filter="fade">
                                      <p:cBhvr>
                                        <p:cTn id="89" dur="500"/>
                                        <p:tgtEl>
                                          <p:spTgt spid="28"/>
                                        </p:tgtEl>
                                      </p:cBhvr>
                                    </p:animEffect>
                                    <p:anim calcmode="lin" valueType="num">
                                      <p:cBhvr>
                                        <p:cTn id="90" dur="500" fill="hold"/>
                                        <p:tgtEl>
                                          <p:spTgt spid="28"/>
                                        </p:tgtEl>
                                        <p:attrNameLst>
                                          <p:attrName>ppt_x</p:attrName>
                                        </p:attrNameLst>
                                      </p:cBhvr>
                                      <p:tavLst>
                                        <p:tav tm="0">
                                          <p:val>
                                            <p:strVal val="#ppt_x"/>
                                          </p:val>
                                        </p:tav>
                                        <p:tav tm="100000">
                                          <p:val>
                                            <p:strVal val="#ppt_x"/>
                                          </p:val>
                                        </p:tav>
                                      </p:tavLst>
                                    </p:anim>
                                    <p:anim calcmode="lin" valueType="num">
                                      <p:cBhvr>
                                        <p:cTn id="91" dur="500" fill="hold"/>
                                        <p:tgtEl>
                                          <p:spTgt spid="28"/>
                                        </p:tgtEl>
                                        <p:attrNameLst>
                                          <p:attrName>ppt_y</p:attrName>
                                        </p:attrNameLst>
                                      </p:cBhvr>
                                      <p:tavLst>
                                        <p:tav tm="0">
                                          <p:val>
                                            <p:strVal val="#ppt_y+.1"/>
                                          </p:val>
                                        </p:tav>
                                        <p:tav tm="100000">
                                          <p:val>
                                            <p:strVal val="#ppt_y"/>
                                          </p:val>
                                        </p:tav>
                                      </p:tavLst>
                                    </p:anim>
                                  </p:childTnLst>
                                </p:cTn>
                              </p:par>
                            </p:childTnLst>
                          </p:cTn>
                        </p:par>
                        <p:par>
                          <p:cTn id="92" fill="hold">
                            <p:stCondLst>
                              <p:cond delay="5325"/>
                            </p:stCondLst>
                            <p:childTnLst>
                              <p:par>
                                <p:cTn id="93" presetID="53" presetClass="entr" presetSubtype="16" fill="hold" grpId="0" nodeType="afterEffect">
                                  <p:stCondLst>
                                    <p:cond delay="0"/>
                                  </p:stCondLst>
                                  <p:iterate type="lt">
                                    <p:tmPct val="10000"/>
                                  </p:iterate>
                                  <p:childTnLst>
                                    <p:set>
                                      <p:cBhvr>
                                        <p:cTn id="94" dur="1" fill="hold">
                                          <p:stCondLst>
                                            <p:cond delay="0"/>
                                          </p:stCondLst>
                                        </p:cTn>
                                        <p:tgtEl>
                                          <p:spTgt spid="29"/>
                                        </p:tgtEl>
                                        <p:attrNameLst>
                                          <p:attrName>style.visibility</p:attrName>
                                        </p:attrNameLst>
                                      </p:cBhvr>
                                      <p:to>
                                        <p:strVal val="visible"/>
                                      </p:to>
                                    </p:set>
                                    <p:anim calcmode="lin" valueType="num">
                                      <p:cBhvr>
                                        <p:cTn id="95" dur="250" fill="hold"/>
                                        <p:tgtEl>
                                          <p:spTgt spid="29"/>
                                        </p:tgtEl>
                                        <p:attrNameLst>
                                          <p:attrName>ppt_w</p:attrName>
                                        </p:attrNameLst>
                                      </p:cBhvr>
                                      <p:tavLst>
                                        <p:tav tm="0">
                                          <p:val>
                                            <p:fltVal val="0"/>
                                          </p:val>
                                        </p:tav>
                                        <p:tav tm="100000">
                                          <p:val>
                                            <p:strVal val="#ppt_w"/>
                                          </p:val>
                                        </p:tav>
                                      </p:tavLst>
                                    </p:anim>
                                    <p:anim calcmode="lin" valueType="num">
                                      <p:cBhvr>
                                        <p:cTn id="96" dur="250" fill="hold"/>
                                        <p:tgtEl>
                                          <p:spTgt spid="29"/>
                                        </p:tgtEl>
                                        <p:attrNameLst>
                                          <p:attrName>ppt_h</p:attrName>
                                        </p:attrNameLst>
                                      </p:cBhvr>
                                      <p:tavLst>
                                        <p:tav tm="0">
                                          <p:val>
                                            <p:fltVal val="0"/>
                                          </p:val>
                                        </p:tav>
                                        <p:tav tm="100000">
                                          <p:val>
                                            <p:strVal val="#ppt_h"/>
                                          </p:val>
                                        </p:tav>
                                      </p:tavLst>
                                    </p:anim>
                                    <p:animEffect transition="in" filter="fade">
                                      <p:cBhvr>
                                        <p:cTn id="97" dur="250"/>
                                        <p:tgtEl>
                                          <p:spTgt spid="29"/>
                                        </p:tgtEl>
                                      </p:cBhvr>
                                    </p:animEffect>
                                  </p:childTnLst>
                                </p:cTn>
                              </p:par>
                            </p:childTnLst>
                          </p:cTn>
                        </p:par>
                        <p:par>
                          <p:cTn id="98" fill="hold">
                            <p:stCondLst>
                              <p:cond delay="6150"/>
                            </p:stCondLst>
                            <p:childTnLst>
                              <p:par>
                                <p:cTn id="99" presetID="42" presetClass="entr" presetSubtype="0" fill="hold" grpId="0" nodeType="afterEffect">
                                  <p:stCondLst>
                                    <p:cond delay="0"/>
                                  </p:stCondLst>
                                  <p:childTnLst>
                                    <p:set>
                                      <p:cBhvr>
                                        <p:cTn id="100" dur="1" fill="hold">
                                          <p:stCondLst>
                                            <p:cond delay="0"/>
                                          </p:stCondLst>
                                        </p:cTn>
                                        <p:tgtEl>
                                          <p:spTgt spid="31"/>
                                        </p:tgtEl>
                                        <p:attrNameLst>
                                          <p:attrName>style.visibility</p:attrName>
                                        </p:attrNameLst>
                                      </p:cBhvr>
                                      <p:to>
                                        <p:strVal val="visible"/>
                                      </p:to>
                                    </p:set>
                                    <p:animEffect transition="in" filter="fade">
                                      <p:cBhvr>
                                        <p:cTn id="101" dur="500"/>
                                        <p:tgtEl>
                                          <p:spTgt spid="31"/>
                                        </p:tgtEl>
                                      </p:cBhvr>
                                    </p:animEffect>
                                    <p:anim calcmode="lin" valueType="num">
                                      <p:cBhvr>
                                        <p:cTn id="102" dur="500" fill="hold"/>
                                        <p:tgtEl>
                                          <p:spTgt spid="31"/>
                                        </p:tgtEl>
                                        <p:attrNameLst>
                                          <p:attrName>ppt_x</p:attrName>
                                        </p:attrNameLst>
                                      </p:cBhvr>
                                      <p:tavLst>
                                        <p:tav tm="0">
                                          <p:val>
                                            <p:strVal val="#ppt_x"/>
                                          </p:val>
                                        </p:tav>
                                        <p:tav tm="100000">
                                          <p:val>
                                            <p:strVal val="#ppt_x"/>
                                          </p:val>
                                        </p:tav>
                                      </p:tavLst>
                                    </p:anim>
                                    <p:anim calcmode="lin" valueType="num">
                                      <p:cBhvr>
                                        <p:cTn id="103" dur="500" fill="hold"/>
                                        <p:tgtEl>
                                          <p:spTgt spid="31"/>
                                        </p:tgtEl>
                                        <p:attrNameLst>
                                          <p:attrName>ppt_y</p:attrName>
                                        </p:attrNameLst>
                                      </p:cBhvr>
                                      <p:tavLst>
                                        <p:tav tm="0">
                                          <p:val>
                                            <p:strVal val="#ppt_y+.1"/>
                                          </p:val>
                                        </p:tav>
                                        <p:tav tm="100000">
                                          <p:val>
                                            <p:strVal val="#ppt_y"/>
                                          </p:val>
                                        </p:tav>
                                      </p:tavLst>
                                    </p:anim>
                                  </p:childTnLst>
                                </p:cTn>
                              </p:par>
                            </p:childTnLst>
                          </p:cTn>
                        </p:par>
                        <p:par>
                          <p:cTn id="104" fill="hold">
                            <p:stCondLst>
                              <p:cond delay="6650"/>
                            </p:stCondLst>
                            <p:childTnLst>
                              <p:par>
                                <p:cTn id="105" presetID="53" presetClass="entr" presetSubtype="16" fill="hold" grpId="0" nodeType="afterEffect">
                                  <p:stCondLst>
                                    <p:cond delay="0"/>
                                  </p:stCondLst>
                                  <p:iterate type="lt">
                                    <p:tmPct val="10000"/>
                                  </p:iterate>
                                  <p:childTnLst>
                                    <p:set>
                                      <p:cBhvr>
                                        <p:cTn id="106" dur="1" fill="hold">
                                          <p:stCondLst>
                                            <p:cond delay="0"/>
                                          </p:stCondLst>
                                        </p:cTn>
                                        <p:tgtEl>
                                          <p:spTgt spid="30"/>
                                        </p:tgtEl>
                                        <p:attrNameLst>
                                          <p:attrName>style.visibility</p:attrName>
                                        </p:attrNameLst>
                                      </p:cBhvr>
                                      <p:to>
                                        <p:strVal val="visible"/>
                                      </p:to>
                                    </p:set>
                                    <p:anim calcmode="lin" valueType="num">
                                      <p:cBhvr>
                                        <p:cTn id="107" dur="250" fill="hold"/>
                                        <p:tgtEl>
                                          <p:spTgt spid="30"/>
                                        </p:tgtEl>
                                        <p:attrNameLst>
                                          <p:attrName>ppt_w</p:attrName>
                                        </p:attrNameLst>
                                      </p:cBhvr>
                                      <p:tavLst>
                                        <p:tav tm="0">
                                          <p:val>
                                            <p:fltVal val="0"/>
                                          </p:val>
                                        </p:tav>
                                        <p:tav tm="100000">
                                          <p:val>
                                            <p:strVal val="#ppt_w"/>
                                          </p:val>
                                        </p:tav>
                                      </p:tavLst>
                                    </p:anim>
                                    <p:anim calcmode="lin" valueType="num">
                                      <p:cBhvr>
                                        <p:cTn id="108" dur="250" fill="hold"/>
                                        <p:tgtEl>
                                          <p:spTgt spid="30"/>
                                        </p:tgtEl>
                                        <p:attrNameLst>
                                          <p:attrName>ppt_h</p:attrName>
                                        </p:attrNameLst>
                                      </p:cBhvr>
                                      <p:tavLst>
                                        <p:tav tm="0">
                                          <p:val>
                                            <p:fltVal val="0"/>
                                          </p:val>
                                        </p:tav>
                                        <p:tav tm="100000">
                                          <p:val>
                                            <p:strVal val="#ppt_h"/>
                                          </p:val>
                                        </p:tav>
                                      </p:tavLst>
                                    </p:anim>
                                    <p:animEffect transition="in" filter="fade">
                                      <p:cBhvr>
                                        <p:cTn id="109" dur="250"/>
                                        <p:tgtEl>
                                          <p:spTgt spid="30"/>
                                        </p:tgtEl>
                                      </p:cBhvr>
                                    </p:animEffect>
                                  </p:childTnLst>
                                </p:cTn>
                              </p:par>
                            </p:childTnLst>
                          </p:cTn>
                        </p:par>
                        <p:par>
                          <p:cTn id="110" fill="hold">
                            <p:stCondLst>
                              <p:cond delay="7475"/>
                            </p:stCondLst>
                            <p:childTnLst>
                              <p:par>
                                <p:cTn id="111" presetID="42" presetClass="entr" presetSubtype="0" fill="hold" grpId="0" nodeType="afterEffect">
                                  <p:stCondLst>
                                    <p:cond delay="0"/>
                                  </p:stCondLst>
                                  <p:childTnLst>
                                    <p:set>
                                      <p:cBhvr>
                                        <p:cTn id="112" dur="1" fill="hold">
                                          <p:stCondLst>
                                            <p:cond delay="0"/>
                                          </p:stCondLst>
                                        </p:cTn>
                                        <p:tgtEl>
                                          <p:spTgt spid="40"/>
                                        </p:tgtEl>
                                        <p:attrNameLst>
                                          <p:attrName>style.visibility</p:attrName>
                                        </p:attrNameLst>
                                      </p:cBhvr>
                                      <p:to>
                                        <p:strVal val="visible"/>
                                      </p:to>
                                    </p:set>
                                    <p:animEffect transition="in" filter="fade">
                                      <p:cBhvr>
                                        <p:cTn id="113" dur="500"/>
                                        <p:tgtEl>
                                          <p:spTgt spid="40"/>
                                        </p:tgtEl>
                                      </p:cBhvr>
                                    </p:animEffect>
                                    <p:anim calcmode="lin" valueType="num">
                                      <p:cBhvr>
                                        <p:cTn id="114" dur="500" fill="hold"/>
                                        <p:tgtEl>
                                          <p:spTgt spid="40"/>
                                        </p:tgtEl>
                                        <p:attrNameLst>
                                          <p:attrName>ppt_x</p:attrName>
                                        </p:attrNameLst>
                                      </p:cBhvr>
                                      <p:tavLst>
                                        <p:tav tm="0">
                                          <p:val>
                                            <p:strVal val="#ppt_x"/>
                                          </p:val>
                                        </p:tav>
                                        <p:tav tm="100000">
                                          <p:val>
                                            <p:strVal val="#ppt_x"/>
                                          </p:val>
                                        </p:tav>
                                      </p:tavLst>
                                    </p:anim>
                                    <p:anim calcmode="lin" valueType="num">
                                      <p:cBhvr>
                                        <p:cTn id="115" dur="500" fill="hold"/>
                                        <p:tgtEl>
                                          <p:spTgt spid="40"/>
                                        </p:tgtEl>
                                        <p:attrNameLst>
                                          <p:attrName>ppt_y</p:attrName>
                                        </p:attrNameLst>
                                      </p:cBhvr>
                                      <p:tavLst>
                                        <p:tav tm="0">
                                          <p:val>
                                            <p:strVal val="#ppt_y+.1"/>
                                          </p:val>
                                        </p:tav>
                                        <p:tav tm="100000">
                                          <p:val>
                                            <p:strVal val="#ppt_y"/>
                                          </p:val>
                                        </p:tav>
                                      </p:tavLst>
                                    </p:anim>
                                  </p:childTnLst>
                                </p:cTn>
                              </p:par>
                            </p:childTnLst>
                          </p:cTn>
                        </p:par>
                        <p:par>
                          <p:cTn id="116" fill="hold">
                            <p:stCondLst>
                              <p:cond delay="7975"/>
                            </p:stCondLst>
                            <p:childTnLst>
                              <p:par>
                                <p:cTn id="117" presetID="53" presetClass="entr" presetSubtype="16" fill="hold" grpId="0" nodeType="afterEffect">
                                  <p:stCondLst>
                                    <p:cond delay="0"/>
                                  </p:stCondLst>
                                  <p:iterate type="lt">
                                    <p:tmPct val="10000"/>
                                  </p:iterate>
                                  <p:childTnLst>
                                    <p:set>
                                      <p:cBhvr>
                                        <p:cTn id="118" dur="1" fill="hold">
                                          <p:stCondLst>
                                            <p:cond delay="0"/>
                                          </p:stCondLst>
                                        </p:cTn>
                                        <p:tgtEl>
                                          <p:spTgt spid="39"/>
                                        </p:tgtEl>
                                        <p:attrNameLst>
                                          <p:attrName>style.visibility</p:attrName>
                                        </p:attrNameLst>
                                      </p:cBhvr>
                                      <p:to>
                                        <p:strVal val="visible"/>
                                      </p:to>
                                    </p:set>
                                    <p:anim calcmode="lin" valueType="num">
                                      <p:cBhvr>
                                        <p:cTn id="119" dur="250" fill="hold"/>
                                        <p:tgtEl>
                                          <p:spTgt spid="39"/>
                                        </p:tgtEl>
                                        <p:attrNameLst>
                                          <p:attrName>ppt_w</p:attrName>
                                        </p:attrNameLst>
                                      </p:cBhvr>
                                      <p:tavLst>
                                        <p:tav tm="0">
                                          <p:val>
                                            <p:fltVal val="0"/>
                                          </p:val>
                                        </p:tav>
                                        <p:tav tm="100000">
                                          <p:val>
                                            <p:strVal val="#ppt_w"/>
                                          </p:val>
                                        </p:tav>
                                      </p:tavLst>
                                    </p:anim>
                                    <p:anim calcmode="lin" valueType="num">
                                      <p:cBhvr>
                                        <p:cTn id="120" dur="250" fill="hold"/>
                                        <p:tgtEl>
                                          <p:spTgt spid="39"/>
                                        </p:tgtEl>
                                        <p:attrNameLst>
                                          <p:attrName>ppt_h</p:attrName>
                                        </p:attrNameLst>
                                      </p:cBhvr>
                                      <p:tavLst>
                                        <p:tav tm="0">
                                          <p:val>
                                            <p:fltVal val="0"/>
                                          </p:val>
                                        </p:tav>
                                        <p:tav tm="100000">
                                          <p:val>
                                            <p:strVal val="#ppt_h"/>
                                          </p:val>
                                        </p:tav>
                                      </p:tavLst>
                                    </p:anim>
                                    <p:animEffect transition="in" filter="fade">
                                      <p:cBhvr>
                                        <p:cTn id="121" dur="25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p:bldP spid="30" grpId="0"/>
      <p:bldP spid="31" grpId="0" animBg="1"/>
      <p:bldP spid="32" grpId="0"/>
      <p:bldP spid="33" grpId="0" animBg="1"/>
      <p:bldP spid="39" grpId="0"/>
      <p:bldP spid="4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9B813DC1-0F8C-4037-A544-407F86FBC979}"/>
              </a:ext>
            </a:extLst>
          </p:cNvPr>
          <p:cNvSpPr/>
          <p:nvPr/>
        </p:nvSpPr>
        <p:spPr>
          <a:xfrm>
            <a:off x="5964895" y="931763"/>
            <a:ext cx="4760685" cy="5500095"/>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3" name="组合 2">
            <a:extLst>
              <a:ext uri="{FF2B5EF4-FFF2-40B4-BE49-F238E27FC236}">
                <a16:creationId xmlns="" xmlns:a16="http://schemas.microsoft.com/office/drawing/2014/main" id="{363DD10D-0292-4141-9D23-F15E6557F059}"/>
              </a:ext>
            </a:extLst>
          </p:cNvPr>
          <p:cNvGrpSpPr/>
          <p:nvPr/>
        </p:nvGrpSpPr>
        <p:grpSpPr>
          <a:xfrm rot="20693666">
            <a:off x="-1358522" y="-1917173"/>
            <a:ext cx="3286171" cy="3834344"/>
            <a:chOff x="-1285950" y="-1787616"/>
            <a:chExt cx="3286171" cy="3834344"/>
          </a:xfrm>
        </p:grpSpPr>
        <p:pic>
          <p:nvPicPr>
            <p:cNvPr id="4" name="图片 3">
              <a:extLst>
                <a:ext uri="{FF2B5EF4-FFF2-40B4-BE49-F238E27FC236}">
                  <a16:creationId xmlns="" xmlns:a16="http://schemas.microsoft.com/office/drawing/2014/main" id="{E53D7EB7-87F9-4EAB-B627-5E53EC9E225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5" name="图片 4">
              <a:extLst>
                <a:ext uri="{FF2B5EF4-FFF2-40B4-BE49-F238E27FC236}">
                  <a16:creationId xmlns="" xmlns:a16="http://schemas.microsoft.com/office/drawing/2014/main" id="{54953F34-1CB4-4C08-A7EF-623C710C814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6" name="椭圆 5">
              <a:extLst>
                <a:ext uri="{FF2B5EF4-FFF2-40B4-BE49-F238E27FC236}">
                  <a16:creationId xmlns="" xmlns:a16="http://schemas.microsoft.com/office/drawing/2014/main" id="{B56C2EF7-1AFB-4EA8-908C-BB257E09FE32}"/>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a:extLst>
                <a:ext uri="{FF2B5EF4-FFF2-40B4-BE49-F238E27FC236}">
                  <a16:creationId xmlns="" xmlns:a16="http://schemas.microsoft.com/office/drawing/2014/main" id="{22C5F374-8A2A-499C-B1CC-1B8A161F95A7}"/>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a:extLst>
              <a:ext uri="{FF2B5EF4-FFF2-40B4-BE49-F238E27FC236}">
                <a16:creationId xmlns="" xmlns:a16="http://schemas.microsoft.com/office/drawing/2014/main" id="{8ADB2595-3D9C-47EA-B376-F9CEA7B97793}"/>
              </a:ext>
            </a:extLst>
          </p:cNvPr>
          <p:cNvGrpSpPr/>
          <p:nvPr/>
        </p:nvGrpSpPr>
        <p:grpSpPr>
          <a:xfrm>
            <a:off x="1164117" y="416620"/>
            <a:ext cx="3441290" cy="625094"/>
            <a:chOff x="1164117" y="416620"/>
            <a:chExt cx="3441290" cy="625094"/>
          </a:xfrm>
        </p:grpSpPr>
        <p:sp>
          <p:nvSpPr>
            <p:cNvPr id="9" name="文本框 8">
              <a:extLst>
                <a:ext uri="{FF2B5EF4-FFF2-40B4-BE49-F238E27FC236}">
                  <a16:creationId xmlns="" xmlns:a16="http://schemas.microsoft.com/office/drawing/2014/main" id="{149081F9-298A-439E-A1B3-F222D088FFE2}"/>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工作完成情况</a:t>
              </a:r>
            </a:p>
          </p:txBody>
        </p:sp>
        <p:sp>
          <p:nvSpPr>
            <p:cNvPr id="10" name="矩形 9"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24570A87-537D-49F1-8555-B47526CFFE16}"/>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sp>
        <p:nvSpPr>
          <p:cNvPr id="11" name="圆角矩形 56">
            <a:extLst>
              <a:ext uri="{FF2B5EF4-FFF2-40B4-BE49-F238E27FC236}">
                <a16:creationId xmlns="" xmlns:a16="http://schemas.microsoft.com/office/drawing/2014/main" id="{E7A969A4-6458-421F-9F05-B34DC315C03A}"/>
              </a:ext>
            </a:extLst>
          </p:cNvPr>
          <p:cNvSpPr>
            <a:spLocks noChangeArrowheads="1"/>
          </p:cNvSpPr>
          <p:nvPr/>
        </p:nvSpPr>
        <p:spPr bwMode="auto">
          <a:xfrm>
            <a:off x="2306737" y="1836410"/>
            <a:ext cx="2755900" cy="645584"/>
          </a:xfrm>
          <a:prstGeom prst="roundRect">
            <a:avLst>
              <a:gd name="adj" fmla="val 50000"/>
            </a:avLst>
          </a:prstGeom>
          <a:solidFill>
            <a:srgbClr val="47484A"/>
          </a:solidFill>
          <a:ln>
            <a:noFill/>
          </a:ln>
          <a:effectLst>
            <a:outerShdw blurRad="50800" dist="38100" dir="2700000" algn="tl" rotWithShape="0">
              <a:prstClr val="black">
                <a:alpha val="40000"/>
              </a:prstClr>
            </a:outerShdw>
          </a:effectLst>
        </p:spPr>
        <p:txBody>
          <a:bodyPr lIns="91390" tIns="45696" rIns="91390" bIns="45696" anchor="ctr"/>
          <a:lstStyle/>
          <a:p>
            <a:pPr algn="ctr"/>
            <a:endParaRPr lang="zh-CN" altLang="en-US" sz="2400">
              <a:solidFill>
                <a:srgbClr val="FFFFFF"/>
              </a:solidFill>
              <a:cs typeface="+mn-ea"/>
              <a:sym typeface="+mn-lt"/>
            </a:endParaRPr>
          </a:p>
        </p:txBody>
      </p:sp>
      <p:sp>
        <p:nvSpPr>
          <p:cNvPr id="12" name="文本框 12">
            <a:extLst>
              <a:ext uri="{FF2B5EF4-FFF2-40B4-BE49-F238E27FC236}">
                <a16:creationId xmlns="" xmlns:a16="http://schemas.microsoft.com/office/drawing/2014/main" id="{BA79F890-DE35-495E-9086-3DD251703752}"/>
              </a:ext>
            </a:extLst>
          </p:cNvPr>
          <p:cNvSpPr txBox="1">
            <a:spLocks noChangeArrowheads="1"/>
          </p:cNvSpPr>
          <p:nvPr/>
        </p:nvSpPr>
        <p:spPr bwMode="auto">
          <a:xfrm>
            <a:off x="2675672" y="1925310"/>
            <a:ext cx="2040842" cy="4616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90" tIns="45696" rIns="91390" bIns="45696">
            <a:spAutoFit/>
          </a:bodyPr>
          <a:lstStyle/>
          <a:p>
            <a:r>
              <a:rPr lang="zh-CN" altLang="en-US" sz="2400" b="1" dirty="0">
                <a:solidFill>
                  <a:srgbClr val="FFFFFF"/>
                </a:solidFill>
                <a:cs typeface="+mn-ea"/>
                <a:sym typeface="+mn-lt"/>
              </a:rPr>
              <a:t>点击输入标题</a:t>
            </a:r>
            <a:endParaRPr lang="en-US" altLang="zh-CN" sz="2400" b="1" dirty="0">
              <a:solidFill>
                <a:srgbClr val="FFFFFF"/>
              </a:solidFill>
              <a:cs typeface="+mn-ea"/>
              <a:sym typeface="+mn-lt"/>
            </a:endParaRPr>
          </a:p>
        </p:txBody>
      </p:sp>
      <p:sp>
        <p:nvSpPr>
          <p:cNvPr id="13" name="Freeform 12">
            <a:extLst>
              <a:ext uri="{FF2B5EF4-FFF2-40B4-BE49-F238E27FC236}">
                <a16:creationId xmlns="" xmlns:a16="http://schemas.microsoft.com/office/drawing/2014/main" id="{8970CF07-1B3E-4945-B09F-AB92281D4E02}"/>
              </a:ext>
            </a:extLst>
          </p:cNvPr>
          <p:cNvSpPr>
            <a:spLocks noEditPoints="1" noChangeArrowheads="1"/>
          </p:cNvSpPr>
          <p:nvPr/>
        </p:nvSpPr>
        <p:spPr bwMode="auto">
          <a:xfrm>
            <a:off x="1493938" y="1836410"/>
            <a:ext cx="560916" cy="563033"/>
          </a:xfrm>
          <a:custGeom>
            <a:avLst/>
            <a:gdLst>
              <a:gd name="T0" fmla="*/ 80 w 85"/>
              <a:gd name="T1" fmla="*/ 53 h 85"/>
              <a:gd name="T2" fmla="*/ 80 w 85"/>
              <a:gd name="T3" fmla="*/ 80 h 85"/>
              <a:gd name="T4" fmla="*/ 74 w 85"/>
              <a:gd name="T5" fmla="*/ 85 h 85"/>
              <a:gd name="T6" fmla="*/ 10 w 85"/>
              <a:gd name="T7" fmla="*/ 85 h 85"/>
              <a:gd name="T8" fmla="*/ 5 w 85"/>
              <a:gd name="T9" fmla="*/ 80 h 85"/>
              <a:gd name="T10" fmla="*/ 5 w 85"/>
              <a:gd name="T11" fmla="*/ 53 h 85"/>
              <a:gd name="T12" fmla="*/ 17 w 85"/>
              <a:gd name="T13" fmla="*/ 56 h 85"/>
              <a:gd name="T14" fmla="*/ 17 w 85"/>
              <a:gd name="T15" fmla="*/ 60 h 85"/>
              <a:gd name="T16" fmla="*/ 20 w 85"/>
              <a:gd name="T17" fmla="*/ 60 h 85"/>
              <a:gd name="T18" fmla="*/ 20 w 85"/>
              <a:gd name="T19" fmla="*/ 68 h 85"/>
              <a:gd name="T20" fmla="*/ 27 w 85"/>
              <a:gd name="T21" fmla="*/ 68 h 85"/>
              <a:gd name="T22" fmla="*/ 27 w 85"/>
              <a:gd name="T23" fmla="*/ 60 h 85"/>
              <a:gd name="T24" fmla="*/ 30 w 85"/>
              <a:gd name="T25" fmla="*/ 60 h 85"/>
              <a:gd name="T26" fmla="*/ 30 w 85"/>
              <a:gd name="T27" fmla="*/ 57 h 85"/>
              <a:gd name="T28" fmla="*/ 54 w 85"/>
              <a:gd name="T29" fmla="*/ 57 h 85"/>
              <a:gd name="T30" fmla="*/ 54 w 85"/>
              <a:gd name="T31" fmla="*/ 60 h 85"/>
              <a:gd name="T32" fmla="*/ 57 w 85"/>
              <a:gd name="T33" fmla="*/ 60 h 85"/>
              <a:gd name="T34" fmla="*/ 57 w 85"/>
              <a:gd name="T35" fmla="*/ 68 h 85"/>
              <a:gd name="T36" fmla="*/ 63 w 85"/>
              <a:gd name="T37" fmla="*/ 68 h 85"/>
              <a:gd name="T38" fmla="*/ 63 w 85"/>
              <a:gd name="T39" fmla="*/ 60 h 85"/>
              <a:gd name="T40" fmla="*/ 66 w 85"/>
              <a:gd name="T41" fmla="*/ 60 h 85"/>
              <a:gd name="T42" fmla="*/ 66 w 85"/>
              <a:gd name="T43" fmla="*/ 56 h 85"/>
              <a:gd name="T44" fmla="*/ 80 w 85"/>
              <a:gd name="T45" fmla="*/ 53 h 85"/>
              <a:gd name="T46" fmla="*/ 31 w 85"/>
              <a:gd name="T47" fmla="*/ 0 h 85"/>
              <a:gd name="T48" fmla="*/ 54 w 85"/>
              <a:gd name="T49" fmla="*/ 0 h 85"/>
              <a:gd name="T50" fmla="*/ 61 w 85"/>
              <a:gd name="T51" fmla="*/ 7 h 85"/>
              <a:gd name="T52" fmla="*/ 61 w 85"/>
              <a:gd name="T53" fmla="*/ 16 h 85"/>
              <a:gd name="T54" fmla="*/ 53 w 85"/>
              <a:gd name="T55" fmla="*/ 16 h 85"/>
              <a:gd name="T56" fmla="*/ 53 w 85"/>
              <a:gd name="T57" fmla="*/ 8 h 85"/>
              <a:gd name="T58" fmla="*/ 32 w 85"/>
              <a:gd name="T59" fmla="*/ 8 h 85"/>
              <a:gd name="T60" fmla="*/ 32 w 85"/>
              <a:gd name="T61" fmla="*/ 16 h 85"/>
              <a:gd name="T62" fmla="*/ 24 w 85"/>
              <a:gd name="T63" fmla="*/ 16 h 85"/>
              <a:gd name="T64" fmla="*/ 24 w 85"/>
              <a:gd name="T65" fmla="*/ 7 h 85"/>
              <a:gd name="T66" fmla="*/ 31 w 85"/>
              <a:gd name="T67" fmla="*/ 0 h 85"/>
              <a:gd name="T68" fmla="*/ 0 w 85"/>
              <a:gd name="T69" fmla="*/ 20 h 85"/>
              <a:gd name="T70" fmla="*/ 0 w 85"/>
              <a:gd name="T71" fmla="*/ 48 h 85"/>
              <a:gd name="T72" fmla="*/ 85 w 85"/>
              <a:gd name="T73" fmla="*/ 48 h 85"/>
              <a:gd name="T74" fmla="*/ 85 w 85"/>
              <a:gd name="T75" fmla="*/ 20 h 85"/>
              <a:gd name="T76" fmla="*/ 0 w 85"/>
              <a:gd name="T77" fmla="*/ 2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rgbClr val="47484A"/>
          </a:solidFill>
          <a:ln>
            <a:noFill/>
          </a:ln>
          <a:effectLst>
            <a:outerShdw blurRad="50800" dist="38100" dir="2700000" algn="tl" rotWithShape="0">
              <a:prstClr val="black">
                <a:alpha val="40000"/>
              </a:prstClr>
            </a:outerShdw>
          </a:effectLst>
        </p:spPr>
        <p:txBody>
          <a:bodyPr lIns="91390" tIns="45696" rIns="91390" bIns="45696" anchor="ctr"/>
          <a:lstStyle/>
          <a:p>
            <a:pPr algn="ctr"/>
            <a:endParaRPr lang="zh-CN" altLang="en-US" sz="2400">
              <a:solidFill>
                <a:srgbClr val="FFFFFF"/>
              </a:solidFill>
              <a:cs typeface="+mn-ea"/>
              <a:sym typeface="+mn-lt"/>
            </a:endParaRPr>
          </a:p>
        </p:txBody>
      </p:sp>
      <p:sp>
        <p:nvSpPr>
          <p:cNvPr id="14" name="圆角矩形 59">
            <a:extLst>
              <a:ext uri="{FF2B5EF4-FFF2-40B4-BE49-F238E27FC236}">
                <a16:creationId xmlns="" xmlns:a16="http://schemas.microsoft.com/office/drawing/2014/main" id="{CC01CA49-47ED-40A1-BECC-2DF326070F2B}"/>
              </a:ext>
            </a:extLst>
          </p:cNvPr>
          <p:cNvSpPr>
            <a:spLocks noChangeArrowheads="1"/>
          </p:cNvSpPr>
          <p:nvPr/>
        </p:nvSpPr>
        <p:spPr bwMode="auto">
          <a:xfrm>
            <a:off x="2307795" y="2968827"/>
            <a:ext cx="2753784" cy="645583"/>
          </a:xfrm>
          <a:prstGeom prst="roundRect">
            <a:avLst>
              <a:gd name="adj" fmla="val 50000"/>
            </a:avLst>
          </a:prstGeom>
          <a:solidFill>
            <a:srgbClr val="1C5483"/>
          </a:solidFill>
          <a:ln>
            <a:noFill/>
          </a:ln>
          <a:effectLst>
            <a:outerShdw blurRad="50800" dist="38100" dir="2700000" algn="tl" rotWithShape="0">
              <a:prstClr val="black">
                <a:alpha val="40000"/>
              </a:prstClr>
            </a:outerShdw>
          </a:effectLst>
        </p:spPr>
        <p:txBody>
          <a:bodyPr lIns="91390" tIns="45696" rIns="91390" bIns="45696" anchor="ctr"/>
          <a:lstStyle/>
          <a:p>
            <a:pPr algn="ctr"/>
            <a:endParaRPr lang="zh-CN" altLang="en-US" sz="2400">
              <a:solidFill>
                <a:srgbClr val="FFFFFF"/>
              </a:solidFill>
              <a:cs typeface="+mn-ea"/>
              <a:sym typeface="+mn-lt"/>
            </a:endParaRPr>
          </a:p>
        </p:txBody>
      </p:sp>
      <p:sp>
        <p:nvSpPr>
          <p:cNvPr id="15" name="Freeform 5">
            <a:extLst>
              <a:ext uri="{FF2B5EF4-FFF2-40B4-BE49-F238E27FC236}">
                <a16:creationId xmlns="" xmlns:a16="http://schemas.microsoft.com/office/drawing/2014/main" id="{A0C4DE06-6799-417B-8F48-E87DB87C2A77}"/>
              </a:ext>
            </a:extLst>
          </p:cNvPr>
          <p:cNvSpPr>
            <a:spLocks noEditPoints="1" noChangeArrowheads="1"/>
          </p:cNvSpPr>
          <p:nvPr/>
        </p:nvSpPr>
        <p:spPr bwMode="auto">
          <a:xfrm>
            <a:off x="1477004" y="2960360"/>
            <a:ext cx="592667" cy="594783"/>
          </a:xfrm>
          <a:custGeom>
            <a:avLst/>
            <a:gdLst>
              <a:gd name="T0" fmla="*/ 43 w 104"/>
              <a:gd name="T1" fmla="*/ 27 h 104"/>
              <a:gd name="T2" fmla="*/ 63 w 104"/>
              <a:gd name="T3" fmla="*/ 56 h 104"/>
              <a:gd name="T4" fmla="*/ 43 w 104"/>
              <a:gd name="T5" fmla="*/ 56 h 104"/>
              <a:gd name="T6" fmla="*/ 52 w 104"/>
              <a:gd name="T7" fmla="*/ 0 h 104"/>
              <a:gd name="T8" fmla="*/ 0 w 104"/>
              <a:gd name="T9" fmla="*/ 52 h 104"/>
              <a:gd name="T10" fmla="*/ 52 w 104"/>
              <a:gd name="T11" fmla="*/ 104 h 104"/>
              <a:gd name="T12" fmla="*/ 104 w 104"/>
              <a:gd name="T13" fmla="*/ 52 h 104"/>
              <a:gd name="T14" fmla="*/ 52 w 104"/>
              <a:gd name="T15" fmla="*/ 0 h 104"/>
              <a:gd name="T16" fmla="*/ 52 w 104"/>
              <a:gd name="T17" fmla="*/ 9 h 104"/>
              <a:gd name="T18" fmla="*/ 9 w 104"/>
              <a:gd name="T19" fmla="*/ 52 h 104"/>
              <a:gd name="T20" fmla="*/ 52 w 104"/>
              <a:gd name="T21" fmla="*/ 95 h 104"/>
              <a:gd name="T22" fmla="*/ 95 w 104"/>
              <a:gd name="T23" fmla="*/ 52 h 104"/>
              <a:gd name="T24" fmla="*/ 24 w 104"/>
              <a:gd name="T25" fmla="*/ 64 h 104"/>
              <a:gd name="T26" fmla="*/ 28 w 104"/>
              <a:gd name="T27" fmla="*/ 55 h 104"/>
              <a:gd name="T28" fmla="*/ 22 w 104"/>
              <a:gd name="T29" fmla="*/ 49 h 104"/>
              <a:gd name="T30" fmla="*/ 28 w 104"/>
              <a:gd name="T31" fmla="*/ 43 h 104"/>
              <a:gd name="T32" fmla="*/ 27 w 104"/>
              <a:gd name="T33" fmla="*/ 34 h 104"/>
              <a:gd name="T34" fmla="*/ 33 w 104"/>
              <a:gd name="T35" fmla="*/ 28 h 104"/>
              <a:gd name="T36" fmla="*/ 41 w 104"/>
              <a:gd name="T37" fmla="*/ 29 h 104"/>
              <a:gd name="T38" fmla="*/ 47 w 104"/>
              <a:gd name="T39" fmla="*/ 22 h 104"/>
              <a:gd name="T40" fmla="*/ 54 w 104"/>
              <a:gd name="T41" fmla="*/ 26 h 104"/>
              <a:gd name="T42" fmla="*/ 62 w 104"/>
              <a:gd name="T43" fmla="*/ 23 h 104"/>
              <a:gd name="T44" fmla="*/ 66 w 104"/>
              <a:gd name="T45" fmla="*/ 30 h 104"/>
              <a:gd name="T46" fmla="*/ 74 w 104"/>
              <a:gd name="T47" fmla="*/ 30 h 104"/>
              <a:gd name="T48" fmla="*/ 70 w 104"/>
              <a:gd name="T49" fmla="*/ 34 h 104"/>
              <a:gd name="T50" fmla="*/ 79 w 104"/>
              <a:gd name="T51" fmla="*/ 37 h 104"/>
              <a:gd name="T52" fmla="*/ 76 w 104"/>
              <a:gd name="T53" fmla="*/ 46 h 104"/>
              <a:gd name="T54" fmla="*/ 83 w 104"/>
              <a:gd name="T55" fmla="*/ 52 h 104"/>
              <a:gd name="T56" fmla="*/ 75 w 104"/>
              <a:gd name="T57" fmla="*/ 58 h 104"/>
              <a:gd name="T58" fmla="*/ 78 w 104"/>
              <a:gd name="T59" fmla="*/ 68 h 104"/>
              <a:gd name="T60" fmla="*/ 90 w 104"/>
              <a:gd name="T61" fmla="*/ 52 h 104"/>
              <a:gd name="T62" fmla="*/ 52 w 104"/>
              <a:gd name="T63" fmla="*/ 15 h 104"/>
              <a:gd name="T64" fmla="*/ 15 w 104"/>
              <a:gd name="T65" fmla="*/ 52 h 104"/>
              <a:gd name="T66" fmla="*/ 27 w 104"/>
              <a:gd name="T67" fmla="*/ 70 h 104"/>
              <a:gd name="T68" fmla="*/ 33 w 104"/>
              <a:gd name="T69" fmla="*/ 67 h 104"/>
              <a:gd name="T70" fmla="*/ 24 w 104"/>
              <a:gd name="T71" fmla="*/ 64 h 104"/>
              <a:gd name="T72" fmla="*/ 48 w 104"/>
              <a:gd name="T73" fmla="*/ 56 h 104"/>
              <a:gd name="T74" fmla="*/ 58 w 104"/>
              <a:gd name="T75" fmla="*/ 5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4" h="104">
                <a:moveTo>
                  <a:pt x="45" y="50"/>
                </a:moveTo>
                <a:cubicBezTo>
                  <a:pt x="43" y="27"/>
                  <a:pt x="43" y="27"/>
                  <a:pt x="43" y="27"/>
                </a:cubicBezTo>
                <a:cubicBezTo>
                  <a:pt x="55" y="46"/>
                  <a:pt x="55" y="46"/>
                  <a:pt x="55" y="46"/>
                </a:cubicBezTo>
                <a:cubicBezTo>
                  <a:pt x="60" y="47"/>
                  <a:pt x="63" y="51"/>
                  <a:pt x="63" y="56"/>
                </a:cubicBezTo>
                <a:cubicBezTo>
                  <a:pt x="63" y="62"/>
                  <a:pt x="59" y="67"/>
                  <a:pt x="53" y="67"/>
                </a:cubicBezTo>
                <a:cubicBezTo>
                  <a:pt x="48" y="67"/>
                  <a:pt x="43" y="62"/>
                  <a:pt x="43" y="56"/>
                </a:cubicBezTo>
                <a:cubicBezTo>
                  <a:pt x="43" y="54"/>
                  <a:pt x="44" y="52"/>
                  <a:pt x="45" y="50"/>
                </a:cubicBezTo>
                <a:close/>
                <a:moveTo>
                  <a:pt x="52" y="0"/>
                </a:moveTo>
                <a:cubicBezTo>
                  <a:pt x="38" y="0"/>
                  <a:pt x="25" y="6"/>
                  <a:pt x="15" y="15"/>
                </a:cubicBezTo>
                <a:cubicBezTo>
                  <a:pt x="6" y="25"/>
                  <a:pt x="0" y="38"/>
                  <a:pt x="0" y="52"/>
                </a:cubicBezTo>
                <a:cubicBezTo>
                  <a:pt x="0" y="66"/>
                  <a:pt x="6" y="79"/>
                  <a:pt x="15" y="89"/>
                </a:cubicBezTo>
                <a:cubicBezTo>
                  <a:pt x="25" y="98"/>
                  <a:pt x="38" y="104"/>
                  <a:pt x="52" y="104"/>
                </a:cubicBezTo>
                <a:cubicBezTo>
                  <a:pt x="67" y="104"/>
                  <a:pt x="80" y="98"/>
                  <a:pt x="89" y="89"/>
                </a:cubicBezTo>
                <a:cubicBezTo>
                  <a:pt x="98" y="79"/>
                  <a:pt x="104" y="66"/>
                  <a:pt x="104" y="52"/>
                </a:cubicBezTo>
                <a:cubicBezTo>
                  <a:pt x="104" y="38"/>
                  <a:pt x="98" y="25"/>
                  <a:pt x="89" y="15"/>
                </a:cubicBezTo>
                <a:cubicBezTo>
                  <a:pt x="80" y="6"/>
                  <a:pt x="67" y="0"/>
                  <a:pt x="52" y="0"/>
                </a:cubicBezTo>
                <a:close/>
                <a:moveTo>
                  <a:pt x="83" y="22"/>
                </a:moveTo>
                <a:cubicBezTo>
                  <a:pt x="75" y="14"/>
                  <a:pt x="64" y="9"/>
                  <a:pt x="52" y="9"/>
                </a:cubicBezTo>
                <a:cubicBezTo>
                  <a:pt x="40" y="9"/>
                  <a:pt x="30" y="14"/>
                  <a:pt x="22" y="22"/>
                </a:cubicBezTo>
                <a:cubicBezTo>
                  <a:pt x="14" y="30"/>
                  <a:pt x="9" y="40"/>
                  <a:pt x="9" y="52"/>
                </a:cubicBezTo>
                <a:cubicBezTo>
                  <a:pt x="9" y="64"/>
                  <a:pt x="14" y="75"/>
                  <a:pt x="22" y="82"/>
                </a:cubicBezTo>
                <a:cubicBezTo>
                  <a:pt x="30" y="90"/>
                  <a:pt x="40" y="95"/>
                  <a:pt x="52" y="95"/>
                </a:cubicBezTo>
                <a:cubicBezTo>
                  <a:pt x="64" y="95"/>
                  <a:pt x="75" y="90"/>
                  <a:pt x="83" y="82"/>
                </a:cubicBezTo>
                <a:cubicBezTo>
                  <a:pt x="90" y="75"/>
                  <a:pt x="95" y="64"/>
                  <a:pt x="95" y="52"/>
                </a:cubicBezTo>
                <a:cubicBezTo>
                  <a:pt x="95" y="40"/>
                  <a:pt x="90" y="30"/>
                  <a:pt x="83" y="22"/>
                </a:cubicBezTo>
                <a:close/>
                <a:moveTo>
                  <a:pt x="24" y="64"/>
                </a:moveTo>
                <a:cubicBezTo>
                  <a:pt x="23" y="62"/>
                  <a:pt x="22" y="58"/>
                  <a:pt x="22" y="55"/>
                </a:cubicBezTo>
                <a:cubicBezTo>
                  <a:pt x="28" y="55"/>
                  <a:pt x="28" y="55"/>
                  <a:pt x="28" y="55"/>
                </a:cubicBezTo>
                <a:cubicBezTo>
                  <a:pt x="28" y="49"/>
                  <a:pt x="28" y="49"/>
                  <a:pt x="28" y="49"/>
                </a:cubicBezTo>
                <a:cubicBezTo>
                  <a:pt x="22" y="49"/>
                  <a:pt x="22" y="49"/>
                  <a:pt x="22" y="49"/>
                </a:cubicBezTo>
                <a:cubicBezTo>
                  <a:pt x="22" y="46"/>
                  <a:pt x="23" y="43"/>
                  <a:pt x="24" y="40"/>
                </a:cubicBezTo>
                <a:cubicBezTo>
                  <a:pt x="28" y="43"/>
                  <a:pt x="28" y="43"/>
                  <a:pt x="28" y="43"/>
                </a:cubicBezTo>
                <a:cubicBezTo>
                  <a:pt x="32" y="37"/>
                  <a:pt x="32" y="37"/>
                  <a:pt x="32" y="37"/>
                </a:cubicBezTo>
                <a:cubicBezTo>
                  <a:pt x="27" y="34"/>
                  <a:pt x="27" y="34"/>
                  <a:pt x="27" y="34"/>
                </a:cubicBezTo>
                <a:cubicBezTo>
                  <a:pt x="28" y="33"/>
                  <a:pt x="29" y="32"/>
                  <a:pt x="31" y="30"/>
                </a:cubicBezTo>
                <a:cubicBezTo>
                  <a:pt x="31" y="30"/>
                  <a:pt x="32" y="29"/>
                  <a:pt x="33" y="28"/>
                </a:cubicBezTo>
                <a:cubicBezTo>
                  <a:pt x="35" y="32"/>
                  <a:pt x="35" y="32"/>
                  <a:pt x="35" y="32"/>
                </a:cubicBezTo>
                <a:cubicBezTo>
                  <a:pt x="41" y="29"/>
                  <a:pt x="41" y="29"/>
                  <a:pt x="41" y="29"/>
                </a:cubicBezTo>
                <a:cubicBezTo>
                  <a:pt x="39" y="24"/>
                  <a:pt x="39" y="24"/>
                  <a:pt x="39" y="24"/>
                </a:cubicBezTo>
                <a:cubicBezTo>
                  <a:pt x="42" y="23"/>
                  <a:pt x="44" y="22"/>
                  <a:pt x="47" y="22"/>
                </a:cubicBezTo>
                <a:cubicBezTo>
                  <a:pt x="47" y="26"/>
                  <a:pt x="47" y="26"/>
                  <a:pt x="47" y="26"/>
                </a:cubicBezTo>
                <a:cubicBezTo>
                  <a:pt x="54" y="26"/>
                  <a:pt x="54" y="26"/>
                  <a:pt x="54" y="26"/>
                </a:cubicBezTo>
                <a:cubicBezTo>
                  <a:pt x="54" y="21"/>
                  <a:pt x="54" y="21"/>
                  <a:pt x="54" y="21"/>
                </a:cubicBezTo>
                <a:cubicBezTo>
                  <a:pt x="57" y="22"/>
                  <a:pt x="59" y="22"/>
                  <a:pt x="62" y="23"/>
                </a:cubicBezTo>
                <a:cubicBezTo>
                  <a:pt x="60" y="27"/>
                  <a:pt x="60" y="27"/>
                  <a:pt x="60" y="27"/>
                </a:cubicBezTo>
                <a:cubicBezTo>
                  <a:pt x="66" y="30"/>
                  <a:pt x="66" y="30"/>
                  <a:pt x="66" y="30"/>
                </a:cubicBezTo>
                <a:cubicBezTo>
                  <a:pt x="68" y="26"/>
                  <a:pt x="68" y="26"/>
                  <a:pt x="68" y="26"/>
                </a:cubicBezTo>
                <a:cubicBezTo>
                  <a:pt x="70" y="27"/>
                  <a:pt x="72" y="29"/>
                  <a:pt x="74" y="30"/>
                </a:cubicBezTo>
                <a:cubicBezTo>
                  <a:pt x="74" y="31"/>
                  <a:pt x="75" y="31"/>
                  <a:pt x="75" y="32"/>
                </a:cubicBezTo>
                <a:cubicBezTo>
                  <a:pt x="70" y="34"/>
                  <a:pt x="70" y="34"/>
                  <a:pt x="70" y="34"/>
                </a:cubicBezTo>
                <a:cubicBezTo>
                  <a:pt x="74" y="40"/>
                  <a:pt x="74" y="40"/>
                  <a:pt x="74" y="40"/>
                </a:cubicBezTo>
                <a:cubicBezTo>
                  <a:pt x="79" y="37"/>
                  <a:pt x="79" y="37"/>
                  <a:pt x="79" y="37"/>
                </a:cubicBezTo>
                <a:cubicBezTo>
                  <a:pt x="80" y="40"/>
                  <a:pt x="82" y="43"/>
                  <a:pt x="82" y="46"/>
                </a:cubicBezTo>
                <a:cubicBezTo>
                  <a:pt x="76" y="46"/>
                  <a:pt x="76" y="46"/>
                  <a:pt x="76" y="46"/>
                </a:cubicBezTo>
                <a:cubicBezTo>
                  <a:pt x="76" y="52"/>
                  <a:pt x="76" y="52"/>
                  <a:pt x="76" y="52"/>
                </a:cubicBezTo>
                <a:cubicBezTo>
                  <a:pt x="83" y="52"/>
                  <a:pt x="83" y="52"/>
                  <a:pt x="83" y="52"/>
                </a:cubicBezTo>
                <a:cubicBezTo>
                  <a:pt x="83" y="55"/>
                  <a:pt x="82" y="59"/>
                  <a:pt x="81" y="62"/>
                </a:cubicBezTo>
                <a:cubicBezTo>
                  <a:pt x="75" y="58"/>
                  <a:pt x="75" y="58"/>
                  <a:pt x="75" y="58"/>
                </a:cubicBezTo>
                <a:cubicBezTo>
                  <a:pt x="72" y="64"/>
                  <a:pt x="72" y="64"/>
                  <a:pt x="72" y="64"/>
                </a:cubicBezTo>
                <a:cubicBezTo>
                  <a:pt x="78" y="68"/>
                  <a:pt x="78" y="68"/>
                  <a:pt x="78" y="68"/>
                </a:cubicBezTo>
                <a:cubicBezTo>
                  <a:pt x="84" y="71"/>
                  <a:pt x="84" y="71"/>
                  <a:pt x="84" y="71"/>
                </a:cubicBezTo>
                <a:cubicBezTo>
                  <a:pt x="87" y="66"/>
                  <a:pt x="90" y="58"/>
                  <a:pt x="90" y="52"/>
                </a:cubicBezTo>
                <a:cubicBezTo>
                  <a:pt x="90" y="42"/>
                  <a:pt x="85" y="32"/>
                  <a:pt x="79" y="26"/>
                </a:cubicBezTo>
                <a:cubicBezTo>
                  <a:pt x="72" y="19"/>
                  <a:pt x="63" y="15"/>
                  <a:pt x="52" y="15"/>
                </a:cubicBezTo>
                <a:cubicBezTo>
                  <a:pt x="42" y="15"/>
                  <a:pt x="33" y="19"/>
                  <a:pt x="26" y="26"/>
                </a:cubicBezTo>
                <a:cubicBezTo>
                  <a:pt x="19" y="32"/>
                  <a:pt x="15" y="42"/>
                  <a:pt x="15" y="52"/>
                </a:cubicBezTo>
                <a:cubicBezTo>
                  <a:pt x="15" y="60"/>
                  <a:pt x="18" y="68"/>
                  <a:pt x="22" y="74"/>
                </a:cubicBezTo>
                <a:cubicBezTo>
                  <a:pt x="27" y="70"/>
                  <a:pt x="27" y="70"/>
                  <a:pt x="27" y="70"/>
                </a:cubicBezTo>
                <a:cubicBezTo>
                  <a:pt x="27" y="70"/>
                  <a:pt x="27" y="70"/>
                  <a:pt x="27" y="70"/>
                </a:cubicBezTo>
                <a:cubicBezTo>
                  <a:pt x="33" y="67"/>
                  <a:pt x="33" y="67"/>
                  <a:pt x="33" y="67"/>
                </a:cubicBezTo>
                <a:cubicBezTo>
                  <a:pt x="30" y="61"/>
                  <a:pt x="30" y="61"/>
                  <a:pt x="30" y="61"/>
                </a:cubicBezTo>
                <a:cubicBezTo>
                  <a:pt x="24" y="64"/>
                  <a:pt x="24" y="64"/>
                  <a:pt x="24" y="64"/>
                </a:cubicBezTo>
                <a:close/>
                <a:moveTo>
                  <a:pt x="53" y="51"/>
                </a:moveTo>
                <a:cubicBezTo>
                  <a:pt x="50" y="51"/>
                  <a:pt x="48" y="53"/>
                  <a:pt x="48" y="56"/>
                </a:cubicBezTo>
                <a:cubicBezTo>
                  <a:pt x="48" y="59"/>
                  <a:pt x="50" y="61"/>
                  <a:pt x="53" y="61"/>
                </a:cubicBezTo>
                <a:cubicBezTo>
                  <a:pt x="56" y="61"/>
                  <a:pt x="58" y="59"/>
                  <a:pt x="58" y="56"/>
                </a:cubicBezTo>
                <a:cubicBezTo>
                  <a:pt x="58" y="53"/>
                  <a:pt x="56" y="51"/>
                  <a:pt x="53" y="51"/>
                </a:cubicBezTo>
                <a:close/>
              </a:path>
            </a:pathLst>
          </a:custGeom>
          <a:solidFill>
            <a:srgbClr val="1C5483"/>
          </a:solidFill>
          <a:ln>
            <a:noFill/>
          </a:ln>
          <a:effectLst>
            <a:outerShdw blurRad="50800" dist="38100" dir="2700000" algn="tl" rotWithShape="0">
              <a:prstClr val="black">
                <a:alpha val="40000"/>
              </a:prstClr>
            </a:outerShdw>
          </a:effectLst>
        </p:spPr>
        <p:txBody>
          <a:bodyPr lIns="91390" tIns="45696" rIns="91390" bIns="45696" anchor="ctr"/>
          <a:lstStyle/>
          <a:p>
            <a:pPr algn="ctr"/>
            <a:endParaRPr lang="zh-CN" altLang="en-US" sz="2400">
              <a:solidFill>
                <a:srgbClr val="FFFFFF"/>
              </a:solidFill>
              <a:cs typeface="+mn-ea"/>
              <a:sym typeface="+mn-lt"/>
            </a:endParaRPr>
          </a:p>
        </p:txBody>
      </p:sp>
      <p:sp>
        <p:nvSpPr>
          <p:cNvPr id="16" name="圆角矩形 61">
            <a:extLst>
              <a:ext uri="{FF2B5EF4-FFF2-40B4-BE49-F238E27FC236}">
                <a16:creationId xmlns="" xmlns:a16="http://schemas.microsoft.com/office/drawing/2014/main" id="{856F2EF1-25E0-41C1-A161-C2F906DFC0DE}"/>
              </a:ext>
            </a:extLst>
          </p:cNvPr>
          <p:cNvSpPr>
            <a:spLocks noChangeArrowheads="1"/>
          </p:cNvSpPr>
          <p:nvPr/>
        </p:nvSpPr>
        <p:spPr bwMode="auto">
          <a:xfrm>
            <a:off x="2308854" y="4092776"/>
            <a:ext cx="2751667" cy="643467"/>
          </a:xfrm>
          <a:prstGeom prst="roundRect">
            <a:avLst>
              <a:gd name="adj" fmla="val 50000"/>
            </a:avLst>
          </a:prstGeom>
          <a:solidFill>
            <a:srgbClr val="47484A"/>
          </a:solidFill>
          <a:ln>
            <a:noFill/>
          </a:ln>
          <a:effectLst>
            <a:outerShdw blurRad="50800" dist="38100" dir="2700000" algn="tl" rotWithShape="0">
              <a:prstClr val="black">
                <a:alpha val="40000"/>
              </a:prstClr>
            </a:outerShdw>
          </a:effectLst>
        </p:spPr>
        <p:txBody>
          <a:bodyPr lIns="91390" tIns="45696" rIns="91390" bIns="45696" anchor="ctr"/>
          <a:lstStyle/>
          <a:p>
            <a:pPr algn="ctr"/>
            <a:endParaRPr lang="zh-CN" altLang="en-US" sz="2400">
              <a:solidFill>
                <a:srgbClr val="FFFFFF"/>
              </a:solidFill>
              <a:cs typeface="+mn-ea"/>
              <a:sym typeface="+mn-lt"/>
            </a:endParaRPr>
          </a:p>
        </p:txBody>
      </p:sp>
      <p:sp>
        <p:nvSpPr>
          <p:cNvPr id="17" name="Freeform 22">
            <a:extLst>
              <a:ext uri="{FF2B5EF4-FFF2-40B4-BE49-F238E27FC236}">
                <a16:creationId xmlns="" xmlns:a16="http://schemas.microsoft.com/office/drawing/2014/main" id="{17E820BC-67EE-4072-9456-3645DE645563}"/>
              </a:ext>
            </a:extLst>
          </p:cNvPr>
          <p:cNvSpPr>
            <a:spLocks noEditPoints="1" noChangeArrowheads="1"/>
          </p:cNvSpPr>
          <p:nvPr/>
        </p:nvSpPr>
        <p:spPr bwMode="auto">
          <a:xfrm>
            <a:off x="1466420" y="4147810"/>
            <a:ext cx="643467" cy="520700"/>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47484A"/>
          </a:solidFill>
          <a:ln>
            <a:noFill/>
          </a:ln>
          <a:effectLst>
            <a:outerShdw blurRad="50800" dist="38100" dir="2700000" algn="tl" rotWithShape="0">
              <a:prstClr val="black">
                <a:alpha val="40000"/>
              </a:prstClr>
            </a:outerShdw>
          </a:effectLst>
        </p:spPr>
        <p:txBody>
          <a:bodyPr lIns="91390" tIns="45696" rIns="91390" bIns="45696" anchor="ctr"/>
          <a:lstStyle/>
          <a:p>
            <a:pPr algn="ctr"/>
            <a:endParaRPr lang="zh-CN" altLang="en-US" sz="2400">
              <a:solidFill>
                <a:srgbClr val="FFFFFF"/>
              </a:solidFill>
              <a:cs typeface="+mn-ea"/>
              <a:sym typeface="+mn-lt"/>
            </a:endParaRPr>
          </a:p>
        </p:txBody>
      </p:sp>
      <p:sp>
        <p:nvSpPr>
          <p:cNvPr id="18" name="圆角矩形 63">
            <a:extLst>
              <a:ext uri="{FF2B5EF4-FFF2-40B4-BE49-F238E27FC236}">
                <a16:creationId xmlns="" xmlns:a16="http://schemas.microsoft.com/office/drawing/2014/main" id="{465C39DC-593A-4C80-A55F-FBB67623313F}"/>
              </a:ext>
            </a:extLst>
          </p:cNvPr>
          <p:cNvSpPr>
            <a:spLocks noChangeArrowheads="1"/>
          </p:cNvSpPr>
          <p:nvPr/>
        </p:nvSpPr>
        <p:spPr bwMode="auto">
          <a:xfrm>
            <a:off x="2307796" y="5214610"/>
            <a:ext cx="2753783" cy="647700"/>
          </a:xfrm>
          <a:prstGeom prst="roundRect">
            <a:avLst>
              <a:gd name="adj" fmla="val 50000"/>
            </a:avLst>
          </a:prstGeom>
          <a:solidFill>
            <a:srgbClr val="1C5483"/>
          </a:solidFill>
          <a:ln>
            <a:noFill/>
          </a:ln>
          <a:effectLst>
            <a:outerShdw blurRad="50800" dist="38100" dir="2700000" algn="tl" rotWithShape="0">
              <a:prstClr val="black">
                <a:alpha val="40000"/>
              </a:prstClr>
            </a:outerShdw>
          </a:effectLst>
        </p:spPr>
        <p:txBody>
          <a:bodyPr lIns="91390" tIns="45696" rIns="91390" bIns="45696" anchor="ctr"/>
          <a:lstStyle/>
          <a:p>
            <a:pPr algn="ctr"/>
            <a:endParaRPr lang="zh-CN" altLang="en-US" sz="2400">
              <a:solidFill>
                <a:srgbClr val="FFFFFF"/>
              </a:solidFill>
              <a:cs typeface="+mn-ea"/>
              <a:sym typeface="+mn-lt"/>
            </a:endParaRPr>
          </a:p>
        </p:txBody>
      </p:sp>
      <p:sp>
        <p:nvSpPr>
          <p:cNvPr id="19" name="Freeform 24">
            <a:extLst>
              <a:ext uri="{FF2B5EF4-FFF2-40B4-BE49-F238E27FC236}">
                <a16:creationId xmlns="" xmlns:a16="http://schemas.microsoft.com/office/drawing/2014/main" id="{5DEE61FB-F06A-4CAF-8E00-5A91E313C940}"/>
              </a:ext>
            </a:extLst>
          </p:cNvPr>
          <p:cNvSpPr>
            <a:spLocks noEditPoints="1" noChangeArrowheads="1"/>
          </p:cNvSpPr>
          <p:nvPr/>
        </p:nvSpPr>
        <p:spPr bwMode="auto">
          <a:xfrm>
            <a:off x="1460071" y="5216727"/>
            <a:ext cx="628649" cy="649816"/>
          </a:xfrm>
          <a:custGeom>
            <a:avLst/>
            <a:gdLst>
              <a:gd name="T0" fmla="*/ 35 w 89"/>
              <a:gd name="T1" fmla="*/ 11 h 92"/>
              <a:gd name="T2" fmla="*/ 56 w 89"/>
              <a:gd name="T3" fmla="*/ 11 h 92"/>
              <a:gd name="T4" fmla="*/ 70 w 89"/>
              <a:gd name="T5" fmla="*/ 10 h 92"/>
              <a:gd name="T6" fmla="*/ 70 w 89"/>
              <a:gd name="T7" fmla="*/ 27 h 92"/>
              <a:gd name="T8" fmla="*/ 70 w 89"/>
              <a:gd name="T9" fmla="*/ 10 h 92"/>
              <a:gd name="T10" fmla="*/ 30 w 89"/>
              <a:gd name="T11" fmla="*/ 55 h 92"/>
              <a:gd name="T12" fmla="*/ 32 w 89"/>
              <a:gd name="T13" fmla="*/ 85 h 92"/>
              <a:gd name="T14" fmla="*/ 22 w 89"/>
              <a:gd name="T15" fmla="*/ 59 h 92"/>
              <a:gd name="T16" fmla="*/ 17 w 89"/>
              <a:gd name="T17" fmla="*/ 85 h 92"/>
              <a:gd name="T18" fmla="*/ 11 w 89"/>
              <a:gd name="T19" fmla="*/ 55 h 92"/>
              <a:gd name="T20" fmla="*/ 4 w 89"/>
              <a:gd name="T21" fmla="*/ 53 h 92"/>
              <a:gd name="T22" fmla="*/ 10 w 89"/>
              <a:gd name="T23" fmla="*/ 28 h 92"/>
              <a:gd name="T24" fmla="*/ 21 w 89"/>
              <a:gd name="T25" fmla="*/ 35 h 92"/>
              <a:gd name="T26" fmla="*/ 31 w 89"/>
              <a:gd name="T27" fmla="*/ 28 h 92"/>
              <a:gd name="T28" fmla="*/ 44 w 89"/>
              <a:gd name="T29" fmla="*/ 24 h 92"/>
              <a:gd name="T30" fmla="*/ 44 w 89"/>
              <a:gd name="T31" fmla="*/ 27 h 92"/>
              <a:gd name="T32" fmla="*/ 45 w 89"/>
              <a:gd name="T33" fmla="*/ 48 h 92"/>
              <a:gd name="T34" fmla="*/ 45 w 89"/>
              <a:gd name="T35" fmla="*/ 48 h 92"/>
              <a:gd name="T36" fmla="*/ 45 w 89"/>
              <a:gd name="T37" fmla="*/ 48 h 92"/>
              <a:gd name="T38" fmla="*/ 47 w 89"/>
              <a:gd name="T39" fmla="*/ 27 h 92"/>
              <a:gd name="T40" fmla="*/ 47 w 89"/>
              <a:gd name="T41" fmla="*/ 24 h 92"/>
              <a:gd name="T42" fmla="*/ 59 w 89"/>
              <a:gd name="T43" fmla="*/ 28 h 92"/>
              <a:gd name="T44" fmla="*/ 70 w 89"/>
              <a:gd name="T45" fmla="*/ 35 h 92"/>
              <a:gd name="T46" fmla="*/ 80 w 89"/>
              <a:gd name="T47" fmla="*/ 28 h 92"/>
              <a:gd name="T48" fmla="*/ 85 w 89"/>
              <a:gd name="T49" fmla="*/ 51 h 92"/>
              <a:gd name="T50" fmla="*/ 79 w 89"/>
              <a:gd name="T51" fmla="*/ 55 h 92"/>
              <a:gd name="T52" fmla="*/ 80 w 89"/>
              <a:gd name="T53" fmla="*/ 85 h 92"/>
              <a:gd name="T54" fmla="*/ 71 w 89"/>
              <a:gd name="T55" fmla="*/ 59 h 92"/>
              <a:gd name="T56" fmla="*/ 66 w 89"/>
              <a:gd name="T57" fmla="*/ 85 h 92"/>
              <a:gd name="T58" fmla="*/ 60 w 89"/>
              <a:gd name="T59" fmla="*/ 55 h 92"/>
              <a:gd name="T60" fmla="*/ 57 w 89"/>
              <a:gd name="T61" fmla="*/ 55 h 92"/>
              <a:gd name="T62" fmla="*/ 49 w 89"/>
              <a:gd name="T63" fmla="*/ 92 h 92"/>
              <a:gd name="T64" fmla="*/ 43 w 89"/>
              <a:gd name="T65" fmla="*/ 61 h 92"/>
              <a:gd name="T66" fmla="*/ 32 w 89"/>
              <a:gd name="T67" fmla="*/ 92 h 92"/>
              <a:gd name="T68" fmla="*/ 30 w 89"/>
              <a:gd name="T69" fmla="*/ 52 h 92"/>
              <a:gd name="T70" fmla="*/ 13 w 89"/>
              <a:gd name="T71" fmla="*/ 18 h 92"/>
              <a:gd name="T72" fmla="*/ 29 w 89"/>
              <a:gd name="T73" fmla="*/ 1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rgbClr val="1C5483"/>
          </a:solidFill>
          <a:ln>
            <a:noFill/>
          </a:ln>
          <a:effectLst>
            <a:outerShdw blurRad="50800" dist="38100" dir="2700000" algn="tl" rotWithShape="0">
              <a:prstClr val="black">
                <a:alpha val="40000"/>
              </a:prstClr>
            </a:outerShdw>
          </a:effectLst>
        </p:spPr>
        <p:txBody>
          <a:bodyPr lIns="91390" tIns="45696" rIns="91390" bIns="45696" anchor="ctr"/>
          <a:lstStyle/>
          <a:p>
            <a:pPr algn="ctr"/>
            <a:endParaRPr lang="zh-CN" altLang="en-US" sz="2400">
              <a:solidFill>
                <a:srgbClr val="FFFFFF"/>
              </a:solidFill>
              <a:cs typeface="+mn-ea"/>
              <a:sym typeface="+mn-lt"/>
            </a:endParaRPr>
          </a:p>
        </p:txBody>
      </p:sp>
      <p:sp>
        <p:nvSpPr>
          <p:cNvPr id="20" name="文本框 12">
            <a:extLst>
              <a:ext uri="{FF2B5EF4-FFF2-40B4-BE49-F238E27FC236}">
                <a16:creationId xmlns="" xmlns:a16="http://schemas.microsoft.com/office/drawing/2014/main" id="{19A72046-028A-4BEC-81AF-2CC2975279EF}"/>
              </a:ext>
            </a:extLst>
          </p:cNvPr>
          <p:cNvSpPr txBox="1">
            <a:spLocks noChangeArrowheads="1"/>
          </p:cNvSpPr>
          <p:nvPr/>
        </p:nvSpPr>
        <p:spPr bwMode="auto">
          <a:xfrm>
            <a:off x="2675672" y="3085243"/>
            <a:ext cx="2040842" cy="4616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90" tIns="45696" rIns="91390" bIns="45696">
            <a:spAutoFit/>
          </a:bodyPr>
          <a:lstStyle/>
          <a:p>
            <a:r>
              <a:rPr lang="zh-CN" altLang="en-US" sz="2400" b="1" dirty="0">
                <a:solidFill>
                  <a:srgbClr val="FFFFFF"/>
                </a:solidFill>
                <a:cs typeface="+mn-ea"/>
                <a:sym typeface="+mn-lt"/>
              </a:rPr>
              <a:t>点击输入标题</a:t>
            </a:r>
            <a:endParaRPr lang="en-US" altLang="zh-CN" sz="2400" b="1" dirty="0">
              <a:solidFill>
                <a:srgbClr val="FFFFFF"/>
              </a:solidFill>
              <a:cs typeface="+mn-ea"/>
              <a:sym typeface="+mn-lt"/>
            </a:endParaRPr>
          </a:p>
        </p:txBody>
      </p:sp>
      <p:sp>
        <p:nvSpPr>
          <p:cNvPr id="21" name="文本框 12">
            <a:extLst>
              <a:ext uri="{FF2B5EF4-FFF2-40B4-BE49-F238E27FC236}">
                <a16:creationId xmlns="" xmlns:a16="http://schemas.microsoft.com/office/drawing/2014/main" id="{DABE0228-13C0-43DA-8B59-16D31A7BEF67}"/>
              </a:ext>
            </a:extLst>
          </p:cNvPr>
          <p:cNvSpPr txBox="1">
            <a:spLocks noChangeArrowheads="1"/>
          </p:cNvSpPr>
          <p:nvPr/>
        </p:nvSpPr>
        <p:spPr bwMode="auto">
          <a:xfrm>
            <a:off x="2675672" y="4200727"/>
            <a:ext cx="2040842" cy="4616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90" tIns="45696" rIns="91390" bIns="45696">
            <a:spAutoFit/>
          </a:bodyPr>
          <a:lstStyle/>
          <a:p>
            <a:r>
              <a:rPr lang="zh-CN" altLang="en-US" sz="2400" b="1" dirty="0">
                <a:solidFill>
                  <a:srgbClr val="FFFFFF"/>
                </a:solidFill>
                <a:cs typeface="+mn-ea"/>
                <a:sym typeface="+mn-lt"/>
              </a:rPr>
              <a:t>点击输入标题</a:t>
            </a:r>
            <a:endParaRPr lang="en-US" altLang="zh-CN" sz="2400" b="1" dirty="0">
              <a:solidFill>
                <a:srgbClr val="FFFFFF"/>
              </a:solidFill>
              <a:cs typeface="+mn-ea"/>
              <a:sym typeface="+mn-lt"/>
            </a:endParaRPr>
          </a:p>
        </p:txBody>
      </p:sp>
      <p:sp>
        <p:nvSpPr>
          <p:cNvPr id="22" name="文本框 12">
            <a:extLst>
              <a:ext uri="{FF2B5EF4-FFF2-40B4-BE49-F238E27FC236}">
                <a16:creationId xmlns="" xmlns:a16="http://schemas.microsoft.com/office/drawing/2014/main" id="{4BABBC72-B348-49D0-9080-D8D9DD113879}"/>
              </a:ext>
            </a:extLst>
          </p:cNvPr>
          <p:cNvSpPr txBox="1">
            <a:spLocks noChangeArrowheads="1"/>
          </p:cNvSpPr>
          <p:nvPr/>
        </p:nvSpPr>
        <p:spPr bwMode="auto">
          <a:xfrm>
            <a:off x="2675672" y="5331027"/>
            <a:ext cx="2040842" cy="4616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90" tIns="45696" rIns="91390" bIns="45696">
            <a:spAutoFit/>
          </a:bodyPr>
          <a:lstStyle/>
          <a:p>
            <a:r>
              <a:rPr lang="zh-CN" altLang="en-US" sz="2400" b="1" dirty="0">
                <a:solidFill>
                  <a:srgbClr val="FFFFFF"/>
                </a:solidFill>
                <a:cs typeface="+mn-ea"/>
                <a:sym typeface="+mn-lt"/>
              </a:rPr>
              <a:t>点击输入标题</a:t>
            </a:r>
            <a:endParaRPr lang="en-US" altLang="zh-CN" sz="2400" b="1" dirty="0">
              <a:solidFill>
                <a:srgbClr val="FFFFFF"/>
              </a:solidFill>
              <a:cs typeface="+mn-ea"/>
              <a:sym typeface="+mn-lt"/>
            </a:endParaRPr>
          </a:p>
        </p:txBody>
      </p:sp>
    </p:spTree>
    <p:extLst>
      <p:ext uri="{BB962C8B-B14F-4D97-AF65-F5344CB8AC3E}">
        <p14:creationId xmlns:p14="http://schemas.microsoft.com/office/powerpoint/2010/main" val="345184034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p:cTn id="13" dur="500" fill="hold"/>
                                        <p:tgtEl>
                                          <p:spTgt spid="13"/>
                                        </p:tgtEl>
                                        <p:attrNameLst>
                                          <p:attrName>ppt_x</p:attrName>
                                        </p:attrNameLst>
                                      </p:cBhvr>
                                      <p:tavLst>
                                        <p:tav tm="0">
                                          <p:val>
                                            <p:strVal val="0-#ppt_w/2"/>
                                          </p:val>
                                        </p:tav>
                                        <p:tav tm="100000">
                                          <p:val>
                                            <p:strVal val="#ppt_x"/>
                                          </p:val>
                                        </p:tav>
                                      </p:tavLst>
                                    </p:anim>
                                    <p:anim calcmode="lin" valueType="num">
                                      <p:cBhvr>
                                        <p:cTn id="14" dur="500" fill="hold"/>
                                        <p:tgtEl>
                                          <p:spTgt spid="13"/>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 fill="hold"/>
                                        <p:tgtEl>
                                          <p:spTgt spid="15"/>
                                        </p:tgtEl>
                                        <p:attrNameLst>
                                          <p:attrName>ppt_x</p:attrName>
                                        </p:attrNameLst>
                                      </p:cBhvr>
                                      <p:tavLst>
                                        <p:tav tm="0">
                                          <p:val>
                                            <p:strVal val="0-#ppt_w/2"/>
                                          </p:val>
                                        </p:tav>
                                        <p:tav tm="100000">
                                          <p:val>
                                            <p:strVal val="#ppt_x"/>
                                          </p:val>
                                        </p:tav>
                                      </p:tavLst>
                                    </p:anim>
                                    <p:anim calcmode="lin" valueType="num">
                                      <p:cBhvr>
                                        <p:cTn id="18" dur="500" fill="hold"/>
                                        <p:tgtEl>
                                          <p:spTgt spid="1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p:cTn id="21" dur="500" fill="hold"/>
                                        <p:tgtEl>
                                          <p:spTgt spid="17"/>
                                        </p:tgtEl>
                                        <p:attrNameLst>
                                          <p:attrName>ppt_x</p:attrName>
                                        </p:attrNameLst>
                                      </p:cBhvr>
                                      <p:tavLst>
                                        <p:tav tm="0">
                                          <p:val>
                                            <p:strVal val="0-#ppt_w/2"/>
                                          </p:val>
                                        </p:tav>
                                        <p:tav tm="100000">
                                          <p:val>
                                            <p:strVal val="#ppt_x"/>
                                          </p:val>
                                        </p:tav>
                                      </p:tavLst>
                                    </p:anim>
                                    <p:anim calcmode="lin" valueType="num">
                                      <p:cBhvr>
                                        <p:cTn id="22" dur="500" fill="hold"/>
                                        <p:tgtEl>
                                          <p:spTgt spid="1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p:cTn id="25" dur="500" fill="hold"/>
                                        <p:tgtEl>
                                          <p:spTgt spid="19"/>
                                        </p:tgtEl>
                                        <p:attrNameLst>
                                          <p:attrName>ppt_x</p:attrName>
                                        </p:attrNameLst>
                                      </p:cBhvr>
                                      <p:tavLst>
                                        <p:tav tm="0">
                                          <p:val>
                                            <p:strVal val="0-#ppt_w/2"/>
                                          </p:val>
                                        </p:tav>
                                        <p:tav tm="100000">
                                          <p:val>
                                            <p:strVal val="#ppt_x"/>
                                          </p:val>
                                        </p:tav>
                                      </p:tavLst>
                                    </p:anim>
                                    <p:anim calcmode="lin" valueType="num">
                                      <p:cBhvr>
                                        <p:cTn id="26" dur="500" fill="hold"/>
                                        <p:tgtEl>
                                          <p:spTgt spid="19"/>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ppt_x</p:attrName>
                                        </p:attrNameLst>
                                      </p:cBhvr>
                                      <p:tavLst>
                                        <p:tav tm="0">
                                          <p:val>
                                            <p:strVal val="1+#ppt_w/2"/>
                                          </p:val>
                                        </p:tav>
                                        <p:tav tm="100000">
                                          <p:val>
                                            <p:strVal val="#ppt_x"/>
                                          </p:val>
                                        </p:tav>
                                      </p:tavLst>
                                    </p:anim>
                                    <p:anim calcmode="lin" valueType="num">
                                      <p:cBhvr>
                                        <p:cTn id="30" dur="500" fill="hold"/>
                                        <p:tgtEl>
                                          <p:spTgt spid="11"/>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p:cTn id="33" dur="500" fill="hold"/>
                                        <p:tgtEl>
                                          <p:spTgt spid="14"/>
                                        </p:tgtEl>
                                        <p:attrNameLst>
                                          <p:attrName>ppt_x</p:attrName>
                                        </p:attrNameLst>
                                      </p:cBhvr>
                                      <p:tavLst>
                                        <p:tav tm="0">
                                          <p:val>
                                            <p:strVal val="1+#ppt_w/2"/>
                                          </p:val>
                                        </p:tav>
                                        <p:tav tm="100000">
                                          <p:val>
                                            <p:strVal val="#ppt_x"/>
                                          </p:val>
                                        </p:tav>
                                      </p:tavLst>
                                    </p:anim>
                                    <p:anim calcmode="lin" valueType="num">
                                      <p:cBhvr>
                                        <p:cTn id="34" dur="500" fill="hold"/>
                                        <p:tgtEl>
                                          <p:spTgt spid="14"/>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ppt_x</p:attrName>
                                        </p:attrNameLst>
                                      </p:cBhvr>
                                      <p:tavLst>
                                        <p:tav tm="0">
                                          <p:val>
                                            <p:strVal val="1+#ppt_w/2"/>
                                          </p:val>
                                        </p:tav>
                                        <p:tav tm="100000">
                                          <p:val>
                                            <p:strVal val="#ppt_x"/>
                                          </p:val>
                                        </p:tav>
                                      </p:tavLst>
                                    </p:anim>
                                    <p:anim calcmode="lin" valueType="num">
                                      <p:cBhvr>
                                        <p:cTn id="38" dur="500" fill="hold"/>
                                        <p:tgtEl>
                                          <p:spTgt spid="16"/>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p:cTn id="41" dur="500" fill="hold"/>
                                        <p:tgtEl>
                                          <p:spTgt spid="18"/>
                                        </p:tgtEl>
                                        <p:attrNameLst>
                                          <p:attrName>ppt_x</p:attrName>
                                        </p:attrNameLst>
                                      </p:cBhvr>
                                      <p:tavLst>
                                        <p:tav tm="0">
                                          <p:val>
                                            <p:strVal val="1+#ppt_w/2"/>
                                          </p:val>
                                        </p:tav>
                                        <p:tav tm="100000">
                                          <p:val>
                                            <p:strVal val="#ppt_x"/>
                                          </p:val>
                                        </p:tav>
                                      </p:tavLst>
                                    </p:anim>
                                    <p:anim calcmode="lin" valueType="num">
                                      <p:cBhvr>
                                        <p:cTn id="42" dur="500" fill="hold"/>
                                        <p:tgtEl>
                                          <p:spTgt spid="18"/>
                                        </p:tgtEl>
                                        <p:attrNameLst>
                                          <p:attrName>ppt_y</p:attrName>
                                        </p:attrNameLst>
                                      </p:cBhvr>
                                      <p:tavLst>
                                        <p:tav tm="0">
                                          <p:val>
                                            <p:strVal val="#ppt_y"/>
                                          </p:val>
                                        </p:tav>
                                        <p:tav tm="100000">
                                          <p:val>
                                            <p:strVal val="#ppt_y"/>
                                          </p:val>
                                        </p:tav>
                                      </p:tavLst>
                                    </p:anim>
                                  </p:childTnLst>
                                </p:cTn>
                              </p:par>
                              <p:par>
                                <p:cTn id="43" presetID="41" presetClass="entr" presetSubtype="0" fill="hold" grpId="0" nodeType="withEffect">
                                  <p:stCondLst>
                                    <p:cond delay="0"/>
                                  </p:stCondLst>
                                  <p:iterate type="lt">
                                    <p:tmPct val="10000"/>
                                  </p:iterate>
                                  <p:childTnLst>
                                    <p:set>
                                      <p:cBhvr>
                                        <p:cTn id="44" dur="1" fill="hold">
                                          <p:stCondLst>
                                            <p:cond delay="0"/>
                                          </p:stCondLst>
                                        </p:cTn>
                                        <p:tgtEl>
                                          <p:spTgt spid="12"/>
                                        </p:tgtEl>
                                        <p:attrNameLst>
                                          <p:attrName>style.visibility</p:attrName>
                                        </p:attrNameLst>
                                      </p:cBhvr>
                                      <p:to>
                                        <p:strVal val="visible"/>
                                      </p:to>
                                    </p:set>
                                    <p:anim calcmode="lin" valueType="num">
                                      <p:cBhvr>
                                        <p:cTn id="45"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46" dur="500" fill="hold"/>
                                        <p:tgtEl>
                                          <p:spTgt spid="12"/>
                                        </p:tgtEl>
                                        <p:attrNameLst>
                                          <p:attrName>ppt_y</p:attrName>
                                        </p:attrNameLst>
                                      </p:cBhvr>
                                      <p:tavLst>
                                        <p:tav tm="0">
                                          <p:val>
                                            <p:strVal val="#ppt_y"/>
                                          </p:val>
                                        </p:tav>
                                        <p:tav tm="100000">
                                          <p:val>
                                            <p:strVal val="#ppt_y"/>
                                          </p:val>
                                        </p:tav>
                                      </p:tavLst>
                                    </p:anim>
                                    <p:anim calcmode="lin" valueType="num">
                                      <p:cBhvr>
                                        <p:cTn id="47"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48"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49" dur="500" tmFilter="0,0; .5, 1; 1, 1"/>
                                        <p:tgtEl>
                                          <p:spTgt spid="12"/>
                                        </p:tgtEl>
                                      </p:cBhvr>
                                    </p:animEffect>
                                  </p:childTnLst>
                                </p:cTn>
                              </p:par>
                            </p:childTnLst>
                          </p:cTn>
                        </p:par>
                        <p:par>
                          <p:cTn id="50" fill="hold">
                            <p:stCondLst>
                              <p:cond delay="1250"/>
                            </p:stCondLst>
                            <p:childTnLst>
                              <p:par>
                                <p:cTn id="51" presetID="41" presetClass="entr" presetSubtype="0" fill="hold" grpId="0" nodeType="afterEffect">
                                  <p:stCondLst>
                                    <p:cond delay="0"/>
                                  </p:stCondLst>
                                  <p:iterate type="lt">
                                    <p:tmPct val="10000"/>
                                  </p:iterate>
                                  <p:childTnLst>
                                    <p:set>
                                      <p:cBhvr>
                                        <p:cTn id="52" dur="1" fill="hold">
                                          <p:stCondLst>
                                            <p:cond delay="0"/>
                                          </p:stCondLst>
                                        </p:cTn>
                                        <p:tgtEl>
                                          <p:spTgt spid="20"/>
                                        </p:tgtEl>
                                        <p:attrNameLst>
                                          <p:attrName>style.visibility</p:attrName>
                                        </p:attrNameLst>
                                      </p:cBhvr>
                                      <p:to>
                                        <p:strVal val="visible"/>
                                      </p:to>
                                    </p:set>
                                    <p:anim calcmode="lin" valueType="num">
                                      <p:cBhvr>
                                        <p:cTn id="53"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20"/>
                                        </p:tgtEl>
                                        <p:attrNameLst>
                                          <p:attrName>ppt_y</p:attrName>
                                        </p:attrNameLst>
                                      </p:cBhvr>
                                      <p:tavLst>
                                        <p:tav tm="0">
                                          <p:val>
                                            <p:strVal val="#ppt_y"/>
                                          </p:val>
                                        </p:tav>
                                        <p:tav tm="100000">
                                          <p:val>
                                            <p:strVal val="#ppt_y"/>
                                          </p:val>
                                        </p:tav>
                                      </p:tavLst>
                                    </p:anim>
                                    <p:anim calcmode="lin" valueType="num">
                                      <p:cBhvr>
                                        <p:cTn id="55"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20"/>
                                        </p:tgtEl>
                                      </p:cBhvr>
                                    </p:animEffect>
                                  </p:childTnLst>
                                </p:cTn>
                              </p:par>
                            </p:childTnLst>
                          </p:cTn>
                        </p:par>
                        <p:par>
                          <p:cTn id="58" fill="hold">
                            <p:stCondLst>
                              <p:cond delay="2000"/>
                            </p:stCondLst>
                            <p:childTnLst>
                              <p:par>
                                <p:cTn id="59" presetID="41" presetClass="entr" presetSubtype="0" fill="hold" grpId="0" nodeType="afterEffect">
                                  <p:stCondLst>
                                    <p:cond delay="0"/>
                                  </p:stCondLst>
                                  <p:iterate type="lt">
                                    <p:tmPct val="10000"/>
                                  </p:iterate>
                                  <p:childTnLst>
                                    <p:set>
                                      <p:cBhvr>
                                        <p:cTn id="60" dur="1" fill="hold">
                                          <p:stCondLst>
                                            <p:cond delay="0"/>
                                          </p:stCondLst>
                                        </p:cTn>
                                        <p:tgtEl>
                                          <p:spTgt spid="21"/>
                                        </p:tgtEl>
                                        <p:attrNameLst>
                                          <p:attrName>style.visibility</p:attrName>
                                        </p:attrNameLst>
                                      </p:cBhvr>
                                      <p:to>
                                        <p:strVal val="visible"/>
                                      </p:to>
                                    </p:set>
                                    <p:anim calcmode="lin" valueType="num">
                                      <p:cBhvr>
                                        <p:cTn id="61"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21"/>
                                        </p:tgtEl>
                                        <p:attrNameLst>
                                          <p:attrName>ppt_y</p:attrName>
                                        </p:attrNameLst>
                                      </p:cBhvr>
                                      <p:tavLst>
                                        <p:tav tm="0">
                                          <p:val>
                                            <p:strVal val="#ppt_y"/>
                                          </p:val>
                                        </p:tav>
                                        <p:tav tm="100000">
                                          <p:val>
                                            <p:strVal val="#ppt_y"/>
                                          </p:val>
                                        </p:tav>
                                      </p:tavLst>
                                    </p:anim>
                                    <p:anim calcmode="lin" valueType="num">
                                      <p:cBhvr>
                                        <p:cTn id="63"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65" dur="500" tmFilter="0,0; .5, 1; 1, 1"/>
                                        <p:tgtEl>
                                          <p:spTgt spid="21"/>
                                        </p:tgtEl>
                                      </p:cBhvr>
                                    </p:animEffect>
                                  </p:childTnLst>
                                </p:cTn>
                              </p:par>
                            </p:childTnLst>
                          </p:cTn>
                        </p:par>
                        <p:par>
                          <p:cTn id="66" fill="hold">
                            <p:stCondLst>
                              <p:cond delay="2750"/>
                            </p:stCondLst>
                            <p:childTnLst>
                              <p:par>
                                <p:cTn id="67" presetID="41" presetClass="entr" presetSubtype="0" fill="hold" grpId="0" nodeType="afterEffect">
                                  <p:stCondLst>
                                    <p:cond delay="0"/>
                                  </p:stCondLst>
                                  <p:iterate type="lt">
                                    <p:tmPct val="10000"/>
                                  </p:iterate>
                                  <p:childTnLst>
                                    <p:set>
                                      <p:cBhvr>
                                        <p:cTn id="68" dur="1" fill="hold">
                                          <p:stCondLst>
                                            <p:cond delay="0"/>
                                          </p:stCondLst>
                                        </p:cTn>
                                        <p:tgtEl>
                                          <p:spTgt spid="22"/>
                                        </p:tgtEl>
                                        <p:attrNameLst>
                                          <p:attrName>style.visibility</p:attrName>
                                        </p:attrNameLst>
                                      </p:cBhvr>
                                      <p:to>
                                        <p:strVal val="visible"/>
                                      </p:to>
                                    </p:set>
                                    <p:anim calcmode="lin" valueType="num">
                                      <p:cBhvr>
                                        <p:cTn id="69"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70" dur="500" fill="hold"/>
                                        <p:tgtEl>
                                          <p:spTgt spid="22"/>
                                        </p:tgtEl>
                                        <p:attrNameLst>
                                          <p:attrName>ppt_y</p:attrName>
                                        </p:attrNameLst>
                                      </p:cBhvr>
                                      <p:tavLst>
                                        <p:tav tm="0">
                                          <p:val>
                                            <p:strVal val="#ppt_y"/>
                                          </p:val>
                                        </p:tav>
                                        <p:tav tm="100000">
                                          <p:val>
                                            <p:strVal val="#ppt_y"/>
                                          </p:val>
                                        </p:tav>
                                      </p:tavLst>
                                    </p:anim>
                                    <p:anim calcmode="lin" valueType="num">
                                      <p:cBhvr>
                                        <p:cTn id="71"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72"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73" dur="500" tmFilter="0,0; .5, 1; 1, 1"/>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bldLvl="0" animBg="1"/>
      <p:bldP spid="12" grpId="0"/>
      <p:bldP spid="13" grpId="0" bldLvl="0" animBg="1"/>
      <p:bldP spid="14" grpId="0" bldLvl="0" animBg="1"/>
      <p:bldP spid="15" grpId="0" bldLvl="0" animBg="1"/>
      <p:bldP spid="16" grpId="0" bldLvl="0" animBg="1"/>
      <p:bldP spid="17" grpId="0" bldLvl="0" animBg="1"/>
      <p:bldP spid="18" grpId="0" bldLvl="0" animBg="1"/>
      <p:bldP spid="19" grpId="0" bldLvl="0" animBg="1"/>
      <p:bldP spid="20" grpId="0"/>
      <p:bldP spid="21" grpId="0"/>
      <p:bldP spid="2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 xmlns:a16="http://schemas.microsoft.com/office/drawing/2014/main" id="{8DCDA930-FA44-4505-9E65-23DFB644FF5C}"/>
              </a:ext>
            </a:extLst>
          </p:cNvPr>
          <p:cNvGrpSpPr/>
          <p:nvPr/>
        </p:nvGrpSpPr>
        <p:grpSpPr>
          <a:xfrm rot="20693666">
            <a:off x="-1358522" y="-1917173"/>
            <a:ext cx="3286171" cy="3834344"/>
            <a:chOff x="-1285950" y="-1787616"/>
            <a:chExt cx="3286171" cy="3834344"/>
          </a:xfrm>
        </p:grpSpPr>
        <p:pic>
          <p:nvPicPr>
            <p:cNvPr id="4" name="图片 3">
              <a:extLst>
                <a:ext uri="{FF2B5EF4-FFF2-40B4-BE49-F238E27FC236}">
                  <a16:creationId xmlns="" xmlns:a16="http://schemas.microsoft.com/office/drawing/2014/main" id="{FA7B67E2-5C12-455D-8195-7F203C25761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5" name="图片 4">
              <a:extLst>
                <a:ext uri="{FF2B5EF4-FFF2-40B4-BE49-F238E27FC236}">
                  <a16:creationId xmlns="" xmlns:a16="http://schemas.microsoft.com/office/drawing/2014/main" id="{8FEE2BD9-13BF-4339-9FF2-83F8536D1A2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6" name="椭圆 5">
              <a:extLst>
                <a:ext uri="{FF2B5EF4-FFF2-40B4-BE49-F238E27FC236}">
                  <a16:creationId xmlns="" xmlns:a16="http://schemas.microsoft.com/office/drawing/2014/main" id="{2FDF34BA-9A8C-4E31-B524-7BB203BE4CAC}"/>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a:extLst>
                <a:ext uri="{FF2B5EF4-FFF2-40B4-BE49-F238E27FC236}">
                  <a16:creationId xmlns="" xmlns:a16="http://schemas.microsoft.com/office/drawing/2014/main" id="{B77C5BF7-6E13-40CE-9D42-839A11989D97}"/>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a:extLst>
              <a:ext uri="{FF2B5EF4-FFF2-40B4-BE49-F238E27FC236}">
                <a16:creationId xmlns="" xmlns:a16="http://schemas.microsoft.com/office/drawing/2014/main" id="{11AFDE45-A293-44D5-A2F3-BC274175BC6C}"/>
              </a:ext>
            </a:extLst>
          </p:cNvPr>
          <p:cNvGrpSpPr/>
          <p:nvPr/>
        </p:nvGrpSpPr>
        <p:grpSpPr>
          <a:xfrm>
            <a:off x="1164117" y="416620"/>
            <a:ext cx="3441290" cy="625094"/>
            <a:chOff x="1164117" y="416620"/>
            <a:chExt cx="3441290" cy="625094"/>
          </a:xfrm>
        </p:grpSpPr>
        <p:sp>
          <p:nvSpPr>
            <p:cNvPr id="9" name="文本框 8">
              <a:extLst>
                <a:ext uri="{FF2B5EF4-FFF2-40B4-BE49-F238E27FC236}">
                  <a16:creationId xmlns="" xmlns:a16="http://schemas.microsoft.com/office/drawing/2014/main" id="{ABB9C2A5-A0D1-46D9-B7A4-0521CDC7CEBE}"/>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工作完成情况</a:t>
              </a:r>
            </a:p>
          </p:txBody>
        </p:sp>
        <p:sp>
          <p:nvSpPr>
            <p:cNvPr id="10" name="矩形 9"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FA4ED54F-6D33-45EE-85F4-0C3D9C6E8F18}"/>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sp>
        <p:nvSpPr>
          <p:cNvPr id="11" name="文本框 2">
            <a:extLst>
              <a:ext uri="{FF2B5EF4-FFF2-40B4-BE49-F238E27FC236}">
                <a16:creationId xmlns="" xmlns:a16="http://schemas.microsoft.com/office/drawing/2014/main" id="{0F5957FE-C5EC-4FB1-98E9-60BFFAF89C68}"/>
              </a:ext>
            </a:extLst>
          </p:cNvPr>
          <p:cNvSpPr txBox="1"/>
          <p:nvPr/>
        </p:nvSpPr>
        <p:spPr>
          <a:xfrm>
            <a:off x="5201906" y="3588851"/>
            <a:ext cx="919655" cy="953886"/>
          </a:xfrm>
          <a:prstGeom prst="rect">
            <a:avLst/>
          </a:prstGeom>
          <a:noFill/>
        </p:spPr>
        <p:txBody>
          <a:bodyPr wrap="square" rtlCol="0">
            <a:spAutoFit/>
          </a:bodyPr>
          <a:lstStyle/>
          <a:p>
            <a:pPr algn="ctr"/>
            <a:r>
              <a:rPr lang="zh-CN" altLang="en-US" sz="2800" b="1" dirty="0">
                <a:solidFill>
                  <a:srgbClr val="1C5483"/>
                </a:solidFill>
                <a:cs typeface="+mn-ea"/>
                <a:sym typeface="+mn-lt"/>
              </a:rPr>
              <a:t>添加标题</a:t>
            </a:r>
          </a:p>
        </p:txBody>
      </p:sp>
      <p:grpSp>
        <p:nvGrpSpPr>
          <p:cNvPr id="12" name="组合 11">
            <a:extLst>
              <a:ext uri="{FF2B5EF4-FFF2-40B4-BE49-F238E27FC236}">
                <a16:creationId xmlns="" xmlns:a16="http://schemas.microsoft.com/office/drawing/2014/main" id="{2CB115B5-2EA1-4EC1-92ED-E407F9639E5D}"/>
              </a:ext>
            </a:extLst>
          </p:cNvPr>
          <p:cNvGrpSpPr/>
          <p:nvPr/>
        </p:nvGrpSpPr>
        <p:grpSpPr>
          <a:xfrm>
            <a:off x="3723313" y="2756746"/>
            <a:ext cx="1505515" cy="1297389"/>
            <a:chOff x="3978461" y="2452512"/>
            <a:chExt cx="1505319" cy="1297689"/>
          </a:xfrm>
        </p:grpSpPr>
        <p:sp>
          <p:nvSpPr>
            <p:cNvPr id="13" name="梯形 12">
              <a:extLst>
                <a:ext uri="{FF2B5EF4-FFF2-40B4-BE49-F238E27FC236}">
                  <a16:creationId xmlns="" xmlns:a16="http://schemas.microsoft.com/office/drawing/2014/main" id="{90ADC291-FC9E-47E1-B374-1ED5CE4FE570}"/>
                </a:ext>
              </a:extLst>
            </p:cNvPr>
            <p:cNvSpPr/>
            <p:nvPr/>
          </p:nvSpPr>
          <p:spPr>
            <a:xfrm>
              <a:off x="4344623" y="3523139"/>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4" name="六边形 13">
              <a:extLst>
                <a:ext uri="{FF2B5EF4-FFF2-40B4-BE49-F238E27FC236}">
                  <a16:creationId xmlns="" xmlns:a16="http://schemas.microsoft.com/office/drawing/2014/main" id="{6CE187C7-2652-4447-8CE7-49C38CB78AB2}"/>
                </a:ext>
              </a:extLst>
            </p:cNvPr>
            <p:cNvSpPr/>
            <p:nvPr/>
          </p:nvSpPr>
          <p:spPr>
            <a:xfrm>
              <a:off x="3978461" y="2452512"/>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5" name="任意多边形 3">
              <a:extLst>
                <a:ext uri="{FF2B5EF4-FFF2-40B4-BE49-F238E27FC236}">
                  <a16:creationId xmlns="" xmlns:a16="http://schemas.microsoft.com/office/drawing/2014/main" id="{64AFFB99-6FAF-4B2B-9C75-4B037A555DEA}"/>
                </a:ext>
              </a:extLst>
            </p:cNvPr>
            <p:cNvSpPr/>
            <p:nvPr/>
          </p:nvSpPr>
          <p:spPr>
            <a:xfrm>
              <a:off x="4051993" y="2515056"/>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16" name="梯形 71">
              <a:extLst>
                <a:ext uri="{FF2B5EF4-FFF2-40B4-BE49-F238E27FC236}">
                  <a16:creationId xmlns="" xmlns:a16="http://schemas.microsoft.com/office/drawing/2014/main" id="{776634CB-DACF-42A7-AAC8-398F4A256C9B}"/>
                </a:ext>
              </a:extLst>
            </p:cNvPr>
            <p:cNvSpPr/>
            <p:nvPr/>
          </p:nvSpPr>
          <p:spPr>
            <a:xfrm rot="14580000" flipH="1">
              <a:off x="4859296" y="2760492"/>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7" name="任意多边形 7">
              <a:extLst>
                <a:ext uri="{FF2B5EF4-FFF2-40B4-BE49-F238E27FC236}">
                  <a16:creationId xmlns="" xmlns:a16="http://schemas.microsoft.com/office/drawing/2014/main" id="{1A1FEB74-465E-4683-B4C5-D2543157D3A7}"/>
                </a:ext>
              </a:extLst>
            </p:cNvPr>
            <p:cNvSpPr/>
            <p:nvPr/>
          </p:nvSpPr>
          <p:spPr>
            <a:xfrm>
              <a:off x="4052375" y="2519273"/>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18" name="梯形 17">
              <a:extLst>
                <a:ext uri="{FF2B5EF4-FFF2-40B4-BE49-F238E27FC236}">
                  <a16:creationId xmlns="" xmlns:a16="http://schemas.microsoft.com/office/drawing/2014/main" id="{AD02574C-686A-438D-9A9A-E7E71570E781}"/>
                </a:ext>
              </a:extLst>
            </p:cNvPr>
            <p:cNvSpPr/>
            <p:nvPr/>
          </p:nvSpPr>
          <p:spPr>
            <a:xfrm flipV="1">
              <a:off x="4344623" y="2515055"/>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9" name="组合 18">
            <a:extLst>
              <a:ext uri="{FF2B5EF4-FFF2-40B4-BE49-F238E27FC236}">
                <a16:creationId xmlns="" xmlns:a16="http://schemas.microsoft.com/office/drawing/2014/main" id="{3AA1E1B0-4684-4391-8C4A-159523DF8C99}"/>
              </a:ext>
            </a:extLst>
          </p:cNvPr>
          <p:cNvGrpSpPr/>
          <p:nvPr/>
        </p:nvGrpSpPr>
        <p:grpSpPr>
          <a:xfrm>
            <a:off x="3973117" y="2983753"/>
            <a:ext cx="1011098" cy="843370"/>
            <a:chOff x="4228234" y="2679573"/>
            <a:chExt cx="1010966" cy="843565"/>
          </a:xfrm>
        </p:grpSpPr>
        <p:sp>
          <p:nvSpPr>
            <p:cNvPr id="20" name="六边形 19">
              <a:extLst>
                <a:ext uri="{FF2B5EF4-FFF2-40B4-BE49-F238E27FC236}">
                  <a16:creationId xmlns="" xmlns:a16="http://schemas.microsoft.com/office/drawing/2014/main" id="{0A94D938-1A97-44A1-8725-6516DE8D2FE8}"/>
                </a:ext>
              </a:extLst>
            </p:cNvPr>
            <p:cNvSpPr/>
            <p:nvPr/>
          </p:nvSpPr>
          <p:spPr>
            <a:xfrm>
              <a:off x="4241852" y="2679573"/>
              <a:ext cx="978537" cy="843565"/>
            </a:xfrm>
            <a:prstGeom prst="hexagon">
              <a:avLst/>
            </a:prstGeom>
            <a:solidFill>
              <a:srgbClr val="1C5483"/>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1" name="文本框 1">
              <a:extLst>
                <a:ext uri="{FF2B5EF4-FFF2-40B4-BE49-F238E27FC236}">
                  <a16:creationId xmlns="" xmlns:a16="http://schemas.microsoft.com/office/drawing/2014/main" id="{7E10C993-AC8D-42CB-992B-F5B004D97ED5}"/>
                </a:ext>
              </a:extLst>
            </p:cNvPr>
            <p:cNvSpPr txBox="1"/>
            <p:nvPr/>
          </p:nvSpPr>
          <p:spPr>
            <a:xfrm>
              <a:off x="4228234" y="2842334"/>
              <a:ext cx="1010966" cy="523220"/>
            </a:xfrm>
            <a:prstGeom prst="rect">
              <a:avLst/>
            </a:prstGeom>
            <a:noFill/>
          </p:spPr>
          <p:txBody>
            <a:bodyPr wrap="square" rtlCol="0">
              <a:spAutoFit/>
            </a:bodyPr>
            <a:lstStyle/>
            <a:p>
              <a:pPr algn="ctr"/>
              <a:r>
                <a:rPr lang="en-US" altLang="zh-CN" sz="2800" dirty="0">
                  <a:solidFill>
                    <a:prstClr val="white"/>
                  </a:solidFill>
                  <a:cs typeface="+mn-ea"/>
                  <a:sym typeface="+mn-lt"/>
                </a:rPr>
                <a:t>01</a:t>
              </a:r>
              <a:endParaRPr lang="zh-CN" altLang="en-US" sz="2800" dirty="0">
                <a:solidFill>
                  <a:prstClr val="white"/>
                </a:solidFill>
                <a:cs typeface="+mn-ea"/>
                <a:sym typeface="+mn-lt"/>
              </a:endParaRPr>
            </a:p>
          </p:txBody>
        </p:sp>
      </p:grpSp>
      <p:grpSp>
        <p:nvGrpSpPr>
          <p:cNvPr id="22" name="组合 21">
            <a:extLst>
              <a:ext uri="{FF2B5EF4-FFF2-40B4-BE49-F238E27FC236}">
                <a16:creationId xmlns="" xmlns:a16="http://schemas.microsoft.com/office/drawing/2014/main" id="{CAE06F24-B251-4491-B1B2-6474D05A8FCA}"/>
              </a:ext>
            </a:extLst>
          </p:cNvPr>
          <p:cNvGrpSpPr/>
          <p:nvPr/>
        </p:nvGrpSpPr>
        <p:grpSpPr>
          <a:xfrm>
            <a:off x="3723313" y="4051124"/>
            <a:ext cx="1505515" cy="1297389"/>
            <a:chOff x="3978461" y="3747190"/>
            <a:chExt cx="1505319" cy="1297689"/>
          </a:xfrm>
        </p:grpSpPr>
        <p:sp>
          <p:nvSpPr>
            <p:cNvPr id="23" name="梯形 22">
              <a:extLst>
                <a:ext uri="{FF2B5EF4-FFF2-40B4-BE49-F238E27FC236}">
                  <a16:creationId xmlns="" xmlns:a16="http://schemas.microsoft.com/office/drawing/2014/main" id="{0E90A9EB-6930-4FDA-AAA8-62D2C9627E84}"/>
                </a:ext>
              </a:extLst>
            </p:cNvPr>
            <p:cNvSpPr/>
            <p:nvPr/>
          </p:nvSpPr>
          <p:spPr>
            <a:xfrm>
              <a:off x="4344623" y="4817817"/>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4" name="梯形 23">
              <a:extLst>
                <a:ext uri="{FF2B5EF4-FFF2-40B4-BE49-F238E27FC236}">
                  <a16:creationId xmlns="" xmlns:a16="http://schemas.microsoft.com/office/drawing/2014/main" id="{846ECEE8-D4A0-4445-9BF3-F3A68F7EA776}"/>
                </a:ext>
              </a:extLst>
            </p:cNvPr>
            <p:cNvSpPr/>
            <p:nvPr/>
          </p:nvSpPr>
          <p:spPr>
            <a:xfrm flipV="1">
              <a:off x="4344623" y="3809733"/>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5" name="六边形 24">
              <a:extLst>
                <a:ext uri="{FF2B5EF4-FFF2-40B4-BE49-F238E27FC236}">
                  <a16:creationId xmlns="" xmlns:a16="http://schemas.microsoft.com/office/drawing/2014/main" id="{E516A03C-81C1-4E1E-809D-1DFC2115093B}"/>
                </a:ext>
              </a:extLst>
            </p:cNvPr>
            <p:cNvSpPr/>
            <p:nvPr/>
          </p:nvSpPr>
          <p:spPr>
            <a:xfrm>
              <a:off x="3978461" y="3747190"/>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6" name="任意多边形 19">
              <a:extLst>
                <a:ext uri="{FF2B5EF4-FFF2-40B4-BE49-F238E27FC236}">
                  <a16:creationId xmlns="" xmlns:a16="http://schemas.microsoft.com/office/drawing/2014/main" id="{A8889583-109E-4F6C-A404-3071C7D44911}"/>
                </a:ext>
              </a:extLst>
            </p:cNvPr>
            <p:cNvSpPr/>
            <p:nvPr/>
          </p:nvSpPr>
          <p:spPr>
            <a:xfrm>
              <a:off x="4051993" y="3809734"/>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27" name="梯形 71">
              <a:extLst>
                <a:ext uri="{FF2B5EF4-FFF2-40B4-BE49-F238E27FC236}">
                  <a16:creationId xmlns="" xmlns:a16="http://schemas.microsoft.com/office/drawing/2014/main" id="{F85A114E-5626-4BE1-BD14-ADD292C8A60E}"/>
                </a:ext>
              </a:extLst>
            </p:cNvPr>
            <p:cNvSpPr/>
            <p:nvPr/>
          </p:nvSpPr>
          <p:spPr>
            <a:xfrm rot="14580000" flipH="1">
              <a:off x="4859296" y="4055170"/>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8" name="任意多边形 23">
              <a:extLst>
                <a:ext uri="{FF2B5EF4-FFF2-40B4-BE49-F238E27FC236}">
                  <a16:creationId xmlns="" xmlns:a16="http://schemas.microsoft.com/office/drawing/2014/main" id="{40B98F92-D16C-4709-9552-81B37806775D}"/>
                </a:ext>
              </a:extLst>
            </p:cNvPr>
            <p:cNvSpPr/>
            <p:nvPr/>
          </p:nvSpPr>
          <p:spPr>
            <a:xfrm>
              <a:off x="4052375" y="3813951"/>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grpSp>
      <p:grpSp>
        <p:nvGrpSpPr>
          <p:cNvPr id="29" name="组合 28">
            <a:extLst>
              <a:ext uri="{FF2B5EF4-FFF2-40B4-BE49-F238E27FC236}">
                <a16:creationId xmlns="" xmlns:a16="http://schemas.microsoft.com/office/drawing/2014/main" id="{9A2CF9A2-AD3C-47E7-995C-764DAB2688C0}"/>
              </a:ext>
            </a:extLst>
          </p:cNvPr>
          <p:cNvGrpSpPr/>
          <p:nvPr/>
        </p:nvGrpSpPr>
        <p:grpSpPr>
          <a:xfrm>
            <a:off x="3973117" y="4278131"/>
            <a:ext cx="1011098" cy="843370"/>
            <a:chOff x="4228234" y="3974251"/>
            <a:chExt cx="1010966" cy="843565"/>
          </a:xfrm>
        </p:grpSpPr>
        <p:sp>
          <p:nvSpPr>
            <p:cNvPr id="30" name="六边形 29">
              <a:extLst>
                <a:ext uri="{FF2B5EF4-FFF2-40B4-BE49-F238E27FC236}">
                  <a16:creationId xmlns="" xmlns:a16="http://schemas.microsoft.com/office/drawing/2014/main" id="{6EDF7019-DF6B-4BC3-984D-DE34D28A738C}"/>
                </a:ext>
              </a:extLst>
            </p:cNvPr>
            <p:cNvSpPr/>
            <p:nvPr/>
          </p:nvSpPr>
          <p:spPr>
            <a:xfrm>
              <a:off x="4241852" y="3974251"/>
              <a:ext cx="978537" cy="843565"/>
            </a:xfrm>
            <a:prstGeom prst="hexagon">
              <a:avLst/>
            </a:prstGeom>
            <a:solidFill>
              <a:srgbClr val="47484A"/>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1" name="文本框 26">
              <a:extLst>
                <a:ext uri="{FF2B5EF4-FFF2-40B4-BE49-F238E27FC236}">
                  <a16:creationId xmlns="" xmlns:a16="http://schemas.microsoft.com/office/drawing/2014/main" id="{C9FE67F8-0C3F-4015-A96D-C3F917CEE41D}"/>
                </a:ext>
              </a:extLst>
            </p:cNvPr>
            <p:cNvSpPr txBox="1"/>
            <p:nvPr/>
          </p:nvSpPr>
          <p:spPr>
            <a:xfrm>
              <a:off x="4228234" y="4118520"/>
              <a:ext cx="1010966" cy="523220"/>
            </a:xfrm>
            <a:prstGeom prst="rect">
              <a:avLst/>
            </a:prstGeom>
            <a:noFill/>
          </p:spPr>
          <p:txBody>
            <a:bodyPr wrap="square" rtlCol="0">
              <a:spAutoFit/>
            </a:bodyPr>
            <a:lstStyle/>
            <a:p>
              <a:pPr algn="ctr"/>
              <a:r>
                <a:rPr lang="en-US" altLang="zh-CN" sz="2800" dirty="0">
                  <a:solidFill>
                    <a:prstClr val="white"/>
                  </a:solidFill>
                  <a:cs typeface="+mn-ea"/>
                  <a:sym typeface="+mn-lt"/>
                </a:rPr>
                <a:t>02</a:t>
              </a:r>
              <a:endParaRPr lang="zh-CN" altLang="en-US" sz="2800" dirty="0">
                <a:solidFill>
                  <a:prstClr val="white"/>
                </a:solidFill>
                <a:cs typeface="+mn-ea"/>
                <a:sym typeface="+mn-lt"/>
              </a:endParaRPr>
            </a:p>
          </p:txBody>
        </p:sp>
      </p:grpSp>
      <p:grpSp>
        <p:nvGrpSpPr>
          <p:cNvPr id="32" name="组合 31">
            <a:extLst>
              <a:ext uri="{FF2B5EF4-FFF2-40B4-BE49-F238E27FC236}">
                <a16:creationId xmlns="" xmlns:a16="http://schemas.microsoft.com/office/drawing/2014/main" id="{609A83A9-F54D-49FC-9645-C17A82F72743}"/>
              </a:ext>
            </a:extLst>
          </p:cNvPr>
          <p:cNvGrpSpPr/>
          <p:nvPr/>
        </p:nvGrpSpPr>
        <p:grpSpPr>
          <a:xfrm>
            <a:off x="6096000" y="2756746"/>
            <a:ext cx="1505515" cy="1297389"/>
            <a:chOff x="6350839" y="2452512"/>
            <a:chExt cx="1505319" cy="1297689"/>
          </a:xfrm>
        </p:grpSpPr>
        <p:sp>
          <p:nvSpPr>
            <p:cNvPr id="33" name="梯形 32">
              <a:extLst>
                <a:ext uri="{FF2B5EF4-FFF2-40B4-BE49-F238E27FC236}">
                  <a16:creationId xmlns="" xmlns:a16="http://schemas.microsoft.com/office/drawing/2014/main" id="{95FA76BB-79A3-4CA5-BBC7-D6547E7CD67F}"/>
                </a:ext>
              </a:extLst>
            </p:cNvPr>
            <p:cNvSpPr/>
            <p:nvPr/>
          </p:nvSpPr>
          <p:spPr>
            <a:xfrm>
              <a:off x="6717001" y="3523139"/>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4" name="梯形 33">
              <a:extLst>
                <a:ext uri="{FF2B5EF4-FFF2-40B4-BE49-F238E27FC236}">
                  <a16:creationId xmlns="" xmlns:a16="http://schemas.microsoft.com/office/drawing/2014/main" id="{0D8E24DC-DD1D-47DC-9215-B0B46E4AC43E}"/>
                </a:ext>
              </a:extLst>
            </p:cNvPr>
            <p:cNvSpPr/>
            <p:nvPr/>
          </p:nvSpPr>
          <p:spPr>
            <a:xfrm flipV="1">
              <a:off x="6717001" y="2515055"/>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5" name="六边形 34">
              <a:extLst>
                <a:ext uri="{FF2B5EF4-FFF2-40B4-BE49-F238E27FC236}">
                  <a16:creationId xmlns="" xmlns:a16="http://schemas.microsoft.com/office/drawing/2014/main" id="{2BC0382B-3C20-42B6-9394-EE9CC3BA1490}"/>
                </a:ext>
              </a:extLst>
            </p:cNvPr>
            <p:cNvSpPr/>
            <p:nvPr/>
          </p:nvSpPr>
          <p:spPr>
            <a:xfrm>
              <a:off x="6350839" y="2452512"/>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6" name="任意多边形 27">
              <a:extLst>
                <a:ext uri="{FF2B5EF4-FFF2-40B4-BE49-F238E27FC236}">
                  <a16:creationId xmlns="" xmlns:a16="http://schemas.microsoft.com/office/drawing/2014/main" id="{2EB5E5FE-3137-443B-9B73-60516A46F151}"/>
                </a:ext>
              </a:extLst>
            </p:cNvPr>
            <p:cNvSpPr/>
            <p:nvPr/>
          </p:nvSpPr>
          <p:spPr>
            <a:xfrm>
              <a:off x="6424371" y="2515056"/>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37" name="梯形 71">
              <a:extLst>
                <a:ext uri="{FF2B5EF4-FFF2-40B4-BE49-F238E27FC236}">
                  <a16:creationId xmlns="" xmlns:a16="http://schemas.microsoft.com/office/drawing/2014/main" id="{7683BCDE-5B03-494F-9A8B-BC852129A686}"/>
                </a:ext>
              </a:extLst>
            </p:cNvPr>
            <p:cNvSpPr/>
            <p:nvPr/>
          </p:nvSpPr>
          <p:spPr>
            <a:xfrm rot="14580000" flipH="1">
              <a:off x="7231674" y="2760492"/>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8" name="任意多边形 31">
              <a:extLst>
                <a:ext uri="{FF2B5EF4-FFF2-40B4-BE49-F238E27FC236}">
                  <a16:creationId xmlns="" xmlns:a16="http://schemas.microsoft.com/office/drawing/2014/main" id="{9D57B217-9C7A-4467-8F6D-0395F676D150}"/>
                </a:ext>
              </a:extLst>
            </p:cNvPr>
            <p:cNvSpPr/>
            <p:nvPr/>
          </p:nvSpPr>
          <p:spPr>
            <a:xfrm>
              <a:off x="6424753" y="2519273"/>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grpSp>
      <p:grpSp>
        <p:nvGrpSpPr>
          <p:cNvPr id="39" name="组合 38">
            <a:extLst>
              <a:ext uri="{FF2B5EF4-FFF2-40B4-BE49-F238E27FC236}">
                <a16:creationId xmlns="" xmlns:a16="http://schemas.microsoft.com/office/drawing/2014/main" id="{007D7C45-BBC6-4071-9EF5-FBDD9B5463DE}"/>
              </a:ext>
            </a:extLst>
          </p:cNvPr>
          <p:cNvGrpSpPr/>
          <p:nvPr/>
        </p:nvGrpSpPr>
        <p:grpSpPr>
          <a:xfrm>
            <a:off x="6332095" y="2983753"/>
            <a:ext cx="1011098" cy="843370"/>
            <a:chOff x="6586905" y="2679573"/>
            <a:chExt cx="1010966" cy="843565"/>
          </a:xfrm>
        </p:grpSpPr>
        <p:sp>
          <p:nvSpPr>
            <p:cNvPr id="40" name="六边形 39">
              <a:extLst>
                <a:ext uri="{FF2B5EF4-FFF2-40B4-BE49-F238E27FC236}">
                  <a16:creationId xmlns="" xmlns:a16="http://schemas.microsoft.com/office/drawing/2014/main" id="{B0CB2504-22A4-40BE-9388-EF22D6A5DBA3}"/>
                </a:ext>
              </a:extLst>
            </p:cNvPr>
            <p:cNvSpPr/>
            <p:nvPr/>
          </p:nvSpPr>
          <p:spPr>
            <a:xfrm>
              <a:off x="6614230" y="2679573"/>
              <a:ext cx="978537" cy="843565"/>
            </a:xfrm>
            <a:prstGeom prst="hexagon">
              <a:avLst/>
            </a:prstGeom>
            <a:solidFill>
              <a:srgbClr val="1C5483"/>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1" name="文本框 47">
              <a:extLst>
                <a:ext uri="{FF2B5EF4-FFF2-40B4-BE49-F238E27FC236}">
                  <a16:creationId xmlns="" xmlns:a16="http://schemas.microsoft.com/office/drawing/2014/main" id="{573720A8-D156-47AE-B6DA-8427323CE79E}"/>
                </a:ext>
              </a:extLst>
            </p:cNvPr>
            <p:cNvSpPr txBox="1"/>
            <p:nvPr/>
          </p:nvSpPr>
          <p:spPr>
            <a:xfrm>
              <a:off x="6586905" y="2842334"/>
              <a:ext cx="1010966" cy="523220"/>
            </a:xfrm>
            <a:prstGeom prst="rect">
              <a:avLst/>
            </a:prstGeom>
            <a:noFill/>
          </p:spPr>
          <p:txBody>
            <a:bodyPr wrap="square" rtlCol="0">
              <a:spAutoFit/>
            </a:bodyPr>
            <a:lstStyle/>
            <a:p>
              <a:pPr algn="ctr"/>
              <a:r>
                <a:rPr lang="en-US" altLang="zh-CN" sz="2800" dirty="0">
                  <a:solidFill>
                    <a:prstClr val="white"/>
                  </a:solidFill>
                  <a:cs typeface="+mn-ea"/>
                  <a:sym typeface="+mn-lt"/>
                </a:rPr>
                <a:t>05</a:t>
              </a:r>
              <a:endParaRPr lang="zh-CN" altLang="en-US" sz="2800" dirty="0">
                <a:solidFill>
                  <a:prstClr val="white"/>
                </a:solidFill>
                <a:cs typeface="+mn-ea"/>
                <a:sym typeface="+mn-lt"/>
              </a:endParaRPr>
            </a:p>
          </p:txBody>
        </p:sp>
      </p:grpSp>
      <p:grpSp>
        <p:nvGrpSpPr>
          <p:cNvPr id="42" name="组合 41">
            <a:extLst>
              <a:ext uri="{FF2B5EF4-FFF2-40B4-BE49-F238E27FC236}">
                <a16:creationId xmlns="" xmlns:a16="http://schemas.microsoft.com/office/drawing/2014/main" id="{77A03896-5EEA-48C1-A9E8-5FB728892EFE}"/>
              </a:ext>
            </a:extLst>
          </p:cNvPr>
          <p:cNvGrpSpPr/>
          <p:nvPr/>
        </p:nvGrpSpPr>
        <p:grpSpPr>
          <a:xfrm>
            <a:off x="6096000" y="4051124"/>
            <a:ext cx="1505515" cy="1297389"/>
            <a:chOff x="6350839" y="3747190"/>
            <a:chExt cx="1505319" cy="1297689"/>
          </a:xfrm>
        </p:grpSpPr>
        <p:sp>
          <p:nvSpPr>
            <p:cNvPr id="43" name="梯形 42">
              <a:extLst>
                <a:ext uri="{FF2B5EF4-FFF2-40B4-BE49-F238E27FC236}">
                  <a16:creationId xmlns="" xmlns:a16="http://schemas.microsoft.com/office/drawing/2014/main" id="{96F0DDEC-2D9D-4BA4-AEAB-315E793004C6}"/>
                </a:ext>
              </a:extLst>
            </p:cNvPr>
            <p:cNvSpPr/>
            <p:nvPr/>
          </p:nvSpPr>
          <p:spPr>
            <a:xfrm>
              <a:off x="6717001" y="4817817"/>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4" name="梯形 43">
              <a:extLst>
                <a:ext uri="{FF2B5EF4-FFF2-40B4-BE49-F238E27FC236}">
                  <a16:creationId xmlns="" xmlns:a16="http://schemas.microsoft.com/office/drawing/2014/main" id="{02DB72D5-A7ED-4A65-A882-09D764698158}"/>
                </a:ext>
              </a:extLst>
            </p:cNvPr>
            <p:cNvSpPr/>
            <p:nvPr/>
          </p:nvSpPr>
          <p:spPr>
            <a:xfrm flipV="1">
              <a:off x="6717001" y="3809733"/>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5" name="六边形 44">
              <a:extLst>
                <a:ext uri="{FF2B5EF4-FFF2-40B4-BE49-F238E27FC236}">
                  <a16:creationId xmlns="" xmlns:a16="http://schemas.microsoft.com/office/drawing/2014/main" id="{50CBEBBD-5324-4F84-8446-C6CD99447CB9}"/>
                </a:ext>
              </a:extLst>
            </p:cNvPr>
            <p:cNvSpPr/>
            <p:nvPr/>
          </p:nvSpPr>
          <p:spPr>
            <a:xfrm>
              <a:off x="6350839" y="3747190"/>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6" name="任意多边形 43">
              <a:extLst>
                <a:ext uri="{FF2B5EF4-FFF2-40B4-BE49-F238E27FC236}">
                  <a16:creationId xmlns="" xmlns:a16="http://schemas.microsoft.com/office/drawing/2014/main" id="{2FAE1266-2B38-4BC6-B078-275EDAE6E486}"/>
                </a:ext>
              </a:extLst>
            </p:cNvPr>
            <p:cNvSpPr/>
            <p:nvPr/>
          </p:nvSpPr>
          <p:spPr>
            <a:xfrm>
              <a:off x="6424371" y="3809734"/>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47" name="梯形 71">
              <a:extLst>
                <a:ext uri="{FF2B5EF4-FFF2-40B4-BE49-F238E27FC236}">
                  <a16:creationId xmlns="" xmlns:a16="http://schemas.microsoft.com/office/drawing/2014/main" id="{7FA183CD-E68C-4F28-B004-8C8C4C967943}"/>
                </a:ext>
              </a:extLst>
            </p:cNvPr>
            <p:cNvSpPr/>
            <p:nvPr/>
          </p:nvSpPr>
          <p:spPr>
            <a:xfrm rot="14580000" flipH="1">
              <a:off x="7231674" y="4055170"/>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8" name="任意多边形 47">
              <a:extLst>
                <a:ext uri="{FF2B5EF4-FFF2-40B4-BE49-F238E27FC236}">
                  <a16:creationId xmlns="" xmlns:a16="http://schemas.microsoft.com/office/drawing/2014/main" id="{01D9367B-36B8-4B3D-8C9C-897F87C892DA}"/>
                </a:ext>
              </a:extLst>
            </p:cNvPr>
            <p:cNvSpPr/>
            <p:nvPr/>
          </p:nvSpPr>
          <p:spPr>
            <a:xfrm>
              <a:off x="6424753" y="3813951"/>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grpSp>
      <p:grpSp>
        <p:nvGrpSpPr>
          <p:cNvPr id="49" name="组合 48">
            <a:extLst>
              <a:ext uri="{FF2B5EF4-FFF2-40B4-BE49-F238E27FC236}">
                <a16:creationId xmlns="" xmlns:a16="http://schemas.microsoft.com/office/drawing/2014/main" id="{E9AC24FB-A037-4BC2-95D4-D848217CF58F}"/>
              </a:ext>
            </a:extLst>
          </p:cNvPr>
          <p:cNvGrpSpPr/>
          <p:nvPr/>
        </p:nvGrpSpPr>
        <p:grpSpPr>
          <a:xfrm>
            <a:off x="6332095" y="4278131"/>
            <a:ext cx="1011098" cy="843370"/>
            <a:chOff x="6586905" y="3974251"/>
            <a:chExt cx="1010966" cy="843565"/>
          </a:xfrm>
        </p:grpSpPr>
        <p:sp>
          <p:nvSpPr>
            <p:cNvPr id="50" name="六边形 49">
              <a:extLst>
                <a:ext uri="{FF2B5EF4-FFF2-40B4-BE49-F238E27FC236}">
                  <a16:creationId xmlns="" xmlns:a16="http://schemas.microsoft.com/office/drawing/2014/main" id="{6745C1DE-0EDE-4093-9906-2694B1DEC702}"/>
                </a:ext>
              </a:extLst>
            </p:cNvPr>
            <p:cNvSpPr/>
            <p:nvPr/>
          </p:nvSpPr>
          <p:spPr>
            <a:xfrm>
              <a:off x="6614230" y="3974251"/>
              <a:ext cx="978537" cy="843565"/>
            </a:xfrm>
            <a:prstGeom prst="hexagon">
              <a:avLst/>
            </a:prstGeom>
            <a:solidFill>
              <a:srgbClr val="47484A"/>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1" name="文本框 50">
              <a:extLst>
                <a:ext uri="{FF2B5EF4-FFF2-40B4-BE49-F238E27FC236}">
                  <a16:creationId xmlns="" xmlns:a16="http://schemas.microsoft.com/office/drawing/2014/main" id="{213419A9-F165-48A7-BAC9-C8BB3DC5493D}"/>
                </a:ext>
              </a:extLst>
            </p:cNvPr>
            <p:cNvSpPr txBox="1"/>
            <p:nvPr/>
          </p:nvSpPr>
          <p:spPr>
            <a:xfrm>
              <a:off x="6586905" y="4118520"/>
              <a:ext cx="1010966" cy="523220"/>
            </a:xfrm>
            <a:prstGeom prst="rect">
              <a:avLst/>
            </a:prstGeom>
            <a:noFill/>
          </p:spPr>
          <p:txBody>
            <a:bodyPr wrap="square" rtlCol="0">
              <a:spAutoFit/>
            </a:bodyPr>
            <a:lstStyle/>
            <a:p>
              <a:pPr algn="ctr"/>
              <a:r>
                <a:rPr lang="en-US" altLang="zh-CN" sz="2800" dirty="0">
                  <a:solidFill>
                    <a:prstClr val="white"/>
                  </a:solidFill>
                  <a:cs typeface="+mn-ea"/>
                  <a:sym typeface="+mn-lt"/>
                </a:rPr>
                <a:t>04</a:t>
              </a:r>
              <a:endParaRPr lang="zh-CN" altLang="en-US" sz="2800" dirty="0">
                <a:solidFill>
                  <a:prstClr val="white"/>
                </a:solidFill>
                <a:cs typeface="+mn-ea"/>
                <a:sym typeface="+mn-lt"/>
              </a:endParaRPr>
            </a:p>
          </p:txBody>
        </p:sp>
      </p:grpSp>
      <p:grpSp>
        <p:nvGrpSpPr>
          <p:cNvPr id="52" name="组合 51">
            <a:extLst>
              <a:ext uri="{FF2B5EF4-FFF2-40B4-BE49-F238E27FC236}">
                <a16:creationId xmlns="" xmlns:a16="http://schemas.microsoft.com/office/drawing/2014/main" id="{C2C13437-7508-4248-9CF7-267FC2C4F179}"/>
              </a:ext>
            </a:extLst>
          </p:cNvPr>
          <p:cNvGrpSpPr/>
          <p:nvPr/>
        </p:nvGrpSpPr>
        <p:grpSpPr>
          <a:xfrm>
            <a:off x="4909634" y="4686735"/>
            <a:ext cx="1505515" cy="1297389"/>
            <a:chOff x="5164627" y="4382948"/>
            <a:chExt cx="1505319" cy="1297689"/>
          </a:xfrm>
        </p:grpSpPr>
        <p:sp>
          <p:nvSpPr>
            <p:cNvPr id="53" name="梯形 52">
              <a:extLst>
                <a:ext uri="{FF2B5EF4-FFF2-40B4-BE49-F238E27FC236}">
                  <a16:creationId xmlns="" xmlns:a16="http://schemas.microsoft.com/office/drawing/2014/main" id="{18AFBA52-EBA9-40A3-AD23-422AE8FA8425}"/>
                </a:ext>
              </a:extLst>
            </p:cNvPr>
            <p:cNvSpPr/>
            <p:nvPr/>
          </p:nvSpPr>
          <p:spPr>
            <a:xfrm>
              <a:off x="5530789" y="5453575"/>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4" name="梯形 53">
              <a:extLst>
                <a:ext uri="{FF2B5EF4-FFF2-40B4-BE49-F238E27FC236}">
                  <a16:creationId xmlns="" xmlns:a16="http://schemas.microsoft.com/office/drawing/2014/main" id="{A571561A-A70B-4833-9C1B-DA17AB7E7F35}"/>
                </a:ext>
              </a:extLst>
            </p:cNvPr>
            <p:cNvSpPr/>
            <p:nvPr/>
          </p:nvSpPr>
          <p:spPr>
            <a:xfrm flipV="1">
              <a:off x="5530789" y="4445491"/>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5" name="六边形 54">
              <a:extLst>
                <a:ext uri="{FF2B5EF4-FFF2-40B4-BE49-F238E27FC236}">
                  <a16:creationId xmlns="" xmlns:a16="http://schemas.microsoft.com/office/drawing/2014/main" id="{63AA3BED-601D-4E9B-8D6E-00E8BABC083A}"/>
                </a:ext>
              </a:extLst>
            </p:cNvPr>
            <p:cNvSpPr/>
            <p:nvPr/>
          </p:nvSpPr>
          <p:spPr>
            <a:xfrm>
              <a:off x="5164627" y="4382948"/>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6" name="任意多边形 35">
              <a:extLst>
                <a:ext uri="{FF2B5EF4-FFF2-40B4-BE49-F238E27FC236}">
                  <a16:creationId xmlns="" xmlns:a16="http://schemas.microsoft.com/office/drawing/2014/main" id="{7B0FEBC9-FCE7-41C6-BA34-764FADF32893}"/>
                </a:ext>
              </a:extLst>
            </p:cNvPr>
            <p:cNvSpPr/>
            <p:nvPr/>
          </p:nvSpPr>
          <p:spPr>
            <a:xfrm>
              <a:off x="5238159" y="4445492"/>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57" name="梯形 71">
              <a:extLst>
                <a:ext uri="{FF2B5EF4-FFF2-40B4-BE49-F238E27FC236}">
                  <a16:creationId xmlns="" xmlns:a16="http://schemas.microsoft.com/office/drawing/2014/main" id="{C7516070-A8DB-4E35-95CD-6BCB86EBA15B}"/>
                </a:ext>
              </a:extLst>
            </p:cNvPr>
            <p:cNvSpPr/>
            <p:nvPr/>
          </p:nvSpPr>
          <p:spPr>
            <a:xfrm rot="14580000" flipH="1">
              <a:off x="6045462" y="4690928"/>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8" name="任意多边形 39">
              <a:extLst>
                <a:ext uri="{FF2B5EF4-FFF2-40B4-BE49-F238E27FC236}">
                  <a16:creationId xmlns="" xmlns:a16="http://schemas.microsoft.com/office/drawing/2014/main" id="{55CA5CDD-37E4-416A-B479-F97F375FE030}"/>
                </a:ext>
              </a:extLst>
            </p:cNvPr>
            <p:cNvSpPr/>
            <p:nvPr/>
          </p:nvSpPr>
          <p:spPr>
            <a:xfrm>
              <a:off x="5238541" y="4449709"/>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grpSp>
      <p:grpSp>
        <p:nvGrpSpPr>
          <p:cNvPr id="59" name="组合 58">
            <a:extLst>
              <a:ext uri="{FF2B5EF4-FFF2-40B4-BE49-F238E27FC236}">
                <a16:creationId xmlns="" xmlns:a16="http://schemas.microsoft.com/office/drawing/2014/main" id="{FF22FFF1-EE3B-407E-A608-0C967346C22D}"/>
              </a:ext>
            </a:extLst>
          </p:cNvPr>
          <p:cNvGrpSpPr/>
          <p:nvPr/>
        </p:nvGrpSpPr>
        <p:grpSpPr>
          <a:xfrm>
            <a:off x="5137743" y="4913742"/>
            <a:ext cx="1013981" cy="843370"/>
            <a:chOff x="5392706" y="4610009"/>
            <a:chExt cx="1013849" cy="843565"/>
          </a:xfrm>
        </p:grpSpPr>
        <p:sp>
          <p:nvSpPr>
            <p:cNvPr id="60" name="六边形 59">
              <a:extLst>
                <a:ext uri="{FF2B5EF4-FFF2-40B4-BE49-F238E27FC236}">
                  <a16:creationId xmlns="" xmlns:a16="http://schemas.microsoft.com/office/drawing/2014/main" id="{07D30E86-E34D-4676-9E62-5113660BE86B}"/>
                </a:ext>
              </a:extLst>
            </p:cNvPr>
            <p:cNvSpPr/>
            <p:nvPr/>
          </p:nvSpPr>
          <p:spPr>
            <a:xfrm>
              <a:off x="5428018" y="4610009"/>
              <a:ext cx="978537" cy="843565"/>
            </a:xfrm>
            <a:prstGeom prst="hexagon">
              <a:avLst/>
            </a:prstGeom>
            <a:solidFill>
              <a:srgbClr val="1C5483"/>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1" name="文本框 52">
              <a:extLst>
                <a:ext uri="{FF2B5EF4-FFF2-40B4-BE49-F238E27FC236}">
                  <a16:creationId xmlns="" xmlns:a16="http://schemas.microsoft.com/office/drawing/2014/main" id="{D6C39D6F-20E2-4BA2-BB39-6A2E9AD44064}"/>
                </a:ext>
              </a:extLst>
            </p:cNvPr>
            <p:cNvSpPr txBox="1"/>
            <p:nvPr/>
          </p:nvSpPr>
          <p:spPr>
            <a:xfrm>
              <a:off x="5392706" y="4771239"/>
              <a:ext cx="1010966" cy="523220"/>
            </a:xfrm>
            <a:prstGeom prst="rect">
              <a:avLst/>
            </a:prstGeom>
            <a:noFill/>
          </p:spPr>
          <p:txBody>
            <a:bodyPr wrap="square" rtlCol="0">
              <a:spAutoFit/>
            </a:bodyPr>
            <a:lstStyle/>
            <a:p>
              <a:pPr algn="ctr"/>
              <a:r>
                <a:rPr lang="en-US" altLang="zh-CN" sz="2800" dirty="0">
                  <a:solidFill>
                    <a:prstClr val="white"/>
                  </a:solidFill>
                  <a:cs typeface="+mn-ea"/>
                  <a:sym typeface="+mn-lt"/>
                </a:rPr>
                <a:t>03</a:t>
              </a:r>
              <a:endParaRPr lang="zh-CN" altLang="en-US" sz="2800" dirty="0">
                <a:solidFill>
                  <a:prstClr val="white"/>
                </a:solidFill>
                <a:cs typeface="+mn-ea"/>
                <a:sym typeface="+mn-lt"/>
              </a:endParaRPr>
            </a:p>
          </p:txBody>
        </p:sp>
      </p:grpSp>
      <p:grpSp>
        <p:nvGrpSpPr>
          <p:cNvPr id="62" name="组合 61">
            <a:extLst>
              <a:ext uri="{FF2B5EF4-FFF2-40B4-BE49-F238E27FC236}">
                <a16:creationId xmlns="" xmlns:a16="http://schemas.microsoft.com/office/drawing/2014/main" id="{21621795-BB7F-44E9-83AB-CA98C45DE983}"/>
              </a:ext>
            </a:extLst>
          </p:cNvPr>
          <p:cNvGrpSpPr/>
          <p:nvPr/>
        </p:nvGrpSpPr>
        <p:grpSpPr>
          <a:xfrm>
            <a:off x="4909634" y="2108749"/>
            <a:ext cx="1505515" cy="1297389"/>
            <a:chOff x="5164627" y="1804365"/>
            <a:chExt cx="1505319" cy="1297689"/>
          </a:xfrm>
        </p:grpSpPr>
        <p:sp>
          <p:nvSpPr>
            <p:cNvPr id="63" name="梯形 62">
              <a:extLst>
                <a:ext uri="{FF2B5EF4-FFF2-40B4-BE49-F238E27FC236}">
                  <a16:creationId xmlns="" xmlns:a16="http://schemas.microsoft.com/office/drawing/2014/main" id="{32299A2D-BBE6-4EC2-863D-5DC99E842B11}"/>
                </a:ext>
              </a:extLst>
            </p:cNvPr>
            <p:cNvSpPr/>
            <p:nvPr/>
          </p:nvSpPr>
          <p:spPr>
            <a:xfrm flipV="1">
              <a:off x="5530789" y="1866908"/>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4" name="六边形 63">
              <a:extLst>
                <a:ext uri="{FF2B5EF4-FFF2-40B4-BE49-F238E27FC236}">
                  <a16:creationId xmlns="" xmlns:a16="http://schemas.microsoft.com/office/drawing/2014/main" id="{36F75E84-8EA6-426E-A9A2-8011889C532B}"/>
                </a:ext>
              </a:extLst>
            </p:cNvPr>
            <p:cNvSpPr/>
            <p:nvPr/>
          </p:nvSpPr>
          <p:spPr>
            <a:xfrm>
              <a:off x="5164627" y="1804365"/>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5" name="任意多边形 11">
              <a:extLst>
                <a:ext uri="{FF2B5EF4-FFF2-40B4-BE49-F238E27FC236}">
                  <a16:creationId xmlns="" xmlns:a16="http://schemas.microsoft.com/office/drawing/2014/main" id="{B082CFF8-AD2C-499F-A7DA-9EB71D40B875}"/>
                </a:ext>
              </a:extLst>
            </p:cNvPr>
            <p:cNvSpPr/>
            <p:nvPr/>
          </p:nvSpPr>
          <p:spPr>
            <a:xfrm>
              <a:off x="5238159" y="1866909"/>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66" name="梯形 65">
              <a:extLst>
                <a:ext uri="{FF2B5EF4-FFF2-40B4-BE49-F238E27FC236}">
                  <a16:creationId xmlns="" xmlns:a16="http://schemas.microsoft.com/office/drawing/2014/main" id="{370271CD-9A41-495B-B651-E1F8BF3D31BE}"/>
                </a:ext>
              </a:extLst>
            </p:cNvPr>
            <p:cNvSpPr/>
            <p:nvPr/>
          </p:nvSpPr>
          <p:spPr>
            <a:xfrm>
              <a:off x="5530789" y="2874992"/>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7" name="梯形 71">
              <a:extLst>
                <a:ext uri="{FF2B5EF4-FFF2-40B4-BE49-F238E27FC236}">
                  <a16:creationId xmlns="" xmlns:a16="http://schemas.microsoft.com/office/drawing/2014/main" id="{18548D9D-28F4-4A17-955F-055909469D1E}"/>
                </a:ext>
              </a:extLst>
            </p:cNvPr>
            <p:cNvSpPr/>
            <p:nvPr/>
          </p:nvSpPr>
          <p:spPr>
            <a:xfrm rot="14580000" flipH="1">
              <a:off x="6045462" y="2112345"/>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8" name="任意多边形 15">
              <a:extLst>
                <a:ext uri="{FF2B5EF4-FFF2-40B4-BE49-F238E27FC236}">
                  <a16:creationId xmlns="" xmlns:a16="http://schemas.microsoft.com/office/drawing/2014/main" id="{E8EEC0C8-00DB-4B82-81B7-2F0E01974826}"/>
                </a:ext>
              </a:extLst>
            </p:cNvPr>
            <p:cNvSpPr/>
            <p:nvPr/>
          </p:nvSpPr>
          <p:spPr>
            <a:xfrm>
              <a:off x="5238541" y="1871126"/>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grpSp>
      <p:grpSp>
        <p:nvGrpSpPr>
          <p:cNvPr id="69" name="组合 68">
            <a:extLst>
              <a:ext uri="{FF2B5EF4-FFF2-40B4-BE49-F238E27FC236}">
                <a16:creationId xmlns="" xmlns:a16="http://schemas.microsoft.com/office/drawing/2014/main" id="{1350EC5A-E93D-497B-B83E-4FC6B7463A7C}"/>
              </a:ext>
            </a:extLst>
          </p:cNvPr>
          <p:cNvGrpSpPr/>
          <p:nvPr/>
        </p:nvGrpSpPr>
        <p:grpSpPr>
          <a:xfrm>
            <a:off x="5137743" y="2335756"/>
            <a:ext cx="1013981" cy="843370"/>
            <a:chOff x="5392706" y="2031426"/>
            <a:chExt cx="1013849" cy="843565"/>
          </a:xfrm>
        </p:grpSpPr>
        <p:sp>
          <p:nvSpPr>
            <p:cNvPr id="70" name="六边形 69">
              <a:extLst>
                <a:ext uri="{FF2B5EF4-FFF2-40B4-BE49-F238E27FC236}">
                  <a16:creationId xmlns="" xmlns:a16="http://schemas.microsoft.com/office/drawing/2014/main" id="{D51D21B8-1ACE-4376-A474-16426E571981}"/>
                </a:ext>
              </a:extLst>
            </p:cNvPr>
            <p:cNvSpPr/>
            <p:nvPr/>
          </p:nvSpPr>
          <p:spPr>
            <a:xfrm>
              <a:off x="5428018" y="2031426"/>
              <a:ext cx="978537" cy="843565"/>
            </a:xfrm>
            <a:prstGeom prst="hexagon">
              <a:avLst/>
            </a:prstGeom>
            <a:solidFill>
              <a:srgbClr val="47484A"/>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1" name="文本框 54">
              <a:extLst>
                <a:ext uri="{FF2B5EF4-FFF2-40B4-BE49-F238E27FC236}">
                  <a16:creationId xmlns="" xmlns:a16="http://schemas.microsoft.com/office/drawing/2014/main" id="{6D63750A-38CB-4F2A-9F1E-995693F52698}"/>
                </a:ext>
              </a:extLst>
            </p:cNvPr>
            <p:cNvSpPr txBox="1"/>
            <p:nvPr/>
          </p:nvSpPr>
          <p:spPr>
            <a:xfrm>
              <a:off x="5392706" y="2200064"/>
              <a:ext cx="1010966" cy="523220"/>
            </a:xfrm>
            <a:prstGeom prst="rect">
              <a:avLst/>
            </a:prstGeom>
            <a:noFill/>
          </p:spPr>
          <p:txBody>
            <a:bodyPr wrap="square" rtlCol="0">
              <a:spAutoFit/>
            </a:bodyPr>
            <a:lstStyle/>
            <a:p>
              <a:pPr algn="ctr"/>
              <a:r>
                <a:rPr lang="en-US" altLang="zh-CN" sz="2800" dirty="0">
                  <a:solidFill>
                    <a:prstClr val="white"/>
                  </a:solidFill>
                  <a:cs typeface="+mn-ea"/>
                  <a:sym typeface="+mn-lt"/>
                </a:rPr>
                <a:t>06</a:t>
              </a:r>
              <a:endParaRPr lang="zh-CN" altLang="en-US" sz="2800" dirty="0">
                <a:solidFill>
                  <a:prstClr val="white"/>
                </a:solidFill>
                <a:cs typeface="+mn-ea"/>
                <a:sym typeface="+mn-lt"/>
              </a:endParaRPr>
            </a:p>
          </p:txBody>
        </p:sp>
      </p:grpSp>
      <p:grpSp>
        <p:nvGrpSpPr>
          <p:cNvPr id="72" name="组合 71">
            <a:extLst>
              <a:ext uri="{FF2B5EF4-FFF2-40B4-BE49-F238E27FC236}">
                <a16:creationId xmlns="" xmlns:a16="http://schemas.microsoft.com/office/drawing/2014/main" id="{09580CC9-A92B-4D8B-B157-9A644D925B3C}"/>
              </a:ext>
            </a:extLst>
          </p:cNvPr>
          <p:cNvGrpSpPr/>
          <p:nvPr/>
        </p:nvGrpSpPr>
        <p:grpSpPr>
          <a:xfrm>
            <a:off x="6339812" y="2328219"/>
            <a:ext cx="3159618" cy="359255"/>
            <a:chOff x="5415884" y="5002052"/>
            <a:chExt cx="2972305" cy="359338"/>
          </a:xfrm>
        </p:grpSpPr>
        <p:sp>
          <p:nvSpPr>
            <p:cNvPr id="73" name="任意多边形 59">
              <a:extLst>
                <a:ext uri="{FF2B5EF4-FFF2-40B4-BE49-F238E27FC236}">
                  <a16:creationId xmlns="" xmlns:a16="http://schemas.microsoft.com/office/drawing/2014/main" id="{937607AD-14AD-4223-8CB1-E0CDC5B03278}"/>
                </a:ext>
              </a:extLst>
            </p:cNvPr>
            <p:cNvSpPr/>
            <p:nvPr/>
          </p:nvSpPr>
          <p:spPr>
            <a:xfrm flipH="1">
              <a:off x="5487706" y="5063233"/>
              <a:ext cx="2900483"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4" name="椭圆 73">
              <a:extLst>
                <a:ext uri="{FF2B5EF4-FFF2-40B4-BE49-F238E27FC236}">
                  <a16:creationId xmlns="" xmlns:a16="http://schemas.microsoft.com/office/drawing/2014/main" id="{E55D1FEC-A404-4933-8AF9-FD52E856F1C5}"/>
                </a:ext>
              </a:extLst>
            </p:cNvPr>
            <p:cNvSpPr/>
            <p:nvPr/>
          </p:nvSpPr>
          <p:spPr>
            <a:xfrm flipH="1">
              <a:off x="5415884" y="5002052"/>
              <a:ext cx="118316" cy="122544"/>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75" name="组合 74">
            <a:extLst>
              <a:ext uri="{FF2B5EF4-FFF2-40B4-BE49-F238E27FC236}">
                <a16:creationId xmlns="" xmlns:a16="http://schemas.microsoft.com/office/drawing/2014/main" id="{19BFFC6E-AE74-4A80-9F9E-B3596C5CD203}"/>
              </a:ext>
            </a:extLst>
          </p:cNvPr>
          <p:cNvGrpSpPr/>
          <p:nvPr/>
        </p:nvGrpSpPr>
        <p:grpSpPr>
          <a:xfrm>
            <a:off x="7511540" y="3663212"/>
            <a:ext cx="1736378" cy="359255"/>
            <a:chOff x="5415884" y="5002052"/>
            <a:chExt cx="1633441" cy="359338"/>
          </a:xfrm>
        </p:grpSpPr>
        <p:sp>
          <p:nvSpPr>
            <p:cNvPr id="76" name="任意多边形 64">
              <a:extLst>
                <a:ext uri="{FF2B5EF4-FFF2-40B4-BE49-F238E27FC236}">
                  <a16:creationId xmlns="" xmlns:a16="http://schemas.microsoft.com/office/drawing/2014/main" id="{BCF76875-DDF9-45BC-9B9E-27C052991221}"/>
                </a:ext>
              </a:extLst>
            </p:cNvPr>
            <p:cNvSpPr/>
            <p:nvPr/>
          </p:nvSpPr>
          <p:spPr>
            <a:xfrm flipH="1">
              <a:off x="5487704" y="5063233"/>
              <a:ext cx="1561621"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7" name="椭圆 76">
              <a:extLst>
                <a:ext uri="{FF2B5EF4-FFF2-40B4-BE49-F238E27FC236}">
                  <a16:creationId xmlns="" xmlns:a16="http://schemas.microsoft.com/office/drawing/2014/main" id="{CA43C0F8-D1E2-48C8-9B9F-6D3C78631BF1}"/>
                </a:ext>
              </a:extLst>
            </p:cNvPr>
            <p:cNvSpPr/>
            <p:nvPr/>
          </p:nvSpPr>
          <p:spPr>
            <a:xfrm flipH="1">
              <a:off x="5415884" y="5002052"/>
              <a:ext cx="118316" cy="122544"/>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78" name="组合 77">
            <a:extLst>
              <a:ext uri="{FF2B5EF4-FFF2-40B4-BE49-F238E27FC236}">
                <a16:creationId xmlns="" xmlns:a16="http://schemas.microsoft.com/office/drawing/2014/main" id="{7B5EC62B-3F6D-4FB6-B565-B6213B33D515}"/>
              </a:ext>
            </a:extLst>
          </p:cNvPr>
          <p:cNvGrpSpPr/>
          <p:nvPr/>
        </p:nvGrpSpPr>
        <p:grpSpPr>
          <a:xfrm>
            <a:off x="7511540" y="4982818"/>
            <a:ext cx="1736378" cy="359255"/>
            <a:chOff x="5415884" y="5002052"/>
            <a:chExt cx="1633441" cy="359338"/>
          </a:xfrm>
        </p:grpSpPr>
        <p:sp>
          <p:nvSpPr>
            <p:cNvPr id="79" name="任意多边形 69">
              <a:extLst>
                <a:ext uri="{FF2B5EF4-FFF2-40B4-BE49-F238E27FC236}">
                  <a16:creationId xmlns="" xmlns:a16="http://schemas.microsoft.com/office/drawing/2014/main" id="{10C88FE7-6970-4A4C-9645-76759C2C6151}"/>
                </a:ext>
              </a:extLst>
            </p:cNvPr>
            <p:cNvSpPr/>
            <p:nvPr/>
          </p:nvSpPr>
          <p:spPr>
            <a:xfrm flipH="1">
              <a:off x="5487704" y="5063233"/>
              <a:ext cx="1561621"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0" name="椭圆 79">
              <a:extLst>
                <a:ext uri="{FF2B5EF4-FFF2-40B4-BE49-F238E27FC236}">
                  <a16:creationId xmlns="" xmlns:a16="http://schemas.microsoft.com/office/drawing/2014/main" id="{0FC9F0A6-E3A8-4F0C-8F53-A0A8493531D9}"/>
                </a:ext>
              </a:extLst>
            </p:cNvPr>
            <p:cNvSpPr/>
            <p:nvPr/>
          </p:nvSpPr>
          <p:spPr>
            <a:xfrm flipH="1">
              <a:off x="5415884" y="5002052"/>
              <a:ext cx="118316" cy="122544"/>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81" name="组合 80">
            <a:extLst>
              <a:ext uri="{FF2B5EF4-FFF2-40B4-BE49-F238E27FC236}">
                <a16:creationId xmlns="" xmlns:a16="http://schemas.microsoft.com/office/drawing/2014/main" id="{C6616C9B-64FE-489C-9FD4-FA8F66A80F82}"/>
              </a:ext>
            </a:extLst>
          </p:cNvPr>
          <p:cNvGrpSpPr/>
          <p:nvPr/>
        </p:nvGrpSpPr>
        <p:grpSpPr>
          <a:xfrm flipH="1" flipV="1">
            <a:off x="2371151" y="5396568"/>
            <a:ext cx="2631082" cy="353687"/>
            <a:chOff x="5415884" y="5007622"/>
            <a:chExt cx="3006387" cy="353769"/>
          </a:xfrm>
        </p:grpSpPr>
        <p:sp>
          <p:nvSpPr>
            <p:cNvPr id="82" name="任意多边形 72">
              <a:extLst>
                <a:ext uri="{FF2B5EF4-FFF2-40B4-BE49-F238E27FC236}">
                  <a16:creationId xmlns="" xmlns:a16="http://schemas.microsoft.com/office/drawing/2014/main" id="{24667E3A-BEF5-420A-BFAB-CB66AF29B450}"/>
                </a:ext>
              </a:extLst>
            </p:cNvPr>
            <p:cNvSpPr/>
            <p:nvPr/>
          </p:nvSpPr>
          <p:spPr>
            <a:xfrm flipH="1">
              <a:off x="5521870" y="5063234"/>
              <a:ext cx="2900401"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3" name="椭圆 82">
              <a:extLst>
                <a:ext uri="{FF2B5EF4-FFF2-40B4-BE49-F238E27FC236}">
                  <a16:creationId xmlns="" xmlns:a16="http://schemas.microsoft.com/office/drawing/2014/main" id="{3DB86A4C-0D44-4778-8022-2CA57E83BDF9}"/>
                </a:ext>
              </a:extLst>
            </p:cNvPr>
            <p:cNvSpPr/>
            <p:nvPr/>
          </p:nvSpPr>
          <p:spPr>
            <a:xfrm flipH="1">
              <a:off x="5415884" y="5007622"/>
              <a:ext cx="118316" cy="111404"/>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84" name="组合 83">
            <a:extLst>
              <a:ext uri="{FF2B5EF4-FFF2-40B4-BE49-F238E27FC236}">
                <a16:creationId xmlns="" xmlns:a16="http://schemas.microsoft.com/office/drawing/2014/main" id="{BDEEFB44-C88C-4ED5-944C-C408E8C6BF80}"/>
              </a:ext>
            </a:extLst>
          </p:cNvPr>
          <p:cNvGrpSpPr/>
          <p:nvPr/>
        </p:nvGrpSpPr>
        <p:grpSpPr>
          <a:xfrm flipH="1" flipV="1">
            <a:off x="2355016" y="4099725"/>
            <a:ext cx="1443102" cy="353688"/>
            <a:chOff x="5415884" y="5007622"/>
            <a:chExt cx="1648950" cy="353770"/>
          </a:xfrm>
        </p:grpSpPr>
        <p:sp>
          <p:nvSpPr>
            <p:cNvPr id="85" name="任意多边形 94">
              <a:extLst>
                <a:ext uri="{FF2B5EF4-FFF2-40B4-BE49-F238E27FC236}">
                  <a16:creationId xmlns="" xmlns:a16="http://schemas.microsoft.com/office/drawing/2014/main" id="{6581A8C0-A603-4C91-8B7F-A61CCD193F4A}"/>
                </a:ext>
              </a:extLst>
            </p:cNvPr>
            <p:cNvSpPr/>
            <p:nvPr/>
          </p:nvSpPr>
          <p:spPr>
            <a:xfrm flipH="1">
              <a:off x="5521870" y="5063235"/>
              <a:ext cx="1542964"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6" name="椭圆 85">
              <a:extLst>
                <a:ext uri="{FF2B5EF4-FFF2-40B4-BE49-F238E27FC236}">
                  <a16:creationId xmlns="" xmlns:a16="http://schemas.microsoft.com/office/drawing/2014/main" id="{C1F9E416-A8AE-4606-A905-56ADA7C18533}"/>
                </a:ext>
              </a:extLst>
            </p:cNvPr>
            <p:cNvSpPr/>
            <p:nvPr/>
          </p:nvSpPr>
          <p:spPr>
            <a:xfrm flipH="1">
              <a:off x="5415884" y="5007622"/>
              <a:ext cx="118316" cy="111404"/>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87" name="组合 86">
            <a:extLst>
              <a:ext uri="{FF2B5EF4-FFF2-40B4-BE49-F238E27FC236}">
                <a16:creationId xmlns="" xmlns:a16="http://schemas.microsoft.com/office/drawing/2014/main" id="{A780BADB-9DF6-40BD-86A7-C3249A1074E2}"/>
              </a:ext>
            </a:extLst>
          </p:cNvPr>
          <p:cNvGrpSpPr/>
          <p:nvPr/>
        </p:nvGrpSpPr>
        <p:grpSpPr>
          <a:xfrm flipH="1" flipV="1">
            <a:off x="2355016" y="2799051"/>
            <a:ext cx="1443102" cy="353688"/>
            <a:chOff x="5415884" y="5007622"/>
            <a:chExt cx="1648950" cy="353770"/>
          </a:xfrm>
        </p:grpSpPr>
        <p:sp>
          <p:nvSpPr>
            <p:cNvPr id="88" name="任意多边形 99">
              <a:extLst>
                <a:ext uri="{FF2B5EF4-FFF2-40B4-BE49-F238E27FC236}">
                  <a16:creationId xmlns="" xmlns:a16="http://schemas.microsoft.com/office/drawing/2014/main" id="{2064C1FD-0F39-450E-822B-ECF25CC5303E}"/>
                </a:ext>
              </a:extLst>
            </p:cNvPr>
            <p:cNvSpPr/>
            <p:nvPr/>
          </p:nvSpPr>
          <p:spPr>
            <a:xfrm flipH="1">
              <a:off x="5521870" y="5063235"/>
              <a:ext cx="1542964"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9" name="椭圆 88">
              <a:extLst>
                <a:ext uri="{FF2B5EF4-FFF2-40B4-BE49-F238E27FC236}">
                  <a16:creationId xmlns="" xmlns:a16="http://schemas.microsoft.com/office/drawing/2014/main" id="{F4DACD73-806C-44C9-B7B2-9B0E1A018C99}"/>
                </a:ext>
              </a:extLst>
            </p:cNvPr>
            <p:cNvSpPr/>
            <p:nvPr/>
          </p:nvSpPr>
          <p:spPr>
            <a:xfrm flipH="1">
              <a:off x="5415884" y="5007622"/>
              <a:ext cx="118316" cy="111404"/>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90" name="组合 89">
            <a:extLst>
              <a:ext uri="{FF2B5EF4-FFF2-40B4-BE49-F238E27FC236}">
                <a16:creationId xmlns="" xmlns:a16="http://schemas.microsoft.com/office/drawing/2014/main" id="{56D7D239-2775-4D3E-A94A-FC9B63981A2D}"/>
              </a:ext>
            </a:extLst>
          </p:cNvPr>
          <p:cNvGrpSpPr/>
          <p:nvPr/>
        </p:nvGrpSpPr>
        <p:grpSpPr>
          <a:xfrm>
            <a:off x="1435606" y="1983532"/>
            <a:ext cx="2079404" cy="806130"/>
            <a:chOff x="1691052" y="1679121"/>
            <a:chExt cx="2079133" cy="806316"/>
          </a:xfrm>
        </p:grpSpPr>
        <p:sp>
          <p:nvSpPr>
            <p:cNvPr id="91" name="文本框 164">
              <a:extLst>
                <a:ext uri="{FF2B5EF4-FFF2-40B4-BE49-F238E27FC236}">
                  <a16:creationId xmlns="" xmlns:a16="http://schemas.microsoft.com/office/drawing/2014/main" id="{582B9F8C-1EE8-43EF-81D4-FD693CA4019A}"/>
                </a:ext>
              </a:extLst>
            </p:cNvPr>
            <p:cNvSpPr txBox="1"/>
            <p:nvPr/>
          </p:nvSpPr>
          <p:spPr>
            <a:xfrm>
              <a:off x="1691052" y="1679121"/>
              <a:ext cx="1275252" cy="369417"/>
            </a:xfrm>
            <a:prstGeom prst="rect">
              <a:avLst/>
            </a:prstGeom>
            <a:noFill/>
          </p:spPr>
          <p:txBody>
            <a:bodyPr wrap="square" rtlCol="0">
              <a:spAutoFit/>
            </a:bodyPr>
            <a:lstStyle/>
            <a:p>
              <a:r>
                <a:rPr lang="zh-CN" altLang="en-US" dirty="0">
                  <a:solidFill>
                    <a:srgbClr val="47484A"/>
                  </a:solidFill>
                  <a:cs typeface="+mn-ea"/>
                  <a:sym typeface="+mn-lt"/>
                </a:rPr>
                <a:t>添加标题</a:t>
              </a:r>
            </a:p>
          </p:txBody>
        </p:sp>
        <p:sp>
          <p:nvSpPr>
            <p:cNvPr id="92" name="文本框 113">
              <a:extLst>
                <a:ext uri="{FF2B5EF4-FFF2-40B4-BE49-F238E27FC236}">
                  <a16:creationId xmlns="" xmlns:a16="http://schemas.microsoft.com/office/drawing/2014/main" id="{76331165-FE26-4422-9F81-6468A4087AD2}"/>
                </a:ext>
              </a:extLst>
            </p:cNvPr>
            <p:cNvSpPr txBox="1"/>
            <p:nvPr/>
          </p:nvSpPr>
          <p:spPr>
            <a:xfrm>
              <a:off x="1702718" y="1958505"/>
              <a:ext cx="2067467" cy="526932"/>
            </a:xfrm>
            <a:prstGeom prst="rect">
              <a:avLst/>
            </a:prstGeom>
            <a:noFill/>
          </p:spPr>
          <p:txBody>
            <a:bodyPr wrap="square" rtlCol="0">
              <a:spAutoFit/>
            </a:bodyPr>
            <a:lstStyle/>
            <a:p>
              <a:pPr algn="just">
                <a:lnSpc>
                  <a:spcPct val="150000"/>
                </a:lnSpc>
              </a:pPr>
              <a:r>
                <a:rPr lang="zh-CN" altLang="en-US" sz="1000" dirty="0">
                  <a:solidFill>
                    <a:srgbClr val="47484A"/>
                  </a:solidFill>
                  <a:cs typeface="+mn-ea"/>
                  <a:sym typeface="+mn-lt"/>
                </a:rPr>
                <a:t>单击添加详细文字说明，或复制文本黏贴自此右键只保留文字</a:t>
              </a:r>
            </a:p>
          </p:txBody>
        </p:sp>
      </p:grpSp>
      <p:grpSp>
        <p:nvGrpSpPr>
          <p:cNvPr id="93" name="组合 92">
            <a:extLst>
              <a:ext uri="{FF2B5EF4-FFF2-40B4-BE49-F238E27FC236}">
                <a16:creationId xmlns="" xmlns:a16="http://schemas.microsoft.com/office/drawing/2014/main" id="{322E1E39-9B39-4450-A00D-95242E49846A}"/>
              </a:ext>
            </a:extLst>
          </p:cNvPr>
          <p:cNvGrpSpPr/>
          <p:nvPr/>
        </p:nvGrpSpPr>
        <p:grpSpPr>
          <a:xfrm>
            <a:off x="1519291" y="3269698"/>
            <a:ext cx="2067736" cy="793753"/>
            <a:chOff x="1774726" y="2965579"/>
            <a:chExt cx="2067467" cy="793936"/>
          </a:xfrm>
        </p:grpSpPr>
        <p:sp>
          <p:nvSpPr>
            <p:cNvPr id="94" name="文本框 159">
              <a:extLst>
                <a:ext uri="{FF2B5EF4-FFF2-40B4-BE49-F238E27FC236}">
                  <a16:creationId xmlns="" xmlns:a16="http://schemas.microsoft.com/office/drawing/2014/main" id="{2EF5EC50-E6D2-4E4E-B2D4-3E731A91689D}"/>
                </a:ext>
              </a:extLst>
            </p:cNvPr>
            <p:cNvSpPr txBox="1"/>
            <p:nvPr/>
          </p:nvSpPr>
          <p:spPr>
            <a:xfrm>
              <a:off x="1778123" y="2965579"/>
              <a:ext cx="1275252" cy="369418"/>
            </a:xfrm>
            <a:prstGeom prst="rect">
              <a:avLst/>
            </a:prstGeom>
            <a:noFill/>
          </p:spPr>
          <p:txBody>
            <a:bodyPr wrap="square" rtlCol="0">
              <a:spAutoFit/>
            </a:bodyPr>
            <a:lstStyle/>
            <a:p>
              <a:r>
                <a:rPr lang="zh-CN" altLang="en-US" dirty="0">
                  <a:solidFill>
                    <a:srgbClr val="47484A"/>
                  </a:solidFill>
                  <a:cs typeface="+mn-ea"/>
                  <a:sym typeface="+mn-lt"/>
                </a:rPr>
                <a:t>添加标题</a:t>
              </a:r>
            </a:p>
          </p:txBody>
        </p:sp>
        <p:sp>
          <p:nvSpPr>
            <p:cNvPr id="95" name="文本框 113">
              <a:extLst>
                <a:ext uri="{FF2B5EF4-FFF2-40B4-BE49-F238E27FC236}">
                  <a16:creationId xmlns="" xmlns:a16="http://schemas.microsoft.com/office/drawing/2014/main" id="{C7A571A5-FC8C-4722-96BC-4B893FB4DE6D}"/>
                </a:ext>
              </a:extLst>
            </p:cNvPr>
            <p:cNvSpPr txBox="1"/>
            <p:nvPr/>
          </p:nvSpPr>
          <p:spPr>
            <a:xfrm>
              <a:off x="1774726" y="3232583"/>
              <a:ext cx="2067467" cy="526932"/>
            </a:xfrm>
            <a:prstGeom prst="rect">
              <a:avLst/>
            </a:prstGeom>
            <a:noFill/>
          </p:spPr>
          <p:txBody>
            <a:bodyPr wrap="square" rtlCol="0">
              <a:spAutoFit/>
            </a:bodyPr>
            <a:lstStyle/>
            <a:p>
              <a:pPr algn="just">
                <a:lnSpc>
                  <a:spcPct val="150000"/>
                </a:lnSpc>
              </a:pPr>
              <a:r>
                <a:rPr lang="zh-CN" altLang="en-US" sz="1000" dirty="0">
                  <a:solidFill>
                    <a:srgbClr val="47484A"/>
                  </a:solidFill>
                  <a:cs typeface="+mn-ea"/>
                  <a:sym typeface="+mn-lt"/>
                </a:rPr>
                <a:t>单击添加详细文字说明，或复制文本黏贴自此右键只保留文字</a:t>
              </a:r>
            </a:p>
          </p:txBody>
        </p:sp>
      </p:grpSp>
      <p:grpSp>
        <p:nvGrpSpPr>
          <p:cNvPr id="96" name="组合 95">
            <a:extLst>
              <a:ext uri="{FF2B5EF4-FFF2-40B4-BE49-F238E27FC236}">
                <a16:creationId xmlns="" xmlns:a16="http://schemas.microsoft.com/office/drawing/2014/main" id="{224185CA-405C-4B93-A3E8-1F7B2F79DFD1}"/>
              </a:ext>
            </a:extLst>
          </p:cNvPr>
          <p:cNvGrpSpPr/>
          <p:nvPr/>
        </p:nvGrpSpPr>
        <p:grpSpPr>
          <a:xfrm>
            <a:off x="1551719" y="4610072"/>
            <a:ext cx="2072035" cy="813493"/>
            <a:chOff x="1807149" y="4306270"/>
            <a:chExt cx="2071765" cy="813682"/>
          </a:xfrm>
        </p:grpSpPr>
        <p:sp>
          <p:nvSpPr>
            <p:cNvPr id="97" name="文本框 154">
              <a:extLst>
                <a:ext uri="{FF2B5EF4-FFF2-40B4-BE49-F238E27FC236}">
                  <a16:creationId xmlns="" xmlns:a16="http://schemas.microsoft.com/office/drawing/2014/main" id="{DCD6EF51-B897-4AE7-90EC-96D3ABA8DCE5}"/>
                </a:ext>
              </a:extLst>
            </p:cNvPr>
            <p:cNvSpPr txBox="1"/>
            <p:nvPr/>
          </p:nvSpPr>
          <p:spPr>
            <a:xfrm>
              <a:off x="1807149" y="4306270"/>
              <a:ext cx="1275252" cy="369418"/>
            </a:xfrm>
            <a:prstGeom prst="rect">
              <a:avLst/>
            </a:prstGeom>
            <a:noFill/>
          </p:spPr>
          <p:txBody>
            <a:bodyPr wrap="square" rtlCol="0">
              <a:spAutoFit/>
            </a:bodyPr>
            <a:lstStyle/>
            <a:p>
              <a:r>
                <a:rPr lang="zh-CN" altLang="en-US" dirty="0">
                  <a:solidFill>
                    <a:srgbClr val="47484A"/>
                  </a:solidFill>
                  <a:cs typeface="+mn-ea"/>
                  <a:sym typeface="+mn-lt"/>
                </a:rPr>
                <a:t>添加标题</a:t>
              </a:r>
            </a:p>
          </p:txBody>
        </p:sp>
        <p:sp>
          <p:nvSpPr>
            <p:cNvPr id="98" name="文本框 113">
              <a:extLst>
                <a:ext uri="{FF2B5EF4-FFF2-40B4-BE49-F238E27FC236}">
                  <a16:creationId xmlns="" xmlns:a16="http://schemas.microsoft.com/office/drawing/2014/main" id="{950C3B33-E889-4CEF-82AD-EB474073C445}"/>
                </a:ext>
              </a:extLst>
            </p:cNvPr>
            <p:cNvSpPr txBox="1"/>
            <p:nvPr/>
          </p:nvSpPr>
          <p:spPr>
            <a:xfrm>
              <a:off x="1811447" y="4593019"/>
              <a:ext cx="2067467" cy="526933"/>
            </a:xfrm>
            <a:prstGeom prst="rect">
              <a:avLst/>
            </a:prstGeom>
            <a:noFill/>
          </p:spPr>
          <p:txBody>
            <a:bodyPr wrap="square" rtlCol="0">
              <a:spAutoFit/>
            </a:bodyPr>
            <a:lstStyle/>
            <a:p>
              <a:pPr algn="just">
                <a:lnSpc>
                  <a:spcPct val="150000"/>
                </a:lnSpc>
              </a:pPr>
              <a:r>
                <a:rPr lang="zh-CN" altLang="en-US" sz="1000" dirty="0">
                  <a:solidFill>
                    <a:srgbClr val="47484A"/>
                  </a:solidFill>
                  <a:cs typeface="+mn-ea"/>
                  <a:sym typeface="+mn-lt"/>
                </a:rPr>
                <a:t>单击添加详细文字说明，或复制文本黏贴自此右键只保留文字</a:t>
              </a:r>
            </a:p>
          </p:txBody>
        </p:sp>
      </p:grpSp>
      <p:grpSp>
        <p:nvGrpSpPr>
          <p:cNvPr id="99" name="组合 98">
            <a:extLst>
              <a:ext uri="{FF2B5EF4-FFF2-40B4-BE49-F238E27FC236}">
                <a16:creationId xmlns="" xmlns:a16="http://schemas.microsoft.com/office/drawing/2014/main" id="{9444535F-B99A-423E-85C7-70C30E01BD98}"/>
              </a:ext>
            </a:extLst>
          </p:cNvPr>
          <p:cNvGrpSpPr/>
          <p:nvPr/>
        </p:nvGrpSpPr>
        <p:grpSpPr>
          <a:xfrm>
            <a:off x="8687890" y="2733751"/>
            <a:ext cx="2085002" cy="859361"/>
            <a:chOff x="8594102" y="2356927"/>
            <a:chExt cx="2084731" cy="859560"/>
          </a:xfrm>
        </p:grpSpPr>
        <p:sp>
          <p:nvSpPr>
            <p:cNvPr id="100" name="文本框 117">
              <a:extLst>
                <a:ext uri="{FF2B5EF4-FFF2-40B4-BE49-F238E27FC236}">
                  <a16:creationId xmlns="" xmlns:a16="http://schemas.microsoft.com/office/drawing/2014/main" id="{2E5961FD-20C2-4646-AEAC-8158DBD79B72}"/>
                </a:ext>
              </a:extLst>
            </p:cNvPr>
            <p:cNvSpPr txBox="1"/>
            <p:nvPr/>
          </p:nvSpPr>
          <p:spPr>
            <a:xfrm>
              <a:off x="8594102" y="2356927"/>
              <a:ext cx="1645308" cy="369417"/>
            </a:xfrm>
            <a:prstGeom prst="rect">
              <a:avLst/>
            </a:prstGeom>
            <a:noFill/>
          </p:spPr>
          <p:txBody>
            <a:bodyPr wrap="square" rtlCol="0">
              <a:spAutoFit/>
            </a:bodyPr>
            <a:lstStyle/>
            <a:p>
              <a:r>
                <a:rPr lang="zh-CN" altLang="en-US" dirty="0">
                  <a:solidFill>
                    <a:srgbClr val="47484A"/>
                  </a:solidFill>
                  <a:cs typeface="+mn-ea"/>
                  <a:sym typeface="+mn-lt"/>
                </a:rPr>
                <a:t>添加标题</a:t>
              </a:r>
            </a:p>
          </p:txBody>
        </p:sp>
        <p:sp>
          <p:nvSpPr>
            <p:cNvPr id="101" name="文本框 113">
              <a:extLst>
                <a:ext uri="{FF2B5EF4-FFF2-40B4-BE49-F238E27FC236}">
                  <a16:creationId xmlns="" xmlns:a16="http://schemas.microsoft.com/office/drawing/2014/main" id="{2B87D624-F65B-4C42-92C4-ED08E04B8F55}"/>
                </a:ext>
              </a:extLst>
            </p:cNvPr>
            <p:cNvSpPr txBox="1"/>
            <p:nvPr/>
          </p:nvSpPr>
          <p:spPr>
            <a:xfrm>
              <a:off x="8611366" y="2689554"/>
              <a:ext cx="2067467" cy="526933"/>
            </a:xfrm>
            <a:prstGeom prst="rect">
              <a:avLst/>
            </a:prstGeom>
            <a:noFill/>
          </p:spPr>
          <p:txBody>
            <a:bodyPr wrap="square" rtlCol="0">
              <a:spAutoFit/>
            </a:bodyPr>
            <a:lstStyle/>
            <a:p>
              <a:pPr algn="just">
                <a:lnSpc>
                  <a:spcPct val="150000"/>
                </a:lnSpc>
              </a:pPr>
              <a:r>
                <a:rPr lang="zh-CN" altLang="en-US" sz="1000" dirty="0">
                  <a:solidFill>
                    <a:srgbClr val="47484A"/>
                  </a:solidFill>
                  <a:cs typeface="+mn-ea"/>
                  <a:sym typeface="+mn-lt"/>
                </a:rPr>
                <a:t>单击添加详细文字说明，或复制文本黏贴自此右键只保留文字</a:t>
              </a:r>
            </a:p>
          </p:txBody>
        </p:sp>
      </p:grpSp>
      <p:grpSp>
        <p:nvGrpSpPr>
          <p:cNvPr id="102" name="组合 101">
            <a:extLst>
              <a:ext uri="{FF2B5EF4-FFF2-40B4-BE49-F238E27FC236}">
                <a16:creationId xmlns="" xmlns:a16="http://schemas.microsoft.com/office/drawing/2014/main" id="{F7E80B7A-A77F-4D15-BFAF-5B76727CA1E7}"/>
              </a:ext>
            </a:extLst>
          </p:cNvPr>
          <p:cNvGrpSpPr/>
          <p:nvPr/>
        </p:nvGrpSpPr>
        <p:grpSpPr>
          <a:xfrm>
            <a:off x="8760462" y="4068745"/>
            <a:ext cx="2084450" cy="798151"/>
            <a:chOff x="8666663" y="3692229"/>
            <a:chExt cx="2084178" cy="798336"/>
          </a:xfrm>
        </p:grpSpPr>
        <p:sp>
          <p:nvSpPr>
            <p:cNvPr id="103" name="文本框 122">
              <a:extLst>
                <a:ext uri="{FF2B5EF4-FFF2-40B4-BE49-F238E27FC236}">
                  <a16:creationId xmlns="" xmlns:a16="http://schemas.microsoft.com/office/drawing/2014/main" id="{DD059CCE-CC08-45F8-87C9-F3D45AE53D74}"/>
                </a:ext>
              </a:extLst>
            </p:cNvPr>
            <p:cNvSpPr txBox="1"/>
            <p:nvPr/>
          </p:nvSpPr>
          <p:spPr>
            <a:xfrm>
              <a:off x="8666663" y="3692229"/>
              <a:ext cx="1645308" cy="369417"/>
            </a:xfrm>
            <a:prstGeom prst="rect">
              <a:avLst/>
            </a:prstGeom>
            <a:noFill/>
          </p:spPr>
          <p:txBody>
            <a:bodyPr wrap="square" rtlCol="0">
              <a:spAutoFit/>
            </a:bodyPr>
            <a:lstStyle/>
            <a:p>
              <a:r>
                <a:rPr lang="zh-CN" altLang="en-US" dirty="0">
                  <a:solidFill>
                    <a:srgbClr val="47484A"/>
                  </a:solidFill>
                  <a:cs typeface="+mn-ea"/>
                  <a:sym typeface="+mn-lt"/>
                </a:rPr>
                <a:t>添加标题</a:t>
              </a:r>
            </a:p>
          </p:txBody>
        </p:sp>
        <p:sp>
          <p:nvSpPr>
            <p:cNvPr id="104" name="文本框 113">
              <a:extLst>
                <a:ext uri="{FF2B5EF4-FFF2-40B4-BE49-F238E27FC236}">
                  <a16:creationId xmlns="" xmlns:a16="http://schemas.microsoft.com/office/drawing/2014/main" id="{FCC75C99-8ABF-4CB2-8FE3-0CB4EDD8704B}"/>
                </a:ext>
              </a:extLst>
            </p:cNvPr>
            <p:cNvSpPr txBox="1"/>
            <p:nvPr/>
          </p:nvSpPr>
          <p:spPr>
            <a:xfrm>
              <a:off x="8683374" y="3963632"/>
              <a:ext cx="2067467" cy="526933"/>
            </a:xfrm>
            <a:prstGeom prst="rect">
              <a:avLst/>
            </a:prstGeom>
            <a:noFill/>
          </p:spPr>
          <p:txBody>
            <a:bodyPr wrap="square" rtlCol="0">
              <a:spAutoFit/>
            </a:bodyPr>
            <a:lstStyle/>
            <a:p>
              <a:pPr algn="just">
                <a:lnSpc>
                  <a:spcPct val="150000"/>
                </a:lnSpc>
              </a:pPr>
              <a:r>
                <a:rPr lang="zh-CN" altLang="en-US" sz="1000" dirty="0">
                  <a:solidFill>
                    <a:srgbClr val="47484A"/>
                  </a:solidFill>
                  <a:cs typeface="+mn-ea"/>
                  <a:sym typeface="+mn-lt"/>
                </a:rPr>
                <a:t>单击添加详细文字说明，或复制文本黏贴自此右键只保留文字</a:t>
              </a:r>
            </a:p>
          </p:txBody>
        </p:sp>
      </p:grpSp>
      <p:grpSp>
        <p:nvGrpSpPr>
          <p:cNvPr id="105" name="组合 104">
            <a:extLst>
              <a:ext uri="{FF2B5EF4-FFF2-40B4-BE49-F238E27FC236}">
                <a16:creationId xmlns="" xmlns:a16="http://schemas.microsoft.com/office/drawing/2014/main" id="{24A9A1D0-C10E-4E9D-8C11-48DC133F37A5}"/>
              </a:ext>
            </a:extLst>
          </p:cNvPr>
          <p:cNvGrpSpPr/>
          <p:nvPr/>
        </p:nvGrpSpPr>
        <p:grpSpPr>
          <a:xfrm>
            <a:off x="8789488" y="5417377"/>
            <a:ext cx="2092147" cy="824153"/>
            <a:chOff x="8695687" y="5026657"/>
            <a:chExt cx="2091875" cy="824344"/>
          </a:xfrm>
        </p:grpSpPr>
        <p:sp>
          <p:nvSpPr>
            <p:cNvPr id="106" name="文本框 127">
              <a:extLst>
                <a:ext uri="{FF2B5EF4-FFF2-40B4-BE49-F238E27FC236}">
                  <a16:creationId xmlns="" xmlns:a16="http://schemas.microsoft.com/office/drawing/2014/main" id="{320C2033-1C3F-4BAA-A163-73A52110F4E2}"/>
                </a:ext>
              </a:extLst>
            </p:cNvPr>
            <p:cNvSpPr txBox="1"/>
            <p:nvPr/>
          </p:nvSpPr>
          <p:spPr>
            <a:xfrm>
              <a:off x="8695687" y="5026657"/>
              <a:ext cx="1645308" cy="369417"/>
            </a:xfrm>
            <a:prstGeom prst="rect">
              <a:avLst/>
            </a:prstGeom>
            <a:noFill/>
          </p:spPr>
          <p:txBody>
            <a:bodyPr wrap="square" rtlCol="0">
              <a:spAutoFit/>
            </a:bodyPr>
            <a:lstStyle/>
            <a:p>
              <a:r>
                <a:rPr lang="zh-CN" altLang="en-US" dirty="0">
                  <a:solidFill>
                    <a:srgbClr val="47484A"/>
                  </a:solidFill>
                  <a:cs typeface="+mn-ea"/>
                  <a:sym typeface="+mn-lt"/>
                </a:rPr>
                <a:t>添加标题</a:t>
              </a:r>
            </a:p>
          </p:txBody>
        </p:sp>
        <p:sp>
          <p:nvSpPr>
            <p:cNvPr id="107" name="文本框 113">
              <a:extLst>
                <a:ext uri="{FF2B5EF4-FFF2-40B4-BE49-F238E27FC236}">
                  <a16:creationId xmlns="" xmlns:a16="http://schemas.microsoft.com/office/drawing/2014/main" id="{C095B862-84C1-40B7-B1AC-1FC41441D8A7}"/>
                </a:ext>
              </a:extLst>
            </p:cNvPr>
            <p:cNvSpPr txBox="1"/>
            <p:nvPr/>
          </p:nvSpPr>
          <p:spPr>
            <a:xfrm>
              <a:off x="8720095" y="5324068"/>
              <a:ext cx="2067467" cy="526933"/>
            </a:xfrm>
            <a:prstGeom prst="rect">
              <a:avLst/>
            </a:prstGeom>
            <a:noFill/>
          </p:spPr>
          <p:txBody>
            <a:bodyPr wrap="square" rtlCol="0">
              <a:spAutoFit/>
            </a:bodyPr>
            <a:lstStyle/>
            <a:p>
              <a:pPr algn="just">
                <a:lnSpc>
                  <a:spcPct val="150000"/>
                </a:lnSpc>
              </a:pPr>
              <a:r>
                <a:rPr lang="zh-CN" altLang="en-US" sz="1000" dirty="0">
                  <a:solidFill>
                    <a:srgbClr val="47484A"/>
                  </a:solidFill>
                  <a:cs typeface="+mn-ea"/>
                  <a:sym typeface="+mn-lt"/>
                </a:rPr>
                <a:t>单击添加详细文字说明，或复制文本黏贴自此右键只保留文字</a:t>
              </a:r>
            </a:p>
          </p:txBody>
        </p:sp>
      </p:grpSp>
    </p:spTree>
    <p:extLst>
      <p:ext uri="{BB962C8B-B14F-4D97-AF65-F5344CB8AC3E}">
        <p14:creationId xmlns:p14="http://schemas.microsoft.com/office/powerpoint/2010/main" val="127655340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0000" fill="hold" nodeType="afterEffect" p14:presetBounceEnd="40000">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14:bounceEnd="40000">
                                          <p:cBhvr additive="base">
                                            <p:cTn id="7" dur="1500" fill="hold"/>
                                            <p:tgtEl>
                                              <p:spTgt spid="12"/>
                                            </p:tgtEl>
                                            <p:attrNameLst>
                                              <p:attrName>ppt_x</p:attrName>
                                            </p:attrNameLst>
                                          </p:cBhvr>
                                          <p:tavLst>
                                            <p:tav tm="0">
                                              <p:val>
                                                <p:strVal val="0-#ppt_w/2"/>
                                              </p:val>
                                            </p:tav>
                                            <p:tav tm="100000">
                                              <p:val>
                                                <p:strVal val="#ppt_x"/>
                                              </p:val>
                                            </p:tav>
                                          </p:tavLst>
                                        </p:anim>
                                        <p:anim calcmode="lin" valueType="num" p14:bounceEnd="40000">
                                          <p:cBhvr additive="base">
                                            <p:cTn id="8" dur="15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2" accel="40000" fill="hold" nodeType="withEffect" p14:presetBounceEnd="40000">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14:bounceEnd="40000">
                                          <p:cBhvr additive="base">
                                            <p:cTn id="11" dur="1500" fill="hold"/>
                                            <p:tgtEl>
                                              <p:spTgt spid="32"/>
                                            </p:tgtEl>
                                            <p:attrNameLst>
                                              <p:attrName>ppt_x</p:attrName>
                                            </p:attrNameLst>
                                          </p:cBhvr>
                                          <p:tavLst>
                                            <p:tav tm="0">
                                              <p:val>
                                                <p:strVal val="1+#ppt_w/2"/>
                                              </p:val>
                                            </p:tav>
                                            <p:tav tm="100000">
                                              <p:val>
                                                <p:strVal val="#ppt_x"/>
                                              </p:val>
                                            </p:tav>
                                          </p:tavLst>
                                        </p:anim>
                                        <p:anim calcmode="lin" valueType="num" p14:bounceEnd="40000">
                                          <p:cBhvr additive="base">
                                            <p:cTn id="12" dur="1500" fill="hold"/>
                                            <p:tgtEl>
                                              <p:spTgt spid="32"/>
                                            </p:tgtEl>
                                            <p:attrNameLst>
                                              <p:attrName>ppt_y</p:attrName>
                                            </p:attrNameLst>
                                          </p:cBhvr>
                                          <p:tavLst>
                                            <p:tav tm="0">
                                              <p:val>
                                                <p:strVal val="#ppt_y"/>
                                              </p:val>
                                            </p:tav>
                                            <p:tav tm="100000">
                                              <p:val>
                                                <p:strVal val="#ppt_y"/>
                                              </p:val>
                                            </p:tav>
                                          </p:tavLst>
                                        </p:anim>
                                      </p:childTnLst>
                                    </p:cTn>
                                  </p:par>
                                  <p:par>
                                    <p:cTn id="13" presetID="2" presetClass="entr" presetSubtype="8" accel="40000" fill="hold" nodeType="withEffect" p14:presetBounceEnd="40000">
                                      <p:stCondLst>
                                        <p:cond delay="250"/>
                                      </p:stCondLst>
                                      <p:childTnLst>
                                        <p:set>
                                          <p:cBhvr>
                                            <p:cTn id="14" dur="1" fill="hold">
                                              <p:stCondLst>
                                                <p:cond delay="0"/>
                                              </p:stCondLst>
                                            </p:cTn>
                                            <p:tgtEl>
                                              <p:spTgt spid="22"/>
                                            </p:tgtEl>
                                            <p:attrNameLst>
                                              <p:attrName>style.visibility</p:attrName>
                                            </p:attrNameLst>
                                          </p:cBhvr>
                                          <p:to>
                                            <p:strVal val="visible"/>
                                          </p:to>
                                        </p:set>
                                        <p:anim calcmode="lin" valueType="num" p14:bounceEnd="40000">
                                          <p:cBhvr additive="base">
                                            <p:cTn id="15" dur="1500" fill="hold"/>
                                            <p:tgtEl>
                                              <p:spTgt spid="22"/>
                                            </p:tgtEl>
                                            <p:attrNameLst>
                                              <p:attrName>ppt_x</p:attrName>
                                            </p:attrNameLst>
                                          </p:cBhvr>
                                          <p:tavLst>
                                            <p:tav tm="0">
                                              <p:val>
                                                <p:strVal val="0-#ppt_w/2"/>
                                              </p:val>
                                            </p:tav>
                                            <p:tav tm="100000">
                                              <p:val>
                                                <p:strVal val="#ppt_x"/>
                                              </p:val>
                                            </p:tav>
                                          </p:tavLst>
                                        </p:anim>
                                        <p:anim calcmode="lin" valueType="num" p14:bounceEnd="40000">
                                          <p:cBhvr additive="base">
                                            <p:cTn id="16" dur="1500" fill="hold"/>
                                            <p:tgtEl>
                                              <p:spTgt spid="22"/>
                                            </p:tgtEl>
                                            <p:attrNameLst>
                                              <p:attrName>ppt_y</p:attrName>
                                            </p:attrNameLst>
                                          </p:cBhvr>
                                          <p:tavLst>
                                            <p:tav tm="0">
                                              <p:val>
                                                <p:strVal val="#ppt_y"/>
                                              </p:val>
                                            </p:tav>
                                            <p:tav tm="100000">
                                              <p:val>
                                                <p:strVal val="#ppt_y"/>
                                              </p:val>
                                            </p:tav>
                                          </p:tavLst>
                                        </p:anim>
                                      </p:childTnLst>
                                    </p:cTn>
                                  </p:par>
                                  <p:par>
                                    <p:cTn id="17" presetID="2" presetClass="entr" presetSubtype="2" accel="40000" fill="hold" nodeType="withEffect" p14:presetBounceEnd="40000">
                                      <p:stCondLst>
                                        <p:cond delay="250"/>
                                      </p:stCondLst>
                                      <p:childTnLst>
                                        <p:set>
                                          <p:cBhvr>
                                            <p:cTn id="18" dur="1" fill="hold">
                                              <p:stCondLst>
                                                <p:cond delay="0"/>
                                              </p:stCondLst>
                                            </p:cTn>
                                            <p:tgtEl>
                                              <p:spTgt spid="42"/>
                                            </p:tgtEl>
                                            <p:attrNameLst>
                                              <p:attrName>style.visibility</p:attrName>
                                            </p:attrNameLst>
                                          </p:cBhvr>
                                          <p:to>
                                            <p:strVal val="visible"/>
                                          </p:to>
                                        </p:set>
                                        <p:anim calcmode="lin" valueType="num" p14:bounceEnd="40000">
                                          <p:cBhvr additive="base">
                                            <p:cTn id="19" dur="1500" fill="hold"/>
                                            <p:tgtEl>
                                              <p:spTgt spid="42"/>
                                            </p:tgtEl>
                                            <p:attrNameLst>
                                              <p:attrName>ppt_x</p:attrName>
                                            </p:attrNameLst>
                                          </p:cBhvr>
                                          <p:tavLst>
                                            <p:tav tm="0">
                                              <p:val>
                                                <p:strVal val="1+#ppt_w/2"/>
                                              </p:val>
                                            </p:tav>
                                            <p:tav tm="100000">
                                              <p:val>
                                                <p:strVal val="#ppt_x"/>
                                              </p:val>
                                            </p:tav>
                                          </p:tavLst>
                                        </p:anim>
                                        <p:anim calcmode="lin" valueType="num" p14:bounceEnd="40000">
                                          <p:cBhvr additive="base">
                                            <p:cTn id="20" dur="1500" fill="hold"/>
                                            <p:tgtEl>
                                              <p:spTgt spid="42"/>
                                            </p:tgtEl>
                                            <p:attrNameLst>
                                              <p:attrName>ppt_y</p:attrName>
                                            </p:attrNameLst>
                                          </p:cBhvr>
                                          <p:tavLst>
                                            <p:tav tm="0">
                                              <p:val>
                                                <p:strVal val="#ppt_y"/>
                                              </p:val>
                                            </p:tav>
                                            <p:tav tm="100000">
                                              <p:val>
                                                <p:strVal val="#ppt_y"/>
                                              </p:val>
                                            </p:tav>
                                          </p:tavLst>
                                        </p:anim>
                                      </p:childTnLst>
                                    </p:cTn>
                                  </p:par>
                                  <p:par>
                                    <p:cTn id="21" presetID="2" presetClass="entr" presetSubtype="4" accel="40000" fill="hold" nodeType="withEffect" p14:presetBounceEnd="40000">
                                      <p:stCondLst>
                                        <p:cond delay="500"/>
                                      </p:stCondLst>
                                      <p:childTnLst>
                                        <p:set>
                                          <p:cBhvr>
                                            <p:cTn id="22" dur="1" fill="hold">
                                              <p:stCondLst>
                                                <p:cond delay="0"/>
                                              </p:stCondLst>
                                            </p:cTn>
                                            <p:tgtEl>
                                              <p:spTgt spid="52"/>
                                            </p:tgtEl>
                                            <p:attrNameLst>
                                              <p:attrName>style.visibility</p:attrName>
                                            </p:attrNameLst>
                                          </p:cBhvr>
                                          <p:to>
                                            <p:strVal val="visible"/>
                                          </p:to>
                                        </p:set>
                                        <p:anim calcmode="lin" valueType="num" p14:bounceEnd="40000">
                                          <p:cBhvr additive="base">
                                            <p:cTn id="23" dur="1500" fill="hold"/>
                                            <p:tgtEl>
                                              <p:spTgt spid="52"/>
                                            </p:tgtEl>
                                            <p:attrNameLst>
                                              <p:attrName>ppt_x</p:attrName>
                                            </p:attrNameLst>
                                          </p:cBhvr>
                                          <p:tavLst>
                                            <p:tav tm="0">
                                              <p:val>
                                                <p:strVal val="#ppt_x"/>
                                              </p:val>
                                            </p:tav>
                                            <p:tav tm="100000">
                                              <p:val>
                                                <p:strVal val="#ppt_x"/>
                                              </p:val>
                                            </p:tav>
                                          </p:tavLst>
                                        </p:anim>
                                        <p:anim calcmode="lin" valueType="num" p14:bounceEnd="40000">
                                          <p:cBhvr additive="base">
                                            <p:cTn id="24" dur="1500" fill="hold"/>
                                            <p:tgtEl>
                                              <p:spTgt spid="52"/>
                                            </p:tgtEl>
                                            <p:attrNameLst>
                                              <p:attrName>ppt_y</p:attrName>
                                            </p:attrNameLst>
                                          </p:cBhvr>
                                          <p:tavLst>
                                            <p:tav tm="0">
                                              <p:val>
                                                <p:strVal val="1+#ppt_h/2"/>
                                              </p:val>
                                            </p:tav>
                                            <p:tav tm="100000">
                                              <p:val>
                                                <p:strVal val="#ppt_y"/>
                                              </p:val>
                                            </p:tav>
                                          </p:tavLst>
                                        </p:anim>
                                      </p:childTnLst>
                                    </p:cTn>
                                  </p:par>
                                  <p:par>
                                    <p:cTn id="25" presetID="2" presetClass="entr" presetSubtype="1" accel="40000" fill="hold" nodeType="withEffect" p14:presetBounceEnd="40000">
                                      <p:stCondLst>
                                        <p:cond delay="500"/>
                                      </p:stCondLst>
                                      <p:childTnLst>
                                        <p:set>
                                          <p:cBhvr>
                                            <p:cTn id="26" dur="1" fill="hold">
                                              <p:stCondLst>
                                                <p:cond delay="0"/>
                                              </p:stCondLst>
                                            </p:cTn>
                                            <p:tgtEl>
                                              <p:spTgt spid="62"/>
                                            </p:tgtEl>
                                            <p:attrNameLst>
                                              <p:attrName>style.visibility</p:attrName>
                                            </p:attrNameLst>
                                          </p:cBhvr>
                                          <p:to>
                                            <p:strVal val="visible"/>
                                          </p:to>
                                        </p:set>
                                        <p:anim calcmode="lin" valueType="num" p14:bounceEnd="40000">
                                          <p:cBhvr additive="base">
                                            <p:cTn id="27" dur="1500" fill="hold"/>
                                            <p:tgtEl>
                                              <p:spTgt spid="62"/>
                                            </p:tgtEl>
                                            <p:attrNameLst>
                                              <p:attrName>ppt_x</p:attrName>
                                            </p:attrNameLst>
                                          </p:cBhvr>
                                          <p:tavLst>
                                            <p:tav tm="0">
                                              <p:val>
                                                <p:strVal val="#ppt_x"/>
                                              </p:val>
                                            </p:tav>
                                            <p:tav tm="100000">
                                              <p:val>
                                                <p:strVal val="#ppt_x"/>
                                              </p:val>
                                            </p:tav>
                                          </p:tavLst>
                                        </p:anim>
                                        <p:anim calcmode="lin" valueType="num" p14:bounceEnd="40000">
                                          <p:cBhvr additive="base">
                                            <p:cTn id="28" dur="1500" fill="hold"/>
                                            <p:tgtEl>
                                              <p:spTgt spid="62"/>
                                            </p:tgtEl>
                                            <p:attrNameLst>
                                              <p:attrName>ppt_y</p:attrName>
                                            </p:attrNameLst>
                                          </p:cBhvr>
                                          <p:tavLst>
                                            <p:tav tm="0">
                                              <p:val>
                                                <p:strVal val="0-#ppt_h/2"/>
                                              </p:val>
                                            </p:tav>
                                            <p:tav tm="100000">
                                              <p:val>
                                                <p:strVal val="#ppt_y"/>
                                              </p:val>
                                            </p:tav>
                                          </p:tavLst>
                                        </p:anim>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par>
                              <p:cTn id="33" fill="hold">
                                <p:stCondLst>
                                  <p:cond delay="2500"/>
                                </p:stCondLst>
                                <p:childTnLst>
                                  <p:par>
                                    <p:cTn id="34" presetID="10" presetClass="entr" presetSubtype="0" fill="hold"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par>
                              <p:cTn id="37" fill="hold">
                                <p:stCondLst>
                                  <p:cond delay="3000"/>
                                </p:stCondLst>
                                <p:childTnLst>
                                  <p:par>
                                    <p:cTn id="38" presetID="10" presetClass="entr" presetSubtype="0" fill="hold"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fade">
                                          <p:cBhvr>
                                            <p:cTn id="40" dur="500"/>
                                            <p:tgtEl>
                                              <p:spTgt spid="29"/>
                                            </p:tgtEl>
                                          </p:cBhvr>
                                        </p:animEffect>
                                      </p:childTnLst>
                                    </p:cTn>
                                  </p:par>
                                </p:childTnLst>
                              </p:cTn>
                            </p:par>
                            <p:par>
                              <p:cTn id="41" fill="hold">
                                <p:stCondLst>
                                  <p:cond delay="3500"/>
                                </p:stCondLst>
                                <p:childTnLst>
                                  <p:par>
                                    <p:cTn id="42" presetID="10" presetClass="entr" presetSubtype="0" fill="hold" nodeType="afterEffect">
                                      <p:stCondLst>
                                        <p:cond delay="0"/>
                                      </p:stCondLst>
                                      <p:childTnLst>
                                        <p:set>
                                          <p:cBhvr>
                                            <p:cTn id="43" dur="1" fill="hold">
                                              <p:stCondLst>
                                                <p:cond delay="0"/>
                                              </p:stCondLst>
                                            </p:cTn>
                                            <p:tgtEl>
                                              <p:spTgt spid="59"/>
                                            </p:tgtEl>
                                            <p:attrNameLst>
                                              <p:attrName>style.visibility</p:attrName>
                                            </p:attrNameLst>
                                          </p:cBhvr>
                                          <p:to>
                                            <p:strVal val="visible"/>
                                          </p:to>
                                        </p:set>
                                        <p:animEffect transition="in" filter="fade">
                                          <p:cBhvr>
                                            <p:cTn id="44" dur="500"/>
                                            <p:tgtEl>
                                              <p:spTgt spid="59"/>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49"/>
                                            </p:tgtEl>
                                            <p:attrNameLst>
                                              <p:attrName>style.visibility</p:attrName>
                                            </p:attrNameLst>
                                          </p:cBhvr>
                                          <p:to>
                                            <p:strVal val="visible"/>
                                          </p:to>
                                        </p:set>
                                        <p:animEffect transition="in" filter="fade">
                                          <p:cBhvr>
                                            <p:cTn id="48" dur="500"/>
                                            <p:tgtEl>
                                              <p:spTgt spid="49"/>
                                            </p:tgtEl>
                                          </p:cBhvr>
                                        </p:animEffect>
                                      </p:childTnLst>
                                    </p:cTn>
                                  </p:par>
                                </p:childTnLst>
                              </p:cTn>
                            </p:par>
                            <p:par>
                              <p:cTn id="49" fill="hold">
                                <p:stCondLst>
                                  <p:cond delay="4500"/>
                                </p:stCondLst>
                                <p:childTnLst>
                                  <p:par>
                                    <p:cTn id="50" presetID="10" presetClass="entr" presetSubtype="0" fill="hold" nodeType="afterEffect">
                                      <p:stCondLst>
                                        <p:cond delay="0"/>
                                      </p:stCondLst>
                                      <p:childTnLst>
                                        <p:set>
                                          <p:cBhvr>
                                            <p:cTn id="51" dur="1" fill="hold">
                                              <p:stCondLst>
                                                <p:cond delay="0"/>
                                              </p:stCondLst>
                                            </p:cTn>
                                            <p:tgtEl>
                                              <p:spTgt spid="39"/>
                                            </p:tgtEl>
                                            <p:attrNameLst>
                                              <p:attrName>style.visibility</p:attrName>
                                            </p:attrNameLst>
                                          </p:cBhvr>
                                          <p:to>
                                            <p:strVal val="visible"/>
                                          </p:to>
                                        </p:set>
                                        <p:animEffect transition="in" filter="fade">
                                          <p:cBhvr>
                                            <p:cTn id="52" dur="500"/>
                                            <p:tgtEl>
                                              <p:spTgt spid="39"/>
                                            </p:tgtEl>
                                          </p:cBhvr>
                                        </p:animEffect>
                                      </p:childTnLst>
                                    </p:cTn>
                                  </p:par>
                                </p:childTnLst>
                              </p:cTn>
                            </p:par>
                            <p:par>
                              <p:cTn id="53" fill="hold">
                                <p:stCondLst>
                                  <p:cond delay="5000"/>
                                </p:stCondLst>
                                <p:childTnLst>
                                  <p:par>
                                    <p:cTn id="54" presetID="10" presetClass="entr" presetSubtype="0" fill="hold" nodeType="afterEffect">
                                      <p:stCondLst>
                                        <p:cond delay="0"/>
                                      </p:stCondLst>
                                      <p:childTnLst>
                                        <p:set>
                                          <p:cBhvr>
                                            <p:cTn id="55" dur="1" fill="hold">
                                              <p:stCondLst>
                                                <p:cond delay="0"/>
                                              </p:stCondLst>
                                            </p:cTn>
                                            <p:tgtEl>
                                              <p:spTgt spid="69"/>
                                            </p:tgtEl>
                                            <p:attrNameLst>
                                              <p:attrName>style.visibility</p:attrName>
                                            </p:attrNameLst>
                                          </p:cBhvr>
                                          <p:to>
                                            <p:strVal val="visible"/>
                                          </p:to>
                                        </p:set>
                                        <p:animEffect transition="in" filter="fade">
                                          <p:cBhvr>
                                            <p:cTn id="56" dur="500"/>
                                            <p:tgtEl>
                                              <p:spTgt spid="69"/>
                                            </p:tgtEl>
                                          </p:cBhvr>
                                        </p:animEffect>
                                      </p:childTnLst>
                                    </p:cTn>
                                  </p:par>
                                </p:childTnLst>
                              </p:cTn>
                            </p:par>
                            <p:par>
                              <p:cTn id="57" fill="hold">
                                <p:stCondLst>
                                  <p:cond delay="5500"/>
                                </p:stCondLst>
                                <p:childTnLst>
                                  <p:par>
                                    <p:cTn id="58" presetID="22" presetClass="entr" presetSubtype="2" fill="hold" nodeType="afterEffect">
                                      <p:stCondLst>
                                        <p:cond delay="0"/>
                                      </p:stCondLst>
                                      <p:childTnLst>
                                        <p:set>
                                          <p:cBhvr>
                                            <p:cTn id="59" dur="1" fill="hold">
                                              <p:stCondLst>
                                                <p:cond delay="0"/>
                                              </p:stCondLst>
                                            </p:cTn>
                                            <p:tgtEl>
                                              <p:spTgt spid="87"/>
                                            </p:tgtEl>
                                            <p:attrNameLst>
                                              <p:attrName>style.visibility</p:attrName>
                                            </p:attrNameLst>
                                          </p:cBhvr>
                                          <p:to>
                                            <p:strVal val="visible"/>
                                          </p:to>
                                        </p:set>
                                        <p:animEffect transition="in" filter="wipe(right)">
                                          <p:cBhvr>
                                            <p:cTn id="60" dur="500"/>
                                            <p:tgtEl>
                                              <p:spTgt spid="87"/>
                                            </p:tgtEl>
                                          </p:cBhvr>
                                        </p:animEffect>
                                      </p:childTnLst>
                                    </p:cTn>
                                  </p:par>
                                </p:childTnLst>
                              </p:cTn>
                            </p:par>
                            <p:par>
                              <p:cTn id="61" fill="hold">
                                <p:stCondLst>
                                  <p:cond delay="6000"/>
                                </p:stCondLst>
                                <p:childTnLst>
                                  <p:par>
                                    <p:cTn id="62" presetID="22" presetClass="entr" presetSubtype="4" fill="hold" nodeType="afterEffect">
                                      <p:stCondLst>
                                        <p:cond delay="0"/>
                                      </p:stCondLst>
                                      <p:childTnLst>
                                        <p:set>
                                          <p:cBhvr>
                                            <p:cTn id="63" dur="1" fill="hold">
                                              <p:stCondLst>
                                                <p:cond delay="0"/>
                                              </p:stCondLst>
                                            </p:cTn>
                                            <p:tgtEl>
                                              <p:spTgt spid="90"/>
                                            </p:tgtEl>
                                            <p:attrNameLst>
                                              <p:attrName>style.visibility</p:attrName>
                                            </p:attrNameLst>
                                          </p:cBhvr>
                                          <p:to>
                                            <p:strVal val="visible"/>
                                          </p:to>
                                        </p:set>
                                        <p:animEffect transition="in" filter="wipe(down)">
                                          <p:cBhvr>
                                            <p:cTn id="64" dur="500"/>
                                            <p:tgtEl>
                                              <p:spTgt spid="90"/>
                                            </p:tgtEl>
                                          </p:cBhvr>
                                        </p:animEffect>
                                      </p:childTnLst>
                                    </p:cTn>
                                  </p:par>
                                </p:childTnLst>
                              </p:cTn>
                            </p:par>
                            <p:par>
                              <p:cTn id="65" fill="hold">
                                <p:stCondLst>
                                  <p:cond delay="6500"/>
                                </p:stCondLst>
                                <p:childTnLst>
                                  <p:par>
                                    <p:cTn id="66" presetID="22" presetClass="entr" presetSubtype="2" fill="hold" nodeType="afterEffect">
                                      <p:stCondLst>
                                        <p:cond delay="0"/>
                                      </p:stCondLst>
                                      <p:childTnLst>
                                        <p:set>
                                          <p:cBhvr>
                                            <p:cTn id="67" dur="1" fill="hold">
                                              <p:stCondLst>
                                                <p:cond delay="0"/>
                                              </p:stCondLst>
                                            </p:cTn>
                                            <p:tgtEl>
                                              <p:spTgt spid="84"/>
                                            </p:tgtEl>
                                            <p:attrNameLst>
                                              <p:attrName>style.visibility</p:attrName>
                                            </p:attrNameLst>
                                          </p:cBhvr>
                                          <p:to>
                                            <p:strVal val="visible"/>
                                          </p:to>
                                        </p:set>
                                        <p:animEffect transition="in" filter="wipe(right)">
                                          <p:cBhvr>
                                            <p:cTn id="68" dur="500"/>
                                            <p:tgtEl>
                                              <p:spTgt spid="84"/>
                                            </p:tgtEl>
                                          </p:cBhvr>
                                        </p:animEffect>
                                      </p:childTnLst>
                                    </p:cTn>
                                  </p:par>
                                </p:childTnLst>
                              </p:cTn>
                            </p:par>
                            <p:par>
                              <p:cTn id="69" fill="hold">
                                <p:stCondLst>
                                  <p:cond delay="7000"/>
                                </p:stCondLst>
                                <p:childTnLst>
                                  <p:par>
                                    <p:cTn id="70" presetID="22" presetClass="entr" presetSubtype="4" fill="hold" nodeType="afterEffect">
                                      <p:stCondLst>
                                        <p:cond delay="0"/>
                                      </p:stCondLst>
                                      <p:childTnLst>
                                        <p:set>
                                          <p:cBhvr>
                                            <p:cTn id="71" dur="1" fill="hold">
                                              <p:stCondLst>
                                                <p:cond delay="0"/>
                                              </p:stCondLst>
                                            </p:cTn>
                                            <p:tgtEl>
                                              <p:spTgt spid="93"/>
                                            </p:tgtEl>
                                            <p:attrNameLst>
                                              <p:attrName>style.visibility</p:attrName>
                                            </p:attrNameLst>
                                          </p:cBhvr>
                                          <p:to>
                                            <p:strVal val="visible"/>
                                          </p:to>
                                        </p:set>
                                        <p:animEffect transition="in" filter="wipe(down)">
                                          <p:cBhvr>
                                            <p:cTn id="72" dur="500"/>
                                            <p:tgtEl>
                                              <p:spTgt spid="93"/>
                                            </p:tgtEl>
                                          </p:cBhvr>
                                        </p:animEffect>
                                      </p:childTnLst>
                                    </p:cTn>
                                  </p:par>
                                </p:childTnLst>
                              </p:cTn>
                            </p:par>
                            <p:par>
                              <p:cTn id="73" fill="hold">
                                <p:stCondLst>
                                  <p:cond delay="7500"/>
                                </p:stCondLst>
                                <p:childTnLst>
                                  <p:par>
                                    <p:cTn id="74" presetID="22" presetClass="entr" presetSubtype="2" fill="hold" nodeType="afterEffect">
                                      <p:stCondLst>
                                        <p:cond delay="0"/>
                                      </p:stCondLst>
                                      <p:childTnLst>
                                        <p:set>
                                          <p:cBhvr>
                                            <p:cTn id="75" dur="1" fill="hold">
                                              <p:stCondLst>
                                                <p:cond delay="0"/>
                                              </p:stCondLst>
                                            </p:cTn>
                                            <p:tgtEl>
                                              <p:spTgt spid="81"/>
                                            </p:tgtEl>
                                            <p:attrNameLst>
                                              <p:attrName>style.visibility</p:attrName>
                                            </p:attrNameLst>
                                          </p:cBhvr>
                                          <p:to>
                                            <p:strVal val="visible"/>
                                          </p:to>
                                        </p:set>
                                        <p:animEffect transition="in" filter="wipe(right)">
                                          <p:cBhvr>
                                            <p:cTn id="76" dur="500"/>
                                            <p:tgtEl>
                                              <p:spTgt spid="81"/>
                                            </p:tgtEl>
                                          </p:cBhvr>
                                        </p:animEffect>
                                      </p:childTnLst>
                                    </p:cTn>
                                  </p:par>
                                </p:childTnLst>
                              </p:cTn>
                            </p:par>
                            <p:par>
                              <p:cTn id="77" fill="hold">
                                <p:stCondLst>
                                  <p:cond delay="8000"/>
                                </p:stCondLst>
                                <p:childTnLst>
                                  <p:par>
                                    <p:cTn id="78" presetID="22" presetClass="entr" presetSubtype="4" fill="hold" nodeType="afterEffect">
                                      <p:stCondLst>
                                        <p:cond delay="0"/>
                                      </p:stCondLst>
                                      <p:childTnLst>
                                        <p:set>
                                          <p:cBhvr>
                                            <p:cTn id="79" dur="1" fill="hold">
                                              <p:stCondLst>
                                                <p:cond delay="0"/>
                                              </p:stCondLst>
                                            </p:cTn>
                                            <p:tgtEl>
                                              <p:spTgt spid="96"/>
                                            </p:tgtEl>
                                            <p:attrNameLst>
                                              <p:attrName>style.visibility</p:attrName>
                                            </p:attrNameLst>
                                          </p:cBhvr>
                                          <p:to>
                                            <p:strVal val="visible"/>
                                          </p:to>
                                        </p:set>
                                        <p:animEffect transition="in" filter="wipe(down)">
                                          <p:cBhvr>
                                            <p:cTn id="80" dur="500"/>
                                            <p:tgtEl>
                                              <p:spTgt spid="96"/>
                                            </p:tgtEl>
                                          </p:cBhvr>
                                        </p:animEffect>
                                      </p:childTnLst>
                                    </p:cTn>
                                  </p:par>
                                </p:childTnLst>
                              </p:cTn>
                            </p:par>
                            <p:par>
                              <p:cTn id="81" fill="hold">
                                <p:stCondLst>
                                  <p:cond delay="8500"/>
                                </p:stCondLst>
                                <p:childTnLst>
                                  <p:par>
                                    <p:cTn id="82" presetID="22" presetClass="entr" presetSubtype="8" fill="hold" nodeType="afterEffect">
                                      <p:stCondLst>
                                        <p:cond delay="0"/>
                                      </p:stCondLst>
                                      <p:childTnLst>
                                        <p:set>
                                          <p:cBhvr>
                                            <p:cTn id="83" dur="1" fill="hold">
                                              <p:stCondLst>
                                                <p:cond delay="0"/>
                                              </p:stCondLst>
                                            </p:cTn>
                                            <p:tgtEl>
                                              <p:spTgt spid="78"/>
                                            </p:tgtEl>
                                            <p:attrNameLst>
                                              <p:attrName>style.visibility</p:attrName>
                                            </p:attrNameLst>
                                          </p:cBhvr>
                                          <p:to>
                                            <p:strVal val="visible"/>
                                          </p:to>
                                        </p:set>
                                        <p:animEffect transition="in" filter="wipe(left)">
                                          <p:cBhvr>
                                            <p:cTn id="84" dur="500"/>
                                            <p:tgtEl>
                                              <p:spTgt spid="78"/>
                                            </p:tgtEl>
                                          </p:cBhvr>
                                        </p:animEffect>
                                      </p:childTnLst>
                                    </p:cTn>
                                  </p:par>
                                </p:childTnLst>
                              </p:cTn>
                            </p:par>
                            <p:par>
                              <p:cTn id="85" fill="hold">
                                <p:stCondLst>
                                  <p:cond delay="9000"/>
                                </p:stCondLst>
                                <p:childTnLst>
                                  <p:par>
                                    <p:cTn id="86" presetID="22" presetClass="entr" presetSubtype="1" fill="hold" nodeType="afterEffect">
                                      <p:stCondLst>
                                        <p:cond delay="0"/>
                                      </p:stCondLst>
                                      <p:childTnLst>
                                        <p:set>
                                          <p:cBhvr>
                                            <p:cTn id="87" dur="1" fill="hold">
                                              <p:stCondLst>
                                                <p:cond delay="0"/>
                                              </p:stCondLst>
                                            </p:cTn>
                                            <p:tgtEl>
                                              <p:spTgt spid="105"/>
                                            </p:tgtEl>
                                            <p:attrNameLst>
                                              <p:attrName>style.visibility</p:attrName>
                                            </p:attrNameLst>
                                          </p:cBhvr>
                                          <p:to>
                                            <p:strVal val="visible"/>
                                          </p:to>
                                        </p:set>
                                        <p:animEffect transition="in" filter="wipe(up)">
                                          <p:cBhvr>
                                            <p:cTn id="88" dur="500"/>
                                            <p:tgtEl>
                                              <p:spTgt spid="105"/>
                                            </p:tgtEl>
                                          </p:cBhvr>
                                        </p:animEffect>
                                      </p:childTnLst>
                                    </p:cTn>
                                  </p:par>
                                </p:childTnLst>
                              </p:cTn>
                            </p:par>
                            <p:par>
                              <p:cTn id="89" fill="hold">
                                <p:stCondLst>
                                  <p:cond delay="9500"/>
                                </p:stCondLst>
                                <p:childTnLst>
                                  <p:par>
                                    <p:cTn id="90" presetID="22" presetClass="entr" presetSubtype="8" fill="hold" nodeType="afterEffect">
                                      <p:stCondLst>
                                        <p:cond delay="0"/>
                                      </p:stCondLst>
                                      <p:childTnLst>
                                        <p:set>
                                          <p:cBhvr>
                                            <p:cTn id="91" dur="1" fill="hold">
                                              <p:stCondLst>
                                                <p:cond delay="0"/>
                                              </p:stCondLst>
                                            </p:cTn>
                                            <p:tgtEl>
                                              <p:spTgt spid="75"/>
                                            </p:tgtEl>
                                            <p:attrNameLst>
                                              <p:attrName>style.visibility</p:attrName>
                                            </p:attrNameLst>
                                          </p:cBhvr>
                                          <p:to>
                                            <p:strVal val="visible"/>
                                          </p:to>
                                        </p:set>
                                        <p:animEffect transition="in" filter="wipe(left)">
                                          <p:cBhvr>
                                            <p:cTn id="92" dur="500"/>
                                            <p:tgtEl>
                                              <p:spTgt spid="75"/>
                                            </p:tgtEl>
                                          </p:cBhvr>
                                        </p:animEffect>
                                      </p:childTnLst>
                                    </p:cTn>
                                  </p:par>
                                </p:childTnLst>
                              </p:cTn>
                            </p:par>
                            <p:par>
                              <p:cTn id="93" fill="hold">
                                <p:stCondLst>
                                  <p:cond delay="10000"/>
                                </p:stCondLst>
                                <p:childTnLst>
                                  <p:par>
                                    <p:cTn id="94" presetID="22" presetClass="entr" presetSubtype="1" fill="hold" nodeType="afterEffect">
                                      <p:stCondLst>
                                        <p:cond delay="0"/>
                                      </p:stCondLst>
                                      <p:childTnLst>
                                        <p:set>
                                          <p:cBhvr>
                                            <p:cTn id="95" dur="1" fill="hold">
                                              <p:stCondLst>
                                                <p:cond delay="0"/>
                                              </p:stCondLst>
                                            </p:cTn>
                                            <p:tgtEl>
                                              <p:spTgt spid="102"/>
                                            </p:tgtEl>
                                            <p:attrNameLst>
                                              <p:attrName>style.visibility</p:attrName>
                                            </p:attrNameLst>
                                          </p:cBhvr>
                                          <p:to>
                                            <p:strVal val="visible"/>
                                          </p:to>
                                        </p:set>
                                        <p:animEffect transition="in" filter="wipe(up)">
                                          <p:cBhvr>
                                            <p:cTn id="96" dur="500"/>
                                            <p:tgtEl>
                                              <p:spTgt spid="102"/>
                                            </p:tgtEl>
                                          </p:cBhvr>
                                        </p:animEffect>
                                      </p:childTnLst>
                                    </p:cTn>
                                  </p:par>
                                </p:childTnLst>
                              </p:cTn>
                            </p:par>
                            <p:par>
                              <p:cTn id="97" fill="hold">
                                <p:stCondLst>
                                  <p:cond delay="10500"/>
                                </p:stCondLst>
                                <p:childTnLst>
                                  <p:par>
                                    <p:cTn id="98" presetID="22" presetClass="entr" presetSubtype="8" fill="hold" nodeType="afterEffect">
                                      <p:stCondLst>
                                        <p:cond delay="0"/>
                                      </p:stCondLst>
                                      <p:childTnLst>
                                        <p:set>
                                          <p:cBhvr>
                                            <p:cTn id="99" dur="1" fill="hold">
                                              <p:stCondLst>
                                                <p:cond delay="0"/>
                                              </p:stCondLst>
                                            </p:cTn>
                                            <p:tgtEl>
                                              <p:spTgt spid="72"/>
                                            </p:tgtEl>
                                            <p:attrNameLst>
                                              <p:attrName>style.visibility</p:attrName>
                                            </p:attrNameLst>
                                          </p:cBhvr>
                                          <p:to>
                                            <p:strVal val="visible"/>
                                          </p:to>
                                        </p:set>
                                        <p:animEffect transition="in" filter="wipe(left)">
                                          <p:cBhvr>
                                            <p:cTn id="100" dur="500"/>
                                            <p:tgtEl>
                                              <p:spTgt spid="72"/>
                                            </p:tgtEl>
                                          </p:cBhvr>
                                        </p:animEffect>
                                      </p:childTnLst>
                                    </p:cTn>
                                  </p:par>
                                </p:childTnLst>
                              </p:cTn>
                            </p:par>
                            <p:par>
                              <p:cTn id="101" fill="hold">
                                <p:stCondLst>
                                  <p:cond delay="11000"/>
                                </p:stCondLst>
                                <p:childTnLst>
                                  <p:par>
                                    <p:cTn id="102" presetID="22" presetClass="entr" presetSubtype="1" fill="hold" nodeType="afterEffect">
                                      <p:stCondLst>
                                        <p:cond delay="0"/>
                                      </p:stCondLst>
                                      <p:childTnLst>
                                        <p:set>
                                          <p:cBhvr>
                                            <p:cTn id="103" dur="1" fill="hold">
                                              <p:stCondLst>
                                                <p:cond delay="0"/>
                                              </p:stCondLst>
                                            </p:cTn>
                                            <p:tgtEl>
                                              <p:spTgt spid="99"/>
                                            </p:tgtEl>
                                            <p:attrNameLst>
                                              <p:attrName>style.visibility</p:attrName>
                                            </p:attrNameLst>
                                          </p:cBhvr>
                                          <p:to>
                                            <p:strVal val="visible"/>
                                          </p:to>
                                        </p:set>
                                        <p:animEffect transition="in" filter="wipe(up)">
                                          <p:cBhvr>
                                            <p:cTn id="104" dur="5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000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1500" fill="hold"/>
                                            <p:tgtEl>
                                              <p:spTgt spid="12"/>
                                            </p:tgtEl>
                                            <p:attrNameLst>
                                              <p:attrName>ppt_x</p:attrName>
                                            </p:attrNameLst>
                                          </p:cBhvr>
                                          <p:tavLst>
                                            <p:tav tm="0">
                                              <p:val>
                                                <p:strVal val="0-#ppt_w/2"/>
                                              </p:val>
                                            </p:tav>
                                            <p:tav tm="100000">
                                              <p:val>
                                                <p:strVal val="#ppt_x"/>
                                              </p:val>
                                            </p:tav>
                                          </p:tavLst>
                                        </p:anim>
                                        <p:anim calcmode="lin" valueType="num">
                                          <p:cBhvr additive="base">
                                            <p:cTn id="8" dur="15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2" accel="40000" fill="hold"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1500" fill="hold"/>
                                            <p:tgtEl>
                                              <p:spTgt spid="32"/>
                                            </p:tgtEl>
                                            <p:attrNameLst>
                                              <p:attrName>ppt_x</p:attrName>
                                            </p:attrNameLst>
                                          </p:cBhvr>
                                          <p:tavLst>
                                            <p:tav tm="0">
                                              <p:val>
                                                <p:strVal val="1+#ppt_w/2"/>
                                              </p:val>
                                            </p:tav>
                                            <p:tav tm="100000">
                                              <p:val>
                                                <p:strVal val="#ppt_x"/>
                                              </p:val>
                                            </p:tav>
                                          </p:tavLst>
                                        </p:anim>
                                        <p:anim calcmode="lin" valueType="num">
                                          <p:cBhvr additive="base">
                                            <p:cTn id="12" dur="1500" fill="hold"/>
                                            <p:tgtEl>
                                              <p:spTgt spid="32"/>
                                            </p:tgtEl>
                                            <p:attrNameLst>
                                              <p:attrName>ppt_y</p:attrName>
                                            </p:attrNameLst>
                                          </p:cBhvr>
                                          <p:tavLst>
                                            <p:tav tm="0">
                                              <p:val>
                                                <p:strVal val="#ppt_y"/>
                                              </p:val>
                                            </p:tav>
                                            <p:tav tm="100000">
                                              <p:val>
                                                <p:strVal val="#ppt_y"/>
                                              </p:val>
                                            </p:tav>
                                          </p:tavLst>
                                        </p:anim>
                                      </p:childTnLst>
                                    </p:cTn>
                                  </p:par>
                                  <p:par>
                                    <p:cTn id="13" presetID="2" presetClass="entr" presetSubtype="8" accel="40000" fill="hold" nodeType="withEffect">
                                      <p:stCondLst>
                                        <p:cond delay="25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1500" fill="hold"/>
                                            <p:tgtEl>
                                              <p:spTgt spid="22"/>
                                            </p:tgtEl>
                                            <p:attrNameLst>
                                              <p:attrName>ppt_x</p:attrName>
                                            </p:attrNameLst>
                                          </p:cBhvr>
                                          <p:tavLst>
                                            <p:tav tm="0">
                                              <p:val>
                                                <p:strVal val="0-#ppt_w/2"/>
                                              </p:val>
                                            </p:tav>
                                            <p:tav tm="100000">
                                              <p:val>
                                                <p:strVal val="#ppt_x"/>
                                              </p:val>
                                            </p:tav>
                                          </p:tavLst>
                                        </p:anim>
                                        <p:anim calcmode="lin" valueType="num">
                                          <p:cBhvr additive="base">
                                            <p:cTn id="16" dur="1500" fill="hold"/>
                                            <p:tgtEl>
                                              <p:spTgt spid="22"/>
                                            </p:tgtEl>
                                            <p:attrNameLst>
                                              <p:attrName>ppt_y</p:attrName>
                                            </p:attrNameLst>
                                          </p:cBhvr>
                                          <p:tavLst>
                                            <p:tav tm="0">
                                              <p:val>
                                                <p:strVal val="#ppt_y"/>
                                              </p:val>
                                            </p:tav>
                                            <p:tav tm="100000">
                                              <p:val>
                                                <p:strVal val="#ppt_y"/>
                                              </p:val>
                                            </p:tav>
                                          </p:tavLst>
                                        </p:anim>
                                      </p:childTnLst>
                                    </p:cTn>
                                  </p:par>
                                  <p:par>
                                    <p:cTn id="17" presetID="2" presetClass="entr" presetSubtype="2" accel="40000" fill="hold" nodeType="withEffect">
                                      <p:stCondLst>
                                        <p:cond delay="25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1500" fill="hold"/>
                                            <p:tgtEl>
                                              <p:spTgt spid="42"/>
                                            </p:tgtEl>
                                            <p:attrNameLst>
                                              <p:attrName>ppt_x</p:attrName>
                                            </p:attrNameLst>
                                          </p:cBhvr>
                                          <p:tavLst>
                                            <p:tav tm="0">
                                              <p:val>
                                                <p:strVal val="1+#ppt_w/2"/>
                                              </p:val>
                                            </p:tav>
                                            <p:tav tm="100000">
                                              <p:val>
                                                <p:strVal val="#ppt_x"/>
                                              </p:val>
                                            </p:tav>
                                          </p:tavLst>
                                        </p:anim>
                                        <p:anim calcmode="lin" valueType="num">
                                          <p:cBhvr additive="base">
                                            <p:cTn id="20" dur="1500" fill="hold"/>
                                            <p:tgtEl>
                                              <p:spTgt spid="42"/>
                                            </p:tgtEl>
                                            <p:attrNameLst>
                                              <p:attrName>ppt_y</p:attrName>
                                            </p:attrNameLst>
                                          </p:cBhvr>
                                          <p:tavLst>
                                            <p:tav tm="0">
                                              <p:val>
                                                <p:strVal val="#ppt_y"/>
                                              </p:val>
                                            </p:tav>
                                            <p:tav tm="100000">
                                              <p:val>
                                                <p:strVal val="#ppt_y"/>
                                              </p:val>
                                            </p:tav>
                                          </p:tavLst>
                                        </p:anim>
                                      </p:childTnLst>
                                    </p:cTn>
                                  </p:par>
                                  <p:par>
                                    <p:cTn id="21" presetID="2" presetClass="entr" presetSubtype="4" accel="40000" fill="hold" nodeType="withEffect">
                                      <p:stCondLst>
                                        <p:cond delay="50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1500" fill="hold"/>
                                            <p:tgtEl>
                                              <p:spTgt spid="52"/>
                                            </p:tgtEl>
                                            <p:attrNameLst>
                                              <p:attrName>ppt_x</p:attrName>
                                            </p:attrNameLst>
                                          </p:cBhvr>
                                          <p:tavLst>
                                            <p:tav tm="0">
                                              <p:val>
                                                <p:strVal val="#ppt_x"/>
                                              </p:val>
                                            </p:tav>
                                            <p:tav tm="100000">
                                              <p:val>
                                                <p:strVal val="#ppt_x"/>
                                              </p:val>
                                            </p:tav>
                                          </p:tavLst>
                                        </p:anim>
                                        <p:anim calcmode="lin" valueType="num">
                                          <p:cBhvr additive="base">
                                            <p:cTn id="24" dur="1500" fill="hold"/>
                                            <p:tgtEl>
                                              <p:spTgt spid="52"/>
                                            </p:tgtEl>
                                            <p:attrNameLst>
                                              <p:attrName>ppt_y</p:attrName>
                                            </p:attrNameLst>
                                          </p:cBhvr>
                                          <p:tavLst>
                                            <p:tav tm="0">
                                              <p:val>
                                                <p:strVal val="1+#ppt_h/2"/>
                                              </p:val>
                                            </p:tav>
                                            <p:tav tm="100000">
                                              <p:val>
                                                <p:strVal val="#ppt_y"/>
                                              </p:val>
                                            </p:tav>
                                          </p:tavLst>
                                        </p:anim>
                                      </p:childTnLst>
                                    </p:cTn>
                                  </p:par>
                                  <p:par>
                                    <p:cTn id="25" presetID="2" presetClass="entr" presetSubtype="1" accel="40000" fill="hold" nodeType="withEffect">
                                      <p:stCondLst>
                                        <p:cond delay="500"/>
                                      </p:stCondLst>
                                      <p:childTnLst>
                                        <p:set>
                                          <p:cBhvr>
                                            <p:cTn id="26" dur="1" fill="hold">
                                              <p:stCondLst>
                                                <p:cond delay="0"/>
                                              </p:stCondLst>
                                            </p:cTn>
                                            <p:tgtEl>
                                              <p:spTgt spid="62"/>
                                            </p:tgtEl>
                                            <p:attrNameLst>
                                              <p:attrName>style.visibility</p:attrName>
                                            </p:attrNameLst>
                                          </p:cBhvr>
                                          <p:to>
                                            <p:strVal val="visible"/>
                                          </p:to>
                                        </p:set>
                                        <p:anim calcmode="lin" valueType="num">
                                          <p:cBhvr additive="base">
                                            <p:cTn id="27" dur="1500" fill="hold"/>
                                            <p:tgtEl>
                                              <p:spTgt spid="62"/>
                                            </p:tgtEl>
                                            <p:attrNameLst>
                                              <p:attrName>ppt_x</p:attrName>
                                            </p:attrNameLst>
                                          </p:cBhvr>
                                          <p:tavLst>
                                            <p:tav tm="0">
                                              <p:val>
                                                <p:strVal val="#ppt_x"/>
                                              </p:val>
                                            </p:tav>
                                            <p:tav tm="100000">
                                              <p:val>
                                                <p:strVal val="#ppt_x"/>
                                              </p:val>
                                            </p:tav>
                                          </p:tavLst>
                                        </p:anim>
                                        <p:anim calcmode="lin" valueType="num">
                                          <p:cBhvr additive="base">
                                            <p:cTn id="28" dur="1500" fill="hold"/>
                                            <p:tgtEl>
                                              <p:spTgt spid="62"/>
                                            </p:tgtEl>
                                            <p:attrNameLst>
                                              <p:attrName>ppt_y</p:attrName>
                                            </p:attrNameLst>
                                          </p:cBhvr>
                                          <p:tavLst>
                                            <p:tav tm="0">
                                              <p:val>
                                                <p:strVal val="0-#ppt_h/2"/>
                                              </p:val>
                                            </p:tav>
                                            <p:tav tm="100000">
                                              <p:val>
                                                <p:strVal val="#ppt_y"/>
                                              </p:val>
                                            </p:tav>
                                          </p:tavLst>
                                        </p:anim>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par>
                              <p:cTn id="33" fill="hold">
                                <p:stCondLst>
                                  <p:cond delay="2500"/>
                                </p:stCondLst>
                                <p:childTnLst>
                                  <p:par>
                                    <p:cTn id="34" presetID="10" presetClass="entr" presetSubtype="0" fill="hold"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par>
                              <p:cTn id="37" fill="hold">
                                <p:stCondLst>
                                  <p:cond delay="3000"/>
                                </p:stCondLst>
                                <p:childTnLst>
                                  <p:par>
                                    <p:cTn id="38" presetID="10" presetClass="entr" presetSubtype="0" fill="hold"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fade">
                                          <p:cBhvr>
                                            <p:cTn id="40" dur="500"/>
                                            <p:tgtEl>
                                              <p:spTgt spid="29"/>
                                            </p:tgtEl>
                                          </p:cBhvr>
                                        </p:animEffect>
                                      </p:childTnLst>
                                    </p:cTn>
                                  </p:par>
                                </p:childTnLst>
                              </p:cTn>
                            </p:par>
                            <p:par>
                              <p:cTn id="41" fill="hold">
                                <p:stCondLst>
                                  <p:cond delay="3500"/>
                                </p:stCondLst>
                                <p:childTnLst>
                                  <p:par>
                                    <p:cTn id="42" presetID="10" presetClass="entr" presetSubtype="0" fill="hold" nodeType="afterEffect">
                                      <p:stCondLst>
                                        <p:cond delay="0"/>
                                      </p:stCondLst>
                                      <p:childTnLst>
                                        <p:set>
                                          <p:cBhvr>
                                            <p:cTn id="43" dur="1" fill="hold">
                                              <p:stCondLst>
                                                <p:cond delay="0"/>
                                              </p:stCondLst>
                                            </p:cTn>
                                            <p:tgtEl>
                                              <p:spTgt spid="59"/>
                                            </p:tgtEl>
                                            <p:attrNameLst>
                                              <p:attrName>style.visibility</p:attrName>
                                            </p:attrNameLst>
                                          </p:cBhvr>
                                          <p:to>
                                            <p:strVal val="visible"/>
                                          </p:to>
                                        </p:set>
                                        <p:animEffect transition="in" filter="fade">
                                          <p:cBhvr>
                                            <p:cTn id="44" dur="500"/>
                                            <p:tgtEl>
                                              <p:spTgt spid="59"/>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49"/>
                                            </p:tgtEl>
                                            <p:attrNameLst>
                                              <p:attrName>style.visibility</p:attrName>
                                            </p:attrNameLst>
                                          </p:cBhvr>
                                          <p:to>
                                            <p:strVal val="visible"/>
                                          </p:to>
                                        </p:set>
                                        <p:animEffect transition="in" filter="fade">
                                          <p:cBhvr>
                                            <p:cTn id="48" dur="500"/>
                                            <p:tgtEl>
                                              <p:spTgt spid="49"/>
                                            </p:tgtEl>
                                          </p:cBhvr>
                                        </p:animEffect>
                                      </p:childTnLst>
                                    </p:cTn>
                                  </p:par>
                                </p:childTnLst>
                              </p:cTn>
                            </p:par>
                            <p:par>
                              <p:cTn id="49" fill="hold">
                                <p:stCondLst>
                                  <p:cond delay="4500"/>
                                </p:stCondLst>
                                <p:childTnLst>
                                  <p:par>
                                    <p:cTn id="50" presetID="10" presetClass="entr" presetSubtype="0" fill="hold" nodeType="afterEffect">
                                      <p:stCondLst>
                                        <p:cond delay="0"/>
                                      </p:stCondLst>
                                      <p:childTnLst>
                                        <p:set>
                                          <p:cBhvr>
                                            <p:cTn id="51" dur="1" fill="hold">
                                              <p:stCondLst>
                                                <p:cond delay="0"/>
                                              </p:stCondLst>
                                            </p:cTn>
                                            <p:tgtEl>
                                              <p:spTgt spid="39"/>
                                            </p:tgtEl>
                                            <p:attrNameLst>
                                              <p:attrName>style.visibility</p:attrName>
                                            </p:attrNameLst>
                                          </p:cBhvr>
                                          <p:to>
                                            <p:strVal val="visible"/>
                                          </p:to>
                                        </p:set>
                                        <p:animEffect transition="in" filter="fade">
                                          <p:cBhvr>
                                            <p:cTn id="52" dur="500"/>
                                            <p:tgtEl>
                                              <p:spTgt spid="39"/>
                                            </p:tgtEl>
                                          </p:cBhvr>
                                        </p:animEffect>
                                      </p:childTnLst>
                                    </p:cTn>
                                  </p:par>
                                </p:childTnLst>
                              </p:cTn>
                            </p:par>
                            <p:par>
                              <p:cTn id="53" fill="hold">
                                <p:stCondLst>
                                  <p:cond delay="5000"/>
                                </p:stCondLst>
                                <p:childTnLst>
                                  <p:par>
                                    <p:cTn id="54" presetID="10" presetClass="entr" presetSubtype="0" fill="hold" nodeType="afterEffect">
                                      <p:stCondLst>
                                        <p:cond delay="0"/>
                                      </p:stCondLst>
                                      <p:childTnLst>
                                        <p:set>
                                          <p:cBhvr>
                                            <p:cTn id="55" dur="1" fill="hold">
                                              <p:stCondLst>
                                                <p:cond delay="0"/>
                                              </p:stCondLst>
                                            </p:cTn>
                                            <p:tgtEl>
                                              <p:spTgt spid="69"/>
                                            </p:tgtEl>
                                            <p:attrNameLst>
                                              <p:attrName>style.visibility</p:attrName>
                                            </p:attrNameLst>
                                          </p:cBhvr>
                                          <p:to>
                                            <p:strVal val="visible"/>
                                          </p:to>
                                        </p:set>
                                        <p:animEffect transition="in" filter="fade">
                                          <p:cBhvr>
                                            <p:cTn id="56" dur="500"/>
                                            <p:tgtEl>
                                              <p:spTgt spid="69"/>
                                            </p:tgtEl>
                                          </p:cBhvr>
                                        </p:animEffect>
                                      </p:childTnLst>
                                    </p:cTn>
                                  </p:par>
                                </p:childTnLst>
                              </p:cTn>
                            </p:par>
                            <p:par>
                              <p:cTn id="57" fill="hold">
                                <p:stCondLst>
                                  <p:cond delay="5500"/>
                                </p:stCondLst>
                                <p:childTnLst>
                                  <p:par>
                                    <p:cTn id="58" presetID="22" presetClass="entr" presetSubtype="2" fill="hold" nodeType="afterEffect">
                                      <p:stCondLst>
                                        <p:cond delay="0"/>
                                      </p:stCondLst>
                                      <p:childTnLst>
                                        <p:set>
                                          <p:cBhvr>
                                            <p:cTn id="59" dur="1" fill="hold">
                                              <p:stCondLst>
                                                <p:cond delay="0"/>
                                              </p:stCondLst>
                                            </p:cTn>
                                            <p:tgtEl>
                                              <p:spTgt spid="87"/>
                                            </p:tgtEl>
                                            <p:attrNameLst>
                                              <p:attrName>style.visibility</p:attrName>
                                            </p:attrNameLst>
                                          </p:cBhvr>
                                          <p:to>
                                            <p:strVal val="visible"/>
                                          </p:to>
                                        </p:set>
                                        <p:animEffect transition="in" filter="wipe(right)">
                                          <p:cBhvr>
                                            <p:cTn id="60" dur="500"/>
                                            <p:tgtEl>
                                              <p:spTgt spid="87"/>
                                            </p:tgtEl>
                                          </p:cBhvr>
                                        </p:animEffect>
                                      </p:childTnLst>
                                    </p:cTn>
                                  </p:par>
                                </p:childTnLst>
                              </p:cTn>
                            </p:par>
                            <p:par>
                              <p:cTn id="61" fill="hold">
                                <p:stCondLst>
                                  <p:cond delay="6000"/>
                                </p:stCondLst>
                                <p:childTnLst>
                                  <p:par>
                                    <p:cTn id="62" presetID="22" presetClass="entr" presetSubtype="4" fill="hold" nodeType="afterEffect">
                                      <p:stCondLst>
                                        <p:cond delay="0"/>
                                      </p:stCondLst>
                                      <p:childTnLst>
                                        <p:set>
                                          <p:cBhvr>
                                            <p:cTn id="63" dur="1" fill="hold">
                                              <p:stCondLst>
                                                <p:cond delay="0"/>
                                              </p:stCondLst>
                                            </p:cTn>
                                            <p:tgtEl>
                                              <p:spTgt spid="90"/>
                                            </p:tgtEl>
                                            <p:attrNameLst>
                                              <p:attrName>style.visibility</p:attrName>
                                            </p:attrNameLst>
                                          </p:cBhvr>
                                          <p:to>
                                            <p:strVal val="visible"/>
                                          </p:to>
                                        </p:set>
                                        <p:animEffect transition="in" filter="wipe(down)">
                                          <p:cBhvr>
                                            <p:cTn id="64" dur="500"/>
                                            <p:tgtEl>
                                              <p:spTgt spid="90"/>
                                            </p:tgtEl>
                                          </p:cBhvr>
                                        </p:animEffect>
                                      </p:childTnLst>
                                    </p:cTn>
                                  </p:par>
                                </p:childTnLst>
                              </p:cTn>
                            </p:par>
                            <p:par>
                              <p:cTn id="65" fill="hold">
                                <p:stCondLst>
                                  <p:cond delay="6500"/>
                                </p:stCondLst>
                                <p:childTnLst>
                                  <p:par>
                                    <p:cTn id="66" presetID="22" presetClass="entr" presetSubtype="2" fill="hold" nodeType="afterEffect">
                                      <p:stCondLst>
                                        <p:cond delay="0"/>
                                      </p:stCondLst>
                                      <p:childTnLst>
                                        <p:set>
                                          <p:cBhvr>
                                            <p:cTn id="67" dur="1" fill="hold">
                                              <p:stCondLst>
                                                <p:cond delay="0"/>
                                              </p:stCondLst>
                                            </p:cTn>
                                            <p:tgtEl>
                                              <p:spTgt spid="84"/>
                                            </p:tgtEl>
                                            <p:attrNameLst>
                                              <p:attrName>style.visibility</p:attrName>
                                            </p:attrNameLst>
                                          </p:cBhvr>
                                          <p:to>
                                            <p:strVal val="visible"/>
                                          </p:to>
                                        </p:set>
                                        <p:animEffect transition="in" filter="wipe(right)">
                                          <p:cBhvr>
                                            <p:cTn id="68" dur="500"/>
                                            <p:tgtEl>
                                              <p:spTgt spid="84"/>
                                            </p:tgtEl>
                                          </p:cBhvr>
                                        </p:animEffect>
                                      </p:childTnLst>
                                    </p:cTn>
                                  </p:par>
                                </p:childTnLst>
                              </p:cTn>
                            </p:par>
                            <p:par>
                              <p:cTn id="69" fill="hold">
                                <p:stCondLst>
                                  <p:cond delay="7000"/>
                                </p:stCondLst>
                                <p:childTnLst>
                                  <p:par>
                                    <p:cTn id="70" presetID="22" presetClass="entr" presetSubtype="4" fill="hold" nodeType="afterEffect">
                                      <p:stCondLst>
                                        <p:cond delay="0"/>
                                      </p:stCondLst>
                                      <p:childTnLst>
                                        <p:set>
                                          <p:cBhvr>
                                            <p:cTn id="71" dur="1" fill="hold">
                                              <p:stCondLst>
                                                <p:cond delay="0"/>
                                              </p:stCondLst>
                                            </p:cTn>
                                            <p:tgtEl>
                                              <p:spTgt spid="93"/>
                                            </p:tgtEl>
                                            <p:attrNameLst>
                                              <p:attrName>style.visibility</p:attrName>
                                            </p:attrNameLst>
                                          </p:cBhvr>
                                          <p:to>
                                            <p:strVal val="visible"/>
                                          </p:to>
                                        </p:set>
                                        <p:animEffect transition="in" filter="wipe(down)">
                                          <p:cBhvr>
                                            <p:cTn id="72" dur="500"/>
                                            <p:tgtEl>
                                              <p:spTgt spid="93"/>
                                            </p:tgtEl>
                                          </p:cBhvr>
                                        </p:animEffect>
                                      </p:childTnLst>
                                    </p:cTn>
                                  </p:par>
                                </p:childTnLst>
                              </p:cTn>
                            </p:par>
                            <p:par>
                              <p:cTn id="73" fill="hold">
                                <p:stCondLst>
                                  <p:cond delay="7500"/>
                                </p:stCondLst>
                                <p:childTnLst>
                                  <p:par>
                                    <p:cTn id="74" presetID="22" presetClass="entr" presetSubtype="2" fill="hold" nodeType="afterEffect">
                                      <p:stCondLst>
                                        <p:cond delay="0"/>
                                      </p:stCondLst>
                                      <p:childTnLst>
                                        <p:set>
                                          <p:cBhvr>
                                            <p:cTn id="75" dur="1" fill="hold">
                                              <p:stCondLst>
                                                <p:cond delay="0"/>
                                              </p:stCondLst>
                                            </p:cTn>
                                            <p:tgtEl>
                                              <p:spTgt spid="81"/>
                                            </p:tgtEl>
                                            <p:attrNameLst>
                                              <p:attrName>style.visibility</p:attrName>
                                            </p:attrNameLst>
                                          </p:cBhvr>
                                          <p:to>
                                            <p:strVal val="visible"/>
                                          </p:to>
                                        </p:set>
                                        <p:animEffect transition="in" filter="wipe(right)">
                                          <p:cBhvr>
                                            <p:cTn id="76" dur="500"/>
                                            <p:tgtEl>
                                              <p:spTgt spid="81"/>
                                            </p:tgtEl>
                                          </p:cBhvr>
                                        </p:animEffect>
                                      </p:childTnLst>
                                    </p:cTn>
                                  </p:par>
                                </p:childTnLst>
                              </p:cTn>
                            </p:par>
                            <p:par>
                              <p:cTn id="77" fill="hold">
                                <p:stCondLst>
                                  <p:cond delay="8000"/>
                                </p:stCondLst>
                                <p:childTnLst>
                                  <p:par>
                                    <p:cTn id="78" presetID="22" presetClass="entr" presetSubtype="4" fill="hold" nodeType="afterEffect">
                                      <p:stCondLst>
                                        <p:cond delay="0"/>
                                      </p:stCondLst>
                                      <p:childTnLst>
                                        <p:set>
                                          <p:cBhvr>
                                            <p:cTn id="79" dur="1" fill="hold">
                                              <p:stCondLst>
                                                <p:cond delay="0"/>
                                              </p:stCondLst>
                                            </p:cTn>
                                            <p:tgtEl>
                                              <p:spTgt spid="96"/>
                                            </p:tgtEl>
                                            <p:attrNameLst>
                                              <p:attrName>style.visibility</p:attrName>
                                            </p:attrNameLst>
                                          </p:cBhvr>
                                          <p:to>
                                            <p:strVal val="visible"/>
                                          </p:to>
                                        </p:set>
                                        <p:animEffect transition="in" filter="wipe(down)">
                                          <p:cBhvr>
                                            <p:cTn id="80" dur="500"/>
                                            <p:tgtEl>
                                              <p:spTgt spid="96"/>
                                            </p:tgtEl>
                                          </p:cBhvr>
                                        </p:animEffect>
                                      </p:childTnLst>
                                    </p:cTn>
                                  </p:par>
                                </p:childTnLst>
                              </p:cTn>
                            </p:par>
                            <p:par>
                              <p:cTn id="81" fill="hold">
                                <p:stCondLst>
                                  <p:cond delay="8500"/>
                                </p:stCondLst>
                                <p:childTnLst>
                                  <p:par>
                                    <p:cTn id="82" presetID="22" presetClass="entr" presetSubtype="8" fill="hold" nodeType="afterEffect">
                                      <p:stCondLst>
                                        <p:cond delay="0"/>
                                      </p:stCondLst>
                                      <p:childTnLst>
                                        <p:set>
                                          <p:cBhvr>
                                            <p:cTn id="83" dur="1" fill="hold">
                                              <p:stCondLst>
                                                <p:cond delay="0"/>
                                              </p:stCondLst>
                                            </p:cTn>
                                            <p:tgtEl>
                                              <p:spTgt spid="78"/>
                                            </p:tgtEl>
                                            <p:attrNameLst>
                                              <p:attrName>style.visibility</p:attrName>
                                            </p:attrNameLst>
                                          </p:cBhvr>
                                          <p:to>
                                            <p:strVal val="visible"/>
                                          </p:to>
                                        </p:set>
                                        <p:animEffect transition="in" filter="wipe(left)">
                                          <p:cBhvr>
                                            <p:cTn id="84" dur="500"/>
                                            <p:tgtEl>
                                              <p:spTgt spid="78"/>
                                            </p:tgtEl>
                                          </p:cBhvr>
                                        </p:animEffect>
                                      </p:childTnLst>
                                    </p:cTn>
                                  </p:par>
                                </p:childTnLst>
                              </p:cTn>
                            </p:par>
                            <p:par>
                              <p:cTn id="85" fill="hold">
                                <p:stCondLst>
                                  <p:cond delay="9000"/>
                                </p:stCondLst>
                                <p:childTnLst>
                                  <p:par>
                                    <p:cTn id="86" presetID="22" presetClass="entr" presetSubtype="1" fill="hold" nodeType="afterEffect">
                                      <p:stCondLst>
                                        <p:cond delay="0"/>
                                      </p:stCondLst>
                                      <p:childTnLst>
                                        <p:set>
                                          <p:cBhvr>
                                            <p:cTn id="87" dur="1" fill="hold">
                                              <p:stCondLst>
                                                <p:cond delay="0"/>
                                              </p:stCondLst>
                                            </p:cTn>
                                            <p:tgtEl>
                                              <p:spTgt spid="105"/>
                                            </p:tgtEl>
                                            <p:attrNameLst>
                                              <p:attrName>style.visibility</p:attrName>
                                            </p:attrNameLst>
                                          </p:cBhvr>
                                          <p:to>
                                            <p:strVal val="visible"/>
                                          </p:to>
                                        </p:set>
                                        <p:animEffect transition="in" filter="wipe(up)">
                                          <p:cBhvr>
                                            <p:cTn id="88" dur="500"/>
                                            <p:tgtEl>
                                              <p:spTgt spid="105"/>
                                            </p:tgtEl>
                                          </p:cBhvr>
                                        </p:animEffect>
                                      </p:childTnLst>
                                    </p:cTn>
                                  </p:par>
                                </p:childTnLst>
                              </p:cTn>
                            </p:par>
                            <p:par>
                              <p:cTn id="89" fill="hold">
                                <p:stCondLst>
                                  <p:cond delay="9500"/>
                                </p:stCondLst>
                                <p:childTnLst>
                                  <p:par>
                                    <p:cTn id="90" presetID="22" presetClass="entr" presetSubtype="8" fill="hold" nodeType="afterEffect">
                                      <p:stCondLst>
                                        <p:cond delay="0"/>
                                      </p:stCondLst>
                                      <p:childTnLst>
                                        <p:set>
                                          <p:cBhvr>
                                            <p:cTn id="91" dur="1" fill="hold">
                                              <p:stCondLst>
                                                <p:cond delay="0"/>
                                              </p:stCondLst>
                                            </p:cTn>
                                            <p:tgtEl>
                                              <p:spTgt spid="75"/>
                                            </p:tgtEl>
                                            <p:attrNameLst>
                                              <p:attrName>style.visibility</p:attrName>
                                            </p:attrNameLst>
                                          </p:cBhvr>
                                          <p:to>
                                            <p:strVal val="visible"/>
                                          </p:to>
                                        </p:set>
                                        <p:animEffect transition="in" filter="wipe(left)">
                                          <p:cBhvr>
                                            <p:cTn id="92" dur="500"/>
                                            <p:tgtEl>
                                              <p:spTgt spid="75"/>
                                            </p:tgtEl>
                                          </p:cBhvr>
                                        </p:animEffect>
                                      </p:childTnLst>
                                    </p:cTn>
                                  </p:par>
                                </p:childTnLst>
                              </p:cTn>
                            </p:par>
                            <p:par>
                              <p:cTn id="93" fill="hold">
                                <p:stCondLst>
                                  <p:cond delay="10000"/>
                                </p:stCondLst>
                                <p:childTnLst>
                                  <p:par>
                                    <p:cTn id="94" presetID="22" presetClass="entr" presetSubtype="1" fill="hold" nodeType="afterEffect">
                                      <p:stCondLst>
                                        <p:cond delay="0"/>
                                      </p:stCondLst>
                                      <p:childTnLst>
                                        <p:set>
                                          <p:cBhvr>
                                            <p:cTn id="95" dur="1" fill="hold">
                                              <p:stCondLst>
                                                <p:cond delay="0"/>
                                              </p:stCondLst>
                                            </p:cTn>
                                            <p:tgtEl>
                                              <p:spTgt spid="102"/>
                                            </p:tgtEl>
                                            <p:attrNameLst>
                                              <p:attrName>style.visibility</p:attrName>
                                            </p:attrNameLst>
                                          </p:cBhvr>
                                          <p:to>
                                            <p:strVal val="visible"/>
                                          </p:to>
                                        </p:set>
                                        <p:animEffect transition="in" filter="wipe(up)">
                                          <p:cBhvr>
                                            <p:cTn id="96" dur="500"/>
                                            <p:tgtEl>
                                              <p:spTgt spid="102"/>
                                            </p:tgtEl>
                                          </p:cBhvr>
                                        </p:animEffect>
                                      </p:childTnLst>
                                    </p:cTn>
                                  </p:par>
                                </p:childTnLst>
                              </p:cTn>
                            </p:par>
                            <p:par>
                              <p:cTn id="97" fill="hold">
                                <p:stCondLst>
                                  <p:cond delay="10500"/>
                                </p:stCondLst>
                                <p:childTnLst>
                                  <p:par>
                                    <p:cTn id="98" presetID="22" presetClass="entr" presetSubtype="8" fill="hold" nodeType="afterEffect">
                                      <p:stCondLst>
                                        <p:cond delay="0"/>
                                      </p:stCondLst>
                                      <p:childTnLst>
                                        <p:set>
                                          <p:cBhvr>
                                            <p:cTn id="99" dur="1" fill="hold">
                                              <p:stCondLst>
                                                <p:cond delay="0"/>
                                              </p:stCondLst>
                                            </p:cTn>
                                            <p:tgtEl>
                                              <p:spTgt spid="72"/>
                                            </p:tgtEl>
                                            <p:attrNameLst>
                                              <p:attrName>style.visibility</p:attrName>
                                            </p:attrNameLst>
                                          </p:cBhvr>
                                          <p:to>
                                            <p:strVal val="visible"/>
                                          </p:to>
                                        </p:set>
                                        <p:animEffect transition="in" filter="wipe(left)">
                                          <p:cBhvr>
                                            <p:cTn id="100" dur="500"/>
                                            <p:tgtEl>
                                              <p:spTgt spid="72"/>
                                            </p:tgtEl>
                                          </p:cBhvr>
                                        </p:animEffect>
                                      </p:childTnLst>
                                    </p:cTn>
                                  </p:par>
                                </p:childTnLst>
                              </p:cTn>
                            </p:par>
                            <p:par>
                              <p:cTn id="101" fill="hold">
                                <p:stCondLst>
                                  <p:cond delay="11000"/>
                                </p:stCondLst>
                                <p:childTnLst>
                                  <p:par>
                                    <p:cTn id="102" presetID="22" presetClass="entr" presetSubtype="1" fill="hold" nodeType="afterEffect">
                                      <p:stCondLst>
                                        <p:cond delay="0"/>
                                      </p:stCondLst>
                                      <p:childTnLst>
                                        <p:set>
                                          <p:cBhvr>
                                            <p:cTn id="103" dur="1" fill="hold">
                                              <p:stCondLst>
                                                <p:cond delay="0"/>
                                              </p:stCondLst>
                                            </p:cTn>
                                            <p:tgtEl>
                                              <p:spTgt spid="99"/>
                                            </p:tgtEl>
                                            <p:attrNameLst>
                                              <p:attrName>style.visibility</p:attrName>
                                            </p:attrNameLst>
                                          </p:cBhvr>
                                          <p:to>
                                            <p:strVal val="visible"/>
                                          </p:to>
                                        </p:set>
                                        <p:animEffect transition="in" filter="wipe(up)">
                                          <p:cBhvr>
                                            <p:cTn id="104" dur="5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 xmlns:a16="http://schemas.microsoft.com/office/drawing/2014/main" id="{37ED19DF-5E92-43FC-BC38-D4FBBBC48C40}"/>
              </a:ext>
            </a:extLst>
          </p:cNvPr>
          <p:cNvSpPr/>
          <p:nvPr/>
        </p:nvSpPr>
        <p:spPr>
          <a:xfrm>
            <a:off x="628650" y="1133475"/>
            <a:ext cx="3981450" cy="3981450"/>
          </a:xfrm>
          <a:prstGeom prst="ellipse">
            <a:avLst/>
          </a:prstGeom>
          <a:noFill/>
          <a:ln w="63500">
            <a:solidFill>
              <a:srgbClr val="4748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a:extLst>
              <a:ext uri="{FF2B5EF4-FFF2-40B4-BE49-F238E27FC236}">
                <a16:creationId xmlns="" xmlns:a16="http://schemas.microsoft.com/office/drawing/2014/main" id="{371524D2-B314-4038-82A1-75994BA8985B}"/>
              </a:ext>
            </a:extLst>
          </p:cNvPr>
          <p:cNvSpPr txBox="1"/>
          <p:nvPr/>
        </p:nvSpPr>
        <p:spPr>
          <a:xfrm flipH="1">
            <a:off x="1885040" y="1755462"/>
            <a:ext cx="1468672" cy="2862322"/>
          </a:xfrm>
          <a:prstGeom prst="rect">
            <a:avLst/>
          </a:prstGeom>
          <a:noFill/>
        </p:spPr>
        <p:txBody>
          <a:bodyPr wrap="none" rtlCol="0">
            <a:spAutoFit/>
          </a:bodyPr>
          <a:lstStyle/>
          <a:p>
            <a:pPr algn="ctr"/>
            <a:r>
              <a:rPr lang="en-US" altLang="zh-CN" sz="18000" b="1" dirty="0">
                <a:solidFill>
                  <a:srgbClr val="404040"/>
                </a:solidFill>
                <a:cs typeface="+mn-ea"/>
                <a:sym typeface="+mn-lt"/>
              </a:rPr>
              <a:t>3</a:t>
            </a:r>
            <a:endParaRPr lang="zh-CN" altLang="en-US" sz="18000" b="1" dirty="0">
              <a:solidFill>
                <a:srgbClr val="404040"/>
              </a:solidFill>
              <a:cs typeface="+mn-ea"/>
              <a:sym typeface="+mn-lt"/>
            </a:endParaRPr>
          </a:p>
        </p:txBody>
      </p:sp>
      <p:sp>
        <p:nvSpPr>
          <p:cNvPr id="4" name="椭圆 3">
            <a:extLst>
              <a:ext uri="{FF2B5EF4-FFF2-40B4-BE49-F238E27FC236}">
                <a16:creationId xmlns="" xmlns:a16="http://schemas.microsoft.com/office/drawing/2014/main" id="{A08EC9D8-7817-45A8-86BA-EF331A832EC0}"/>
              </a:ext>
            </a:extLst>
          </p:cNvPr>
          <p:cNvSpPr/>
          <p:nvPr/>
        </p:nvSpPr>
        <p:spPr>
          <a:xfrm rot="6013526">
            <a:off x="1113790" y="4588990"/>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 name="图片 4">
            <a:extLst>
              <a:ext uri="{FF2B5EF4-FFF2-40B4-BE49-F238E27FC236}">
                <a16:creationId xmlns="" xmlns:a16="http://schemas.microsoft.com/office/drawing/2014/main" id="{9FD43C6C-A6C8-41C0-BC41-5709A0F3B68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32405" y="3793060"/>
            <a:ext cx="1744980" cy="1744980"/>
          </a:xfrm>
          <a:prstGeom prst="rect">
            <a:avLst/>
          </a:prstGeom>
          <a:effectLst>
            <a:outerShdw blurRad="279400" dist="88900" dir="8100000" sx="101000" sy="101000" algn="tr" rotWithShape="0">
              <a:prstClr val="black">
                <a:alpha val="40000"/>
              </a:prstClr>
            </a:outerShdw>
          </a:effectLst>
        </p:spPr>
      </p:pic>
      <p:pic>
        <p:nvPicPr>
          <p:cNvPr id="6" name="图片 5">
            <a:extLst>
              <a:ext uri="{FF2B5EF4-FFF2-40B4-BE49-F238E27FC236}">
                <a16:creationId xmlns="" xmlns:a16="http://schemas.microsoft.com/office/drawing/2014/main" id="{287F7EE4-C14E-46E6-ACC5-EA183E145C9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786130"/>
            <a:ext cx="2586990" cy="2586990"/>
          </a:xfrm>
          <a:prstGeom prst="rect">
            <a:avLst/>
          </a:prstGeom>
          <a:effectLst>
            <a:outerShdw blurRad="139700" dist="88900" dir="8100000" algn="tl" rotWithShape="0">
              <a:prstClr val="black">
                <a:alpha val="40000"/>
              </a:prstClr>
            </a:outerShdw>
          </a:effectLst>
        </p:spPr>
      </p:pic>
      <p:sp>
        <p:nvSpPr>
          <p:cNvPr id="7" name="椭圆 6">
            <a:extLst>
              <a:ext uri="{FF2B5EF4-FFF2-40B4-BE49-F238E27FC236}">
                <a16:creationId xmlns="" xmlns:a16="http://schemas.microsoft.com/office/drawing/2014/main" id="{EB71617C-7794-47F2-8893-7E71D1772C77}"/>
              </a:ext>
            </a:extLst>
          </p:cNvPr>
          <p:cNvSpPr/>
          <p:nvPr/>
        </p:nvSpPr>
        <p:spPr>
          <a:xfrm rot="6013526">
            <a:off x="3147106" y="11100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a:extLst>
              <a:ext uri="{FF2B5EF4-FFF2-40B4-BE49-F238E27FC236}">
                <a16:creationId xmlns="" xmlns:a16="http://schemas.microsoft.com/office/drawing/2014/main" id="{BE8C4084-0550-42F6-8B5F-1F461139872A}"/>
              </a:ext>
            </a:extLst>
          </p:cNvPr>
          <p:cNvSpPr/>
          <p:nvPr/>
        </p:nvSpPr>
        <p:spPr>
          <a:xfrm rot="6013526">
            <a:off x="11748256" y="3607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片 8">
            <a:extLst>
              <a:ext uri="{FF2B5EF4-FFF2-40B4-BE49-F238E27FC236}">
                <a16:creationId xmlns="" xmlns:a16="http://schemas.microsoft.com/office/drawing/2014/main" id="{48DD0C47-3907-4113-B96E-BEB97397639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297719" y="5696454"/>
            <a:ext cx="1744980" cy="1744980"/>
          </a:xfrm>
          <a:prstGeom prst="rect">
            <a:avLst/>
          </a:prstGeom>
          <a:effectLst>
            <a:outerShdw blurRad="279400" dist="88900" dir="8100000" sx="101000" sy="101000" algn="tr" rotWithShape="0">
              <a:prstClr val="black">
                <a:alpha val="40000"/>
              </a:prstClr>
            </a:outerShdw>
          </a:effectLst>
        </p:spPr>
      </p:pic>
      <p:pic>
        <p:nvPicPr>
          <p:cNvPr id="10" name="图片 9">
            <a:extLst>
              <a:ext uri="{FF2B5EF4-FFF2-40B4-BE49-F238E27FC236}">
                <a16:creationId xmlns="" xmlns:a16="http://schemas.microsoft.com/office/drawing/2014/main" id="{1AD512F4-53A9-4745-AC03-D29D86B4333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200115" y="5213461"/>
            <a:ext cx="965985" cy="965985"/>
          </a:xfrm>
          <a:prstGeom prst="rect">
            <a:avLst/>
          </a:prstGeom>
          <a:effectLst>
            <a:outerShdw blurRad="139700" dist="88900" dir="8100000" algn="tl" rotWithShape="0">
              <a:prstClr val="black">
                <a:alpha val="40000"/>
              </a:prstClr>
            </a:outerShdw>
          </a:effectLst>
        </p:spPr>
      </p:pic>
      <p:sp>
        <p:nvSpPr>
          <p:cNvPr id="11" name="椭圆 10">
            <a:extLst>
              <a:ext uri="{FF2B5EF4-FFF2-40B4-BE49-F238E27FC236}">
                <a16:creationId xmlns="" xmlns:a16="http://schemas.microsoft.com/office/drawing/2014/main" id="{594B7E64-F6F6-40DB-8933-E8DF903A685F}"/>
              </a:ext>
            </a:extLst>
          </p:cNvPr>
          <p:cNvSpPr/>
          <p:nvPr/>
        </p:nvSpPr>
        <p:spPr>
          <a:xfrm rot="6013526">
            <a:off x="5140169" y="1628602"/>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a:extLst>
              <a:ext uri="{FF2B5EF4-FFF2-40B4-BE49-F238E27FC236}">
                <a16:creationId xmlns="" xmlns:a16="http://schemas.microsoft.com/office/drawing/2014/main" id="{3CE4660A-BC28-4082-9206-7D13AA349983}"/>
              </a:ext>
            </a:extLst>
          </p:cNvPr>
          <p:cNvSpPr txBox="1"/>
          <p:nvPr/>
        </p:nvSpPr>
        <p:spPr>
          <a:xfrm>
            <a:off x="6644382" y="2225945"/>
            <a:ext cx="4339650" cy="1067343"/>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5400" b="1" i="0" u="none" strike="noStrike" kern="1200" cap="none" spc="0" normalizeH="0" baseline="0" noProof="0" dirty="0">
                <a:ln>
                  <a:noFill/>
                </a:ln>
                <a:solidFill>
                  <a:srgbClr val="47484A"/>
                </a:solidFill>
                <a:effectLst/>
                <a:uLnTx/>
                <a:uFillTx/>
                <a:cs typeface="+mn-ea"/>
                <a:sym typeface="+mn-lt"/>
              </a:rPr>
              <a:t>工作不足之处</a:t>
            </a:r>
          </a:p>
        </p:txBody>
      </p:sp>
      <p:sp>
        <p:nvSpPr>
          <p:cNvPr id="13" name="矩形 1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CD967691-389B-41D1-BBCD-58DBE824CCF5}"/>
              </a:ext>
            </a:extLst>
          </p:cNvPr>
          <p:cNvSpPr/>
          <p:nvPr/>
        </p:nvSpPr>
        <p:spPr>
          <a:xfrm>
            <a:off x="6741583" y="3293225"/>
            <a:ext cx="4333378" cy="701346"/>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600" b="0" i="0" u="none" strike="noStrike" kern="1200" cap="none" spc="0" normalizeH="0" baseline="0" noProof="0" dirty="0" err="1">
                <a:ln>
                  <a:noFill/>
                </a:ln>
                <a:solidFill>
                  <a:schemeClr val="tx1"/>
                </a:solidFill>
                <a:effectLst/>
                <a:uLnTx/>
                <a:uFillTx/>
                <a:cs typeface="+mn-ea"/>
                <a:sym typeface="+mn-lt"/>
              </a:rPr>
              <a:t>amet</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consectetur</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adipiscing</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elit</a:t>
            </a:r>
            <a:r>
              <a:rPr kumimoji="0" lang="en-US" altLang="zh-CN" sz="1600" b="0" i="0" u="none" strike="noStrike" kern="1200" cap="none" spc="0" normalizeH="0" baseline="0" noProof="0" dirty="0">
                <a:ln>
                  <a:noFill/>
                </a:ln>
                <a:solidFill>
                  <a:schemeClr val="tx1"/>
                </a:solidFill>
                <a:effectLst/>
                <a:uLnTx/>
                <a:uFillTx/>
                <a:cs typeface="+mn-ea"/>
                <a:sym typeface="+mn-lt"/>
              </a:rPr>
              <a:t>. </a:t>
            </a:r>
          </a:p>
        </p:txBody>
      </p:sp>
    </p:spTree>
    <p:extLst>
      <p:ext uri="{BB962C8B-B14F-4D97-AF65-F5344CB8AC3E}">
        <p14:creationId xmlns:p14="http://schemas.microsoft.com/office/powerpoint/2010/main" val="311908739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7"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900" decel="100000" fill="hold"/>
                                        <p:tgtEl>
                                          <p:spTgt spid="3"/>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18" presetID="31" presetClass="entr" presetSubtype="0" fill="hold" nodeType="withEffect">
                                  <p:stCondLst>
                                    <p:cond delay="200"/>
                                  </p:stCondLst>
                                  <p:childTnLst>
                                    <p:set>
                                      <p:cBhvr>
                                        <p:cTn id="19" dur="1" fill="hold">
                                          <p:stCondLst>
                                            <p:cond delay="0"/>
                                          </p:stCondLst>
                                        </p:cTn>
                                        <p:tgtEl>
                                          <p:spTgt spid="6"/>
                                        </p:tgtEl>
                                        <p:attrNameLst>
                                          <p:attrName>style.visibility</p:attrName>
                                        </p:attrNameLst>
                                      </p:cBhvr>
                                      <p:to>
                                        <p:strVal val="visible"/>
                                      </p:to>
                                    </p:set>
                                    <p:anim calcmode="lin" valueType="num">
                                      <p:cBhvr>
                                        <p:cTn id="20" dur="1000" fill="hold"/>
                                        <p:tgtEl>
                                          <p:spTgt spid="6"/>
                                        </p:tgtEl>
                                        <p:attrNameLst>
                                          <p:attrName>ppt_w</p:attrName>
                                        </p:attrNameLst>
                                      </p:cBhvr>
                                      <p:tavLst>
                                        <p:tav tm="0">
                                          <p:val>
                                            <p:fltVal val="0"/>
                                          </p:val>
                                        </p:tav>
                                        <p:tav tm="100000">
                                          <p:val>
                                            <p:strVal val="#ppt_w"/>
                                          </p:val>
                                        </p:tav>
                                      </p:tavLst>
                                    </p:anim>
                                    <p:anim calcmode="lin" valueType="num">
                                      <p:cBhvr>
                                        <p:cTn id="21" dur="1000" fill="hold"/>
                                        <p:tgtEl>
                                          <p:spTgt spid="6"/>
                                        </p:tgtEl>
                                        <p:attrNameLst>
                                          <p:attrName>ppt_h</p:attrName>
                                        </p:attrNameLst>
                                      </p:cBhvr>
                                      <p:tavLst>
                                        <p:tav tm="0">
                                          <p:val>
                                            <p:fltVal val="0"/>
                                          </p:val>
                                        </p:tav>
                                        <p:tav tm="100000">
                                          <p:val>
                                            <p:strVal val="#ppt_h"/>
                                          </p:val>
                                        </p:tav>
                                      </p:tavLst>
                                    </p:anim>
                                    <p:anim calcmode="lin" valueType="num">
                                      <p:cBhvr>
                                        <p:cTn id="22" dur="1000" fill="hold"/>
                                        <p:tgtEl>
                                          <p:spTgt spid="6"/>
                                        </p:tgtEl>
                                        <p:attrNameLst>
                                          <p:attrName>style.rotation</p:attrName>
                                        </p:attrNameLst>
                                      </p:cBhvr>
                                      <p:tavLst>
                                        <p:tav tm="0">
                                          <p:val>
                                            <p:fltVal val="90"/>
                                          </p:val>
                                        </p:tav>
                                        <p:tav tm="100000">
                                          <p:val>
                                            <p:fltVal val="0"/>
                                          </p:val>
                                        </p:tav>
                                      </p:tavLst>
                                    </p:anim>
                                    <p:animEffect transition="in" filter="fade">
                                      <p:cBhvr>
                                        <p:cTn id="23" dur="1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500" fill="hold"/>
                                        <p:tgtEl>
                                          <p:spTgt spid="7"/>
                                        </p:tgtEl>
                                        <p:attrNameLst>
                                          <p:attrName>ppt_w</p:attrName>
                                        </p:attrNameLst>
                                      </p:cBhvr>
                                      <p:tavLst>
                                        <p:tav tm="0">
                                          <p:val>
                                            <p:fltVal val="0"/>
                                          </p:val>
                                        </p:tav>
                                        <p:tav tm="100000">
                                          <p:val>
                                            <p:strVal val="#ppt_w"/>
                                          </p:val>
                                        </p:tav>
                                      </p:tavLst>
                                    </p:anim>
                                    <p:anim calcmode="lin" valueType="num">
                                      <p:cBhvr>
                                        <p:cTn id="41" dur="500" fill="hold"/>
                                        <p:tgtEl>
                                          <p:spTgt spid="7"/>
                                        </p:tgtEl>
                                        <p:attrNameLst>
                                          <p:attrName>ppt_h</p:attrName>
                                        </p:attrNameLst>
                                      </p:cBhvr>
                                      <p:tavLst>
                                        <p:tav tm="0">
                                          <p:val>
                                            <p:fltVal val="0"/>
                                          </p:val>
                                        </p:tav>
                                        <p:tav tm="100000">
                                          <p:val>
                                            <p:strVal val="#ppt_h"/>
                                          </p:val>
                                        </p:tav>
                                      </p:tavLst>
                                    </p:anim>
                                    <p:animEffect transition="in" filter="fade">
                                      <p:cBhvr>
                                        <p:cTn id="42" dur="500"/>
                                        <p:tgtEl>
                                          <p:spTgt spid="7"/>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p:cTn id="45" dur="500" fill="hold"/>
                                        <p:tgtEl>
                                          <p:spTgt spid="8"/>
                                        </p:tgtEl>
                                        <p:attrNameLst>
                                          <p:attrName>ppt_w</p:attrName>
                                        </p:attrNameLst>
                                      </p:cBhvr>
                                      <p:tavLst>
                                        <p:tav tm="0">
                                          <p:val>
                                            <p:fltVal val="0"/>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animEffect transition="in" filter="fade">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nodeType="click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childTnLst>
                                </p:cTn>
                              </p:par>
                              <p:par>
                                <p:cTn id="55" presetID="31" presetClass="entr" presetSubtype="0" fill="hold" nodeType="withEffect">
                                  <p:stCondLst>
                                    <p:cond delay="200"/>
                                  </p:stCondLst>
                                  <p:childTnLst>
                                    <p:set>
                                      <p:cBhvr>
                                        <p:cTn id="56" dur="1" fill="hold">
                                          <p:stCondLst>
                                            <p:cond delay="0"/>
                                          </p:stCondLst>
                                        </p:cTn>
                                        <p:tgtEl>
                                          <p:spTgt spid="10"/>
                                        </p:tgtEl>
                                        <p:attrNameLst>
                                          <p:attrName>style.visibility</p:attrName>
                                        </p:attrNameLst>
                                      </p:cBhvr>
                                      <p:to>
                                        <p:strVal val="visible"/>
                                      </p:to>
                                    </p:set>
                                    <p:anim calcmode="lin" valueType="num">
                                      <p:cBhvr>
                                        <p:cTn id="57" dur="1000" fill="hold"/>
                                        <p:tgtEl>
                                          <p:spTgt spid="10"/>
                                        </p:tgtEl>
                                        <p:attrNameLst>
                                          <p:attrName>ppt_w</p:attrName>
                                        </p:attrNameLst>
                                      </p:cBhvr>
                                      <p:tavLst>
                                        <p:tav tm="0">
                                          <p:val>
                                            <p:fltVal val="0"/>
                                          </p:val>
                                        </p:tav>
                                        <p:tav tm="100000">
                                          <p:val>
                                            <p:strVal val="#ppt_w"/>
                                          </p:val>
                                        </p:tav>
                                      </p:tavLst>
                                    </p:anim>
                                    <p:anim calcmode="lin" valueType="num">
                                      <p:cBhvr>
                                        <p:cTn id="58" dur="1000" fill="hold"/>
                                        <p:tgtEl>
                                          <p:spTgt spid="10"/>
                                        </p:tgtEl>
                                        <p:attrNameLst>
                                          <p:attrName>ppt_h</p:attrName>
                                        </p:attrNameLst>
                                      </p:cBhvr>
                                      <p:tavLst>
                                        <p:tav tm="0">
                                          <p:val>
                                            <p:fltVal val="0"/>
                                          </p:val>
                                        </p:tav>
                                        <p:tav tm="100000">
                                          <p:val>
                                            <p:strVal val="#ppt_h"/>
                                          </p:val>
                                        </p:tav>
                                      </p:tavLst>
                                    </p:anim>
                                    <p:anim calcmode="lin" valueType="num">
                                      <p:cBhvr>
                                        <p:cTn id="59" dur="1000" fill="hold"/>
                                        <p:tgtEl>
                                          <p:spTgt spid="10"/>
                                        </p:tgtEl>
                                        <p:attrNameLst>
                                          <p:attrName>style.rotation</p:attrName>
                                        </p:attrNameLst>
                                      </p:cBhvr>
                                      <p:tavLst>
                                        <p:tav tm="0">
                                          <p:val>
                                            <p:fltVal val="90"/>
                                          </p:val>
                                        </p:tav>
                                        <p:tav tm="100000">
                                          <p:val>
                                            <p:fltVal val="0"/>
                                          </p:val>
                                        </p:tav>
                                      </p:tavLst>
                                    </p:anim>
                                    <p:animEffect transition="in" filter="fade">
                                      <p:cBhvr>
                                        <p:cTn id="60" dur="1000"/>
                                        <p:tgtEl>
                                          <p:spTgt spid="10"/>
                                        </p:tgtEl>
                                      </p:cBhvr>
                                    </p:animEffect>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grpId="0" nodeType="click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p:cTn id="65" dur="500" fill="hold"/>
                                        <p:tgtEl>
                                          <p:spTgt spid="11"/>
                                        </p:tgtEl>
                                        <p:attrNameLst>
                                          <p:attrName>ppt_w</p:attrName>
                                        </p:attrNameLst>
                                      </p:cBhvr>
                                      <p:tavLst>
                                        <p:tav tm="0">
                                          <p:val>
                                            <p:fltVal val="0"/>
                                          </p:val>
                                        </p:tav>
                                        <p:tav tm="100000">
                                          <p:val>
                                            <p:strVal val="#ppt_w"/>
                                          </p:val>
                                        </p:tav>
                                      </p:tavLst>
                                    </p:anim>
                                    <p:anim calcmode="lin" valueType="num">
                                      <p:cBhvr>
                                        <p:cTn id="66" dur="500" fill="hold"/>
                                        <p:tgtEl>
                                          <p:spTgt spid="11"/>
                                        </p:tgtEl>
                                        <p:attrNameLst>
                                          <p:attrName>ppt_h</p:attrName>
                                        </p:attrNameLst>
                                      </p:cBhvr>
                                      <p:tavLst>
                                        <p:tav tm="0">
                                          <p:val>
                                            <p:fltVal val="0"/>
                                          </p:val>
                                        </p:tav>
                                        <p:tav tm="100000">
                                          <p:val>
                                            <p:strVal val="#ppt_h"/>
                                          </p:val>
                                        </p:tav>
                                      </p:tavLst>
                                    </p:anim>
                                    <p:animEffect transition="in" filter="fade">
                                      <p:cBhvr>
                                        <p:cTn id="67" dur="500"/>
                                        <p:tgtEl>
                                          <p:spTgt spid="11"/>
                                        </p:tgtEl>
                                      </p:cBhvr>
                                    </p:animEffect>
                                  </p:childTnLst>
                                </p:cTn>
                              </p:par>
                              <p:par>
                                <p:cTn id="68" presetID="31" presetClass="entr" presetSubtype="0"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1000" fill="hold"/>
                                        <p:tgtEl>
                                          <p:spTgt spid="12"/>
                                        </p:tgtEl>
                                        <p:attrNameLst>
                                          <p:attrName>ppt_w</p:attrName>
                                        </p:attrNameLst>
                                      </p:cBhvr>
                                      <p:tavLst>
                                        <p:tav tm="0">
                                          <p:val>
                                            <p:fltVal val="0"/>
                                          </p:val>
                                        </p:tav>
                                        <p:tav tm="100000">
                                          <p:val>
                                            <p:strVal val="#ppt_w"/>
                                          </p:val>
                                        </p:tav>
                                      </p:tavLst>
                                    </p:anim>
                                    <p:anim calcmode="lin" valueType="num">
                                      <p:cBhvr>
                                        <p:cTn id="71" dur="1000" fill="hold"/>
                                        <p:tgtEl>
                                          <p:spTgt spid="12"/>
                                        </p:tgtEl>
                                        <p:attrNameLst>
                                          <p:attrName>ppt_h</p:attrName>
                                        </p:attrNameLst>
                                      </p:cBhvr>
                                      <p:tavLst>
                                        <p:tav tm="0">
                                          <p:val>
                                            <p:fltVal val="0"/>
                                          </p:val>
                                        </p:tav>
                                        <p:tav tm="100000">
                                          <p:val>
                                            <p:strVal val="#ppt_h"/>
                                          </p:val>
                                        </p:tav>
                                      </p:tavLst>
                                    </p:anim>
                                    <p:anim calcmode="lin" valueType="num">
                                      <p:cBhvr>
                                        <p:cTn id="72" dur="1000" fill="hold"/>
                                        <p:tgtEl>
                                          <p:spTgt spid="12"/>
                                        </p:tgtEl>
                                        <p:attrNameLst>
                                          <p:attrName>style.rotation</p:attrName>
                                        </p:attrNameLst>
                                      </p:cBhvr>
                                      <p:tavLst>
                                        <p:tav tm="0">
                                          <p:val>
                                            <p:fltVal val="90"/>
                                          </p:val>
                                        </p:tav>
                                        <p:tav tm="100000">
                                          <p:val>
                                            <p:fltVal val="0"/>
                                          </p:val>
                                        </p:tav>
                                      </p:tavLst>
                                    </p:anim>
                                    <p:animEffect transition="in" filter="fade">
                                      <p:cBhvr>
                                        <p:cTn id="73" dur="1000"/>
                                        <p:tgtEl>
                                          <p:spTgt spid="12"/>
                                        </p:tgtEl>
                                      </p:cBhvr>
                                    </p:animEffect>
                                  </p:childTnLst>
                                </p:cTn>
                              </p:par>
                              <p:par>
                                <p:cTn id="74" presetID="31" presetClass="entr" presetSubtype="0"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p:cTn id="76" dur="1000" fill="hold"/>
                                        <p:tgtEl>
                                          <p:spTgt spid="13"/>
                                        </p:tgtEl>
                                        <p:attrNameLst>
                                          <p:attrName>ppt_w</p:attrName>
                                        </p:attrNameLst>
                                      </p:cBhvr>
                                      <p:tavLst>
                                        <p:tav tm="0">
                                          <p:val>
                                            <p:fltVal val="0"/>
                                          </p:val>
                                        </p:tav>
                                        <p:tav tm="100000">
                                          <p:val>
                                            <p:strVal val="#ppt_w"/>
                                          </p:val>
                                        </p:tav>
                                      </p:tavLst>
                                    </p:anim>
                                    <p:anim calcmode="lin" valueType="num">
                                      <p:cBhvr>
                                        <p:cTn id="77" dur="1000" fill="hold"/>
                                        <p:tgtEl>
                                          <p:spTgt spid="13"/>
                                        </p:tgtEl>
                                        <p:attrNameLst>
                                          <p:attrName>ppt_h</p:attrName>
                                        </p:attrNameLst>
                                      </p:cBhvr>
                                      <p:tavLst>
                                        <p:tav tm="0">
                                          <p:val>
                                            <p:fltVal val="0"/>
                                          </p:val>
                                        </p:tav>
                                        <p:tav tm="100000">
                                          <p:val>
                                            <p:strVal val="#ppt_h"/>
                                          </p:val>
                                        </p:tav>
                                      </p:tavLst>
                                    </p:anim>
                                    <p:anim calcmode="lin" valueType="num">
                                      <p:cBhvr>
                                        <p:cTn id="78" dur="1000" fill="hold"/>
                                        <p:tgtEl>
                                          <p:spTgt spid="13"/>
                                        </p:tgtEl>
                                        <p:attrNameLst>
                                          <p:attrName>style.rotation</p:attrName>
                                        </p:attrNameLst>
                                      </p:cBhvr>
                                      <p:tavLst>
                                        <p:tav tm="0">
                                          <p:val>
                                            <p:fltVal val="90"/>
                                          </p:val>
                                        </p:tav>
                                        <p:tav tm="100000">
                                          <p:val>
                                            <p:fltVal val="0"/>
                                          </p:val>
                                        </p:tav>
                                      </p:tavLst>
                                    </p:anim>
                                    <p:animEffect transition="in" filter="fade">
                                      <p:cBhvr>
                                        <p:cTn id="79"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7" grpId="0" animBg="1"/>
      <p:bldP spid="8" grpId="0" animBg="1"/>
      <p:bldP spid="11" grpId="0" animBg="1"/>
      <p:bldP spid="12"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9B68948A-9A50-4CF7-9775-604D65717438}"/>
              </a:ext>
            </a:extLst>
          </p:cNvPr>
          <p:cNvGrpSpPr/>
          <p:nvPr/>
        </p:nvGrpSpPr>
        <p:grpSpPr>
          <a:xfrm rot="20693666">
            <a:off x="-1358522" y="-1917173"/>
            <a:ext cx="3286171" cy="3834344"/>
            <a:chOff x="-1285950" y="-1787616"/>
            <a:chExt cx="3286171" cy="3834344"/>
          </a:xfrm>
        </p:grpSpPr>
        <p:pic>
          <p:nvPicPr>
            <p:cNvPr id="3" name="图片 2">
              <a:extLst>
                <a:ext uri="{FF2B5EF4-FFF2-40B4-BE49-F238E27FC236}">
                  <a16:creationId xmlns="" xmlns:a16="http://schemas.microsoft.com/office/drawing/2014/main" id="{1A7300FC-1A82-48E9-8378-BF109A72618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4" name="图片 3">
              <a:extLst>
                <a:ext uri="{FF2B5EF4-FFF2-40B4-BE49-F238E27FC236}">
                  <a16:creationId xmlns="" xmlns:a16="http://schemas.microsoft.com/office/drawing/2014/main" id="{036D5B88-5904-4428-A6EA-1FCD17E6037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5" name="椭圆 4">
              <a:extLst>
                <a:ext uri="{FF2B5EF4-FFF2-40B4-BE49-F238E27FC236}">
                  <a16:creationId xmlns="" xmlns:a16="http://schemas.microsoft.com/office/drawing/2014/main" id="{99D1E1B0-ABB5-45EB-BC38-6069C0543C2C}"/>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F9850907-CB33-47F1-B999-8EC4988FAB6F}"/>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a:extLst>
              <a:ext uri="{FF2B5EF4-FFF2-40B4-BE49-F238E27FC236}">
                <a16:creationId xmlns="" xmlns:a16="http://schemas.microsoft.com/office/drawing/2014/main" id="{26520CA9-552B-4CEC-AFE3-E8FE0BC33DD7}"/>
              </a:ext>
            </a:extLst>
          </p:cNvPr>
          <p:cNvGrpSpPr/>
          <p:nvPr/>
        </p:nvGrpSpPr>
        <p:grpSpPr>
          <a:xfrm>
            <a:off x="1164117" y="416620"/>
            <a:ext cx="3441290" cy="625094"/>
            <a:chOff x="1164117" y="416620"/>
            <a:chExt cx="3441290" cy="625094"/>
          </a:xfrm>
        </p:grpSpPr>
        <p:sp>
          <p:nvSpPr>
            <p:cNvPr id="8" name="文本框 7">
              <a:extLst>
                <a:ext uri="{FF2B5EF4-FFF2-40B4-BE49-F238E27FC236}">
                  <a16:creationId xmlns="" xmlns:a16="http://schemas.microsoft.com/office/drawing/2014/main" id="{539E681F-4314-425A-B4EA-FBBAB339DAE9}"/>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工作不足之处</a:t>
              </a:r>
            </a:p>
          </p:txBody>
        </p:sp>
        <p:sp>
          <p:nvSpPr>
            <p:cNvPr id="9" name="矩形 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2AD6730E-26A4-41BA-B76F-87FD674A1ACF}"/>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10" name="组合 9">
            <a:extLst>
              <a:ext uri="{FF2B5EF4-FFF2-40B4-BE49-F238E27FC236}">
                <a16:creationId xmlns="" xmlns:a16="http://schemas.microsoft.com/office/drawing/2014/main" id="{E9178282-1B90-4EB7-9BAD-D93B737AD6AB}"/>
              </a:ext>
            </a:extLst>
          </p:cNvPr>
          <p:cNvGrpSpPr/>
          <p:nvPr/>
        </p:nvGrpSpPr>
        <p:grpSpPr>
          <a:xfrm>
            <a:off x="4151684" y="1970954"/>
            <a:ext cx="2026472" cy="2026472"/>
            <a:chOff x="4150097" y="1970954"/>
            <a:chExt cx="2026472" cy="2026472"/>
          </a:xfrm>
        </p:grpSpPr>
        <p:grpSp>
          <p:nvGrpSpPr>
            <p:cNvPr id="11" name="组合 10">
              <a:extLst>
                <a:ext uri="{FF2B5EF4-FFF2-40B4-BE49-F238E27FC236}">
                  <a16:creationId xmlns="" xmlns:a16="http://schemas.microsoft.com/office/drawing/2014/main" id="{3FBC6E70-83CE-411C-970F-8FF86E42F136}"/>
                </a:ext>
              </a:extLst>
            </p:cNvPr>
            <p:cNvGrpSpPr/>
            <p:nvPr/>
          </p:nvGrpSpPr>
          <p:grpSpPr>
            <a:xfrm>
              <a:off x="4150097" y="1970954"/>
              <a:ext cx="2026472" cy="2026472"/>
              <a:chOff x="3719736" y="2420888"/>
              <a:chExt cx="2026472" cy="2026472"/>
            </a:xfrm>
          </p:grpSpPr>
          <p:sp>
            <p:nvSpPr>
              <p:cNvPr id="14" name="椭圆 13">
                <a:extLst>
                  <a:ext uri="{FF2B5EF4-FFF2-40B4-BE49-F238E27FC236}">
                    <a16:creationId xmlns="" xmlns:a16="http://schemas.microsoft.com/office/drawing/2014/main" id="{7EFA401D-37E9-4E9F-ACAA-FB35E52B7736}"/>
                  </a:ext>
                </a:extLst>
              </p:cNvPr>
              <p:cNvSpPr/>
              <p:nvPr/>
            </p:nvSpPr>
            <p:spPr>
              <a:xfrm>
                <a:off x="3719736" y="2420888"/>
                <a:ext cx="2026472" cy="2026472"/>
              </a:xfrm>
              <a:prstGeom prst="ellipse">
                <a:avLst/>
              </a:pr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15" name="组合 14">
                <a:extLst>
                  <a:ext uri="{FF2B5EF4-FFF2-40B4-BE49-F238E27FC236}">
                    <a16:creationId xmlns="" xmlns:a16="http://schemas.microsoft.com/office/drawing/2014/main" id="{01F61E3F-5C3A-41A4-A973-2FFD0B33D737}"/>
                  </a:ext>
                </a:extLst>
              </p:cNvPr>
              <p:cNvGrpSpPr/>
              <p:nvPr/>
            </p:nvGrpSpPr>
            <p:grpSpPr>
              <a:xfrm>
                <a:off x="3801991" y="2503143"/>
                <a:ext cx="1861962" cy="1861962"/>
                <a:chOff x="372609" y="2524616"/>
                <a:chExt cx="2739344" cy="2739343"/>
              </a:xfrm>
            </p:grpSpPr>
            <p:sp>
              <p:nvSpPr>
                <p:cNvPr id="16" name="椭圆 15">
                  <a:extLst>
                    <a:ext uri="{FF2B5EF4-FFF2-40B4-BE49-F238E27FC236}">
                      <a16:creationId xmlns="" xmlns:a16="http://schemas.microsoft.com/office/drawing/2014/main" id="{D94B8AD7-130E-4684-8E06-67E260F23352}"/>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7" name="椭圆 16">
                  <a:extLst>
                    <a:ext uri="{FF2B5EF4-FFF2-40B4-BE49-F238E27FC236}">
                      <a16:creationId xmlns="" xmlns:a16="http://schemas.microsoft.com/office/drawing/2014/main" id="{46709461-9F72-461B-BDA5-43C3EE00556F}"/>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12" name="TextBox 89">
              <a:extLst>
                <a:ext uri="{FF2B5EF4-FFF2-40B4-BE49-F238E27FC236}">
                  <a16:creationId xmlns="" xmlns:a16="http://schemas.microsoft.com/office/drawing/2014/main" id="{7AB5B645-5FF9-40C6-90E6-CCDAAF342F7F}"/>
                </a:ext>
              </a:extLst>
            </p:cNvPr>
            <p:cNvSpPr txBox="1"/>
            <p:nvPr/>
          </p:nvSpPr>
          <p:spPr>
            <a:xfrm>
              <a:off x="4258458" y="3094465"/>
              <a:ext cx="1789256" cy="525657"/>
            </a:xfrm>
            <a:prstGeom prst="rect">
              <a:avLst/>
            </a:prstGeom>
            <a:noFill/>
          </p:spPr>
          <p:txBody>
            <a:bodyPr wrap="square" rtlCol="0">
              <a:spAutoFit/>
            </a:bodyPr>
            <a:lstStyle/>
            <a:p>
              <a:pPr algn="ctr">
                <a:lnSpc>
                  <a:spcPct val="130000"/>
                </a:lnSpc>
              </a:pPr>
              <a:r>
                <a:rPr lang="zh-CN" altLang="en-US" sz="2400" b="1" dirty="0">
                  <a:solidFill>
                    <a:schemeClr val="tx1">
                      <a:lumMod val="65000"/>
                      <a:lumOff val="35000"/>
                    </a:schemeClr>
                  </a:solidFill>
                  <a:cs typeface="+mn-ea"/>
                  <a:sym typeface="+mn-lt"/>
                </a:rPr>
                <a:t>添加标题</a:t>
              </a:r>
            </a:p>
          </p:txBody>
        </p:sp>
        <p:sp>
          <p:nvSpPr>
            <p:cNvPr id="13" name="Freeform 8">
              <a:extLst>
                <a:ext uri="{FF2B5EF4-FFF2-40B4-BE49-F238E27FC236}">
                  <a16:creationId xmlns="" xmlns:a16="http://schemas.microsoft.com/office/drawing/2014/main" id="{135A5017-4084-4BB8-915F-47B7DA8817B7}"/>
                </a:ext>
              </a:extLst>
            </p:cNvPr>
            <p:cNvSpPr>
              <a:spLocks noEditPoints="1"/>
            </p:cNvSpPr>
            <p:nvPr/>
          </p:nvSpPr>
          <p:spPr bwMode="auto">
            <a:xfrm>
              <a:off x="4828638" y="2403002"/>
              <a:ext cx="648895" cy="639211"/>
            </a:xfrm>
            <a:custGeom>
              <a:avLst/>
              <a:gdLst>
                <a:gd name="T0" fmla="*/ 170 w 648"/>
                <a:gd name="T1" fmla="*/ 280 h 639"/>
                <a:gd name="T2" fmla="*/ 226 w 648"/>
                <a:gd name="T3" fmla="*/ 183 h 639"/>
                <a:gd name="T4" fmla="*/ 240 w 648"/>
                <a:gd name="T5" fmla="*/ 167 h 639"/>
                <a:gd name="T6" fmla="*/ 366 w 648"/>
                <a:gd name="T7" fmla="*/ 177 h 639"/>
                <a:gd name="T8" fmla="*/ 359 w 648"/>
                <a:gd name="T9" fmla="*/ 162 h 639"/>
                <a:gd name="T10" fmla="*/ 388 w 648"/>
                <a:gd name="T11" fmla="*/ 153 h 639"/>
                <a:gd name="T12" fmla="*/ 408 w 648"/>
                <a:gd name="T13" fmla="*/ 154 h 639"/>
                <a:gd name="T14" fmla="*/ 402 w 648"/>
                <a:gd name="T15" fmla="*/ 183 h 639"/>
                <a:gd name="T16" fmla="*/ 391 w 648"/>
                <a:gd name="T17" fmla="*/ 199 h 639"/>
                <a:gd name="T18" fmla="*/ 319 w 648"/>
                <a:gd name="T19" fmla="*/ 265 h 639"/>
                <a:gd name="T20" fmla="*/ 318 w 648"/>
                <a:gd name="T21" fmla="*/ 266 h 639"/>
                <a:gd name="T22" fmla="*/ 616 w 648"/>
                <a:gd name="T23" fmla="*/ 615 h 639"/>
                <a:gd name="T24" fmla="*/ 497 w 648"/>
                <a:gd name="T25" fmla="*/ 615 h 639"/>
                <a:gd name="T26" fmla="*/ 272 w 648"/>
                <a:gd name="T27" fmla="*/ 546 h 639"/>
                <a:gd name="T28" fmla="*/ 272 w 648"/>
                <a:gd name="T29" fmla="*/ 0 h 639"/>
                <a:gd name="T30" fmla="*/ 515 w 648"/>
                <a:gd name="T31" fmla="*/ 397 h 639"/>
                <a:gd name="T32" fmla="*/ 616 w 648"/>
                <a:gd name="T33" fmla="*/ 615 h 639"/>
                <a:gd name="T34" fmla="*/ 272 w 648"/>
                <a:gd name="T35" fmla="*/ 511 h 639"/>
                <a:gd name="T36" fmla="*/ 272 w 648"/>
                <a:gd name="T37" fmla="*/ 35 h 639"/>
                <a:gd name="T38" fmla="*/ 272 w 648"/>
                <a:gd name="T39" fmla="*/ 511 h 639"/>
                <a:gd name="T40" fmla="*/ 445 w 648"/>
                <a:gd name="T41" fmla="*/ 391 h 639"/>
                <a:gd name="T42" fmla="*/ 409 w 648"/>
                <a:gd name="T43" fmla="*/ 401 h 639"/>
                <a:gd name="T44" fmla="*/ 338 w 648"/>
                <a:gd name="T45" fmla="*/ 401 h 639"/>
                <a:gd name="T46" fmla="*/ 266 w 648"/>
                <a:gd name="T47" fmla="*/ 401 h 639"/>
                <a:gd name="T48" fmla="*/ 194 w 648"/>
                <a:gd name="T49" fmla="*/ 401 h 639"/>
                <a:gd name="T50" fmla="*/ 111 w 648"/>
                <a:gd name="T51" fmla="*/ 401 h 639"/>
                <a:gd name="T52" fmla="*/ 100 w 648"/>
                <a:gd name="T53" fmla="*/ 391 h 639"/>
                <a:gd name="T54" fmla="*/ 111 w 648"/>
                <a:gd name="T55" fmla="*/ 145 h 639"/>
                <a:gd name="T56" fmla="*/ 122 w 648"/>
                <a:gd name="T57" fmla="*/ 380 h 639"/>
                <a:gd name="T58" fmla="*/ 152 w 648"/>
                <a:gd name="T59" fmla="*/ 331 h 639"/>
                <a:gd name="T60" fmla="*/ 183 w 648"/>
                <a:gd name="T61" fmla="*/ 320 h 639"/>
                <a:gd name="T62" fmla="*/ 194 w 648"/>
                <a:gd name="T63" fmla="*/ 380 h 639"/>
                <a:gd name="T64" fmla="*/ 224 w 648"/>
                <a:gd name="T65" fmla="*/ 256 h 639"/>
                <a:gd name="T66" fmla="*/ 255 w 648"/>
                <a:gd name="T67" fmla="*/ 245 h 639"/>
                <a:gd name="T68" fmla="*/ 266 w 648"/>
                <a:gd name="T69" fmla="*/ 380 h 639"/>
                <a:gd name="T70" fmla="*/ 296 w 648"/>
                <a:gd name="T71" fmla="*/ 292 h 639"/>
                <a:gd name="T72" fmla="*/ 327 w 648"/>
                <a:gd name="T73" fmla="*/ 282 h 639"/>
                <a:gd name="T74" fmla="*/ 338 w 648"/>
                <a:gd name="T75" fmla="*/ 380 h 639"/>
                <a:gd name="T76" fmla="*/ 368 w 648"/>
                <a:gd name="T77" fmla="*/ 231 h 639"/>
                <a:gd name="T78" fmla="*/ 399 w 648"/>
                <a:gd name="T79" fmla="*/ 220 h 639"/>
                <a:gd name="T80" fmla="*/ 409 w 648"/>
                <a:gd name="T81" fmla="*/ 380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8" h="639">
                  <a:moveTo>
                    <a:pt x="242" y="199"/>
                  </a:moveTo>
                  <a:lnTo>
                    <a:pt x="170" y="280"/>
                  </a:lnTo>
                  <a:lnTo>
                    <a:pt x="153" y="266"/>
                  </a:lnTo>
                  <a:lnTo>
                    <a:pt x="226" y="183"/>
                  </a:lnTo>
                  <a:lnTo>
                    <a:pt x="226" y="183"/>
                  </a:lnTo>
                  <a:lnTo>
                    <a:pt x="240" y="167"/>
                  </a:lnTo>
                  <a:lnTo>
                    <a:pt x="316" y="234"/>
                  </a:lnTo>
                  <a:lnTo>
                    <a:pt x="366" y="177"/>
                  </a:lnTo>
                  <a:lnTo>
                    <a:pt x="357" y="169"/>
                  </a:lnTo>
                  <a:cubicBezTo>
                    <a:pt x="354" y="167"/>
                    <a:pt x="355" y="163"/>
                    <a:pt x="359" y="162"/>
                  </a:cubicBezTo>
                  <a:lnTo>
                    <a:pt x="373" y="158"/>
                  </a:lnTo>
                  <a:cubicBezTo>
                    <a:pt x="377" y="156"/>
                    <a:pt x="384" y="154"/>
                    <a:pt x="388" y="153"/>
                  </a:cubicBezTo>
                  <a:lnTo>
                    <a:pt x="402" y="149"/>
                  </a:lnTo>
                  <a:cubicBezTo>
                    <a:pt x="406" y="147"/>
                    <a:pt x="409" y="150"/>
                    <a:pt x="408" y="154"/>
                  </a:cubicBezTo>
                  <a:lnTo>
                    <a:pt x="405" y="167"/>
                  </a:lnTo>
                  <a:cubicBezTo>
                    <a:pt x="404" y="172"/>
                    <a:pt x="402" y="179"/>
                    <a:pt x="402" y="183"/>
                  </a:cubicBezTo>
                  <a:lnTo>
                    <a:pt x="399" y="196"/>
                  </a:lnTo>
                  <a:cubicBezTo>
                    <a:pt x="398" y="200"/>
                    <a:pt x="395" y="202"/>
                    <a:pt x="391" y="199"/>
                  </a:cubicBezTo>
                  <a:lnTo>
                    <a:pt x="383" y="192"/>
                  </a:lnTo>
                  <a:lnTo>
                    <a:pt x="319" y="265"/>
                  </a:lnTo>
                  <a:lnTo>
                    <a:pt x="319" y="265"/>
                  </a:lnTo>
                  <a:lnTo>
                    <a:pt x="318" y="266"/>
                  </a:lnTo>
                  <a:lnTo>
                    <a:pt x="242" y="199"/>
                  </a:lnTo>
                  <a:close/>
                  <a:moveTo>
                    <a:pt x="616" y="615"/>
                  </a:moveTo>
                  <a:cubicBezTo>
                    <a:pt x="599" y="631"/>
                    <a:pt x="578" y="639"/>
                    <a:pt x="556" y="639"/>
                  </a:cubicBezTo>
                  <a:cubicBezTo>
                    <a:pt x="535" y="639"/>
                    <a:pt x="513" y="631"/>
                    <a:pt x="497" y="615"/>
                  </a:cubicBezTo>
                  <a:lnTo>
                    <a:pt x="396" y="516"/>
                  </a:lnTo>
                  <a:cubicBezTo>
                    <a:pt x="359" y="535"/>
                    <a:pt x="317" y="546"/>
                    <a:pt x="272" y="546"/>
                  </a:cubicBezTo>
                  <a:cubicBezTo>
                    <a:pt x="122" y="546"/>
                    <a:pt x="0" y="424"/>
                    <a:pt x="0" y="273"/>
                  </a:cubicBezTo>
                  <a:cubicBezTo>
                    <a:pt x="0" y="123"/>
                    <a:pt x="122" y="0"/>
                    <a:pt x="272" y="0"/>
                  </a:cubicBezTo>
                  <a:cubicBezTo>
                    <a:pt x="423" y="0"/>
                    <a:pt x="545" y="123"/>
                    <a:pt x="545" y="273"/>
                  </a:cubicBezTo>
                  <a:cubicBezTo>
                    <a:pt x="545" y="318"/>
                    <a:pt x="534" y="360"/>
                    <a:pt x="515" y="397"/>
                  </a:cubicBezTo>
                  <a:lnTo>
                    <a:pt x="616" y="496"/>
                  </a:lnTo>
                  <a:cubicBezTo>
                    <a:pt x="648" y="529"/>
                    <a:pt x="648" y="582"/>
                    <a:pt x="616" y="615"/>
                  </a:cubicBezTo>
                  <a:close/>
                  <a:moveTo>
                    <a:pt x="272" y="511"/>
                  </a:moveTo>
                  <a:lnTo>
                    <a:pt x="272" y="511"/>
                  </a:lnTo>
                  <a:cubicBezTo>
                    <a:pt x="404" y="511"/>
                    <a:pt x="510" y="405"/>
                    <a:pt x="510" y="273"/>
                  </a:cubicBezTo>
                  <a:cubicBezTo>
                    <a:pt x="510" y="142"/>
                    <a:pt x="404" y="35"/>
                    <a:pt x="272" y="35"/>
                  </a:cubicBezTo>
                  <a:cubicBezTo>
                    <a:pt x="141" y="35"/>
                    <a:pt x="35" y="142"/>
                    <a:pt x="35" y="273"/>
                  </a:cubicBezTo>
                  <a:cubicBezTo>
                    <a:pt x="35" y="405"/>
                    <a:pt x="141" y="511"/>
                    <a:pt x="272" y="511"/>
                  </a:cubicBezTo>
                  <a:close/>
                  <a:moveTo>
                    <a:pt x="434" y="380"/>
                  </a:moveTo>
                  <a:cubicBezTo>
                    <a:pt x="440" y="380"/>
                    <a:pt x="445" y="385"/>
                    <a:pt x="445" y="391"/>
                  </a:cubicBezTo>
                  <a:cubicBezTo>
                    <a:pt x="445" y="397"/>
                    <a:pt x="440" y="401"/>
                    <a:pt x="434" y="401"/>
                  </a:cubicBezTo>
                  <a:lnTo>
                    <a:pt x="409" y="401"/>
                  </a:lnTo>
                  <a:lnTo>
                    <a:pt x="368" y="401"/>
                  </a:lnTo>
                  <a:lnTo>
                    <a:pt x="338" y="401"/>
                  </a:lnTo>
                  <a:lnTo>
                    <a:pt x="296" y="401"/>
                  </a:lnTo>
                  <a:lnTo>
                    <a:pt x="266" y="401"/>
                  </a:lnTo>
                  <a:lnTo>
                    <a:pt x="224" y="401"/>
                  </a:lnTo>
                  <a:lnTo>
                    <a:pt x="194" y="401"/>
                  </a:lnTo>
                  <a:lnTo>
                    <a:pt x="152" y="401"/>
                  </a:lnTo>
                  <a:lnTo>
                    <a:pt x="111" y="401"/>
                  </a:lnTo>
                  <a:lnTo>
                    <a:pt x="111" y="401"/>
                  </a:lnTo>
                  <a:cubicBezTo>
                    <a:pt x="105" y="401"/>
                    <a:pt x="100" y="397"/>
                    <a:pt x="100" y="391"/>
                  </a:cubicBezTo>
                  <a:lnTo>
                    <a:pt x="100" y="155"/>
                  </a:lnTo>
                  <a:cubicBezTo>
                    <a:pt x="100" y="150"/>
                    <a:pt x="105" y="145"/>
                    <a:pt x="111" y="145"/>
                  </a:cubicBezTo>
                  <a:cubicBezTo>
                    <a:pt x="117" y="145"/>
                    <a:pt x="121" y="150"/>
                    <a:pt x="121" y="155"/>
                  </a:cubicBezTo>
                  <a:lnTo>
                    <a:pt x="122" y="380"/>
                  </a:lnTo>
                  <a:lnTo>
                    <a:pt x="152" y="380"/>
                  </a:lnTo>
                  <a:lnTo>
                    <a:pt x="152" y="331"/>
                  </a:lnTo>
                  <a:cubicBezTo>
                    <a:pt x="152" y="325"/>
                    <a:pt x="157" y="320"/>
                    <a:pt x="163" y="320"/>
                  </a:cubicBezTo>
                  <a:lnTo>
                    <a:pt x="183" y="320"/>
                  </a:lnTo>
                  <a:cubicBezTo>
                    <a:pt x="189" y="320"/>
                    <a:pt x="194" y="325"/>
                    <a:pt x="194" y="331"/>
                  </a:cubicBezTo>
                  <a:lnTo>
                    <a:pt x="194" y="380"/>
                  </a:lnTo>
                  <a:lnTo>
                    <a:pt x="224" y="380"/>
                  </a:lnTo>
                  <a:lnTo>
                    <a:pt x="224" y="256"/>
                  </a:lnTo>
                  <a:cubicBezTo>
                    <a:pt x="224" y="250"/>
                    <a:pt x="229" y="245"/>
                    <a:pt x="235" y="245"/>
                  </a:cubicBezTo>
                  <a:lnTo>
                    <a:pt x="255" y="245"/>
                  </a:lnTo>
                  <a:cubicBezTo>
                    <a:pt x="261" y="245"/>
                    <a:pt x="266" y="250"/>
                    <a:pt x="266" y="256"/>
                  </a:cubicBezTo>
                  <a:lnTo>
                    <a:pt x="266" y="380"/>
                  </a:lnTo>
                  <a:lnTo>
                    <a:pt x="296" y="380"/>
                  </a:lnTo>
                  <a:lnTo>
                    <a:pt x="296" y="292"/>
                  </a:lnTo>
                  <a:cubicBezTo>
                    <a:pt x="296" y="286"/>
                    <a:pt x="300" y="282"/>
                    <a:pt x="307" y="282"/>
                  </a:cubicBezTo>
                  <a:lnTo>
                    <a:pt x="327" y="282"/>
                  </a:lnTo>
                  <a:cubicBezTo>
                    <a:pt x="333" y="282"/>
                    <a:pt x="338" y="286"/>
                    <a:pt x="338" y="292"/>
                  </a:cubicBezTo>
                  <a:lnTo>
                    <a:pt x="338" y="380"/>
                  </a:lnTo>
                  <a:lnTo>
                    <a:pt x="368" y="380"/>
                  </a:lnTo>
                  <a:lnTo>
                    <a:pt x="368" y="231"/>
                  </a:lnTo>
                  <a:cubicBezTo>
                    <a:pt x="368" y="225"/>
                    <a:pt x="372" y="220"/>
                    <a:pt x="378" y="220"/>
                  </a:cubicBezTo>
                  <a:lnTo>
                    <a:pt x="399" y="220"/>
                  </a:lnTo>
                  <a:cubicBezTo>
                    <a:pt x="405" y="220"/>
                    <a:pt x="409" y="225"/>
                    <a:pt x="409" y="231"/>
                  </a:cubicBezTo>
                  <a:lnTo>
                    <a:pt x="409" y="380"/>
                  </a:lnTo>
                  <a:lnTo>
                    <a:pt x="434" y="380"/>
                  </a:lnTo>
                  <a:close/>
                </a:path>
              </a:pathLst>
            </a:cu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nvGrpSpPr>
          <p:cNvPr id="18" name="组合 17">
            <a:extLst>
              <a:ext uri="{FF2B5EF4-FFF2-40B4-BE49-F238E27FC236}">
                <a16:creationId xmlns="" xmlns:a16="http://schemas.microsoft.com/office/drawing/2014/main" id="{C4CEF484-00BC-4662-8E01-7AD425EE66F2}"/>
              </a:ext>
            </a:extLst>
          </p:cNvPr>
          <p:cNvGrpSpPr/>
          <p:nvPr/>
        </p:nvGrpSpPr>
        <p:grpSpPr>
          <a:xfrm>
            <a:off x="5338793" y="3995041"/>
            <a:ext cx="2026472" cy="2026472"/>
            <a:chOff x="5337206" y="3995041"/>
            <a:chExt cx="2026472" cy="2026472"/>
          </a:xfrm>
        </p:grpSpPr>
        <p:grpSp>
          <p:nvGrpSpPr>
            <p:cNvPr id="19" name="组合 18">
              <a:extLst>
                <a:ext uri="{FF2B5EF4-FFF2-40B4-BE49-F238E27FC236}">
                  <a16:creationId xmlns="" xmlns:a16="http://schemas.microsoft.com/office/drawing/2014/main" id="{7AEA7C6E-8476-4D5D-9E08-B4A0348272F9}"/>
                </a:ext>
              </a:extLst>
            </p:cNvPr>
            <p:cNvGrpSpPr/>
            <p:nvPr/>
          </p:nvGrpSpPr>
          <p:grpSpPr>
            <a:xfrm>
              <a:off x="5337206" y="3995041"/>
              <a:ext cx="2026472" cy="2026472"/>
              <a:chOff x="5221657" y="4082125"/>
              <a:chExt cx="2026472" cy="2026472"/>
            </a:xfrm>
          </p:grpSpPr>
          <p:sp>
            <p:nvSpPr>
              <p:cNvPr id="22" name="椭圆 21">
                <a:extLst>
                  <a:ext uri="{FF2B5EF4-FFF2-40B4-BE49-F238E27FC236}">
                    <a16:creationId xmlns="" xmlns:a16="http://schemas.microsoft.com/office/drawing/2014/main" id="{A6F03CA3-ABDB-4E82-A01A-6B401F75EBAE}"/>
                  </a:ext>
                </a:extLst>
              </p:cNvPr>
              <p:cNvSpPr/>
              <p:nvPr/>
            </p:nvSpPr>
            <p:spPr>
              <a:xfrm>
                <a:off x="5221657" y="4082125"/>
                <a:ext cx="2026472" cy="2026472"/>
              </a:xfrm>
              <a:prstGeom prst="ellipse">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23" name="组合 22">
                <a:extLst>
                  <a:ext uri="{FF2B5EF4-FFF2-40B4-BE49-F238E27FC236}">
                    <a16:creationId xmlns="" xmlns:a16="http://schemas.microsoft.com/office/drawing/2014/main" id="{0E022630-C28B-408A-B9AE-BFDD666E6BBC}"/>
                  </a:ext>
                </a:extLst>
              </p:cNvPr>
              <p:cNvGrpSpPr/>
              <p:nvPr/>
            </p:nvGrpSpPr>
            <p:grpSpPr>
              <a:xfrm>
                <a:off x="5303912" y="4164380"/>
                <a:ext cx="1861962" cy="1861962"/>
                <a:chOff x="372609" y="2524616"/>
                <a:chExt cx="2739344" cy="2739343"/>
              </a:xfrm>
            </p:grpSpPr>
            <p:sp>
              <p:nvSpPr>
                <p:cNvPr id="24" name="椭圆 23">
                  <a:extLst>
                    <a:ext uri="{FF2B5EF4-FFF2-40B4-BE49-F238E27FC236}">
                      <a16:creationId xmlns="" xmlns:a16="http://schemas.microsoft.com/office/drawing/2014/main" id="{32283389-A880-49A6-8FCF-B0B72417AED1}"/>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5" name="椭圆 24">
                  <a:extLst>
                    <a:ext uri="{FF2B5EF4-FFF2-40B4-BE49-F238E27FC236}">
                      <a16:creationId xmlns="" xmlns:a16="http://schemas.microsoft.com/office/drawing/2014/main" id="{A8E43B2D-DFC6-4917-B902-91E5D65415CD}"/>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20" name="TextBox 22">
              <a:extLst>
                <a:ext uri="{FF2B5EF4-FFF2-40B4-BE49-F238E27FC236}">
                  <a16:creationId xmlns="" xmlns:a16="http://schemas.microsoft.com/office/drawing/2014/main" id="{E2A995B3-95E1-441C-85E7-49719F02F829}"/>
                </a:ext>
              </a:extLst>
            </p:cNvPr>
            <p:cNvSpPr txBox="1"/>
            <p:nvPr/>
          </p:nvSpPr>
          <p:spPr>
            <a:xfrm>
              <a:off x="5455814" y="5113499"/>
              <a:ext cx="1789256" cy="453457"/>
            </a:xfrm>
            <a:prstGeom prst="rect">
              <a:avLst/>
            </a:prstGeom>
            <a:noFill/>
          </p:spPr>
          <p:txBody>
            <a:bodyPr wrap="square" rtlCol="0">
              <a:spAutoFit/>
            </a:bodyPr>
            <a:lstStyle/>
            <a:p>
              <a:pPr algn="ctr">
                <a:lnSpc>
                  <a:spcPct val="130000"/>
                </a:lnSpc>
              </a:pPr>
              <a:r>
                <a:rPr lang="zh-CN" altLang="en-US" sz="2000" b="1" dirty="0">
                  <a:solidFill>
                    <a:schemeClr val="tx1">
                      <a:lumMod val="65000"/>
                      <a:lumOff val="35000"/>
                    </a:schemeClr>
                  </a:solidFill>
                  <a:cs typeface="+mn-ea"/>
                  <a:sym typeface="+mn-lt"/>
                </a:rPr>
                <a:t>添加标题</a:t>
              </a:r>
            </a:p>
          </p:txBody>
        </p:sp>
        <p:sp>
          <p:nvSpPr>
            <p:cNvPr id="21" name="Freeform 41">
              <a:extLst>
                <a:ext uri="{FF2B5EF4-FFF2-40B4-BE49-F238E27FC236}">
                  <a16:creationId xmlns="" xmlns:a16="http://schemas.microsoft.com/office/drawing/2014/main" id="{21D0400A-4B92-4686-BF45-B9C2E9FE13F1}"/>
                </a:ext>
              </a:extLst>
            </p:cNvPr>
            <p:cNvSpPr>
              <a:spLocks noEditPoints="1"/>
            </p:cNvSpPr>
            <p:nvPr/>
          </p:nvSpPr>
          <p:spPr bwMode="auto">
            <a:xfrm>
              <a:off x="6045249" y="4474428"/>
              <a:ext cx="610386" cy="586819"/>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5 h 600"/>
                <a:gd name="T10" fmla="*/ 424 w 628"/>
                <a:gd name="T11" fmla="*/ 315 h 600"/>
                <a:gd name="T12" fmla="*/ 441 w 628"/>
                <a:gd name="T13" fmla="*/ 330 h 600"/>
                <a:gd name="T14" fmla="*/ 453 w 628"/>
                <a:gd name="T15" fmla="*/ 335 h 600"/>
                <a:gd name="T16" fmla="*/ 478 w 628"/>
                <a:gd name="T17" fmla="*/ 200 h 600"/>
                <a:gd name="T18" fmla="*/ 449 w 628"/>
                <a:gd name="T19" fmla="*/ 207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49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0 w 628"/>
                <a:gd name="T75" fmla="*/ 340 h 600"/>
                <a:gd name="T76" fmla="*/ 186 w 628"/>
                <a:gd name="T77" fmla="*/ 330 h 600"/>
                <a:gd name="T78" fmla="*/ 196 w 628"/>
                <a:gd name="T79" fmla="*/ 323 h 600"/>
                <a:gd name="T80" fmla="*/ 216 w 628"/>
                <a:gd name="T81" fmla="*/ 295 h 600"/>
                <a:gd name="T82" fmla="*/ 219 w 628"/>
                <a:gd name="T83" fmla="*/ 282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0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7"/>
                    <a:pt x="421" y="229"/>
                    <a:pt x="419" y="231"/>
                  </a:cubicBezTo>
                  <a:cubicBezTo>
                    <a:pt x="419" y="231"/>
                    <a:pt x="419" y="232"/>
                    <a:pt x="419" y="232"/>
                  </a:cubicBezTo>
                  <a:cubicBezTo>
                    <a:pt x="418" y="234"/>
                    <a:pt x="416" y="237"/>
                    <a:pt x="415" y="239"/>
                  </a:cubicBezTo>
                  <a:cubicBezTo>
                    <a:pt x="415" y="240"/>
                    <a:pt x="414" y="240"/>
                    <a:pt x="414" y="241"/>
                  </a:cubicBezTo>
                  <a:cubicBezTo>
                    <a:pt x="413" y="244"/>
                    <a:pt x="412" y="247"/>
                    <a:pt x="411" y="249"/>
                  </a:cubicBezTo>
                  <a:cubicBezTo>
                    <a:pt x="411" y="250"/>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5"/>
                    <a:pt x="412" y="295"/>
                  </a:cubicBezTo>
                  <a:cubicBezTo>
                    <a:pt x="414" y="298"/>
                    <a:pt x="415" y="301"/>
                    <a:pt x="417" y="305"/>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2"/>
                    <a:pt x="516" y="200"/>
                    <a:pt x="478" y="200"/>
                  </a:cubicBezTo>
                  <a:cubicBezTo>
                    <a:pt x="468" y="200"/>
                    <a:pt x="458" y="202"/>
                    <a:pt x="450" y="206"/>
                  </a:cubicBezTo>
                  <a:cubicBezTo>
                    <a:pt x="450" y="206"/>
                    <a:pt x="450" y="206"/>
                    <a:pt x="450" y="206"/>
                  </a:cubicBezTo>
                  <a:cubicBezTo>
                    <a:pt x="449" y="206"/>
                    <a:pt x="449" y="206"/>
                    <a:pt x="449" y="207"/>
                  </a:cubicBezTo>
                  <a:cubicBezTo>
                    <a:pt x="446" y="208"/>
                    <a:pt x="444" y="209"/>
                    <a:pt x="442" y="210"/>
                  </a:cubicBezTo>
                  <a:cubicBezTo>
                    <a:pt x="441" y="211"/>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49" y="232"/>
                    <a:pt x="249" y="270"/>
                  </a:cubicBezTo>
                  <a:cubicBezTo>
                    <a:pt x="249" y="278"/>
                    <a:pt x="249" y="286"/>
                    <a:pt x="247" y="293"/>
                  </a:cubicBezTo>
                  <a:lnTo>
                    <a:pt x="247" y="335"/>
                  </a:lnTo>
                  <a:cubicBezTo>
                    <a:pt x="276" y="347"/>
                    <a:pt x="299" y="369"/>
                    <a:pt x="314" y="396"/>
                  </a:cubicBezTo>
                  <a:cubicBezTo>
                    <a:pt x="328" y="369"/>
                    <a:pt x="351"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8"/>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3"/>
                    <a:pt x="361" y="383"/>
                  </a:cubicBezTo>
                  <a:cubicBezTo>
                    <a:pt x="358" y="385"/>
                    <a:pt x="356" y="388"/>
                    <a:pt x="353" y="390"/>
                  </a:cubicBezTo>
                  <a:cubicBezTo>
                    <a:pt x="353" y="391"/>
                    <a:pt x="353" y="391"/>
                    <a:pt x="353" y="391"/>
                  </a:cubicBezTo>
                  <a:cubicBezTo>
                    <a:pt x="337" y="410"/>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0" y="340"/>
                  </a:moveTo>
                  <a:lnTo>
                    <a:pt x="150"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5"/>
                  </a:cubicBezTo>
                  <a:cubicBezTo>
                    <a:pt x="213" y="302"/>
                    <a:pt x="214" y="298"/>
                    <a:pt x="216" y="295"/>
                  </a:cubicBezTo>
                  <a:cubicBezTo>
                    <a:pt x="216" y="295"/>
                    <a:pt x="216" y="294"/>
                    <a:pt x="216" y="293"/>
                  </a:cubicBezTo>
                  <a:cubicBezTo>
                    <a:pt x="217" y="290"/>
                    <a:pt x="218" y="287"/>
                    <a:pt x="219" y="283"/>
                  </a:cubicBezTo>
                  <a:cubicBezTo>
                    <a:pt x="219" y="283"/>
                    <a:pt x="219" y="282"/>
                    <a:pt x="219" y="282"/>
                  </a:cubicBezTo>
                  <a:cubicBezTo>
                    <a:pt x="220" y="278"/>
                    <a:pt x="220" y="274"/>
                    <a:pt x="220" y="270"/>
                  </a:cubicBezTo>
                  <a:cubicBezTo>
                    <a:pt x="220" y="267"/>
                    <a:pt x="220" y="264"/>
                    <a:pt x="220" y="261"/>
                  </a:cubicBezTo>
                  <a:cubicBezTo>
                    <a:pt x="219" y="260"/>
                    <a:pt x="219" y="259"/>
                    <a:pt x="219" y="258"/>
                  </a:cubicBezTo>
                  <a:cubicBezTo>
                    <a:pt x="219" y="255"/>
                    <a:pt x="218" y="253"/>
                    <a:pt x="217" y="250"/>
                  </a:cubicBezTo>
                  <a:cubicBezTo>
                    <a:pt x="217" y="250"/>
                    <a:pt x="217" y="250"/>
                    <a:pt x="217" y="249"/>
                  </a:cubicBezTo>
                  <a:cubicBezTo>
                    <a:pt x="216" y="247"/>
                    <a:pt x="215" y="244"/>
                    <a:pt x="214" y="241"/>
                  </a:cubicBezTo>
                  <a:cubicBezTo>
                    <a:pt x="214" y="240"/>
                    <a:pt x="213" y="240"/>
                    <a:pt x="213" y="239"/>
                  </a:cubicBezTo>
                  <a:cubicBezTo>
                    <a:pt x="212" y="237"/>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7"/>
                  </a:cubicBezTo>
                  <a:cubicBezTo>
                    <a:pt x="193" y="215"/>
                    <a:pt x="190" y="213"/>
                    <a:pt x="188" y="211"/>
                  </a:cubicBezTo>
                  <a:cubicBezTo>
                    <a:pt x="187" y="211"/>
                    <a:pt x="187" y="211"/>
                    <a:pt x="186" y="210"/>
                  </a:cubicBezTo>
                  <a:cubicBezTo>
                    <a:pt x="184" y="209"/>
                    <a:pt x="181" y="208"/>
                    <a:pt x="179" y="206"/>
                  </a:cubicBezTo>
                  <a:cubicBezTo>
                    <a:pt x="179" y="206"/>
                    <a:pt x="178" y="206"/>
                    <a:pt x="178" y="206"/>
                  </a:cubicBezTo>
                  <a:cubicBezTo>
                    <a:pt x="170" y="202"/>
                    <a:pt x="160" y="200"/>
                    <a:pt x="150" y="200"/>
                  </a:cubicBezTo>
                  <a:cubicBezTo>
                    <a:pt x="112" y="200"/>
                    <a:pt x="81" y="232"/>
                    <a:pt x="81" y="270"/>
                  </a:cubicBezTo>
                  <a:cubicBezTo>
                    <a:pt x="81" y="309"/>
                    <a:pt x="112" y="340"/>
                    <a:pt x="150" y="340"/>
                  </a:cubicBezTo>
                  <a:close/>
                </a:path>
              </a:pathLst>
            </a:cu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nvGrpSpPr>
          <p:cNvPr id="26" name="组合 25">
            <a:extLst>
              <a:ext uri="{FF2B5EF4-FFF2-40B4-BE49-F238E27FC236}">
                <a16:creationId xmlns="" xmlns:a16="http://schemas.microsoft.com/office/drawing/2014/main" id="{01F6A335-026B-4FD1-9D22-55DEC03CBD28}"/>
              </a:ext>
            </a:extLst>
          </p:cNvPr>
          <p:cNvGrpSpPr/>
          <p:nvPr/>
        </p:nvGrpSpPr>
        <p:grpSpPr>
          <a:xfrm>
            <a:off x="543361" y="2201314"/>
            <a:ext cx="3427713" cy="3427713"/>
            <a:chOff x="1112596" y="1512243"/>
            <a:chExt cx="3045758" cy="3045758"/>
          </a:xfrm>
        </p:grpSpPr>
        <p:grpSp>
          <p:nvGrpSpPr>
            <p:cNvPr id="27" name="组合 26">
              <a:extLst>
                <a:ext uri="{FF2B5EF4-FFF2-40B4-BE49-F238E27FC236}">
                  <a16:creationId xmlns="" xmlns:a16="http://schemas.microsoft.com/office/drawing/2014/main" id="{0ECBCDBF-B664-4D48-B19D-837E28F9CE1F}"/>
                </a:ext>
              </a:extLst>
            </p:cNvPr>
            <p:cNvGrpSpPr/>
            <p:nvPr/>
          </p:nvGrpSpPr>
          <p:grpSpPr>
            <a:xfrm>
              <a:off x="1112596" y="1512243"/>
              <a:ext cx="3045758" cy="3045758"/>
              <a:chOff x="372609" y="2524616"/>
              <a:chExt cx="2739344" cy="2739343"/>
            </a:xfrm>
          </p:grpSpPr>
          <p:sp>
            <p:nvSpPr>
              <p:cNvPr id="29" name="椭圆 28">
                <a:extLst>
                  <a:ext uri="{FF2B5EF4-FFF2-40B4-BE49-F238E27FC236}">
                    <a16:creationId xmlns="" xmlns:a16="http://schemas.microsoft.com/office/drawing/2014/main" id="{22757C8E-B899-4E30-8119-1F471C7B1B23}"/>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0" name="椭圆 29">
                <a:extLst>
                  <a:ext uri="{FF2B5EF4-FFF2-40B4-BE49-F238E27FC236}">
                    <a16:creationId xmlns="" xmlns:a16="http://schemas.microsoft.com/office/drawing/2014/main" id="{CFE1FAA1-D153-404C-BC94-306BF83F7B03}"/>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28" name="椭圆 27">
              <a:extLst>
                <a:ext uri="{FF2B5EF4-FFF2-40B4-BE49-F238E27FC236}">
                  <a16:creationId xmlns="" xmlns:a16="http://schemas.microsoft.com/office/drawing/2014/main" id="{AB898F9F-EC70-4F60-A1FD-0BD49AA1096E}"/>
                </a:ext>
              </a:extLst>
            </p:cNvPr>
            <p:cNvSpPr/>
            <p:nvPr/>
          </p:nvSpPr>
          <p:spPr>
            <a:xfrm>
              <a:off x="1331905" y="1731552"/>
              <a:ext cx="2607140" cy="2607140"/>
            </a:xfrm>
            <a:prstGeom prst="ellipse">
              <a:avLst/>
            </a:prstGeom>
            <a:blipFill dpi="0" rotWithShape="1">
              <a:blip r:embed="rId5" cstate="email">
                <a:alphaModFix amt="90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1" name="组合 30">
            <a:extLst>
              <a:ext uri="{FF2B5EF4-FFF2-40B4-BE49-F238E27FC236}">
                <a16:creationId xmlns="" xmlns:a16="http://schemas.microsoft.com/office/drawing/2014/main" id="{85CB6843-0203-4A3C-945C-AE53ACE82347}"/>
              </a:ext>
            </a:extLst>
          </p:cNvPr>
          <p:cNvGrpSpPr/>
          <p:nvPr/>
        </p:nvGrpSpPr>
        <p:grpSpPr>
          <a:xfrm>
            <a:off x="6573176" y="1484784"/>
            <a:ext cx="2026472" cy="2026472"/>
            <a:chOff x="6571589" y="1484784"/>
            <a:chExt cx="2026472" cy="2026472"/>
          </a:xfrm>
        </p:grpSpPr>
        <p:grpSp>
          <p:nvGrpSpPr>
            <p:cNvPr id="32" name="组合 31">
              <a:extLst>
                <a:ext uri="{FF2B5EF4-FFF2-40B4-BE49-F238E27FC236}">
                  <a16:creationId xmlns="" xmlns:a16="http://schemas.microsoft.com/office/drawing/2014/main" id="{C09B2D4A-9AD4-4E9B-9A9A-06907083BEB9}"/>
                </a:ext>
              </a:extLst>
            </p:cNvPr>
            <p:cNvGrpSpPr/>
            <p:nvPr/>
          </p:nvGrpSpPr>
          <p:grpSpPr>
            <a:xfrm>
              <a:off x="6571589" y="1484784"/>
              <a:ext cx="2026472" cy="2026472"/>
              <a:chOff x="5879976" y="1484784"/>
              <a:chExt cx="2026472" cy="2026472"/>
            </a:xfrm>
          </p:grpSpPr>
          <p:sp>
            <p:nvSpPr>
              <p:cNvPr id="35" name="椭圆 34">
                <a:extLst>
                  <a:ext uri="{FF2B5EF4-FFF2-40B4-BE49-F238E27FC236}">
                    <a16:creationId xmlns="" xmlns:a16="http://schemas.microsoft.com/office/drawing/2014/main" id="{7149D9C7-CAD4-45B6-880E-2D6D761D9088}"/>
                  </a:ext>
                </a:extLst>
              </p:cNvPr>
              <p:cNvSpPr/>
              <p:nvPr/>
            </p:nvSpPr>
            <p:spPr>
              <a:xfrm>
                <a:off x="5879976" y="1484784"/>
                <a:ext cx="2026472" cy="2026472"/>
              </a:xfrm>
              <a:prstGeom prst="ellipse">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36" name="组合 35">
                <a:extLst>
                  <a:ext uri="{FF2B5EF4-FFF2-40B4-BE49-F238E27FC236}">
                    <a16:creationId xmlns="" xmlns:a16="http://schemas.microsoft.com/office/drawing/2014/main" id="{3D73E430-DF6C-4A7A-B91C-8F6086788251}"/>
                  </a:ext>
                </a:extLst>
              </p:cNvPr>
              <p:cNvGrpSpPr/>
              <p:nvPr/>
            </p:nvGrpSpPr>
            <p:grpSpPr>
              <a:xfrm>
                <a:off x="5962231" y="1567039"/>
                <a:ext cx="1861962" cy="1861962"/>
                <a:chOff x="372609" y="2524616"/>
                <a:chExt cx="2739344" cy="2739343"/>
              </a:xfrm>
            </p:grpSpPr>
            <p:sp>
              <p:nvSpPr>
                <p:cNvPr id="37" name="椭圆 36">
                  <a:extLst>
                    <a:ext uri="{FF2B5EF4-FFF2-40B4-BE49-F238E27FC236}">
                      <a16:creationId xmlns="" xmlns:a16="http://schemas.microsoft.com/office/drawing/2014/main" id="{AAD0E590-E513-493D-9FC9-77A53C117FEC}"/>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8" name="椭圆 37">
                  <a:extLst>
                    <a:ext uri="{FF2B5EF4-FFF2-40B4-BE49-F238E27FC236}">
                      <a16:creationId xmlns="" xmlns:a16="http://schemas.microsoft.com/office/drawing/2014/main" id="{8BB82CF5-D911-4F43-B710-AB0A67B8FB0F}"/>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33" name="TextBox 17">
              <a:extLst>
                <a:ext uri="{FF2B5EF4-FFF2-40B4-BE49-F238E27FC236}">
                  <a16:creationId xmlns="" xmlns:a16="http://schemas.microsoft.com/office/drawing/2014/main" id="{385B3783-D0A8-4B7F-95B9-F27B9651031B}"/>
                </a:ext>
              </a:extLst>
            </p:cNvPr>
            <p:cNvSpPr txBox="1"/>
            <p:nvPr/>
          </p:nvSpPr>
          <p:spPr>
            <a:xfrm>
              <a:off x="6679950" y="2608295"/>
              <a:ext cx="1789256" cy="453457"/>
            </a:xfrm>
            <a:prstGeom prst="rect">
              <a:avLst/>
            </a:prstGeom>
            <a:noFill/>
          </p:spPr>
          <p:txBody>
            <a:bodyPr wrap="square" rtlCol="0">
              <a:spAutoFit/>
            </a:bodyPr>
            <a:lstStyle/>
            <a:p>
              <a:pPr algn="ctr">
                <a:lnSpc>
                  <a:spcPct val="130000"/>
                </a:lnSpc>
              </a:pPr>
              <a:r>
                <a:rPr lang="zh-CN" altLang="en-US" sz="2000" b="1" dirty="0">
                  <a:solidFill>
                    <a:schemeClr val="tx1">
                      <a:lumMod val="65000"/>
                      <a:lumOff val="35000"/>
                    </a:schemeClr>
                  </a:solidFill>
                  <a:cs typeface="+mn-ea"/>
                  <a:sym typeface="+mn-lt"/>
                </a:rPr>
                <a:t>添加标题</a:t>
              </a:r>
            </a:p>
          </p:txBody>
        </p:sp>
        <p:sp>
          <p:nvSpPr>
            <p:cNvPr id="34" name="Freeform 23">
              <a:extLst>
                <a:ext uri="{FF2B5EF4-FFF2-40B4-BE49-F238E27FC236}">
                  <a16:creationId xmlns="" xmlns:a16="http://schemas.microsoft.com/office/drawing/2014/main" id="{1E60074A-6A0F-424C-8617-4F0D128BF909}"/>
                </a:ext>
              </a:extLst>
            </p:cNvPr>
            <p:cNvSpPr>
              <a:spLocks noEditPoints="1"/>
            </p:cNvSpPr>
            <p:nvPr/>
          </p:nvSpPr>
          <p:spPr bwMode="auto">
            <a:xfrm>
              <a:off x="7209415" y="1968463"/>
              <a:ext cx="730326" cy="553060"/>
            </a:xfrm>
            <a:custGeom>
              <a:avLst/>
              <a:gdLst>
                <a:gd name="T0" fmla="*/ 105 w 128"/>
                <a:gd name="T1" fmla="*/ 2 h 96"/>
                <a:gd name="T2" fmla="*/ 28 w 128"/>
                <a:gd name="T3" fmla="*/ 0 h 96"/>
                <a:gd name="T4" fmla="*/ 2 w 128"/>
                <a:gd name="T5" fmla="*/ 23 h 96"/>
                <a:gd name="T6" fmla="*/ 2 w 128"/>
                <a:gd name="T7" fmla="*/ 34 h 96"/>
                <a:gd name="T8" fmla="*/ 64 w 128"/>
                <a:gd name="T9" fmla="*/ 96 h 96"/>
                <a:gd name="T10" fmla="*/ 126 w 128"/>
                <a:gd name="T11" fmla="*/ 34 h 96"/>
                <a:gd name="T12" fmla="*/ 126 w 128"/>
                <a:gd name="T13" fmla="*/ 23 h 96"/>
                <a:gd name="T14" fmla="*/ 55 w 128"/>
                <a:gd name="T15" fmla="*/ 28 h 96"/>
                <a:gd name="T16" fmla="*/ 73 w 128"/>
                <a:gd name="T17" fmla="*/ 28 h 96"/>
                <a:gd name="T18" fmla="*/ 78 w 128"/>
                <a:gd name="T19" fmla="*/ 9 h 96"/>
                <a:gd name="T20" fmla="*/ 76 w 128"/>
                <a:gd name="T21" fmla="*/ 25 h 96"/>
                <a:gd name="T22" fmla="*/ 52 w 128"/>
                <a:gd name="T23" fmla="*/ 25 h 96"/>
                <a:gd name="T24" fmla="*/ 50 w 128"/>
                <a:gd name="T25" fmla="*/ 9 h 96"/>
                <a:gd name="T26" fmla="*/ 52 w 128"/>
                <a:gd name="T27" fmla="*/ 25 h 96"/>
                <a:gd name="T28" fmla="*/ 64 w 128"/>
                <a:gd name="T29" fmla="*/ 82 h 96"/>
                <a:gd name="T30" fmla="*/ 74 w 128"/>
                <a:gd name="T31" fmla="*/ 32 h 96"/>
                <a:gd name="T32" fmla="*/ 98 w 128"/>
                <a:gd name="T33" fmla="*/ 32 h 96"/>
                <a:gd name="T34" fmla="*/ 78 w 128"/>
                <a:gd name="T35" fmla="*/ 32 h 96"/>
                <a:gd name="T36" fmla="*/ 89 w 128"/>
                <a:gd name="T37" fmla="*/ 20 h 96"/>
                <a:gd name="T38" fmla="*/ 79 w 128"/>
                <a:gd name="T39" fmla="*/ 28 h 96"/>
                <a:gd name="T40" fmla="*/ 97 w 128"/>
                <a:gd name="T41" fmla="*/ 8 h 96"/>
                <a:gd name="T42" fmla="*/ 83 w 128"/>
                <a:gd name="T43" fmla="*/ 8 h 96"/>
                <a:gd name="T44" fmla="*/ 55 w 128"/>
                <a:gd name="T45" fmla="*/ 8 h 96"/>
                <a:gd name="T46" fmla="*/ 64 w 128"/>
                <a:gd name="T47" fmla="*/ 15 h 96"/>
                <a:gd name="T48" fmla="*/ 31 w 128"/>
                <a:gd name="T49" fmla="*/ 8 h 96"/>
                <a:gd name="T50" fmla="*/ 39 w 128"/>
                <a:gd name="T51" fmla="*/ 14 h 96"/>
                <a:gd name="T52" fmla="*/ 49 w 128"/>
                <a:gd name="T53" fmla="*/ 28 h 96"/>
                <a:gd name="T54" fmla="*/ 39 w 128"/>
                <a:gd name="T55" fmla="*/ 20 h 96"/>
                <a:gd name="T56" fmla="*/ 60 w 128"/>
                <a:gd name="T57" fmla="*/ 81 h 96"/>
                <a:gd name="T58" fmla="*/ 50 w 128"/>
                <a:gd name="T59" fmla="*/ 32 h 96"/>
                <a:gd name="T60" fmla="*/ 11 w 128"/>
                <a:gd name="T61" fmla="*/ 32 h 96"/>
                <a:gd name="T62" fmla="*/ 51 w 128"/>
                <a:gd name="T63" fmla="*/ 74 h 96"/>
                <a:gd name="T64" fmla="*/ 117 w 128"/>
                <a:gd name="T65" fmla="*/ 32 h 96"/>
                <a:gd name="T66" fmla="*/ 102 w 128"/>
                <a:gd name="T67" fmla="*/ 32 h 96"/>
                <a:gd name="T68" fmla="*/ 92 w 128"/>
                <a:gd name="T69" fmla="*/ 17 h 96"/>
                <a:gd name="T70" fmla="*/ 120 w 128"/>
                <a:gd name="T71" fmla="*/ 28 h 96"/>
                <a:gd name="T72" fmla="*/ 27 w 128"/>
                <a:gd name="T73" fmla="*/ 10 h 96"/>
                <a:gd name="T74" fmla="*/ 25 w 128"/>
                <a:gd name="T75" fmla="*/ 28 h 96"/>
                <a:gd name="T76" fmla="*/ 27 w 128"/>
                <a:gd name="T77"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close/>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id-ID" dirty="0">
                <a:solidFill>
                  <a:prstClr val="white"/>
                </a:solidFill>
                <a:cs typeface="+mn-ea"/>
                <a:sym typeface="+mn-lt"/>
              </a:endParaRPr>
            </a:p>
          </p:txBody>
        </p:sp>
      </p:grpSp>
      <p:grpSp>
        <p:nvGrpSpPr>
          <p:cNvPr id="39" name="组合 38">
            <a:extLst>
              <a:ext uri="{FF2B5EF4-FFF2-40B4-BE49-F238E27FC236}">
                <a16:creationId xmlns="" xmlns:a16="http://schemas.microsoft.com/office/drawing/2014/main" id="{923B3178-DA53-453E-82C9-9112C65CAA28}"/>
              </a:ext>
            </a:extLst>
          </p:cNvPr>
          <p:cNvGrpSpPr/>
          <p:nvPr/>
        </p:nvGrpSpPr>
        <p:grpSpPr>
          <a:xfrm>
            <a:off x="7981432" y="3511256"/>
            <a:ext cx="2026472" cy="2026472"/>
            <a:chOff x="5337206" y="3995041"/>
            <a:chExt cx="2026472" cy="2026472"/>
          </a:xfrm>
        </p:grpSpPr>
        <p:grpSp>
          <p:nvGrpSpPr>
            <p:cNvPr id="40" name="组合 39">
              <a:extLst>
                <a:ext uri="{FF2B5EF4-FFF2-40B4-BE49-F238E27FC236}">
                  <a16:creationId xmlns="" xmlns:a16="http://schemas.microsoft.com/office/drawing/2014/main" id="{2F1D60BE-A3D9-4BBD-B16D-9F0B31A08B76}"/>
                </a:ext>
              </a:extLst>
            </p:cNvPr>
            <p:cNvGrpSpPr/>
            <p:nvPr/>
          </p:nvGrpSpPr>
          <p:grpSpPr>
            <a:xfrm>
              <a:off x="5337206" y="3995041"/>
              <a:ext cx="2026472" cy="2026472"/>
              <a:chOff x="5221657" y="4082125"/>
              <a:chExt cx="2026472" cy="2026472"/>
            </a:xfrm>
          </p:grpSpPr>
          <p:sp>
            <p:nvSpPr>
              <p:cNvPr id="43" name="椭圆 42">
                <a:extLst>
                  <a:ext uri="{FF2B5EF4-FFF2-40B4-BE49-F238E27FC236}">
                    <a16:creationId xmlns="" xmlns:a16="http://schemas.microsoft.com/office/drawing/2014/main" id="{48CC79BC-FDE9-4F1C-B3FE-4AD9D4AA7061}"/>
                  </a:ext>
                </a:extLst>
              </p:cNvPr>
              <p:cNvSpPr/>
              <p:nvPr/>
            </p:nvSpPr>
            <p:spPr>
              <a:xfrm>
                <a:off x="5221657" y="4082125"/>
                <a:ext cx="2026472" cy="2026472"/>
              </a:xfrm>
              <a:prstGeom prst="ellipse">
                <a:avLst/>
              </a:pr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44" name="组合 43">
                <a:extLst>
                  <a:ext uri="{FF2B5EF4-FFF2-40B4-BE49-F238E27FC236}">
                    <a16:creationId xmlns="" xmlns:a16="http://schemas.microsoft.com/office/drawing/2014/main" id="{5E86FF2D-DEA9-407C-8B72-F611E1FF00B0}"/>
                  </a:ext>
                </a:extLst>
              </p:cNvPr>
              <p:cNvGrpSpPr/>
              <p:nvPr/>
            </p:nvGrpSpPr>
            <p:grpSpPr>
              <a:xfrm>
                <a:off x="5303912" y="4164380"/>
                <a:ext cx="1861962" cy="1861962"/>
                <a:chOff x="372609" y="2524616"/>
                <a:chExt cx="2739344" cy="2739343"/>
              </a:xfrm>
            </p:grpSpPr>
            <p:sp>
              <p:nvSpPr>
                <p:cNvPr id="45" name="椭圆 44">
                  <a:extLst>
                    <a:ext uri="{FF2B5EF4-FFF2-40B4-BE49-F238E27FC236}">
                      <a16:creationId xmlns="" xmlns:a16="http://schemas.microsoft.com/office/drawing/2014/main" id="{6655CD67-A115-488C-AD53-72296A3AA7F3}"/>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46" name="椭圆 45">
                  <a:extLst>
                    <a:ext uri="{FF2B5EF4-FFF2-40B4-BE49-F238E27FC236}">
                      <a16:creationId xmlns="" xmlns:a16="http://schemas.microsoft.com/office/drawing/2014/main" id="{538AA141-BEE6-4294-8951-541FA494332B}"/>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41" name="TextBox 22">
              <a:extLst>
                <a:ext uri="{FF2B5EF4-FFF2-40B4-BE49-F238E27FC236}">
                  <a16:creationId xmlns="" xmlns:a16="http://schemas.microsoft.com/office/drawing/2014/main" id="{257598D0-9F66-449B-A493-D096CE3B03B5}"/>
                </a:ext>
              </a:extLst>
            </p:cNvPr>
            <p:cNvSpPr txBox="1"/>
            <p:nvPr/>
          </p:nvSpPr>
          <p:spPr>
            <a:xfrm>
              <a:off x="5455814" y="5113499"/>
              <a:ext cx="1789256" cy="453457"/>
            </a:xfrm>
            <a:prstGeom prst="rect">
              <a:avLst/>
            </a:prstGeom>
            <a:noFill/>
          </p:spPr>
          <p:txBody>
            <a:bodyPr wrap="square" rtlCol="0">
              <a:spAutoFit/>
            </a:bodyPr>
            <a:lstStyle/>
            <a:p>
              <a:pPr algn="ctr">
                <a:lnSpc>
                  <a:spcPct val="130000"/>
                </a:lnSpc>
              </a:pPr>
              <a:r>
                <a:rPr lang="zh-CN" altLang="en-US" sz="2000" b="1" dirty="0">
                  <a:solidFill>
                    <a:schemeClr val="tx1">
                      <a:lumMod val="65000"/>
                      <a:lumOff val="35000"/>
                    </a:schemeClr>
                  </a:solidFill>
                  <a:cs typeface="+mn-ea"/>
                  <a:sym typeface="+mn-lt"/>
                </a:rPr>
                <a:t>添加标题</a:t>
              </a:r>
            </a:p>
          </p:txBody>
        </p:sp>
        <p:sp>
          <p:nvSpPr>
            <p:cNvPr id="42" name="Freeform 41">
              <a:extLst>
                <a:ext uri="{FF2B5EF4-FFF2-40B4-BE49-F238E27FC236}">
                  <a16:creationId xmlns="" xmlns:a16="http://schemas.microsoft.com/office/drawing/2014/main" id="{59F33516-A37F-4B27-AD32-6BBE6952E18F}"/>
                </a:ext>
              </a:extLst>
            </p:cNvPr>
            <p:cNvSpPr>
              <a:spLocks noEditPoints="1"/>
            </p:cNvSpPr>
            <p:nvPr/>
          </p:nvSpPr>
          <p:spPr bwMode="auto">
            <a:xfrm>
              <a:off x="6045249" y="4474428"/>
              <a:ext cx="610386" cy="586819"/>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5 h 600"/>
                <a:gd name="T10" fmla="*/ 424 w 628"/>
                <a:gd name="T11" fmla="*/ 315 h 600"/>
                <a:gd name="T12" fmla="*/ 441 w 628"/>
                <a:gd name="T13" fmla="*/ 330 h 600"/>
                <a:gd name="T14" fmla="*/ 453 w 628"/>
                <a:gd name="T15" fmla="*/ 335 h 600"/>
                <a:gd name="T16" fmla="*/ 478 w 628"/>
                <a:gd name="T17" fmla="*/ 200 h 600"/>
                <a:gd name="T18" fmla="*/ 449 w 628"/>
                <a:gd name="T19" fmla="*/ 207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49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0 w 628"/>
                <a:gd name="T75" fmla="*/ 340 h 600"/>
                <a:gd name="T76" fmla="*/ 186 w 628"/>
                <a:gd name="T77" fmla="*/ 330 h 600"/>
                <a:gd name="T78" fmla="*/ 196 w 628"/>
                <a:gd name="T79" fmla="*/ 323 h 600"/>
                <a:gd name="T80" fmla="*/ 216 w 628"/>
                <a:gd name="T81" fmla="*/ 295 h 600"/>
                <a:gd name="T82" fmla="*/ 219 w 628"/>
                <a:gd name="T83" fmla="*/ 282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0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7"/>
                    <a:pt x="421" y="229"/>
                    <a:pt x="419" y="231"/>
                  </a:cubicBezTo>
                  <a:cubicBezTo>
                    <a:pt x="419" y="231"/>
                    <a:pt x="419" y="232"/>
                    <a:pt x="419" y="232"/>
                  </a:cubicBezTo>
                  <a:cubicBezTo>
                    <a:pt x="418" y="234"/>
                    <a:pt x="416" y="237"/>
                    <a:pt x="415" y="239"/>
                  </a:cubicBezTo>
                  <a:cubicBezTo>
                    <a:pt x="415" y="240"/>
                    <a:pt x="414" y="240"/>
                    <a:pt x="414" y="241"/>
                  </a:cubicBezTo>
                  <a:cubicBezTo>
                    <a:pt x="413" y="244"/>
                    <a:pt x="412" y="247"/>
                    <a:pt x="411" y="249"/>
                  </a:cubicBezTo>
                  <a:cubicBezTo>
                    <a:pt x="411" y="250"/>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5"/>
                    <a:pt x="412" y="295"/>
                  </a:cubicBezTo>
                  <a:cubicBezTo>
                    <a:pt x="414" y="298"/>
                    <a:pt x="415" y="301"/>
                    <a:pt x="417" y="305"/>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2"/>
                    <a:pt x="516" y="200"/>
                    <a:pt x="478" y="200"/>
                  </a:cubicBezTo>
                  <a:cubicBezTo>
                    <a:pt x="468" y="200"/>
                    <a:pt x="458" y="202"/>
                    <a:pt x="450" y="206"/>
                  </a:cubicBezTo>
                  <a:cubicBezTo>
                    <a:pt x="450" y="206"/>
                    <a:pt x="450" y="206"/>
                    <a:pt x="450" y="206"/>
                  </a:cubicBezTo>
                  <a:cubicBezTo>
                    <a:pt x="449" y="206"/>
                    <a:pt x="449" y="206"/>
                    <a:pt x="449" y="207"/>
                  </a:cubicBezTo>
                  <a:cubicBezTo>
                    <a:pt x="446" y="208"/>
                    <a:pt x="444" y="209"/>
                    <a:pt x="442" y="210"/>
                  </a:cubicBezTo>
                  <a:cubicBezTo>
                    <a:pt x="441" y="211"/>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49" y="232"/>
                    <a:pt x="249" y="270"/>
                  </a:cubicBezTo>
                  <a:cubicBezTo>
                    <a:pt x="249" y="278"/>
                    <a:pt x="249" y="286"/>
                    <a:pt x="247" y="293"/>
                  </a:cubicBezTo>
                  <a:lnTo>
                    <a:pt x="247" y="335"/>
                  </a:lnTo>
                  <a:cubicBezTo>
                    <a:pt x="276" y="347"/>
                    <a:pt x="299" y="369"/>
                    <a:pt x="314" y="396"/>
                  </a:cubicBezTo>
                  <a:cubicBezTo>
                    <a:pt x="328" y="369"/>
                    <a:pt x="351"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8"/>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3"/>
                    <a:pt x="361" y="383"/>
                  </a:cubicBezTo>
                  <a:cubicBezTo>
                    <a:pt x="358" y="385"/>
                    <a:pt x="356" y="388"/>
                    <a:pt x="353" y="390"/>
                  </a:cubicBezTo>
                  <a:cubicBezTo>
                    <a:pt x="353" y="391"/>
                    <a:pt x="353" y="391"/>
                    <a:pt x="353" y="391"/>
                  </a:cubicBezTo>
                  <a:cubicBezTo>
                    <a:pt x="337" y="410"/>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0" y="340"/>
                  </a:moveTo>
                  <a:lnTo>
                    <a:pt x="150"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5"/>
                  </a:cubicBezTo>
                  <a:cubicBezTo>
                    <a:pt x="213" y="302"/>
                    <a:pt x="214" y="298"/>
                    <a:pt x="216" y="295"/>
                  </a:cubicBezTo>
                  <a:cubicBezTo>
                    <a:pt x="216" y="295"/>
                    <a:pt x="216" y="294"/>
                    <a:pt x="216" y="293"/>
                  </a:cubicBezTo>
                  <a:cubicBezTo>
                    <a:pt x="217" y="290"/>
                    <a:pt x="218" y="287"/>
                    <a:pt x="219" y="283"/>
                  </a:cubicBezTo>
                  <a:cubicBezTo>
                    <a:pt x="219" y="283"/>
                    <a:pt x="219" y="282"/>
                    <a:pt x="219" y="282"/>
                  </a:cubicBezTo>
                  <a:cubicBezTo>
                    <a:pt x="220" y="278"/>
                    <a:pt x="220" y="274"/>
                    <a:pt x="220" y="270"/>
                  </a:cubicBezTo>
                  <a:cubicBezTo>
                    <a:pt x="220" y="267"/>
                    <a:pt x="220" y="264"/>
                    <a:pt x="220" y="261"/>
                  </a:cubicBezTo>
                  <a:cubicBezTo>
                    <a:pt x="219" y="260"/>
                    <a:pt x="219" y="259"/>
                    <a:pt x="219" y="258"/>
                  </a:cubicBezTo>
                  <a:cubicBezTo>
                    <a:pt x="219" y="255"/>
                    <a:pt x="218" y="253"/>
                    <a:pt x="217" y="250"/>
                  </a:cubicBezTo>
                  <a:cubicBezTo>
                    <a:pt x="217" y="250"/>
                    <a:pt x="217" y="250"/>
                    <a:pt x="217" y="249"/>
                  </a:cubicBezTo>
                  <a:cubicBezTo>
                    <a:pt x="216" y="247"/>
                    <a:pt x="215" y="244"/>
                    <a:pt x="214" y="241"/>
                  </a:cubicBezTo>
                  <a:cubicBezTo>
                    <a:pt x="214" y="240"/>
                    <a:pt x="213" y="240"/>
                    <a:pt x="213" y="239"/>
                  </a:cubicBezTo>
                  <a:cubicBezTo>
                    <a:pt x="212" y="237"/>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7"/>
                  </a:cubicBezTo>
                  <a:cubicBezTo>
                    <a:pt x="193" y="215"/>
                    <a:pt x="190" y="213"/>
                    <a:pt x="188" y="211"/>
                  </a:cubicBezTo>
                  <a:cubicBezTo>
                    <a:pt x="187" y="211"/>
                    <a:pt x="187" y="211"/>
                    <a:pt x="186" y="210"/>
                  </a:cubicBezTo>
                  <a:cubicBezTo>
                    <a:pt x="184" y="209"/>
                    <a:pt x="181" y="208"/>
                    <a:pt x="179" y="206"/>
                  </a:cubicBezTo>
                  <a:cubicBezTo>
                    <a:pt x="179" y="206"/>
                    <a:pt x="178" y="206"/>
                    <a:pt x="178" y="206"/>
                  </a:cubicBezTo>
                  <a:cubicBezTo>
                    <a:pt x="170" y="202"/>
                    <a:pt x="160" y="200"/>
                    <a:pt x="150" y="200"/>
                  </a:cubicBezTo>
                  <a:cubicBezTo>
                    <a:pt x="112" y="200"/>
                    <a:pt x="81" y="232"/>
                    <a:pt x="81" y="270"/>
                  </a:cubicBezTo>
                  <a:cubicBezTo>
                    <a:pt x="81" y="309"/>
                    <a:pt x="112" y="340"/>
                    <a:pt x="150" y="340"/>
                  </a:cubicBezTo>
                  <a:close/>
                </a:path>
              </a:pathLst>
            </a:cu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nvGrpSpPr>
          <p:cNvPr id="47" name="组合 46">
            <a:extLst>
              <a:ext uri="{FF2B5EF4-FFF2-40B4-BE49-F238E27FC236}">
                <a16:creationId xmlns="" xmlns:a16="http://schemas.microsoft.com/office/drawing/2014/main" id="{F159AEF0-B304-456C-B365-4E7441826CAD}"/>
              </a:ext>
            </a:extLst>
          </p:cNvPr>
          <p:cNvGrpSpPr/>
          <p:nvPr/>
        </p:nvGrpSpPr>
        <p:grpSpPr>
          <a:xfrm>
            <a:off x="9375355" y="1549913"/>
            <a:ext cx="2026472" cy="2026472"/>
            <a:chOff x="6571589" y="1484784"/>
            <a:chExt cx="2026472" cy="2026472"/>
          </a:xfrm>
        </p:grpSpPr>
        <p:grpSp>
          <p:nvGrpSpPr>
            <p:cNvPr id="48" name="组合 47">
              <a:extLst>
                <a:ext uri="{FF2B5EF4-FFF2-40B4-BE49-F238E27FC236}">
                  <a16:creationId xmlns="" xmlns:a16="http://schemas.microsoft.com/office/drawing/2014/main" id="{BDFC19BF-B38F-4F94-AC3A-84AF741DD3DB}"/>
                </a:ext>
              </a:extLst>
            </p:cNvPr>
            <p:cNvGrpSpPr/>
            <p:nvPr/>
          </p:nvGrpSpPr>
          <p:grpSpPr>
            <a:xfrm>
              <a:off x="6571589" y="1484784"/>
              <a:ext cx="2026472" cy="2026472"/>
              <a:chOff x="5879976" y="1484784"/>
              <a:chExt cx="2026472" cy="2026472"/>
            </a:xfrm>
          </p:grpSpPr>
          <p:sp>
            <p:nvSpPr>
              <p:cNvPr id="51" name="椭圆 50">
                <a:extLst>
                  <a:ext uri="{FF2B5EF4-FFF2-40B4-BE49-F238E27FC236}">
                    <a16:creationId xmlns="" xmlns:a16="http://schemas.microsoft.com/office/drawing/2014/main" id="{D3F6CA78-A7A0-4378-9657-3AD3896CF88B}"/>
                  </a:ext>
                </a:extLst>
              </p:cNvPr>
              <p:cNvSpPr/>
              <p:nvPr/>
            </p:nvSpPr>
            <p:spPr>
              <a:xfrm>
                <a:off x="5879976" y="1484784"/>
                <a:ext cx="2026472" cy="2026472"/>
              </a:xfrm>
              <a:prstGeom prst="ellipse">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52" name="组合 51">
                <a:extLst>
                  <a:ext uri="{FF2B5EF4-FFF2-40B4-BE49-F238E27FC236}">
                    <a16:creationId xmlns="" xmlns:a16="http://schemas.microsoft.com/office/drawing/2014/main" id="{992B64F8-C9F2-4D4D-8694-E0AA81F46DDE}"/>
                  </a:ext>
                </a:extLst>
              </p:cNvPr>
              <p:cNvGrpSpPr/>
              <p:nvPr/>
            </p:nvGrpSpPr>
            <p:grpSpPr>
              <a:xfrm>
                <a:off x="5962231" y="1567039"/>
                <a:ext cx="1861962" cy="1861962"/>
                <a:chOff x="372609" y="2524616"/>
                <a:chExt cx="2739344" cy="2739343"/>
              </a:xfrm>
            </p:grpSpPr>
            <p:sp>
              <p:nvSpPr>
                <p:cNvPr id="53" name="椭圆 52">
                  <a:extLst>
                    <a:ext uri="{FF2B5EF4-FFF2-40B4-BE49-F238E27FC236}">
                      <a16:creationId xmlns="" xmlns:a16="http://schemas.microsoft.com/office/drawing/2014/main" id="{0D9D4864-D0FE-4339-BD18-B13B56BF5B62}"/>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54" name="椭圆 53">
                  <a:extLst>
                    <a:ext uri="{FF2B5EF4-FFF2-40B4-BE49-F238E27FC236}">
                      <a16:creationId xmlns="" xmlns:a16="http://schemas.microsoft.com/office/drawing/2014/main" id="{AC6BA11D-1765-4129-A96B-15814D5C4BFF}"/>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49" name="TextBox 17">
              <a:extLst>
                <a:ext uri="{FF2B5EF4-FFF2-40B4-BE49-F238E27FC236}">
                  <a16:creationId xmlns="" xmlns:a16="http://schemas.microsoft.com/office/drawing/2014/main" id="{C0AABA26-E5ED-43D2-BC78-4DF21B9659ED}"/>
                </a:ext>
              </a:extLst>
            </p:cNvPr>
            <p:cNvSpPr txBox="1"/>
            <p:nvPr/>
          </p:nvSpPr>
          <p:spPr>
            <a:xfrm>
              <a:off x="6679950" y="2608295"/>
              <a:ext cx="1789256" cy="453457"/>
            </a:xfrm>
            <a:prstGeom prst="rect">
              <a:avLst/>
            </a:prstGeom>
            <a:noFill/>
          </p:spPr>
          <p:txBody>
            <a:bodyPr wrap="square" rtlCol="0">
              <a:spAutoFit/>
            </a:bodyPr>
            <a:lstStyle/>
            <a:p>
              <a:pPr algn="ctr">
                <a:lnSpc>
                  <a:spcPct val="130000"/>
                </a:lnSpc>
              </a:pPr>
              <a:r>
                <a:rPr lang="zh-CN" altLang="en-US" sz="2000" b="1" dirty="0">
                  <a:solidFill>
                    <a:schemeClr val="tx1">
                      <a:lumMod val="65000"/>
                      <a:lumOff val="35000"/>
                    </a:schemeClr>
                  </a:solidFill>
                  <a:cs typeface="+mn-ea"/>
                  <a:sym typeface="+mn-lt"/>
                </a:rPr>
                <a:t>添加标题</a:t>
              </a:r>
            </a:p>
          </p:txBody>
        </p:sp>
        <p:sp>
          <p:nvSpPr>
            <p:cNvPr id="50" name="Freeform 23">
              <a:extLst>
                <a:ext uri="{FF2B5EF4-FFF2-40B4-BE49-F238E27FC236}">
                  <a16:creationId xmlns="" xmlns:a16="http://schemas.microsoft.com/office/drawing/2014/main" id="{888C61E4-6274-444A-88D0-A38830047118}"/>
                </a:ext>
              </a:extLst>
            </p:cNvPr>
            <p:cNvSpPr>
              <a:spLocks noEditPoints="1"/>
            </p:cNvSpPr>
            <p:nvPr/>
          </p:nvSpPr>
          <p:spPr bwMode="auto">
            <a:xfrm>
              <a:off x="7209415" y="1968463"/>
              <a:ext cx="730326" cy="553060"/>
            </a:xfrm>
            <a:custGeom>
              <a:avLst/>
              <a:gdLst>
                <a:gd name="T0" fmla="*/ 105 w 128"/>
                <a:gd name="T1" fmla="*/ 2 h 96"/>
                <a:gd name="T2" fmla="*/ 28 w 128"/>
                <a:gd name="T3" fmla="*/ 0 h 96"/>
                <a:gd name="T4" fmla="*/ 2 w 128"/>
                <a:gd name="T5" fmla="*/ 23 h 96"/>
                <a:gd name="T6" fmla="*/ 2 w 128"/>
                <a:gd name="T7" fmla="*/ 34 h 96"/>
                <a:gd name="T8" fmla="*/ 64 w 128"/>
                <a:gd name="T9" fmla="*/ 96 h 96"/>
                <a:gd name="T10" fmla="*/ 126 w 128"/>
                <a:gd name="T11" fmla="*/ 34 h 96"/>
                <a:gd name="T12" fmla="*/ 126 w 128"/>
                <a:gd name="T13" fmla="*/ 23 h 96"/>
                <a:gd name="T14" fmla="*/ 55 w 128"/>
                <a:gd name="T15" fmla="*/ 28 h 96"/>
                <a:gd name="T16" fmla="*/ 73 w 128"/>
                <a:gd name="T17" fmla="*/ 28 h 96"/>
                <a:gd name="T18" fmla="*/ 78 w 128"/>
                <a:gd name="T19" fmla="*/ 9 h 96"/>
                <a:gd name="T20" fmla="*/ 76 w 128"/>
                <a:gd name="T21" fmla="*/ 25 h 96"/>
                <a:gd name="T22" fmla="*/ 52 w 128"/>
                <a:gd name="T23" fmla="*/ 25 h 96"/>
                <a:gd name="T24" fmla="*/ 50 w 128"/>
                <a:gd name="T25" fmla="*/ 9 h 96"/>
                <a:gd name="T26" fmla="*/ 52 w 128"/>
                <a:gd name="T27" fmla="*/ 25 h 96"/>
                <a:gd name="T28" fmla="*/ 64 w 128"/>
                <a:gd name="T29" fmla="*/ 82 h 96"/>
                <a:gd name="T30" fmla="*/ 74 w 128"/>
                <a:gd name="T31" fmla="*/ 32 h 96"/>
                <a:gd name="T32" fmla="*/ 98 w 128"/>
                <a:gd name="T33" fmla="*/ 32 h 96"/>
                <a:gd name="T34" fmla="*/ 78 w 128"/>
                <a:gd name="T35" fmla="*/ 32 h 96"/>
                <a:gd name="T36" fmla="*/ 89 w 128"/>
                <a:gd name="T37" fmla="*/ 20 h 96"/>
                <a:gd name="T38" fmla="*/ 79 w 128"/>
                <a:gd name="T39" fmla="*/ 28 h 96"/>
                <a:gd name="T40" fmla="*/ 97 w 128"/>
                <a:gd name="T41" fmla="*/ 8 h 96"/>
                <a:gd name="T42" fmla="*/ 83 w 128"/>
                <a:gd name="T43" fmla="*/ 8 h 96"/>
                <a:gd name="T44" fmla="*/ 55 w 128"/>
                <a:gd name="T45" fmla="*/ 8 h 96"/>
                <a:gd name="T46" fmla="*/ 64 w 128"/>
                <a:gd name="T47" fmla="*/ 15 h 96"/>
                <a:gd name="T48" fmla="*/ 31 w 128"/>
                <a:gd name="T49" fmla="*/ 8 h 96"/>
                <a:gd name="T50" fmla="*/ 39 w 128"/>
                <a:gd name="T51" fmla="*/ 14 h 96"/>
                <a:gd name="T52" fmla="*/ 49 w 128"/>
                <a:gd name="T53" fmla="*/ 28 h 96"/>
                <a:gd name="T54" fmla="*/ 39 w 128"/>
                <a:gd name="T55" fmla="*/ 20 h 96"/>
                <a:gd name="T56" fmla="*/ 60 w 128"/>
                <a:gd name="T57" fmla="*/ 81 h 96"/>
                <a:gd name="T58" fmla="*/ 50 w 128"/>
                <a:gd name="T59" fmla="*/ 32 h 96"/>
                <a:gd name="T60" fmla="*/ 11 w 128"/>
                <a:gd name="T61" fmla="*/ 32 h 96"/>
                <a:gd name="T62" fmla="*/ 51 w 128"/>
                <a:gd name="T63" fmla="*/ 74 h 96"/>
                <a:gd name="T64" fmla="*/ 117 w 128"/>
                <a:gd name="T65" fmla="*/ 32 h 96"/>
                <a:gd name="T66" fmla="*/ 102 w 128"/>
                <a:gd name="T67" fmla="*/ 32 h 96"/>
                <a:gd name="T68" fmla="*/ 92 w 128"/>
                <a:gd name="T69" fmla="*/ 17 h 96"/>
                <a:gd name="T70" fmla="*/ 120 w 128"/>
                <a:gd name="T71" fmla="*/ 28 h 96"/>
                <a:gd name="T72" fmla="*/ 27 w 128"/>
                <a:gd name="T73" fmla="*/ 10 h 96"/>
                <a:gd name="T74" fmla="*/ 25 w 128"/>
                <a:gd name="T75" fmla="*/ 28 h 96"/>
                <a:gd name="T76" fmla="*/ 27 w 128"/>
                <a:gd name="T77"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close/>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id-ID">
                <a:solidFill>
                  <a:prstClr val="white"/>
                </a:solidFill>
                <a:cs typeface="+mn-ea"/>
                <a:sym typeface="+mn-lt"/>
              </a:endParaRPr>
            </a:p>
          </p:txBody>
        </p:sp>
      </p:grpSp>
    </p:spTree>
    <p:extLst>
      <p:ext uri="{BB962C8B-B14F-4D97-AF65-F5344CB8AC3E}">
        <p14:creationId xmlns:p14="http://schemas.microsoft.com/office/powerpoint/2010/main" val="295249148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5200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1000" fill="hold"/>
                                        <p:tgtEl>
                                          <p:spTgt spid="10"/>
                                        </p:tgtEl>
                                        <p:attrNameLst>
                                          <p:attrName>ppt_x</p:attrName>
                                        </p:attrNameLst>
                                      </p:cBhvr>
                                      <p:tavLst>
                                        <p:tav tm="0">
                                          <p:val>
                                            <p:strVal val="1+#ppt_w/2"/>
                                          </p:val>
                                        </p:tav>
                                        <p:tav tm="100000">
                                          <p:val>
                                            <p:strVal val="#ppt_x"/>
                                          </p:val>
                                        </p:tav>
                                      </p:tavLst>
                                    </p:anim>
                                    <p:anim calcmode="lin" valueType="num">
                                      <p:cBhvr additive="base">
                                        <p:cTn id="8" dur="1000" fill="hold"/>
                                        <p:tgtEl>
                                          <p:spTgt spid="10"/>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childTnLst>
                                </p:cTn>
                              </p:par>
                            </p:childTnLst>
                          </p:cTn>
                        </p:par>
                        <p:par>
                          <p:cTn id="12" fill="hold">
                            <p:stCondLst>
                              <p:cond delay="1000"/>
                            </p:stCondLst>
                            <p:childTnLst>
                              <p:par>
                                <p:cTn id="13" presetID="2" presetClass="entr" presetSubtype="8" decel="52000" fill="hold" nodeType="after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1000" fill="hold"/>
                                        <p:tgtEl>
                                          <p:spTgt spid="31"/>
                                        </p:tgtEl>
                                        <p:attrNameLst>
                                          <p:attrName>ppt_x</p:attrName>
                                        </p:attrNameLst>
                                      </p:cBhvr>
                                      <p:tavLst>
                                        <p:tav tm="0">
                                          <p:val>
                                            <p:strVal val="0-#ppt_w/2"/>
                                          </p:val>
                                        </p:tav>
                                        <p:tav tm="100000">
                                          <p:val>
                                            <p:strVal val="#ppt_x"/>
                                          </p:val>
                                        </p:tav>
                                      </p:tavLst>
                                    </p:anim>
                                    <p:anim calcmode="lin" valueType="num">
                                      <p:cBhvr additive="base">
                                        <p:cTn id="16" dur="1000" fill="hold"/>
                                        <p:tgtEl>
                                          <p:spTgt spid="31"/>
                                        </p:tgtEl>
                                        <p:attrNameLst>
                                          <p:attrName>ppt_y</p:attrName>
                                        </p:attrNameLst>
                                      </p:cBhvr>
                                      <p:tavLst>
                                        <p:tav tm="0">
                                          <p:val>
                                            <p:strVal val="#ppt_y"/>
                                          </p:val>
                                        </p:tav>
                                        <p:tav tm="100000">
                                          <p:val>
                                            <p:strVal val="#ppt_y"/>
                                          </p:val>
                                        </p:tav>
                                      </p:tavLst>
                                    </p:anim>
                                  </p:childTnLst>
                                </p:cTn>
                              </p:par>
                              <p:par>
                                <p:cTn id="17" presetID="10" presetClass="entr" presetSubtype="0"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1000"/>
                                        <p:tgtEl>
                                          <p:spTgt spid="31"/>
                                        </p:tgtEl>
                                      </p:cBhvr>
                                    </p:animEffect>
                                  </p:childTnLst>
                                </p:cTn>
                              </p:par>
                            </p:childTnLst>
                          </p:cTn>
                        </p:par>
                        <p:par>
                          <p:cTn id="20" fill="hold">
                            <p:stCondLst>
                              <p:cond delay="2000"/>
                            </p:stCondLst>
                            <p:childTnLst>
                              <p:par>
                                <p:cTn id="21" presetID="2" presetClass="entr" presetSubtype="2" decel="52000"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1000" fill="hold"/>
                                        <p:tgtEl>
                                          <p:spTgt spid="18"/>
                                        </p:tgtEl>
                                        <p:attrNameLst>
                                          <p:attrName>ppt_x</p:attrName>
                                        </p:attrNameLst>
                                      </p:cBhvr>
                                      <p:tavLst>
                                        <p:tav tm="0">
                                          <p:val>
                                            <p:strVal val="1+#ppt_w/2"/>
                                          </p:val>
                                        </p:tav>
                                        <p:tav tm="100000">
                                          <p:val>
                                            <p:strVal val="#ppt_x"/>
                                          </p:val>
                                        </p:tav>
                                      </p:tavLst>
                                    </p:anim>
                                    <p:anim calcmode="lin" valueType="num">
                                      <p:cBhvr additive="base">
                                        <p:cTn id="24" dur="1000" fill="hold"/>
                                        <p:tgtEl>
                                          <p:spTgt spid="18"/>
                                        </p:tgtEl>
                                        <p:attrNameLst>
                                          <p:attrName>ppt_y</p:attrName>
                                        </p:attrNameLst>
                                      </p:cBhvr>
                                      <p:tavLst>
                                        <p:tav tm="0">
                                          <p:val>
                                            <p:strVal val="#ppt_y"/>
                                          </p:val>
                                        </p:tav>
                                        <p:tav tm="100000">
                                          <p:val>
                                            <p:strVal val="#ppt_y"/>
                                          </p:val>
                                        </p:tav>
                                      </p:tavLst>
                                    </p:anim>
                                  </p:childTnLst>
                                </p:cTn>
                              </p:par>
                              <p:par>
                                <p:cTn id="25" presetID="10" presetClass="entr" presetSubtype="0"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1000"/>
                                        <p:tgtEl>
                                          <p:spTgt spid="18"/>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p:cTn id="31" dur="500" fill="hold"/>
                                        <p:tgtEl>
                                          <p:spTgt spid="26"/>
                                        </p:tgtEl>
                                        <p:attrNameLst>
                                          <p:attrName>ppt_w</p:attrName>
                                        </p:attrNameLst>
                                      </p:cBhvr>
                                      <p:tavLst>
                                        <p:tav tm="0">
                                          <p:val>
                                            <p:fltVal val="0"/>
                                          </p:val>
                                        </p:tav>
                                        <p:tav tm="100000">
                                          <p:val>
                                            <p:strVal val="#ppt_w"/>
                                          </p:val>
                                        </p:tav>
                                      </p:tavLst>
                                    </p:anim>
                                    <p:anim calcmode="lin" valueType="num">
                                      <p:cBhvr>
                                        <p:cTn id="32" dur="500" fill="hold"/>
                                        <p:tgtEl>
                                          <p:spTgt spid="26"/>
                                        </p:tgtEl>
                                        <p:attrNameLst>
                                          <p:attrName>ppt_h</p:attrName>
                                        </p:attrNameLst>
                                      </p:cBhvr>
                                      <p:tavLst>
                                        <p:tav tm="0">
                                          <p:val>
                                            <p:fltVal val="0"/>
                                          </p:val>
                                        </p:tav>
                                        <p:tav tm="100000">
                                          <p:val>
                                            <p:strVal val="#ppt_h"/>
                                          </p:val>
                                        </p:tav>
                                      </p:tavLst>
                                    </p:anim>
                                    <p:animEffect transition="in" filter="fade">
                                      <p:cBhvr>
                                        <p:cTn id="33" dur="500"/>
                                        <p:tgtEl>
                                          <p:spTgt spid="26"/>
                                        </p:tgtEl>
                                      </p:cBhvr>
                                    </p:animEffect>
                                  </p:childTnLst>
                                </p:cTn>
                              </p:par>
                            </p:childTnLst>
                          </p:cTn>
                        </p:par>
                        <p:par>
                          <p:cTn id="34" fill="hold">
                            <p:stCondLst>
                              <p:cond delay="3500"/>
                            </p:stCondLst>
                            <p:childTnLst>
                              <p:par>
                                <p:cTn id="35" presetID="2" presetClass="entr" presetSubtype="2" decel="52000" fill="hold" nodeType="after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additive="base">
                                        <p:cTn id="37" dur="1000" fill="hold"/>
                                        <p:tgtEl>
                                          <p:spTgt spid="39"/>
                                        </p:tgtEl>
                                        <p:attrNameLst>
                                          <p:attrName>ppt_x</p:attrName>
                                        </p:attrNameLst>
                                      </p:cBhvr>
                                      <p:tavLst>
                                        <p:tav tm="0">
                                          <p:val>
                                            <p:strVal val="1+#ppt_w/2"/>
                                          </p:val>
                                        </p:tav>
                                        <p:tav tm="100000">
                                          <p:val>
                                            <p:strVal val="#ppt_x"/>
                                          </p:val>
                                        </p:tav>
                                      </p:tavLst>
                                    </p:anim>
                                    <p:anim calcmode="lin" valueType="num">
                                      <p:cBhvr additive="base">
                                        <p:cTn id="38" dur="1000" fill="hold"/>
                                        <p:tgtEl>
                                          <p:spTgt spid="39"/>
                                        </p:tgtEl>
                                        <p:attrNameLst>
                                          <p:attrName>ppt_y</p:attrName>
                                        </p:attrNameLst>
                                      </p:cBhvr>
                                      <p:tavLst>
                                        <p:tav tm="0">
                                          <p:val>
                                            <p:strVal val="#ppt_y"/>
                                          </p:val>
                                        </p:tav>
                                        <p:tav tm="100000">
                                          <p:val>
                                            <p:strVal val="#ppt_y"/>
                                          </p:val>
                                        </p:tav>
                                      </p:tavLst>
                                    </p:anim>
                                  </p:childTnLst>
                                </p:cTn>
                              </p:par>
                              <p:par>
                                <p:cTn id="39" presetID="10" presetClass="entr" presetSubtype="0" fill="hold" nodeType="with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1000"/>
                                        <p:tgtEl>
                                          <p:spTgt spid="39"/>
                                        </p:tgtEl>
                                      </p:cBhvr>
                                    </p:animEffect>
                                  </p:childTnLst>
                                </p:cTn>
                              </p:par>
                            </p:childTnLst>
                          </p:cTn>
                        </p:par>
                        <p:par>
                          <p:cTn id="42" fill="hold">
                            <p:stCondLst>
                              <p:cond delay="4500"/>
                            </p:stCondLst>
                            <p:childTnLst>
                              <p:par>
                                <p:cTn id="43" presetID="2" presetClass="entr" presetSubtype="8" decel="52000" fill="hold" nodeType="afterEffect">
                                  <p:stCondLst>
                                    <p:cond delay="0"/>
                                  </p:stCondLst>
                                  <p:childTnLst>
                                    <p:set>
                                      <p:cBhvr>
                                        <p:cTn id="44" dur="1" fill="hold">
                                          <p:stCondLst>
                                            <p:cond delay="0"/>
                                          </p:stCondLst>
                                        </p:cTn>
                                        <p:tgtEl>
                                          <p:spTgt spid="47"/>
                                        </p:tgtEl>
                                        <p:attrNameLst>
                                          <p:attrName>style.visibility</p:attrName>
                                        </p:attrNameLst>
                                      </p:cBhvr>
                                      <p:to>
                                        <p:strVal val="visible"/>
                                      </p:to>
                                    </p:set>
                                    <p:anim calcmode="lin" valueType="num">
                                      <p:cBhvr additive="base">
                                        <p:cTn id="45" dur="1000" fill="hold"/>
                                        <p:tgtEl>
                                          <p:spTgt spid="47"/>
                                        </p:tgtEl>
                                        <p:attrNameLst>
                                          <p:attrName>ppt_x</p:attrName>
                                        </p:attrNameLst>
                                      </p:cBhvr>
                                      <p:tavLst>
                                        <p:tav tm="0">
                                          <p:val>
                                            <p:strVal val="0-#ppt_w/2"/>
                                          </p:val>
                                        </p:tav>
                                        <p:tav tm="100000">
                                          <p:val>
                                            <p:strVal val="#ppt_x"/>
                                          </p:val>
                                        </p:tav>
                                      </p:tavLst>
                                    </p:anim>
                                    <p:anim calcmode="lin" valueType="num">
                                      <p:cBhvr additive="base">
                                        <p:cTn id="46" dur="1000" fill="hold"/>
                                        <p:tgtEl>
                                          <p:spTgt spid="47"/>
                                        </p:tgtEl>
                                        <p:attrNameLst>
                                          <p:attrName>ppt_y</p:attrName>
                                        </p:attrNameLst>
                                      </p:cBhvr>
                                      <p:tavLst>
                                        <p:tav tm="0">
                                          <p:val>
                                            <p:strVal val="#ppt_y"/>
                                          </p:val>
                                        </p:tav>
                                        <p:tav tm="100000">
                                          <p:val>
                                            <p:strVal val="#ppt_y"/>
                                          </p:val>
                                        </p:tav>
                                      </p:tavLst>
                                    </p:anim>
                                  </p:childTnLst>
                                </p:cTn>
                              </p:par>
                              <p:par>
                                <p:cTn id="47" presetID="10" presetClass="entr" presetSubtype="0" fill="hold" nodeType="with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fade">
                                      <p:cBhvr>
                                        <p:cTn id="49" dur="10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a:extLst>
              <a:ext uri="{FF2B5EF4-FFF2-40B4-BE49-F238E27FC236}">
                <a16:creationId xmlns="" xmlns:a16="http://schemas.microsoft.com/office/drawing/2014/main" id="{5B1F5E4C-0F04-4E2B-BA94-F451FAF21803}"/>
              </a:ext>
            </a:extLst>
          </p:cNvPr>
          <p:cNvSpPr/>
          <p:nvPr/>
        </p:nvSpPr>
        <p:spPr>
          <a:xfrm>
            <a:off x="5617029" y="-957943"/>
            <a:ext cx="4016572" cy="8432800"/>
          </a:xfrm>
          <a:prstGeom prst="rect">
            <a:avLst/>
          </a:prstGeom>
          <a:solidFill>
            <a:srgbClr val="1C5483"/>
          </a:solidFill>
          <a:ln>
            <a:solidFill>
              <a:srgbClr val="1C54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矩形 1">
            <a:extLst>
              <a:ext uri="{FF2B5EF4-FFF2-40B4-BE49-F238E27FC236}">
                <a16:creationId xmlns="" xmlns:a16="http://schemas.microsoft.com/office/drawing/2014/main" id="{D303627E-1A7E-4DDF-BA2E-85FDDD776D8E}"/>
              </a:ext>
            </a:extLst>
          </p:cNvPr>
          <p:cNvSpPr/>
          <p:nvPr/>
        </p:nvSpPr>
        <p:spPr>
          <a:xfrm>
            <a:off x="3952367" y="1772050"/>
            <a:ext cx="3555304" cy="4772722"/>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矩形 2">
            <a:extLst>
              <a:ext uri="{FF2B5EF4-FFF2-40B4-BE49-F238E27FC236}">
                <a16:creationId xmlns="" xmlns:a16="http://schemas.microsoft.com/office/drawing/2014/main" id="{D38AA70F-2FEF-4C82-AC52-AC103A51F1E0}"/>
              </a:ext>
            </a:extLst>
          </p:cNvPr>
          <p:cNvSpPr/>
          <p:nvPr/>
        </p:nvSpPr>
        <p:spPr>
          <a:xfrm>
            <a:off x="7700913" y="977250"/>
            <a:ext cx="3555304" cy="4772722"/>
          </a:xfrm>
          <a:prstGeom prst="rect">
            <a:avLst/>
          </a:prstGeom>
          <a:blipFill dpi="0" rotWithShape="1">
            <a:blip r:embed="rId4" cstate="email">
              <a:extLst>
                <a:ext uri="{28A0092B-C50C-407E-A947-70E740481C1C}">
                  <a14:useLocalDpi xmlns:a14="http://schemas.microsoft.com/office/drawing/2010/main"/>
                </a:ext>
              </a:extLst>
            </a:blip>
            <a:srcRect/>
            <a:stretch>
              <a:fillRect/>
            </a:stretch>
          </a:blip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4" name="组合 3">
            <a:extLst>
              <a:ext uri="{FF2B5EF4-FFF2-40B4-BE49-F238E27FC236}">
                <a16:creationId xmlns="" xmlns:a16="http://schemas.microsoft.com/office/drawing/2014/main" id="{C46FC7A7-EB73-4C8A-BA15-99B48BEE17B7}"/>
              </a:ext>
            </a:extLst>
          </p:cNvPr>
          <p:cNvGrpSpPr/>
          <p:nvPr/>
        </p:nvGrpSpPr>
        <p:grpSpPr>
          <a:xfrm rot="20693666">
            <a:off x="-1358522" y="-1917173"/>
            <a:ext cx="3286171" cy="3834344"/>
            <a:chOff x="-1285950" y="-1787616"/>
            <a:chExt cx="3286171" cy="3834344"/>
          </a:xfrm>
        </p:grpSpPr>
        <p:pic>
          <p:nvPicPr>
            <p:cNvPr id="5" name="图片 4">
              <a:extLst>
                <a:ext uri="{FF2B5EF4-FFF2-40B4-BE49-F238E27FC236}">
                  <a16:creationId xmlns="" xmlns:a16="http://schemas.microsoft.com/office/drawing/2014/main" id="{D65332F3-F88A-4A1A-B767-F2996A4F0676}"/>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6" name="图片 5">
              <a:extLst>
                <a:ext uri="{FF2B5EF4-FFF2-40B4-BE49-F238E27FC236}">
                  <a16:creationId xmlns="" xmlns:a16="http://schemas.microsoft.com/office/drawing/2014/main" id="{6F7CD002-E830-4198-8088-F93B5DC615E6}"/>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7" name="椭圆 6">
              <a:extLst>
                <a:ext uri="{FF2B5EF4-FFF2-40B4-BE49-F238E27FC236}">
                  <a16:creationId xmlns="" xmlns:a16="http://schemas.microsoft.com/office/drawing/2014/main" id="{23BB50D4-06F1-449D-BC73-A3ADA29B3E05}"/>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a:extLst>
                <a:ext uri="{FF2B5EF4-FFF2-40B4-BE49-F238E27FC236}">
                  <a16:creationId xmlns="" xmlns:a16="http://schemas.microsoft.com/office/drawing/2014/main" id="{9D798F19-9804-4217-A739-392906D37581}"/>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9" name="组合 8">
            <a:extLst>
              <a:ext uri="{FF2B5EF4-FFF2-40B4-BE49-F238E27FC236}">
                <a16:creationId xmlns="" xmlns:a16="http://schemas.microsoft.com/office/drawing/2014/main" id="{93C28ED7-386F-4F81-BA43-D26952800ABB}"/>
              </a:ext>
            </a:extLst>
          </p:cNvPr>
          <p:cNvGrpSpPr/>
          <p:nvPr/>
        </p:nvGrpSpPr>
        <p:grpSpPr>
          <a:xfrm>
            <a:off x="1164117" y="416620"/>
            <a:ext cx="3441290" cy="625094"/>
            <a:chOff x="1164117" y="416620"/>
            <a:chExt cx="3441290" cy="625094"/>
          </a:xfrm>
        </p:grpSpPr>
        <p:sp>
          <p:nvSpPr>
            <p:cNvPr id="10" name="文本框 9">
              <a:extLst>
                <a:ext uri="{FF2B5EF4-FFF2-40B4-BE49-F238E27FC236}">
                  <a16:creationId xmlns="" xmlns:a16="http://schemas.microsoft.com/office/drawing/2014/main" id="{F7AFB56B-03E3-4B1C-822C-0BB6B4215FF9}"/>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工作不足之处</a:t>
              </a:r>
            </a:p>
          </p:txBody>
        </p:sp>
        <p:sp>
          <p:nvSpPr>
            <p:cNvPr id="11" name="矩形 10"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79F1CBD9-8F08-43E9-BE76-AABD38991B57}"/>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13" name="组合 12">
            <a:extLst>
              <a:ext uri="{FF2B5EF4-FFF2-40B4-BE49-F238E27FC236}">
                <a16:creationId xmlns="" xmlns:a16="http://schemas.microsoft.com/office/drawing/2014/main" id="{2AC03283-1607-4FA9-B672-B22CA974A9FC}"/>
              </a:ext>
            </a:extLst>
          </p:cNvPr>
          <p:cNvGrpSpPr/>
          <p:nvPr/>
        </p:nvGrpSpPr>
        <p:grpSpPr>
          <a:xfrm>
            <a:off x="726259" y="2528349"/>
            <a:ext cx="2393777" cy="1321827"/>
            <a:chOff x="874713" y="3325188"/>
            <a:chExt cx="2393777" cy="1321826"/>
          </a:xfrm>
        </p:grpSpPr>
        <p:sp>
          <p:nvSpPr>
            <p:cNvPr id="14" name="矩形 13">
              <a:extLst>
                <a:ext uri="{FF2B5EF4-FFF2-40B4-BE49-F238E27FC236}">
                  <a16:creationId xmlns="" xmlns:a16="http://schemas.microsoft.com/office/drawing/2014/main" id="{7026FF47-D302-4576-82B0-5442B9A07AD6}"/>
                </a:ext>
              </a:extLst>
            </p:cNvPr>
            <p:cNvSpPr/>
            <p:nvPr/>
          </p:nvSpPr>
          <p:spPr>
            <a:xfrm>
              <a:off x="874713" y="3668286"/>
              <a:ext cx="2393777" cy="97872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dirty="0">
                  <a:solidFill>
                    <a:srgbClr val="47484A"/>
                  </a:solidFill>
                  <a:cs typeface="+mn-ea"/>
                  <a:sym typeface="+mn-lt"/>
                </a:rPr>
                <a:t>用户可以在投影仪或者计算机上进行演示也可以将演示文稿打印出来</a:t>
              </a:r>
            </a:p>
          </p:txBody>
        </p:sp>
        <p:sp>
          <p:nvSpPr>
            <p:cNvPr id="15" name="矩形 14">
              <a:extLst>
                <a:ext uri="{FF2B5EF4-FFF2-40B4-BE49-F238E27FC236}">
                  <a16:creationId xmlns="" xmlns:a16="http://schemas.microsoft.com/office/drawing/2014/main" id="{1AC1FADA-4B53-48D3-B406-BFA56037DADA}"/>
                </a:ext>
              </a:extLst>
            </p:cNvPr>
            <p:cNvSpPr/>
            <p:nvPr/>
          </p:nvSpPr>
          <p:spPr>
            <a:xfrm>
              <a:off x="1026516" y="3325188"/>
              <a:ext cx="2241974"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800" b="1" dirty="0">
                  <a:solidFill>
                    <a:srgbClr val="47484A"/>
                  </a:solidFill>
                  <a:cs typeface="+mn-ea"/>
                  <a:sym typeface="+mn-lt"/>
                </a:rPr>
                <a:t>标题文字添加</a:t>
              </a:r>
            </a:p>
          </p:txBody>
        </p:sp>
      </p:grpSp>
      <p:grpSp>
        <p:nvGrpSpPr>
          <p:cNvPr id="16" name="组合 15">
            <a:extLst>
              <a:ext uri="{FF2B5EF4-FFF2-40B4-BE49-F238E27FC236}">
                <a16:creationId xmlns="" xmlns:a16="http://schemas.microsoft.com/office/drawing/2014/main" id="{4DF562E0-03CF-4E53-AC4D-2E9B255628A4}"/>
              </a:ext>
            </a:extLst>
          </p:cNvPr>
          <p:cNvGrpSpPr/>
          <p:nvPr/>
        </p:nvGrpSpPr>
        <p:grpSpPr>
          <a:xfrm>
            <a:off x="726259" y="4516167"/>
            <a:ext cx="2393777" cy="1321827"/>
            <a:chOff x="874713" y="3325188"/>
            <a:chExt cx="2393777" cy="1321826"/>
          </a:xfrm>
        </p:grpSpPr>
        <p:sp>
          <p:nvSpPr>
            <p:cNvPr id="17" name="矩形 16">
              <a:extLst>
                <a:ext uri="{FF2B5EF4-FFF2-40B4-BE49-F238E27FC236}">
                  <a16:creationId xmlns="" xmlns:a16="http://schemas.microsoft.com/office/drawing/2014/main" id="{79C4EC8F-99E0-46E8-9CF3-92D2ED108D5E}"/>
                </a:ext>
              </a:extLst>
            </p:cNvPr>
            <p:cNvSpPr/>
            <p:nvPr/>
          </p:nvSpPr>
          <p:spPr>
            <a:xfrm>
              <a:off x="874713" y="3668286"/>
              <a:ext cx="2393777" cy="97872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dirty="0">
                  <a:solidFill>
                    <a:srgbClr val="47484A"/>
                  </a:solidFill>
                  <a:cs typeface="+mn-ea"/>
                  <a:sym typeface="+mn-lt"/>
                </a:rPr>
                <a:t>用户可以在投影仪或者计算机上进行演示也可以将演示文稿打印出来</a:t>
              </a:r>
            </a:p>
          </p:txBody>
        </p:sp>
        <p:sp>
          <p:nvSpPr>
            <p:cNvPr id="18" name="矩形 17">
              <a:extLst>
                <a:ext uri="{FF2B5EF4-FFF2-40B4-BE49-F238E27FC236}">
                  <a16:creationId xmlns="" xmlns:a16="http://schemas.microsoft.com/office/drawing/2014/main" id="{12AD7894-FA96-4688-81B1-F124759F4C87}"/>
                </a:ext>
              </a:extLst>
            </p:cNvPr>
            <p:cNvSpPr/>
            <p:nvPr/>
          </p:nvSpPr>
          <p:spPr>
            <a:xfrm>
              <a:off x="1026516" y="3325188"/>
              <a:ext cx="2241974"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800" b="1" dirty="0">
                  <a:solidFill>
                    <a:srgbClr val="47484A"/>
                  </a:solidFill>
                  <a:cs typeface="+mn-ea"/>
                  <a:sym typeface="+mn-lt"/>
                </a:rPr>
                <a:t>标题文字添加</a:t>
              </a:r>
            </a:p>
          </p:txBody>
        </p:sp>
      </p:grpSp>
    </p:spTree>
    <p:extLst>
      <p:ext uri="{BB962C8B-B14F-4D97-AF65-F5344CB8AC3E}">
        <p14:creationId xmlns:p14="http://schemas.microsoft.com/office/powerpoint/2010/main" val="347861981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21"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2000"/>
                                        <p:tgtEl>
                                          <p:spTgt spid="3"/>
                                        </p:tgtEl>
                                      </p:cBhvr>
                                    </p:animEffect>
                                  </p:childTnLst>
                                </p:cTn>
                              </p:par>
                            </p:childTnLst>
                          </p:cTn>
                        </p:par>
                        <p:par>
                          <p:cTn id="12" fill="hold">
                            <p:stCondLst>
                              <p:cond delay="4000"/>
                            </p:stCondLst>
                            <p:childTnLst>
                              <p:par>
                                <p:cTn id="13" presetID="53" presetClass="entr" presetSubtype="16"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animEffect transition="in" filter="fade">
                                      <p:cBhvr>
                                        <p:cTn id="17" dur="500"/>
                                        <p:tgtEl>
                                          <p:spTgt spid="13"/>
                                        </p:tgtEl>
                                      </p:cBhvr>
                                    </p:animEffect>
                                  </p:childTnLst>
                                </p:cTn>
                              </p:par>
                            </p:childTnLst>
                          </p:cTn>
                        </p:par>
                        <p:par>
                          <p:cTn id="18" fill="hold">
                            <p:stCondLst>
                              <p:cond delay="4500"/>
                            </p:stCondLst>
                            <p:childTnLst>
                              <p:par>
                                <p:cTn id="19" presetID="53" presetClass="entr" presetSubtype="16" fill="hold"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500" fill="hold"/>
                                        <p:tgtEl>
                                          <p:spTgt spid="16"/>
                                        </p:tgtEl>
                                        <p:attrNameLst>
                                          <p:attrName>ppt_w</p:attrName>
                                        </p:attrNameLst>
                                      </p:cBhvr>
                                      <p:tavLst>
                                        <p:tav tm="0">
                                          <p:val>
                                            <p:fltVal val="0"/>
                                          </p:val>
                                        </p:tav>
                                        <p:tav tm="100000">
                                          <p:val>
                                            <p:strVal val="#ppt_w"/>
                                          </p:val>
                                        </p:tav>
                                      </p:tavLst>
                                    </p:anim>
                                    <p:anim calcmode="lin" valueType="num">
                                      <p:cBhvr>
                                        <p:cTn id="22" dur="500" fill="hold"/>
                                        <p:tgtEl>
                                          <p:spTgt spid="16"/>
                                        </p:tgtEl>
                                        <p:attrNameLst>
                                          <p:attrName>ppt_h</p:attrName>
                                        </p:attrNameLst>
                                      </p:cBhvr>
                                      <p:tavLst>
                                        <p:tav tm="0">
                                          <p:val>
                                            <p:fltVal val="0"/>
                                          </p:val>
                                        </p:tav>
                                        <p:tav tm="100000">
                                          <p:val>
                                            <p:strVal val="#ppt_h"/>
                                          </p:val>
                                        </p:tav>
                                      </p:tavLst>
                                    </p:anim>
                                    <p:animEffect transition="in" filter="fade">
                                      <p:cBhvr>
                                        <p:cTn id="2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8473466B-5C8C-4BB2-9F4A-F7C1330CCB18}"/>
              </a:ext>
            </a:extLst>
          </p:cNvPr>
          <p:cNvGrpSpPr/>
          <p:nvPr/>
        </p:nvGrpSpPr>
        <p:grpSpPr>
          <a:xfrm rot="20693666">
            <a:off x="-1358522" y="-1917173"/>
            <a:ext cx="3286171" cy="3834344"/>
            <a:chOff x="-1285950" y="-1787616"/>
            <a:chExt cx="3286171" cy="3834344"/>
          </a:xfrm>
        </p:grpSpPr>
        <p:pic>
          <p:nvPicPr>
            <p:cNvPr id="3" name="图片 2">
              <a:extLst>
                <a:ext uri="{FF2B5EF4-FFF2-40B4-BE49-F238E27FC236}">
                  <a16:creationId xmlns="" xmlns:a16="http://schemas.microsoft.com/office/drawing/2014/main" id="{19BC43D4-76CD-4D83-B4EC-E0037860D14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4" name="图片 3">
              <a:extLst>
                <a:ext uri="{FF2B5EF4-FFF2-40B4-BE49-F238E27FC236}">
                  <a16:creationId xmlns="" xmlns:a16="http://schemas.microsoft.com/office/drawing/2014/main" id="{C4A12170-6299-4B4C-A4B7-726DFB20A0D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5" name="椭圆 4">
              <a:extLst>
                <a:ext uri="{FF2B5EF4-FFF2-40B4-BE49-F238E27FC236}">
                  <a16:creationId xmlns="" xmlns:a16="http://schemas.microsoft.com/office/drawing/2014/main" id="{782C514C-217D-4F09-84B4-F21778EE8D31}"/>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6AAC00B3-26D5-4D71-AC54-663DA2096884}"/>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a:extLst>
              <a:ext uri="{FF2B5EF4-FFF2-40B4-BE49-F238E27FC236}">
                <a16:creationId xmlns="" xmlns:a16="http://schemas.microsoft.com/office/drawing/2014/main" id="{5965432C-E5FB-4383-9662-8470A0542931}"/>
              </a:ext>
            </a:extLst>
          </p:cNvPr>
          <p:cNvGrpSpPr/>
          <p:nvPr/>
        </p:nvGrpSpPr>
        <p:grpSpPr>
          <a:xfrm>
            <a:off x="1164117" y="416620"/>
            <a:ext cx="3441290" cy="625094"/>
            <a:chOff x="1164117" y="416620"/>
            <a:chExt cx="3441290" cy="625094"/>
          </a:xfrm>
        </p:grpSpPr>
        <p:sp>
          <p:nvSpPr>
            <p:cNvPr id="8" name="文本框 7">
              <a:extLst>
                <a:ext uri="{FF2B5EF4-FFF2-40B4-BE49-F238E27FC236}">
                  <a16:creationId xmlns="" xmlns:a16="http://schemas.microsoft.com/office/drawing/2014/main" id="{1FCAB6DE-F012-4DAE-824A-5FDF71A29694}"/>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工作不足之处</a:t>
              </a:r>
            </a:p>
          </p:txBody>
        </p:sp>
        <p:sp>
          <p:nvSpPr>
            <p:cNvPr id="9" name="矩形 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0AF38EBA-C711-4915-8C47-5FD61CAB55F2}"/>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46" name="组合 45">
            <a:extLst>
              <a:ext uri="{FF2B5EF4-FFF2-40B4-BE49-F238E27FC236}">
                <a16:creationId xmlns="" xmlns:a16="http://schemas.microsoft.com/office/drawing/2014/main" id="{A6C4C9C0-173A-47AB-9631-E5B638649685}"/>
              </a:ext>
            </a:extLst>
          </p:cNvPr>
          <p:cNvGrpSpPr/>
          <p:nvPr/>
        </p:nvGrpSpPr>
        <p:grpSpPr>
          <a:xfrm>
            <a:off x="8043129" y="1911541"/>
            <a:ext cx="3285955" cy="1044678"/>
            <a:chOff x="8043129" y="1911541"/>
            <a:chExt cx="3285955" cy="1044678"/>
          </a:xfrm>
        </p:grpSpPr>
        <p:sp>
          <p:nvSpPr>
            <p:cNvPr id="42" name="矩形 41">
              <a:extLst>
                <a:ext uri="{FF2B5EF4-FFF2-40B4-BE49-F238E27FC236}">
                  <a16:creationId xmlns="" xmlns:a16="http://schemas.microsoft.com/office/drawing/2014/main" id="{16D39D76-2ACE-44DD-A6FC-9FA7AFC95C14}"/>
                </a:ext>
              </a:extLst>
            </p:cNvPr>
            <p:cNvSpPr/>
            <p:nvPr/>
          </p:nvSpPr>
          <p:spPr>
            <a:xfrm>
              <a:off x="8043129" y="2423637"/>
              <a:ext cx="3285955" cy="532582"/>
            </a:xfrm>
            <a:prstGeom prst="rect">
              <a:avLst/>
            </a:prstGeom>
          </p:spPr>
          <p:txBody>
            <a:bodyPr wrap="square">
              <a:spAutoFit/>
              <a:scene3d>
                <a:camera prst="orthographicFront"/>
                <a:lightRig rig="threePt" dir="t"/>
              </a:scene3d>
              <a:sp3d contourW="12700"/>
            </a:bodyPr>
            <a:lstStyle/>
            <a:p>
              <a:pPr>
                <a:lnSpc>
                  <a:spcPct val="125000"/>
                </a:lnSpc>
              </a:pPr>
              <a:r>
                <a:rPr lang="zh-CN" altLang="en-US" sz="1200" dirty="0">
                  <a:solidFill>
                    <a:srgbClr val="47484A"/>
                  </a:solidFill>
                  <a:cs typeface="+mn-ea"/>
                  <a:sym typeface="+mn-lt"/>
                </a:rPr>
                <a:t>用户可以在投影仪或者计算机上进行演示也可以将演示文稿打印制作成胶片用户以在投影仪</a:t>
              </a:r>
            </a:p>
          </p:txBody>
        </p:sp>
        <p:sp>
          <p:nvSpPr>
            <p:cNvPr id="43" name="矩形 42">
              <a:extLst>
                <a:ext uri="{FF2B5EF4-FFF2-40B4-BE49-F238E27FC236}">
                  <a16:creationId xmlns="" xmlns:a16="http://schemas.microsoft.com/office/drawing/2014/main" id="{4E77DAEC-14FE-4D38-85F9-A7935BA406A0}"/>
                </a:ext>
              </a:extLst>
            </p:cNvPr>
            <p:cNvSpPr/>
            <p:nvPr/>
          </p:nvSpPr>
          <p:spPr>
            <a:xfrm>
              <a:off x="8043129" y="1911541"/>
              <a:ext cx="1892996" cy="56560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800" b="1" dirty="0">
                  <a:solidFill>
                    <a:srgbClr val="47484A"/>
                  </a:solidFill>
                  <a:cs typeface="+mn-ea"/>
                  <a:sym typeface="+mn-lt"/>
                </a:rPr>
                <a:t>文字添加</a:t>
              </a:r>
            </a:p>
          </p:txBody>
        </p:sp>
      </p:grpSp>
      <p:grpSp>
        <p:nvGrpSpPr>
          <p:cNvPr id="47" name="组合 46">
            <a:extLst>
              <a:ext uri="{FF2B5EF4-FFF2-40B4-BE49-F238E27FC236}">
                <a16:creationId xmlns="" xmlns:a16="http://schemas.microsoft.com/office/drawing/2014/main" id="{1BE8C7F0-56FE-4EFC-BB46-642923063D09}"/>
              </a:ext>
            </a:extLst>
          </p:cNvPr>
          <p:cNvGrpSpPr/>
          <p:nvPr/>
        </p:nvGrpSpPr>
        <p:grpSpPr>
          <a:xfrm>
            <a:off x="8035838" y="3182692"/>
            <a:ext cx="3285955" cy="1044678"/>
            <a:chOff x="8043129" y="1911541"/>
            <a:chExt cx="3285955" cy="1044678"/>
          </a:xfrm>
        </p:grpSpPr>
        <p:sp>
          <p:nvSpPr>
            <p:cNvPr id="48" name="矩形 47">
              <a:extLst>
                <a:ext uri="{FF2B5EF4-FFF2-40B4-BE49-F238E27FC236}">
                  <a16:creationId xmlns="" xmlns:a16="http://schemas.microsoft.com/office/drawing/2014/main" id="{F1A23E59-96AA-463F-AADE-F763E266B3D8}"/>
                </a:ext>
              </a:extLst>
            </p:cNvPr>
            <p:cNvSpPr/>
            <p:nvPr/>
          </p:nvSpPr>
          <p:spPr>
            <a:xfrm>
              <a:off x="8043129" y="2423637"/>
              <a:ext cx="3285955" cy="532582"/>
            </a:xfrm>
            <a:prstGeom prst="rect">
              <a:avLst/>
            </a:prstGeom>
          </p:spPr>
          <p:txBody>
            <a:bodyPr wrap="square">
              <a:spAutoFit/>
              <a:scene3d>
                <a:camera prst="orthographicFront"/>
                <a:lightRig rig="threePt" dir="t"/>
              </a:scene3d>
              <a:sp3d contourW="12700"/>
            </a:bodyPr>
            <a:lstStyle/>
            <a:p>
              <a:pPr>
                <a:lnSpc>
                  <a:spcPct val="125000"/>
                </a:lnSpc>
              </a:pPr>
              <a:r>
                <a:rPr lang="zh-CN" altLang="en-US" sz="1200" dirty="0">
                  <a:solidFill>
                    <a:srgbClr val="47484A"/>
                  </a:solidFill>
                  <a:cs typeface="+mn-ea"/>
                  <a:sym typeface="+mn-lt"/>
                </a:rPr>
                <a:t>用户可以在投影仪或者计算机上进行演示也可以将演示文稿打印制作成胶片用户以在投影仪</a:t>
              </a:r>
            </a:p>
          </p:txBody>
        </p:sp>
        <p:sp>
          <p:nvSpPr>
            <p:cNvPr id="49" name="矩形 48">
              <a:extLst>
                <a:ext uri="{FF2B5EF4-FFF2-40B4-BE49-F238E27FC236}">
                  <a16:creationId xmlns="" xmlns:a16="http://schemas.microsoft.com/office/drawing/2014/main" id="{584A7D10-2C45-4FA7-B026-E6F97E723712}"/>
                </a:ext>
              </a:extLst>
            </p:cNvPr>
            <p:cNvSpPr/>
            <p:nvPr/>
          </p:nvSpPr>
          <p:spPr>
            <a:xfrm>
              <a:off x="8043129" y="1911541"/>
              <a:ext cx="1892996" cy="56560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800" b="1" dirty="0">
                  <a:solidFill>
                    <a:srgbClr val="47484A"/>
                  </a:solidFill>
                  <a:cs typeface="+mn-ea"/>
                  <a:sym typeface="+mn-lt"/>
                </a:rPr>
                <a:t>文字添加</a:t>
              </a:r>
            </a:p>
          </p:txBody>
        </p:sp>
      </p:grpSp>
      <p:grpSp>
        <p:nvGrpSpPr>
          <p:cNvPr id="50" name="组合 49">
            <a:extLst>
              <a:ext uri="{FF2B5EF4-FFF2-40B4-BE49-F238E27FC236}">
                <a16:creationId xmlns="" xmlns:a16="http://schemas.microsoft.com/office/drawing/2014/main" id="{7B05BBE5-E8FC-40C7-9D54-18DED8CC6259}"/>
              </a:ext>
            </a:extLst>
          </p:cNvPr>
          <p:cNvGrpSpPr/>
          <p:nvPr/>
        </p:nvGrpSpPr>
        <p:grpSpPr>
          <a:xfrm>
            <a:off x="8043129" y="4537078"/>
            <a:ext cx="3285955" cy="1044678"/>
            <a:chOff x="8043129" y="1911541"/>
            <a:chExt cx="3285955" cy="1044678"/>
          </a:xfrm>
        </p:grpSpPr>
        <p:sp>
          <p:nvSpPr>
            <p:cNvPr id="51" name="矩形 50">
              <a:extLst>
                <a:ext uri="{FF2B5EF4-FFF2-40B4-BE49-F238E27FC236}">
                  <a16:creationId xmlns="" xmlns:a16="http://schemas.microsoft.com/office/drawing/2014/main" id="{5FFBB632-42F8-410E-829E-56F13D1DB357}"/>
                </a:ext>
              </a:extLst>
            </p:cNvPr>
            <p:cNvSpPr/>
            <p:nvPr/>
          </p:nvSpPr>
          <p:spPr>
            <a:xfrm>
              <a:off x="8043129" y="2423637"/>
              <a:ext cx="3285955" cy="532582"/>
            </a:xfrm>
            <a:prstGeom prst="rect">
              <a:avLst/>
            </a:prstGeom>
          </p:spPr>
          <p:txBody>
            <a:bodyPr wrap="square">
              <a:spAutoFit/>
              <a:scene3d>
                <a:camera prst="orthographicFront"/>
                <a:lightRig rig="threePt" dir="t"/>
              </a:scene3d>
              <a:sp3d contourW="12700"/>
            </a:bodyPr>
            <a:lstStyle/>
            <a:p>
              <a:pPr>
                <a:lnSpc>
                  <a:spcPct val="125000"/>
                </a:lnSpc>
              </a:pPr>
              <a:r>
                <a:rPr lang="zh-CN" altLang="en-US" sz="1200" dirty="0">
                  <a:solidFill>
                    <a:srgbClr val="47484A"/>
                  </a:solidFill>
                  <a:cs typeface="+mn-ea"/>
                  <a:sym typeface="+mn-lt"/>
                </a:rPr>
                <a:t>用户可以在投影仪或者计算机上进行演示也可以将演示文稿打印制作成胶片用户以在投影仪</a:t>
              </a:r>
            </a:p>
          </p:txBody>
        </p:sp>
        <p:sp>
          <p:nvSpPr>
            <p:cNvPr id="52" name="矩形 51">
              <a:extLst>
                <a:ext uri="{FF2B5EF4-FFF2-40B4-BE49-F238E27FC236}">
                  <a16:creationId xmlns="" xmlns:a16="http://schemas.microsoft.com/office/drawing/2014/main" id="{3E09101B-68F2-445B-8020-C766D7D52F4E}"/>
                </a:ext>
              </a:extLst>
            </p:cNvPr>
            <p:cNvSpPr/>
            <p:nvPr/>
          </p:nvSpPr>
          <p:spPr>
            <a:xfrm>
              <a:off x="8043129" y="1911541"/>
              <a:ext cx="1892996" cy="56560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800" b="1" dirty="0">
                  <a:solidFill>
                    <a:srgbClr val="47484A"/>
                  </a:solidFill>
                  <a:cs typeface="+mn-ea"/>
                  <a:sym typeface="+mn-lt"/>
                </a:rPr>
                <a:t>文字添加</a:t>
              </a:r>
            </a:p>
          </p:txBody>
        </p:sp>
      </p:grpSp>
      <p:sp>
        <p:nvSpPr>
          <p:cNvPr id="53" name="矩形 52">
            <a:extLst>
              <a:ext uri="{FF2B5EF4-FFF2-40B4-BE49-F238E27FC236}">
                <a16:creationId xmlns="" xmlns:a16="http://schemas.microsoft.com/office/drawing/2014/main" id="{7143D777-F251-410E-9CA4-AFF6F0CBC6CC}"/>
              </a:ext>
            </a:extLst>
          </p:cNvPr>
          <p:cNvSpPr/>
          <p:nvPr/>
        </p:nvSpPr>
        <p:spPr>
          <a:xfrm>
            <a:off x="271266" y="2134286"/>
            <a:ext cx="6294789" cy="3315607"/>
          </a:xfrm>
          <a:prstGeom prst="rect">
            <a:avLst/>
          </a:prstGeom>
          <a:solidFill>
            <a:srgbClr val="1C5483"/>
          </a:solidFill>
          <a:ln>
            <a:solidFill>
              <a:srgbClr val="1C54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矩形 53">
            <a:extLst>
              <a:ext uri="{FF2B5EF4-FFF2-40B4-BE49-F238E27FC236}">
                <a16:creationId xmlns="" xmlns:a16="http://schemas.microsoft.com/office/drawing/2014/main" id="{7AF4BB54-A018-47AA-B6E8-28198344359D}"/>
              </a:ext>
            </a:extLst>
          </p:cNvPr>
          <p:cNvSpPr/>
          <p:nvPr/>
        </p:nvSpPr>
        <p:spPr>
          <a:xfrm>
            <a:off x="1826156" y="1669143"/>
            <a:ext cx="5691940" cy="4841440"/>
          </a:xfrm>
          <a:prstGeom prst="rect">
            <a:avLst/>
          </a:prstGeom>
          <a:blipFill dpi="0" rotWithShape="1">
            <a:blip r:embed="rId5" cstate="email">
              <a:extLst>
                <a:ext uri="{28A0092B-C50C-407E-A947-70E740481C1C}">
                  <a14:useLocalDpi xmlns:a14="http://schemas.microsoft.com/office/drawing/2010/main"/>
                </a:ext>
              </a:extLst>
            </a:blip>
            <a:srcRect/>
            <a:stretch>
              <a:fillRect/>
            </a:stretch>
          </a:blip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Tree>
    <p:extLst>
      <p:ext uri="{BB962C8B-B14F-4D97-AF65-F5344CB8AC3E}">
        <p14:creationId xmlns:p14="http://schemas.microsoft.com/office/powerpoint/2010/main" val="96619410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1000"/>
                                        <p:tgtEl>
                                          <p:spTgt spid="46"/>
                                        </p:tgtEl>
                                      </p:cBhvr>
                                    </p:animEffect>
                                    <p:anim calcmode="lin" valueType="num">
                                      <p:cBhvr>
                                        <p:cTn id="8" dur="1000" fill="hold"/>
                                        <p:tgtEl>
                                          <p:spTgt spid="46"/>
                                        </p:tgtEl>
                                        <p:attrNameLst>
                                          <p:attrName>ppt_x</p:attrName>
                                        </p:attrNameLst>
                                      </p:cBhvr>
                                      <p:tavLst>
                                        <p:tav tm="0">
                                          <p:val>
                                            <p:strVal val="#ppt_x"/>
                                          </p:val>
                                        </p:tav>
                                        <p:tav tm="100000">
                                          <p:val>
                                            <p:strVal val="#ppt_x"/>
                                          </p:val>
                                        </p:tav>
                                      </p:tavLst>
                                    </p:anim>
                                    <p:anim calcmode="lin" valueType="num">
                                      <p:cBhvr>
                                        <p:cTn id="9" dur="1000" fill="hold"/>
                                        <p:tgtEl>
                                          <p:spTgt spid="4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fade">
                                      <p:cBhvr>
                                        <p:cTn id="12" dur="1000"/>
                                        <p:tgtEl>
                                          <p:spTgt spid="47"/>
                                        </p:tgtEl>
                                      </p:cBhvr>
                                    </p:animEffect>
                                    <p:anim calcmode="lin" valueType="num">
                                      <p:cBhvr>
                                        <p:cTn id="13" dur="1000" fill="hold"/>
                                        <p:tgtEl>
                                          <p:spTgt spid="47"/>
                                        </p:tgtEl>
                                        <p:attrNameLst>
                                          <p:attrName>ppt_x</p:attrName>
                                        </p:attrNameLst>
                                      </p:cBhvr>
                                      <p:tavLst>
                                        <p:tav tm="0">
                                          <p:val>
                                            <p:strVal val="#ppt_x"/>
                                          </p:val>
                                        </p:tav>
                                        <p:tav tm="100000">
                                          <p:val>
                                            <p:strVal val="#ppt_x"/>
                                          </p:val>
                                        </p:tav>
                                      </p:tavLst>
                                    </p:anim>
                                    <p:anim calcmode="lin" valueType="num">
                                      <p:cBhvr>
                                        <p:cTn id="14" dur="1000" fill="hold"/>
                                        <p:tgtEl>
                                          <p:spTgt spid="47"/>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0"/>
                                        </p:tgtEl>
                                        <p:attrNameLst>
                                          <p:attrName>style.visibility</p:attrName>
                                        </p:attrNameLst>
                                      </p:cBhvr>
                                      <p:to>
                                        <p:strVal val="visible"/>
                                      </p:to>
                                    </p:set>
                                    <p:animEffect transition="in" filter="fade">
                                      <p:cBhvr>
                                        <p:cTn id="17" dur="1000"/>
                                        <p:tgtEl>
                                          <p:spTgt spid="50"/>
                                        </p:tgtEl>
                                      </p:cBhvr>
                                    </p:animEffect>
                                    <p:anim calcmode="lin" valueType="num">
                                      <p:cBhvr>
                                        <p:cTn id="18" dur="1000" fill="hold"/>
                                        <p:tgtEl>
                                          <p:spTgt spid="50"/>
                                        </p:tgtEl>
                                        <p:attrNameLst>
                                          <p:attrName>ppt_x</p:attrName>
                                        </p:attrNameLst>
                                      </p:cBhvr>
                                      <p:tavLst>
                                        <p:tav tm="0">
                                          <p:val>
                                            <p:strVal val="#ppt_x"/>
                                          </p:val>
                                        </p:tav>
                                        <p:tav tm="100000">
                                          <p:val>
                                            <p:strVal val="#ppt_x"/>
                                          </p:val>
                                        </p:tav>
                                      </p:tavLst>
                                    </p:anim>
                                    <p:anim calcmode="lin" valueType="num">
                                      <p:cBhvr>
                                        <p:cTn id="19" dur="1000" fill="hold"/>
                                        <p:tgtEl>
                                          <p:spTgt spid="50"/>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1" presetClass="entr" presetSubtype="1" fill="hold" grpId="0" nodeType="afterEffect">
                                  <p:stCondLst>
                                    <p:cond delay="0"/>
                                  </p:stCondLst>
                                  <p:childTnLst>
                                    <p:set>
                                      <p:cBhvr>
                                        <p:cTn id="22" dur="1" fill="hold">
                                          <p:stCondLst>
                                            <p:cond delay="0"/>
                                          </p:stCondLst>
                                        </p:cTn>
                                        <p:tgtEl>
                                          <p:spTgt spid="54"/>
                                        </p:tgtEl>
                                        <p:attrNameLst>
                                          <p:attrName>style.visibility</p:attrName>
                                        </p:attrNameLst>
                                      </p:cBhvr>
                                      <p:to>
                                        <p:strVal val="visible"/>
                                      </p:to>
                                    </p:set>
                                    <p:animEffect transition="in" filter="wheel(1)">
                                      <p:cBhvr>
                                        <p:cTn id="23" dur="20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 xmlns:a16="http://schemas.microsoft.com/office/drawing/2014/main" id="{E6750F36-006B-47A1-8192-7C29A2AA7121}"/>
              </a:ext>
            </a:extLst>
          </p:cNvPr>
          <p:cNvGrpSpPr/>
          <p:nvPr/>
        </p:nvGrpSpPr>
        <p:grpSpPr>
          <a:xfrm rot="20693666">
            <a:off x="-1358522" y="-1917173"/>
            <a:ext cx="3286171" cy="3834344"/>
            <a:chOff x="-1285950" y="-1787616"/>
            <a:chExt cx="3286171" cy="3834344"/>
          </a:xfrm>
        </p:grpSpPr>
        <p:pic>
          <p:nvPicPr>
            <p:cNvPr id="4" name="图片 3">
              <a:extLst>
                <a:ext uri="{FF2B5EF4-FFF2-40B4-BE49-F238E27FC236}">
                  <a16:creationId xmlns="" xmlns:a16="http://schemas.microsoft.com/office/drawing/2014/main" id="{0225EEDE-3F8A-4D69-8AB1-B8E14999D87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5" name="图片 4">
              <a:extLst>
                <a:ext uri="{FF2B5EF4-FFF2-40B4-BE49-F238E27FC236}">
                  <a16:creationId xmlns="" xmlns:a16="http://schemas.microsoft.com/office/drawing/2014/main" id="{9BDE6C68-175C-44E5-949E-206A94594AE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6" name="椭圆 5">
              <a:extLst>
                <a:ext uri="{FF2B5EF4-FFF2-40B4-BE49-F238E27FC236}">
                  <a16:creationId xmlns="" xmlns:a16="http://schemas.microsoft.com/office/drawing/2014/main" id="{2070AA60-350A-4D02-AEC3-30EC065AE1CF}"/>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a:extLst>
                <a:ext uri="{FF2B5EF4-FFF2-40B4-BE49-F238E27FC236}">
                  <a16:creationId xmlns="" xmlns:a16="http://schemas.microsoft.com/office/drawing/2014/main" id="{ED6B3110-09B4-43DF-88C9-0933A7D81092}"/>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a:extLst>
              <a:ext uri="{FF2B5EF4-FFF2-40B4-BE49-F238E27FC236}">
                <a16:creationId xmlns="" xmlns:a16="http://schemas.microsoft.com/office/drawing/2014/main" id="{453D19A7-E258-4EBC-84C2-D307C626421C}"/>
              </a:ext>
            </a:extLst>
          </p:cNvPr>
          <p:cNvGrpSpPr/>
          <p:nvPr/>
        </p:nvGrpSpPr>
        <p:grpSpPr>
          <a:xfrm>
            <a:off x="1164117" y="416620"/>
            <a:ext cx="3441290" cy="625094"/>
            <a:chOff x="1164117" y="416620"/>
            <a:chExt cx="3441290" cy="625094"/>
          </a:xfrm>
        </p:grpSpPr>
        <p:sp>
          <p:nvSpPr>
            <p:cNvPr id="9" name="文本框 8">
              <a:extLst>
                <a:ext uri="{FF2B5EF4-FFF2-40B4-BE49-F238E27FC236}">
                  <a16:creationId xmlns="" xmlns:a16="http://schemas.microsoft.com/office/drawing/2014/main" id="{5AC32299-F438-4A88-9A89-4F7F57271E9E}"/>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工作不足之处</a:t>
              </a:r>
            </a:p>
          </p:txBody>
        </p:sp>
        <p:sp>
          <p:nvSpPr>
            <p:cNvPr id="10" name="矩形 9"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5180F301-860A-4A13-A805-92F7D9A54429}"/>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sp>
        <p:nvSpPr>
          <p:cNvPr id="11" name="圆角矩形 98">
            <a:extLst>
              <a:ext uri="{FF2B5EF4-FFF2-40B4-BE49-F238E27FC236}">
                <a16:creationId xmlns="" xmlns:a16="http://schemas.microsoft.com/office/drawing/2014/main" id="{32B35D56-A510-4176-B7BB-4F844F78E6E9}"/>
              </a:ext>
            </a:extLst>
          </p:cNvPr>
          <p:cNvSpPr/>
          <p:nvPr/>
        </p:nvSpPr>
        <p:spPr>
          <a:xfrm>
            <a:off x="6981113" y="1961293"/>
            <a:ext cx="3282169" cy="392240"/>
          </a:xfrm>
          <a:prstGeom prst="roundRect">
            <a:avLst>
              <a:gd name="adj" fmla="val 50000"/>
            </a:avLst>
          </a:pr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2" name="圆角矩形 99">
            <a:extLst>
              <a:ext uri="{FF2B5EF4-FFF2-40B4-BE49-F238E27FC236}">
                <a16:creationId xmlns="" xmlns:a16="http://schemas.microsoft.com/office/drawing/2014/main" id="{0C958F46-86B3-4304-B38C-614CDF298A22}"/>
              </a:ext>
            </a:extLst>
          </p:cNvPr>
          <p:cNvSpPr/>
          <p:nvPr/>
        </p:nvSpPr>
        <p:spPr>
          <a:xfrm>
            <a:off x="6990085" y="1549757"/>
            <a:ext cx="2389766" cy="392240"/>
          </a:xfrm>
          <a:prstGeom prst="roundRect">
            <a:avLst>
              <a:gd name="adj" fmla="val 50000"/>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3" name="TextBox 106">
            <a:extLst>
              <a:ext uri="{FF2B5EF4-FFF2-40B4-BE49-F238E27FC236}">
                <a16:creationId xmlns="" xmlns:a16="http://schemas.microsoft.com/office/drawing/2014/main" id="{36360B53-9E48-460A-9D4F-7AA18E64772B}"/>
              </a:ext>
            </a:extLst>
          </p:cNvPr>
          <p:cNvSpPr txBox="1"/>
          <p:nvPr/>
        </p:nvSpPr>
        <p:spPr>
          <a:xfrm>
            <a:off x="7591623" y="1564626"/>
            <a:ext cx="1394834" cy="369332"/>
          </a:xfrm>
          <a:prstGeom prst="rect">
            <a:avLst/>
          </a:prstGeom>
          <a:noFill/>
        </p:spPr>
        <p:txBody>
          <a:bodyPr wrap="square" rtlCol="0">
            <a:spAutoFit/>
          </a:bodyPr>
          <a:lstStyle/>
          <a:p>
            <a:r>
              <a:rPr lang="zh-CN" altLang="en-US" dirty="0">
                <a:solidFill>
                  <a:schemeClr val="bg1"/>
                </a:solidFill>
                <a:cs typeface="+mn-ea"/>
                <a:sym typeface="+mn-lt"/>
              </a:rPr>
              <a:t>目标</a:t>
            </a:r>
            <a:r>
              <a:rPr lang="en-US" altLang="zh-CN" dirty="0">
                <a:solidFill>
                  <a:schemeClr val="bg1"/>
                </a:solidFill>
                <a:cs typeface="+mn-ea"/>
                <a:sym typeface="+mn-lt"/>
              </a:rPr>
              <a:t>800</a:t>
            </a:r>
            <a:r>
              <a:rPr lang="zh-CN" altLang="en-US" dirty="0">
                <a:solidFill>
                  <a:schemeClr val="bg1"/>
                </a:solidFill>
                <a:cs typeface="+mn-ea"/>
                <a:sym typeface="+mn-lt"/>
              </a:rPr>
              <a:t>万</a:t>
            </a:r>
          </a:p>
        </p:txBody>
      </p:sp>
      <p:grpSp>
        <p:nvGrpSpPr>
          <p:cNvPr id="14" name="组合 13">
            <a:extLst>
              <a:ext uri="{FF2B5EF4-FFF2-40B4-BE49-F238E27FC236}">
                <a16:creationId xmlns="" xmlns:a16="http://schemas.microsoft.com/office/drawing/2014/main" id="{7CB054A8-2CA0-49C9-8CC5-73CA4F1C6F2F}"/>
              </a:ext>
            </a:extLst>
          </p:cNvPr>
          <p:cNvGrpSpPr/>
          <p:nvPr/>
        </p:nvGrpSpPr>
        <p:grpSpPr>
          <a:xfrm>
            <a:off x="5353653" y="1486904"/>
            <a:ext cx="1929323" cy="921848"/>
            <a:chOff x="1825930" y="4131970"/>
            <a:chExt cx="1958047" cy="921848"/>
          </a:xfrm>
        </p:grpSpPr>
        <p:grpSp>
          <p:nvGrpSpPr>
            <p:cNvPr id="15" name="组合 14">
              <a:extLst>
                <a:ext uri="{FF2B5EF4-FFF2-40B4-BE49-F238E27FC236}">
                  <a16:creationId xmlns="" xmlns:a16="http://schemas.microsoft.com/office/drawing/2014/main" id="{816FDE0A-4FB0-470C-99ED-0A604C27C4DA}"/>
                </a:ext>
              </a:extLst>
            </p:cNvPr>
            <p:cNvGrpSpPr/>
            <p:nvPr/>
          </p:nvGrpSpPr>
          <p:grpSpPr>
            <a:xfrm>
              <a:off x="1825930" y="4131970"/>
              <a:ext cx="1958047" cy="921848"/>
              <a:chOff x="685800" y="3118321"/>
              <a:chExt cx="1447800" cy="617963"/>
            </a:xfrm>
          </p:grpSpPr>
          <p:sp>
            <p:nvSpPr>
              <p:cNvPr id="17" name="圆角矩形 110">
                <a:extLst>
                  <a:ext uri="{FF2B5EF4-FFF2-40B4-BE49-F238E27FC236}">
                    <a16:creationId xmlns="" xmlns:a16="http://schemas.microsoft.com/office/drawing/2014/main" id="{59E786C8-6279-4600-9D43-E1C5AA92A642}"/>
                  </a:ext>
                </a:extLst>
              </p:cNvPr>
              <p:cNvSpPr/>
              <p:nvPr/>
            </p:nvSpPr>
            <p:spPr>
              <a:xfrm>
                <a:off x="685800" y="3118321"/>
                <a:ext cx="1447800" cy="617963"/>
              </a:xfrm>
              <a:prstGeom prst="roundRect">
                <a:avLst>
                  <a:gd name="adj" fmla="val 21952"/>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1"/>
                  </a:solidFill>
                  <a:cs typeface="+mn-ea"/>
                  <a:sym typeface="+mn-lt"/>
                </a:endParaRPr>
              </a:p>
            </p:txBody>
          </p:sp>
          <p:sp>
            <p:nvSpPr>
              <p:cNvPr id="18" name="圆角矩形 111">
                <a:extLst>
                  <a:ext uri="{FF2B5EF4-FFF2-40B4-BE49-F238E27FC236}">
                    <a16:creationId xmlns="" xmlns:a16="http://schemas.microsoft.com/office/drawing/2014/main" id="{1C5826D9-C803-4B23-B5DB-DC9CEFAF1853}"/>
                  </a:ext>
                </a:extLst>
              </p:cNvPr>
              <p:cNvSpPr/>
              <p:nvPr/>
            </p:nvSpPr>
            <p:spPr>
              <a:xfrm>
                <a:off x="707039" y="3138091"/>
                <a:ext cx="1405323" cy="578422"/>
              </a:xfrm>
              <a:prstGeom prst="roundRect">
                <a:avLst>
                  <a:gd name="adj" fmla="val 21952"/>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1"/>
                  </a:solidFill>
                  <a:cs typeface="+mn-ea"/>
                  <a:sym typeface="+mn-lt"/>
                </a:endParaRPr>
              </a:p>
            </p:txBody>
          </p:sp>
        </p:grpSp>
        <p:sp>
          <p:nvSpPr>
            <p:cNvPr id="16" name="TextBox 109">
              <a:extLst>
                <a:ext uri="{FF2B5EF4-FFF2-40B4-BE49-F238E27FC236}">
                  <a16:creationId xmlns="" xmlns:a16="http://schemas.microsoft.com/office/drawing/2014/main" id="{949CCF16-570F-4E26-880B-AC5143D7FAE9}"/>
                </a:ext>
              </a:extLst>
            </p:cNvPr>
            <p:cNvSpPr txBox="1"/>
            <p:nvPr/>
          </p:nvSpPr>
          <p:spPr>
            <a:xfrm>
              <a:off x="2098232" y="4346671"/>
              <a:ext cx="1413442" cy="453457"/>
            </a:xfrm>
            <a:prstGeom prst="rect">
              <a:avLst/>
            </a:prstGeom>
            <a:noFill/>
          </p:spPr>
          <p:txBody>
            <a:bodyPr wrap="square" rtlCol="0">
              <a:spAutoFit/>
            </a:bodyPr>
            <a:lstStyle/>
            <a:p>
              <a:pPr algn="ctr">
                <a:lnSpc>
                  <a:spcPct val="130000"/>
                </a:lnSpc>
              </a:pPr>
              <a:r>
                <a:rPr lang="zh-CN" altLang="en-US" sz="2000" b="1" dirty="0">
                  <a:solidFill>
                    <a:srgbClr val="47484A"/>
                  </a:solidFill>
                  <a:cs typeface="+mn-ea"/>
                  <a:sym typeface="+mn-lt"/>
                </a:rPr>
                <a:t>添加标题</a:t>
              </a:r>
            </a:p>
          </p:txBody>
        </p:sp>
      </p:grpSp>
      <p:sp>
        <p:nvSpPr>
          <p:cNvPr id="19" name="TextBox 112">
            <a:extLst>
              <a:ext uri="{FF2B5EF4-FFF2-40B4-BE49-F238E27FC236}">
                <a16:creationId xmlns="" xmlns:a16="http://schemas.microsoft.com/office/drawing/2014/main" id="{1B93B250-0117-4700-BB53-11384AEFE8C2}"/>
              </a:ext>
            </a:extLst>
          </p:cNvPr>
          <p:cNvSpPr txBox="1"/>
          <p:nvPr/>
        </p:nvSpPr>
        <p:spPr>
          <a:xfrm>
            <a:off x="7591624" y="1961293"/>
            <a:ext cx="1573856" cy="369332"/>
          </a:xfrm>
          <a:prstGeom prst="rect">
            <a:avLst/>
          </a:prstGeom>
          <a:noFill/>
        </p:spPr>
        <p:txBody>
          <a:bodyPr wrap="square" rtlCol="0">
            <a:spAutoFit/>
          </a:bodyPr>
          <a:lstStyle/>
          <a:p>
            <a:r>
              <a:rPr lang="zh-CN" altLang="en-US" dirty="0">
                <a:solidFill>
                  <a:schemeClr val="bg1"/>
                </a:solidFill>
                <a:cs typeface="+mn-ea"/>
                <a:sym typeface="+mn-lt"/>
              </a:rPr>
              <a:t>完成</a:t>
            </a:r>
            <a:r>
              <a:rPr lang="en-US" altLang="zh-CN" dirty="0">
                <a:solidFill>
                  <a:schemeClr val="bg1"/>
                </a:solidFill>
                <a:cs typeface="+mn-ea"/>
                <a:sym typeface="+mn-lt"/>
              </a:rPr>
              <a:t>1000</a:t>
            </a:r>
            <a:r>
              <a:rPr lang="zh-CN" altLang="en-US" dirty="0">
                <a:solidFill>
                  <a:schemeClr val="bg1"/>
                </a:solidFill>
                <a:cs typeface="+mn-ea"/>
                <a:sym typeface="+mn-lt"/>
              </a:rPr>
              <a:t>万</a:t>
            </a:r>
          </a:p>
        </p:txBody>
      </p:sp>
      <p:sp>
        <p:nvSpPr>
          <p:cNvPr id="20" name="圆角矩形 113">
            <a:extLst>
              <a:ext uri="{FF2B5EF4-FFF2-40B4-BE49-F238E27FC236}">
                <a16:creationId xmlns="" xmlns:a16="http://schemas.microsoft.com/office/drawing/2014/main" id="{B50F9236-A8B2-47A3-8911-E11C9543EF65}"/>
              </a:ext>
            </a:extLst>
          </p:cNvPr>
          <p:cNvSpPr/>
          <p:nvPr/>
        </p:nvSpPr>
        <p:spPr>
          <a:xfrm>
            <a:off x="6981113" y="3192104"/>
            <a:ext cx="3774997" cy="392240"/>
          </a:xfrm>
          <a:prstGeom prst="roundRect">
            <a:avLst>
              <a:gd name="adj" fmla="val 50000"/>
            </a:avLst>
          </a:pr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1" name="圆角矩形 114">
            <a:extLst>
              <a:ext uri="{FF2B5EF4-FFF2-40B4-BE49-F238E27FC236}">
                <a16:creationId xmlns="" xmlns:a16="http://schemas.microsoft.com/office/drawing/2014/main" id="{22BEE2E5-C5AE-4E45-86BD-AF65DABFA7B1}"/>
              </a:ext>
            </a:extLst>
          </p:cNvPr>
          <p:cNvSpPr/>
          <p:nvPr/>
        </p:nvSpPr>
        <p:spPr>
          <a:xfrm>
            <a:off x="6990085" y="2780568"/>
            <a:ext cx="2820694" cy="392240"/>
          </a:xfrm>
          <a:prstGeom prst="roundRect">
            <a:avLst>
              <a:gd name="adj" fmla="val 50000"/>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22" name="组合 21">
            <a:extLst>
              <a:ext uri="{FF2B5EF4-FFF2-40B4-BE49-F238E27FC236}">
                <a16:creationId xmlns="" xmlns:a16="http://schemas.microsoft.com/office/drawing/2014/main" id="{A4D486DE-63F5-47A9-BADB-3A75A1E4D720}"/>
              </a:ext>
            </a:extLst>
          </p:cNvPr>
          <p:cNvGrpSpPr/>
          <p:nvPr/>
        </p:nvGrpSpPr>
        <p:grpSpPr>
          <a:xfrm>
            <a:off x="5353653" y="2717715"/>
            <a:ext cx="1929323" cy="921848"/>
            <a:chOff x="1825930" y="4131970"/>
            <a:chExt cx="1958047" cy="921848"/>
          </a:xfrm>
        </p:grpSpPr>
        <p:grpSp>
          <p:nvGrpSpPr>
            <p:cNvPr id="23" name="组合 22">
              <a:extLst>
                <a:ext uri="{FF2B5EF4-FFF2-40B4-BE49-F238E27FC236}">
                  <a16:creationId xmlns="" xmlns:a16="http://schemas.microsoft.com/office/drawing/2014/main" id="{70E93C3E-8606-48E7-BB57-2EE631D3BE8E}"/>
                </a:ext>
              </a:extLst>
            </p:cNvPr>
            <p:cNvGrpSpPr/>
            <p:nvPr/>
          </p:nvGrpSpPr>
          <p:grpSpPr>
            <a:xfrm>
              <a:off x="1825930" y="4131970"/>
              <a:ext cx="1958047" cy="921848"/>
              <a:chOff x="685800" y="3118321"/>
              <a:chExt cx="1447800" cy="617963"/>
            </a:xfrm>
          </p:grpSpPr>
          <p:sp>
            <p:nvSpPr>
              <p:cNvPr id="25" name="圆角矩形 119">
                <a:extLst>
                  <a:ext uri="{FF2B5EF4-FFF2-40B4-BE49-F238E27FC236}">
                    <a16:creationId xmlns="" xmlns:a16="http://schemas.microsoft.com/office/drawing/2014/main" id="{3AB9A717-5E65-4612-BFE4-62FAA96DEDC3}"/>
                  </a:ext>
                </a:extLst>
              </p:cNvPr>
              <p:cNvSpPr/>
              <p:nvPr/>
            </p:nvSpPr>
            <p:spPr>
              <a:xfrm>
                <a:off x="685800" y="3118321"/>
                <a:ext cx="1447800" cy="617963"/>
              </a:xfrm>
              <a:prstGeom prst="roundRect">
                <a:avLst>
                  <a:gd name="adj" fmla="val 21952"/>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2"/>
                  </a:solidFill>
                  <a:cs typeface="+mn-ea"/>
                  <a:sym typeface="+mn-lt"/>
                </a:endParaRPr>
              </a:p>
            </p:txBody>
          </p:sp>
          <p:sp>
            <p:nvSpPr>
              <p:cNvPr id="26" name="圆角矩形 120">
                <a:extLst>
                  <a:ext uri="{FF2B5EF4-FFF2-40B4-BE49-F238E27FC236}">
                    <a16:creationId xmlns="" xmlns:a16="http://schemas.microsoft.com/office/drawing/2014/main" id="{D67083D1-BB42-42E0-BCD4-0E766E09A1FA}"/>
                  </a:ext>
                </a:extLst>
              </p:cNvPr>
              <p:cNvSpPr/>
              <p:nvPr/>
            </p:nvSpPr>
            <p:spPr>
              <a:xfrm>
                <a:off x="707039" y="3138091"/>
                <a:ext cx="1405323" cy="578422"/>
              </a:xfrm>
              <a:prstGeom prst="roundRect">
                <a:avLst>
                  <a:gd name="adj" fmla="val 21952"/>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2"/>
                  </a:solidFill>
                  <a:cs typeface="+mn-ea"/>
                  <a:sym typeface="+mn-lt"/>
                </a:endParaRPr>
              </a:p>
            </p:txBody>
          </p:sp>
        </p:grpSp>
        <p:sp>
          <p:nvSpPr>
            <p:cNvPr id="24" name="TextBox 118">
              <a:extLst>
                <a:ext uri="{FF2B5EF4-FFF2-40B4-BE49-F238E27FC236}">
                  <a16:creationId xmlns="" xmlns:a16="http://schemas.microsoft.com/office/drawing/2014/main" id="{26F21331-46E8-4E16-A204-CFC700BCE65F}"/>
                </a:ext>
              </a:extLst>
            </p:cNvPr>
            <p:cNvSpPr txBox="1"/>
            <p:nvPr/>
          </p:nvSpPr>
          <p:spPr>
            <a:xfrm>
              <a:off x="2098232" y="4346671"/>
              <a:ext cx="1413442" cy="453457"/>
            </a:xfrm>
            <a:prstGeom prst="rect">
              <a:avLst/>
            </a:prstGeom>
            <a:noFill/>
          </p:spPr>
          <p:txBody>
            <a:bodyPr wrap="square" rtlCol="0">
              <a:spAutoFit/>
            </a:bodyPr>
            <a:lstStyle/>
            <a:p>
              <a:pPr algn="ctr">
                <a:lnSpc>
                  <a:spcPct val="130000"/>
                </a:lnSpc>
              </a:pPr>
              <a:r>
                <a:rPr lang="zh-CN" altLang="en-US" sz="2000" b="1" dirty="0">
                  <a:solidFill>
                    <a:srgbClr val="1C5483"/>
                  </a:solidFill>
                  <a:cs typeface="+mn-ea"/>
                  <a:sym typeface="+mn-lt"/>
                </a:rPr>
                <a:t>添加标题</a:t>
              </a:r>
            </a:p>
          </p:txBody>
        </p:sp>
      </p:grpSp>
      <p:sp>
        <p:nvSpPr>
          <p:cNvPr id="27" name="圆角矩形 122">
            <a:extLst>
              <a:ext uri="{FF2B5EF4-FFF2-40B4-BE49-F238E27FC236}">
                <a16:creationId xmlns="" xmlns:a16="http://schemas.microsoft.com/office/drawing/2014/main" id="{166A1462-2805-4BCF-95FB-81D182759DC6}"/>
              </a:ext>
            </a:extLst>
          </p:cNvPr>
          <p:cNvSpPr/>
          <p:nvPr/>
        </p:nvSpPr>
        <p:spPr>
          <a:xfrm>
            <a:off x="6981113" y="4416240"/>
            <a:ext cx="2213395" cy="392240"/>
          </a:xfrm>
          <a:prstGeom prst="roundRect">
            <a:avLst>
              <a:gd name="adj" fmla="val 50000"/>
            </a:avLst>
          </a:pr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8" name="圆角矩形 123">
            <a:extLst>
              <a:ext uri="{FF2B5EF4-FFF2-40B4-BE49-F238E27FC236}">
                <a16:creationId xmlns="" xmlns:a16="http://schemas.microsoft.com/office/drawing/2014/main" id="{D7C8D46A-115C-45A3-B382-14655C2BABE2}"/>
              </a:ext>
            </a:extLst>
          </p:cNvPr>
          <p:cNvSpPr/>
          <p:nvPr/>
        </p:nvSpPr>
        <p:spPr>
          <a:xfrm>
            <a:off x="6990085" y="4004704"/>
            <a:ext cx="2514905" cy="392240"/>
          </a:xfrm>
          <a:prstGeom prst="roundRect">
            <a:avLst>
              <a:gd name="adj" fmla="val 50000"/>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29" name="组合 28">
            <a:extLst>
              <a:ext uri="{FF2B5EF4-FFF2-40B4-BE49-F238E27FC236}">
                <a16:creationId xmlns="" xmlns:a16="http://schemas.microsoft.com/office/drawing/2014/main" id="{F4A62BD0-BD7B-4141-A1D9-BD981641EBDD}"/>
              </a:ext>
            </a:extLst>
          </p:cNvPr>
          <p:cNvGrpSpPr/>
          <p:nvPr/>
        </p:nvGrpSpPr>
        <p:grpSpPr>
          <a:xfrm>
            <a:off x="5353653" y="3941851"/>
            <a:ext cx="1929323" cy="921848"/>
            <a:chOff x="1825930" y="4131970"/>
            <a:chExt cx="1958047" cy="921848"/>
          </a:xfrm>
        </p:grpSpPr>
        <p:grpSp>
          <p:nvGrpSpPr>
            <p:cNvPr id="30" name="组合 29">
              <a:extLst>
                <a:ext uri="{FF2B5EF4-FFF2-40B4-BE49-F238E27FC236}">
                  <a16:creationId xmlns="" xmlns:a16="http://schemas.microsoft.com/office/drawing/2014/main" id="{4263409E-D461-4687-8F45-0A82B6088045}"/>
                </a:ext>
              </a:extLst>
            </p:cNvPr>
            <p:cNvGrpSpPr/>
            <p:nvPr/>
          </p:nvGrpSpPr>
          <p:grpSpPr>
            <a:xfrm>
              <a:off x="1825930" y="4131970"/>
              <a:ext cx="1958047" cy="921848"/>
              <a:chOff x="685800" y="3118321"/>
              <a:chExt cx="1447800" cy="617963"/>
            </a:xfrm>
          </p:grpSpPr>
          <p:sp>
            <p:nvSpPr>
              <p:cNvPr id="32" name="圆角矩形 128">
                <a:extLst>
                  <a:ext uri="{FF2B5EF4-FFF2-40B4-BE49-F238E27FC236}">
                    <a16:creationId xmlns="" xmlns:a16="http://schemas.microsoft.com/office/drawing/2014/main" id="{269CCEBA-9EA1-414C-B52A-6D3F4AA80F32}"/>
                  </a:ext>
                </a:extLst>
              </p:cNvPr>
              <p:cNvSpPr/>
              <p:nvPr/>
            </p:nvSpPr>
            <p:spPr>
              <a:xfrm>
                <a:off x="685800" y="3118321"/>
                <a:ext cx="1447800" cy="617963"/>
              </a:xfrm>
              <a:prstGeom prst="roundRect">
                <a:avLst>
                  <a:gd name="adj" fmla="val 21952"/>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3"/>
                  </a:solidFill>
                  <a:cs typeface="+mn-ea"/>
                  <a:sym typeface="+mn-lt"/>
                </a:endParaRPr>
              </a:p>
            </p:txBody>
          </p:sp>
          <p:sp>
            <p:nvSpPr>
              <p:cNvPr id="33" name="圆角矩形 129">
                <a:extLst>
                  <a:ext uri="{FF2B5EF4-FFF2-40B4-BE49-F238E27FC236}">
                    <a16:creationId xmlns="" xmlns:a16="http://schemas.microsoft.com/office/drawing/2014/main" id="{608DC96F-B548-4B7C-8F2B-4DF975592252}"/>
                  </a:ext>
                </a:extLst>
              </p:cNvPr>
              <p:cNvSpPr/>
              <p:nvPr/>
            </p:nvSpPr>
            <p:spPr>
              <a:xfrm>
                <a:off x="707039" y="3138091"/>
                <a:ext cx="1405323" cy="578422"/>
              </a:xfrm>
              <a:prstGeom prst="roundRect">
                <a:avLst>
                  <a:gd name="adj" fmla="val 21952"/>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3"/>
                  </a:solidFill>
                  <a:cs typeface="+mn-ea"/>
                  <a:sym typeface="+mn-lt"/>
                </a:endParaRPr>
              </a:p>
            </p:txBody>
          </p:sp>
        </p:grpSp>
        <p:sp>
          <p:nvSpPr>
            <p:cNvPr id="31" name="TextBox 127">
              <a:extLst>
                <a:ext uri="{FF2B5EF4-FFF2-40B4-BE49-F238E27FC236}">
                  <a16:creationId xmlns="" xmlns:a16="http://schemas.microsoft.com/office/drawing/2014/main" id="{094C3DA8-0F7E-4152-B1AB-C65A17A146A5}"/>
                </a:ext>
              </a:extLst>
            </p:cNvPr>
            <p:cNvSpPr txBox="1"/>
            <p:nvPr/>
          </p:nvSpPr>
          <p:spPr>
            <a:xfrm>
              <a:off x="2098232" y="4346671"/>
              <a:ext cx="1413442" cy="453457"/>
            </a:xfrm>
            <a:prstGeom prst="rect">
              <a:avLst/>
            </a:prstGeom>
            <a:noFill/>
          </p:spPr>
          <p:txBody>
            <a:bodyPr wrap="square" rtlCol="0">
              <a:spAutoFit/>
            </a:bodyPr>
            <a:lstStyle/>
            <a:p>
              <a:pPr algn="ctr">
                <a:lnSpc>
                  <a:spcPct val="130000"/>
                </a:lnSpc>
              </a:pPr>
              <a:r>
                <a:rPr lang="zh-CN" altLang="en-US" sz="2000" b="1" dirty="0">
                  <a:solidFill>
                    <a:srgbClr val="47484A"/>
                  </a:solidFill>
                  <a:cs typeface="+mn-ea"/>
                  <a:sym typeface="+mn-lt"/>
                </a:rPr>
                <a:t>添加标题</a:t>
              </a:r>
            </a:p>
          </p:txBody>
        </p:sp>
      </p:grpSp>
      <p:sp>
        <p:nvSpPr>
          <p:cNvPr id="34" name="圆角矩形 131">
            <a:extLst>
              <a:ext uri="{FF2B5EF4-FFF2-40B4-BE49-F238E27FC236}">
                <a16:creationId xmlns="" xmlns:a16="http://schemas.microsoft.com/office/drawing/2014/main" id="{74760949-1C00-4BFB-912C-65D2FC2CDC86}"/>
              </a:ext>
            </a:extLst>
          </p:cNvPr>
          <p:cNvSpPr/>
          <p:nvPr/>
        </p:nvSpPr>
        <p:spPr>
          <a:xfrm>
            <a:off x="6981113" y="5640376"/>
            <a:ext cx="3952635" cy="392240"/>
          </a:xfrm>
          <a:prstGeom prst="roundRect">
            <a:avLst>
              <a:gd name="adj" fmla="val 50000"/>
            </a:avLst>
          </a:pr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5" name="圆角矩形 132">
            <a:extLst>
              <a:ext uri="{FF2B5EF4-FFF2-40B4-BE49-F238E27FC236}">
                <a16:creationId xmlns="" xmlns:a16="http://schemas.microsoft.com/office/drawing/2014/main" id="{A1F6E8B3-8D85-4FBE-B72F-4ACA8CF7B7D6}"/>
              </a:ext>
            </a:extLst>
          </p:cNvPr>
          <p:cNvSpPr/>
          <p:nvPr/>
        </p:nvSpPr>
        <p:spPr>
          <a:xfrm>
            <a:off x="6990085" y="5228840"/>
            <a:ext cx="3178200" cy="392240"/>
          </a:xfrm>
          <a:prstGeom prst="roundRect">
            <a:avLst>
              <a:gd name="adj" fmla="val 50000"/>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36" name="组合 35">
            <a:extLst>
              <a:ext uri="{FF2B5EF4-FFF2-40B4-BE49-F238E27FC236}">
                <a16:creationId xmlns="" xmlns:a16="http://schemas.microsoft.com/office/drawing/2014/main" id="{CB216F90-1C23-49CE-B88D-34ABD920A827}"/>
              </a:ext>
            </a:extLst>
          </p:cNvPr>
          <p:cNvGrpSpPr/>
          <p:nvPr/>
        </p:nvGrpSpPr>
        <p:grpSpPr>
          <a:xfrm>
            <a:off x="5353653" y="5165987"/>
            <a:ext cx="1929323" cy="921848"/>
            <a:chOff x="1825930" y="4131970"/>
            <a:chExt cx="1958047" cy="921848"/>
          </a:xfrm>
        </p:grpSpPr>
        <p:grpSp>
          <p:nvGrpSpPr>
            <p:cNvPr id="37" name="组合 36">
              <a:extLst>
                <a:ext uri="{FF2B5EF4-FFF2-40B4-BE49-F238E27FC236}">
                  <a16:creationId xmlns="" xmlns:a16="http://schemas.microsoft.com/office/drawing/2014/main" id="{C636D8BE-2FA0-4FD8-A6BF-CCC23E536A66}"/>
                </a:ext>
              </a:extLst>
            </p:cNvPr>
            <p:cNvGrpSpPr/>
            <p:nvPr/>
          </p:nvGrpSpPr>
          <p:grpSpPr>
            <a:xfrm>
              <a:off x="1825930" y="4131970"/>
              <a:ext cx="1958047" cy="921848"/>
              <a:chOff x="685800" y="3118321"/>
              <a:chExt cx="1447800" cy="617963"/>
            </a:xfrm>
          </p:grpSpPr>
          <p:sp>
            <p:nvSpPr>
              <p:cNvPr id="39" name="圆角矩形 137">
                <a:extLst>
                  <a:ext uri="{FF2B5EF4-FFF2-40B4-BE49-F238E27FC236}">
                    <a16:creationId xmlns="" xmlns:a16="http://schemas.microsoft.com/office/drawing/2014/main" id="{7D95BC30-51EC-480F-9E76-48F212CEC475}"/>
                  </a:ext>
                </a:extLst>
              </p:cNvPr>
              <p:cNvSpPr/>
              <p:nvPr/>
            </p:nvSpPr>
            <p:spPr>
              <a:xfrm>
                <a:off x="685800" y="3118321"/>
                <a:ext cx="1447800" cy="617963"/>
              </a:xfrm>
              <a:prstGeom prst="roundRect">
                <a:avLst>
                  <a:gd name="adj" fmla="val 21952"/>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4"/>
                  </a:solidFill>
                  <a:cs typeface="+mn-ea"/>
                  <a:sym typeface="+mn-lt"/>
                </a:endParaRPr>
              </a:p>
            </p:txBody>
          </p:sp>
          <p:sp>
            <p:nvSpPr>
              <p:cNvPr id="40" name="圆角矩形 138">
                <a:extLst>
                  <a:ext uri="{FF2B5EF4-FFF2-40B4-BE49-F238E27FC236}">
                    <a16:creationId xmlns="" xmlns:a16="http://schemas.microsoft.com/office/drawing/2014/main" id="{E23B0F41-FE4E-4C4B-A341-C061A272012D}"/>
                  </a:ext>
                </a:extLst>
              </p:cNvPr>
              <p:cNvSpPr/>
              <p:nvPr/>
            </p:nvSpPr>
            <p:spPr>
              <a:xfrm>
                <a:off x="707039" y="3138091"/>
                <a:ext cx="1405323" cy="578422"/>
              </a:xfrm>
              <a:prstGeom prst="roundRect">
                <a:avLst>
                  <a:gd name="adj" fmla="val 21952"/>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4"/>
                  </a:solidFill>
                  <a:cs typeface="+mn-ea"/>
                  <a:sym typeface="+mn-lt"/>
                </a:endParaRPr>
              </a:p>
            </p:txBody>
          </p:sp>
        </p:grpSp>
        <p:sp>
          <p:nvSpPr>
            <p:cNvPr id="38" name="TextBox 136">
              <a:extLst>
                <a:ext uri="{FF2B5EF4-FFF2-40B4-BE49-F238E27FC236}">
                  <a16:creationId xmlns="" xmlns:a16="http://schemas.microsoft.com/office/drawing/2014/main" id="{20B94891-C88F-44C0-B97C-E7928F249660}"/>
                </a:ext>
              </a:extLst>
            </p:cNvPr>
            <p:cNvSpPr txBox="1"/>
            <p:nvPr/>
          </p:nvSpPr>
          <p:spPr>
            <a:xfrm>
              <a:off x="2098232" y="4346671"/>
              <a:ext cx="1413442" cy="453457"/>
            </a:xfrm>
            <a:prstGeom prst="rect">
              <a:avLst/>
            </a:prstGeom>
            <a:noFill/>
          </p:spPr>
          <p:txBody>
            <a:bodyPr wrap="square" rtlCol="0">
              <a:spAutoFit/>
            </a:bodyPr>
            <a:lstStyle/>
            <a:p>
              <a:pPr algn="ctr">
                <a:lnSpc>
                  <a:spcPct val="130000"/>
                </a:lnSpc>
              </a:pPr>
              <a:r>
                <a:rPr lang="zh-CN" altLang="en-US" sz="2000" b="1" dirty="0">
                  <a:solidFill>
                    <a:srgbClr val="1C5483"/>
                  </a:solidFill>
                  <a:cs typeface="+mn-ea"/>
                  <a:sym typeface="+mn-lt"/>
                </a:rPr>
                <a:t>添加标题</a:t>
              </a:r>
            </a:p>
          </p:txBody>
        </p:sp>
      </p:grpSp>
      <p:sp>
        <p:nvSpPr>
          <p:cNvPr id="41" name="TextBox 140">
            <a:extLst>
              <a:ext uri="{FF2B5EF4-FFF2-40B4-BE49-F238E27FC236}">
                <a16:creationId xmlns="" xmlns:a16="http://schemas.microsoft.com/office/drawing/2014/main" id="{5C235F10-B769-4BA6-B6A0-74E98DA761DC}"/>
              </a:ext>
            </a:extLst>
          </p:cNvPr>
          <p:cNvSpPr txBox="1"/>
          <p:nvPr/>
        </p:nvSpPr>
        <p:spPr>
          <a:xfrm>
            <a:off x="7591623" y="2780568"/>
            <a:ext cx="1573856" cy="369332"/>
          </a:xfrm>
          <a:prstGeom prst="rect">
            <a:avLst/>
          </a:prstGeom>
          <a:noFill/>
        </p:spPr>
        <p:txBody>
          <a:bodyPr wrap="square" rtlCol="0">
            <a:spAutoFit/>
          </a:bodyPr>
          <a:lstStyle/>
          <a:p>
            <a:r>
              <a:rPr lang="zh-CN" altLang="en-US" dirty="0">
                <a:solidFill>
                  <a:schemeClr val="bg1"/>
                </a:solidFill>
                <a:cs typeface="+mn-ea"/>
                <a:sym typeface="+mn-lt"/>
              </a:rPr>
              <a:t>目标</a:t>
            </a:r>
            <a:r>
              <a:rPr lang="en-US" altLang="zh-CN" dirty="0">
                <a:solidFill>
                  <a:schemeClr val="bg1"/>
                </a:solidFill>
                <a:cs typeface="+mn-ea"/>
                <a:sym typeface="+mn-lt"/>
              </a:rPr>
              <a:t>1000</a:t>
            </a:r>
            <a:r>
              <a:rPr lang="zh-CN" altLang="en-US" dirty="0">
                <a:solidFill>
                  <a:schemeClr val="bg1"/>
                </a:solidFill>
                <a:cs typeface="+mn-ea"/>
                <a:sym typeface="+mn-lt"/>
              </a:rPr>
              <a:t>万</a:t>
            </a:r>
          </a:p>
        </p:txBody>
      </p:sp>
      <p:sp>
        <p:nvSpPr>
          <p:cNvPr id="42" name="TextBox 141">
            <a:extLst>
              <a:ext uri="{FF2B5EF4-FFF2-40B4-BE49-F238E27FC236}">
                <a16:creationId xmlns="" xmlns:a16="http://schemas.microsoft.com/office/drawing/2014/main" id="{2962F47E-CD61-4CDF-931D-253E7B105EC8}"/>
              </a:ext>
            </a:extLst>
          </p:cNvPr>
          <p:cNvSpPr txBox="1"/>
          <p:nvPr/>
        </p:nvSpPr>
        <p:spPr>
          <a:xfrm>
            <a:off x="7591624" y="3203558"/>
            <a:ext cx="1573856" cy="369332"/>
          </a:xfrm>
          <a:prstGeom prst="rect">
            <a:avLst/>
          </a:prstGeom>
          <a:noFill/>
        </p:spPr>
        <p:txBody>
          <a:bodyPr wrap="square" rtlCol="0">
            <a:spAutoFit/>
          </a:bodyPr>
          <a:lstStyle/>
          <a:p>
            <a:r>
              <a:rPr lang="zh-CN" altLang="en-US" dirty="0">
                <a:solidFill>
                  <a:schemeClr val="bg1"/>
                </a:solidFill>
                <a:cs typeface="+mn-ea"/>
                <a:sym typeface="+mn-lt"/>
              </a:rPr>
              <a:t>完成</a:t>
            </a:r>
            <a:r>
              <a:rPr lang="en-US" altLang="zh-CN" dirty="0">
                <a:solidFill>
                  <a:schemeClr val="bg1"/>
                </a:solidFill>
                <a:cs typeface="+mn-ea"/>
                <a:sym typeface="+mn-lt"/>
              </a:rPr>
              <a:t>1300</a:t>
            </a:r>
            <a:r>
              <a:rPr lang="zh-CN" altLang="en-US" dirty="0">
                <a:solidFill>
                  <a:schemeClr val="bg1"/>
                </a:solidFill>
                <a:cs typeface="+mn-ea"/>
                <a:sym typeface="+mn-lt"/>
              </a:rPr>
              <a:t>万</a:t>
            </a:r>
          </a:p>
        </p:txBody>
      </p:sp>
      <p:sp>
        <p:nvSpPr>
          <p:cNvPr id="43" name="TextBox 142">
            <a:extLst>
              <a:ext uri="{FF2B5EF4-FFF2-40B4-BE49-F238E27FC236}">
                <a16:creationId xmlns="" xmlns:a16="http://schemas.microsoft.com/office/drawing/2014/main" id="{A8B16112-D442-4B99-9D85-950A259C91C3}"/>
              </a:ext>
            </a:extLst>
          </p:cNvPr>
          <p:cNvSpPr txBox="1"/>
          <p:nvPr/>
        </p:nvSpPr>
        <p:spPr>
          <a:xfrm>
            <a:off x="7591623" y="4028117"/>
            <a:ext cx="1471234" cy="369332"/>
          </a:xfrm>
          <a:prstGeom prst="rect">
            <a:avLst/>
          </a:prstGeom>
          <a:noFill/>
        </p:spPr>
        <p:txBody>
          <a:bodyPr wrap="square" rtlCol="0">
            <a:spAutoFit/>
          </a:bodyPr>
          <a:lstStyle/>
          <a:p>
            <a:r>
              <a:rPr lang="zh-CN" altLang="en-US" dirty="0">
                <a:solidFill>
                  <a:schemeClr val="bg1"/>
                </a:solidFill>
                <a:cs typeface="+mn-ea"/>
                <a:sym typeface="+mn-lt"/>
              </a:rPr>
              <a:t>目标</a:t>
            </a:r>
            <a:r>
              <a:rPr lang="en-US" altLang="zh-CN" dirty="0">
                <a:solidFill>
                  <a:schemeClr val="bg1"/>
                </a:solidFill>
                <a:cs typeface="+mn-ea"/>
                <a:sym typeface="+mn-lt"/>
              </a:rPr>
              <a:t>1200</a:t>
            </a:r>
            <a:r>
              <a:rPr lang="zh-CN" altLang="en-US" dirty="0">
                <a:solidFill>
                  <a:schemeClr val="bg1"/>
                </a:solidFill>
                <a:cs typeface="+mn-ea"/>
                <a:sym typeface="+mn-lt"/>
              </a:rPr>
              <a:t>万</a:t>
            </a:r>
          </a:p>
        </p:txBody>
      </p:sp>
      <p:sp>
        <p:nvSpPr>
          <p:cNvPr id="44" name="TextBox 143">
            <a:extLst>
              <a:ext uri="{FF2B5EF4-FFF2-40B4-BE49-F238E27FC236}">
                <a16:creationId xmlns="" xmlns:a16="http://schemas.microsoft.com/office/drawing/2014/main" id="{2FF70E24-0DA8-4906-987B-899E900A95F9}"/>
              </a:ext>
            </a:extLst>
          </p:cNvPr>
          <p:cNvSpPr txBox="1"/>
          <p:nvPr/>
        </p:nvSpPr>
        <p:spPr>
          <a:xfrm>
            <a:off x="7591624" y="4416240"/>
            <a:ext cx="1471234" cy="369332"/>
          </a:xfrm>
          <a:prstGeom prst="rect">
            <a:avLst/>
          </a:prstGeom>
          <a:noFill/>
        </p:spPr>
        <p:txBody>
          <a:bodyPr wrap="square" rtlCol="0">
            <a:spAutoFit/>
          </a:bodyPr>
          <a:lstStyle/>
          <a:p>
            <a:r>
              <a:rPr lang="zh-CN" altLang="en-US" dirty="0">
                <a:solidFill>
                  <a:schemeClr val="bg1"/>
                </a:solidFill>
                <a:cs typeface="+mn-ea"/>
                <a:sym typeface="+mn-lt"/>
              </a:rPr>
              <a:t>完成</a:t>
            </a:r>
            <a:r>
              <a:rPr lang="en-US" altLang="zh-CN" dirty="0">
                <a:solidFill>
                  <a:schemeClr val="bg1"/>
                </a:solidFill>
                <a:cs typeface="+mn-ea"/>
                <a:sym typeface="+mn-lt"/>
              </a:rPr>
              <a:t>1000</a:t>
            </a:r>
            <a:r>
              <a:rPr lang="zh-CN" altLang="en-US" dirty="0">
                <a:solidFill>
                  <a:schemeClr val="bg1"/>
                </a:solidFill>
                <a:cs typeface="+mn-ea"/>
                <a:sym typeface="+mn-lt"/>
              </a:rPr>
              <a:t>万</a:t>
            </a:r>
          </a:p>
        </p:txBody>
      </p:sp>
      <p:sp>
        <p:nvSpPr>
          <p:cNvPr id="45" name="TextBox 144">
            <a:extLst>
              <a:ext uri="{FF2B5EF4-FFF2-40B4-BE49-F238E27FC236}">
                <a16:creationId xmlns="" xmlns:a16="http://schemas.microsoft.com/office/drawing/2014/main" id="{2BB7D336-CAA7-445F-B2EA-389F8EEBA887}"/>
              </a:ext>
            </a:extLst>
          </p:cNvPr>
          <p:cNvSpPr txBox="1"/>
          <p:nvPr/>
        </p:nvSpPr>
        <p:spPr>
          <a:xfrm>
            <a:off x="7591623" y="5252253"/>
            <a:ext cx="1573857" cy="369332"/>
          </a:xfrm>
          <a:prstGeom prst="rect">
            <a:avLst/>
          </a:prstGeom>
          <a:noFill/>
        </p:spPr>
        <p:txBody>
          <a:bodyPr wrap="square" rtlCol="0">
            <a:spAutoFit/>
          </a:bodyPr>
          <a:lstStyle/>
          <a:p>
            <a:r>
              <a:rPr lang="zh-CN" altLang="en-US" dirty="0">
                <a:solidFill>
                  <a:schemeClr val="bg1"/>
                </a:solidFill>
                <a:cs typeface="+mn-ea"/>
                <a:sym typeface="+mn-lt"/>
              </a:rPr>
              <a:t>目标</a:t>
            </a:r>
            <a:r>
              <a:rPr lang="en-US" altLang="zh-CN" dirty="0">
                <a:solidFill>
                  <a:schemeClr val="bg1"/>
                </a:solidFill>
                <a:cs typeface="+mn-ea"/>
                <a:sym typeface="+mn-lt"/>
              </a:rPr>
              <a:t>2000</a:t>
            </a:r>
            <a:r>
              <a:rPr lang="zh-CN" altLang="en-US" dirty="0">
                <a:solidFill>
                  <a:schemeClr val="bg1"/>
                </a:solidFill>
                <a:cs typeface="+mn-ea"/>
                <a:sym typeface="+mn-lt"/>
              </a:rPr>
              <a:t>万</a:t>
            </a:r>
          </a:p>
        </p:txBody>
      </p:sp>
      <p:sp>
        <p:nvSpPr>
          <p:cNvPr id="46" name="TextBox 145">
            <a:extLst>
              <a:ext uri="{FF2B5EF4-FFF2-40B4-BE49-F238E27FC236}">
                <a16:creationId xmlns="" xmlns:a16="http://schemas.microsoft.com/office/drawing/2014/main" id="{7D7E2089-81CE-4323-9E4B-FB905AEDC3AC}"/>
              </a:ext>
            </a:extLst>
          </p:cNvPr>
          <p:cNvSpPr txBox="1"/>
          <p:nvPr/>
        </p:nvSpPr>
        <p:spPr>
          <a:xfrm>
            <a:off x="7591624" y="5640376"/>
            <a:ext cx="1573857" cy="369332"/>
          </a:xfrm>
          <a:prstGeom prst="rect">
            <a:avLst/>
          </a:prstGeom>
          <a:noFill/>
        </p:spPr>
        <p:txBody>
          <a:bodyPr wrap="square" rtlCol="0">
            <a:spAutoFit/>
          </a:bodyPr>
          <a:lstStyle/>
          <a:p>
            <a:r>
              <a:rPr lang="zh-CN" altLang="en-US" dirty="0">
                <a:solidFill>
                  <a:schemeClr val="bg1"/>
                </a:solidFill>
                <a:cs typeface="+mn-ea"/>
                <a:sym typeface="+mn-lt"/>
              </a:rPr>
              <a:t>完成</a:t>
            </a:r>
            <a:r>
              <a:rPr lang="en-US" altLang="zh-CN" dirty="0">
                <a:solidFill>
                  <a:schemeClr val="bg1"/>
                </a:solidFill>
                <a:cs typeface="+mn-ea"/>
                <a:sym typeface="+mn-lt"/>
              </a:rPr>
              <a:t>2600</a:t>
            </a:r>
            <a:r>
              <a:rPr lang="zh-CN" altLang="en-US" dirty="0">
                <a:solidFill>
                  <a:schemeClr val="bg1"/>
                </a:solidFill>
                <a:cs typeface="+mn-ea"/>
                <a:sym typeface="+mn-lt"/>
              </a:rPr>
              <a:t>万</a:t>
            </a:r>
          </a:p>
        </p:txBody>
      </p:sp>
      <p:grpSp>
        <p:nvGrpSpPr>
          <p:cNvPr id="47" name="组合 46">
            <a:extLst>
              <a:ext uri="{FF2B5EF4-FFF2-40B4-BE49-F238E27FC236}">
                <a16:creationId xmlns="" xmlns:a16="http://schemas.microsoft.com/office/drawing/2014/main" id="{62C5293D-5B74-4937-89B7-A407FAE6A7B7}"/>
              </a:ext>
            </a:extLst>
          </p:cNvPr>
          <p:cNvGrpSpPr/>
          <p:nvPr/>
        </p:nvGrpSpPr>
        <p:grpSpPr>
          <a:xfrm>
            <a:off x="1344137" y="2098079"/>
            <a:ext cx="3045758" cy="3045758"/>
            <a:chOff x="1112596" y="1512243"/>
            <a:chExt cx="3045758" cy="3045758"/>
          </a:xfrm>
        </p:grpSpPr>
        <p:grpSp>
          <p:nvGrpSpPr>
            <p:cNvPr id="48" name="组合 47">
              <a:extLst>
                <a:ext uri="{FF2B5EF4-FFF2-40B4-BE49-F238E27FC236}">
                  <a16:creationId xmlns="" xmlns:a16="http://schemas.microsoft.com/office/drawing/2014/main" id="{3A7859D8-281B-49A5-B9A7-458C13193BFB}"/>
                </a:ext>
              </a:extLst>
            </p:cNvPr>
            <p:cNvGrpSpPr/>
            <p:nvPr/>
          </p:nvGrpSpPr>
          <p:grpSpPr>
            <a:xfrm>
              <a:off x="1112596" y="1512243"/>
              <a:ext cx="3045758" cy="3045758"/>
              <a:chOff x="372609" y="2524616"/>
              <a:chExt cx="2739344" cy="2739343"/>
            </a:xfrm>
          </p:grpSpPr>
          <p:sp>
            <p:nvSpPr>
              <p:cNvPr id="50" name="椭圆 49">
                <a:extLst>
                  <a:ext uri="{FF2B5EF4-FFF2-40B4-BE49-F238E27FC236}">
                    <a16:creationId xmlns="" xmlns:a16="http://schemas.microsoft.com/office/drawing/2014/main" id="{F9DAF1B8-AA7D-4143-98C9-D5E00F1666EF}"/>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51" name="椭圆 50">
                <a:extLst>
                  <a:ext uri="{FF2B5EF4-FFF2-40B4-BE49-F238E27FC236}">
                    <a16:creationId xmlns="" xmlns:a16="http://schemas.microsoft.com/office/drawing/2014/main" id="{EC57D872-ABB7-4C91-9CBF-BAE1999FB00C}"/>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49" name="椭圆 48">
              <a:extLst>
                <a:ext uri="{FF2B5EF4-FFF2-40B4-BE49-F238E27FC236}">
                  <a16:creationId xmlns="" xmlns:a16="http://schemas.microsoft.com/office/drawing/2014/main" id="{7CB07EE2-2510-4259-A78F-B58A48FD94C4}"/>
                </a:ext>
              </a:extLst>
            </p:cNvPr>
            <p:cNvSpPr/>
            <p:nvPr/>
          </p:nvSpPr>
          <p:spPr>
            <a:xfrm>
              <a:off x="1331905" y="1731552"/>
              <a:ext cx="2607140" cy="2607140"/>
            </a:xfrm>
            <a:prstGeom prst="ellipse">
              <a:avLst/>
            </a:prstGeom>
            <a:blipFill dpi="0" rotWithShape="1">
              <a:blip r:embed="rId5" cstate="email">
                <a:alphaModFix amt="90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val="259797471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1000" fill="hold"/>
                                        <p:tgtEl>
                                          <p:spTgt spid="47"/>
                                        </p:tgtEl>
                                        <p:attrNameLst>
                                          <p:attrName>ppt_x</p:attrName>
                                        </p:attrNameLst>
                                      </p:cBhvr>
                                      <p:tavLst>
                                        <p:tav tm="0">
                                          <p:val>
                                            <p:strVal val="1+#ppt_w/2"/>
                                          </p:val>
                                        </p:tav>
                                        <p:tav tm="100000">
                                          <p:val>
                                            <p:strVal val="#ppt_x"/>
                                          </p:val>
                                        </p:tav>
                                      </p:tavLst>
                                    </p:anim>
                                    <p:anim calcmode="lin" valueType="num">
                                      <p:cBhvr additive="base">
                                        <p:cTn id="8" dur="1000" fill="hold"/>
                                        <p:tgtEl>
                                          <p:spTgt spid="47"/>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47"/>
                                        </p:tgtEl>
                                        <p:attrNameLst>
                                          <p:attrName>style.visibility</p:attrName>
                                        </p:attrNameLst>
                                      </p:cBhvr>
                                      <p:to>
                                        <p:strVal val="visible"/>
                                      </p:to>
                                    </p:set>
                                    <p:animEffect transition="in" filter="fade">
                                      <p:cBhvr>
                                        <p:cTn id="11" dur="1000"/>
                                        <p:tgtEl>
                                          <p:spTgt spid="47"/>
                                        </p:tgtEl>
                                      </p:cBhvr>
                                    </p:animEffect>
                                  </p:childTnLst>
                                </p:cTn>
                              </p:par>
                            </p:childTnLst>
                          </p:cTn>
                        </p:par>
                        <p:par>
                          <p:cTn id="12" fill="hold">
                            <p:stCondLst>
                              <p:cond delay="1000"/>
                            </p:stCondLst>
                            <p:childTnLst>
                              <p:par>
                                <p:cTn id="13" presetID="2" presetClass="entr" presetSubtype="4" decel="100000"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900" fill="hold"/>
                                        <p:tgtEl>
                                          <p:spTgt spid="14"/>
                                        </p:tgtEl>
                                        <p:attrNameLst>
                                          <p:attrName>ppt_x</p:attrName>
                                        </p:attrNameLst>
                                      </p:cBhvr>
                                      <p:tavLst>
                                        <p:tav tm="0">
                                          <p:val>
                                            <p:strVal val="#ppt_x"/>
                                          </p:val>
                                        </p:tav>
                                        <p:tav tm="100000">
                                          <p:val>
                                            <p:strVal val="#ppt_x"/>
                                          </p:val>
                                        </p:tav>
                                      </p:tavLst>
                                    </p:anim>
                                    <p:anim calcmode="lin" valueType="num">
                                      <p:cBhvr additive="base">
                                        <p:cTn id="16" dur="900" fill="hold"/>
                                        <p:tgtEl>
                                          <p:spTgt spid="14"/>
                                        </p:tgtEl>
                                        <p:attrNameLst>
                                          <p:attrName>ppt_y</p:attrName>
                                        </p:attrNameLst>
                                      </p:cBhvr>
                                      <p:tavLst>
                                        <p:tav tm="0">
                                          <p:val>
                                            <p:strVal val="1+#ppt_h/2"/>
                                          </p:val>
                                        </p:tav>
                                        <p:tav tm="100000">
                                          <p:val>
                                            <p:strVal val="#ppt_y"/>
                                          </p:val>
                                        </p:tav>
                                      </p:tavLst>
                                    </p:anim>
                                  </p:childTnLst>
                                </p:cTn>
                              </p:par>
                              <p:par>
                                <p:cTn id="17" presetID="10" presetClass="entr" presetSubtype="0"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900"/>
                                        <p:tgtEl>
                                          <p:spTgt spid="14"/>
                                        </p:tgtEl>
                                      </p:cBhvr>
                                    </p:animEffect>
                                  </p:childTnLst>
                                </p:cTn>
                              </p:par>
                            </p:childTnLst>
                          </p:cTn>
                        </p:par>
                        <p:par>
                          <p:cTn id="20" fill="hold">
                            <p:stCondLst>
                              <p:cond delay="1900"/>
                            </p:stCondLst>
                            <p:childTnLst>
                              <p:par>
                                <p:cTn id="21" presetID="1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p:tgtEl>
                                          <p:spTgt spid="12"/>
                                        </p:tgtEl>
                                        <p:attrNameLst>
                                          <p:attrName>ppt_x</p:attrName>
                                        </p:attrNameLst>
                                      </p:cBhvr>
                                      <p:tavLst>
                                        <p:tav tm="0">
                                          <p:val>
                                            <p:strVal val="#ppt_x-#ppt_w*1.125000"/>
                                          </p:val>
                                        </p:tav>
                                        <p:tav tm="100000">
                                          <p:val>
                                            <p:strVal val="#ppt_x"/>
                                          </p:val>
                                        </p:tav>
                                      </p:tavLst>
                                    </p:anim>
                                    <p:animEffect transition="in" filter="wipe(right)">
                                      <p:cBhvr>
                                        <p:cTn id="24" dur="500"/>
                                        <p:tgtEl>
                                          <p:spTgt spid="12"/>
                                        </p:tgtEl>
                                      </p:cBhvr>
                                    </p:animEffect>
                                  </p:childTnLst>
                                </p:cTn>
                              </p:par>
                            </p:childTnLst>
                          </p:cTn>
                        </p:par>
                        <p:par>
                          <p:cTn id="25" fill="hold">
                            <p:stCondLst>
                              <p:cond delay="2400"/>
                            </p:stCondLst>
                            <p:childTnLst>
                              <p:par>
                                <p:cTn id="26" presetID="12" presetClass="entr" presetSubtype="8"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p:tgtEl>
                                          <p:spTgt spid="11"/>
                                        </p:tgtEl>
                                        <p:attrNameLst>
                                          <p:attrName>ppt_x</p:attrName>
                                        </p:attrNameLst>
                                      </p:cBhvr>
                                      <p:tavLst>
                                        <p:tav tm="0">
                                          <p:val>
                                            <p:strVal val="#ppt_x-#ppt_w*1.125000"/>
                                          </p:val>
                                        </p:tav>
                                        <p:tav tm="100000">
                                          <p:val>
                                            <p:strVal val="#ppt_x"/>
                                          </p:val>
                                        </p:tav>
                                      </p:tavLst>
                                    </p:anim>
                                    <p:animEffect transition="in" filter="wipe(right)">
                                      <p:cBhvr>
                                        <p:cTn id="29" dur="500"/>
                                        <p:tgtEl>
                                          <p:spTgt spid="11"/>
                                        </p:tgtEl>
                                      </p:cBhvr>
                                    </p:animEffect>
                                  </p:childTnLst>
                                </p:cTn>
                              </p:par>
                            </p:childTnLst>
                          </p:cTn>
                        </p:par>
                        <p:par>
                          <p:cTn id="30" fill="hold">
                            <p:stCondLst>
                              <p:cond delay="2900"/>
                            </p:stCondLst>
                            <p:childTnLst>
                              <p:par>
                                <p:cTn id="31" presetID="53" presetClass="entr" presetSubtype="16" fill="hold" grpId="0" nodeType="afterEffect">
                                  <p:stCondLst>
                                    <p:cond delay="0"/>
                                  </p:stCondLst>
                                  <p:iterate type="lt">
                                    <p:tmPct val="10000"/>
                                  </p:iterate>
                                  <p:childTnLst>
                                    <p:set>
                                      <p:cBhvr>
                                        <p:cTn id="32" dur="1" fill="hold">
                                          <p:stCondLst>
                                            <p:cond delay="0"/>
                                          </p:stCondLst>
                                        </p:cTn>
                                        <p:tgtEl>
                                          <p:spTgt spid="13"/>
                                        </p:tgtEl>
                                        <p:attrNameLst>
                                          <p:attrName>style.visibility</p:attrName>
                                        </p:attrNameLst>
                                      </p:cBhvr>
                                      <p:to>
                                        <p:strVal val="visible"/>
                                      </p:to>
                                    </p:set>
                                    <p:anim calcmode="lin" valueType="num">
                                      <p:cBhvr>
                                        <p:cTn id="33" dur="250" fill="hold"/>
                                        <p:tgtEl>
                                          <p:spTgt spid="13"/>
                                        </p:tgtEl>
                                        <p:attrNameLst>
                                          <p:attrName>ppt_w</p:attrName>
                                        </p:attrNameLst>
                                      </p:cBhvr>
                                      <p:tavLst>
                                        <p:tav tm="0">
                                          <p:val>
                                            <p:fltVal val="0"/>
                                          </p:val>
                                        </p:tav>
                                        <p:tav tm="100000">
                                          <p:val>
                                            <p:strVal val="#ppt_w"/>
                                          </p:val>
                                        </p:tav>
                                      </p:tavLst>
                                    </p:anim>
                                    <p:anim calcmode="lin" valueType="num">
                                      <p:cBhvr>
                                        <p:cTn id="34" dur="250" fill="hold"/>
                                        <p:tgtEl>
                                          <p:spTgt spid="13"/>
                                        </p:tgtEl>
                                        <p:attrNameLst>
                                          <p:attrName>ppt_h</p:attrName>
                                        </p:attrNameLst>
                                      </p:cBhvr>
                                      <p:tavLst>
                                        <p:tav tm="0">
                                          <p:val>
                                            <p:fltVal val="0"/>
                                          </p:val>
                                        </p:tav>
                                        <p:tav tm="100000">
                                          <p:val>
                                            <p:strVal val="#ppt_h"/>
                                          </p:val>
                                        </p:tav>
                                      </p:tavLst>
                                    </p:anim>
                                    <p:animEffect transition="in" filter="fade">
                                      <p:cBhvr>
                                        <p:cTn id="35" dur="250"/>
                                        <p:tgtEl>
                                          <p:spTgt spid="13"/>
                                        </p:tgtEl>
                                      </p:cBhvr>
                                    </p:animEffect>
                                  </p:childTnLst>
                                </p:cTn>
                              </p:par>
                            </p:childTnLst>
                          </p:cTn>
                        </p:par>
                        <p:par>
                          <p:cTn id="36" fill="hold">
                            <p:stCondLst>
                              <p:cond delay="3275"/>
                            </p:stCondLst>
                            <p:childTnLst>
                              <p:par>
                                <p:cTn id="37" presetID="53" presetClass="entr" presetSubtype="16" fill="hold" grpId="0" nodeType="afterEffect">
                                  <p:stCondLst>
                                    <p:cond delay="0"/>
                                  </p:stCondLst>
                                  <p:iterate type="lt">
                                    <p:tmPct val="10000"/>
                                  </p:iterate>
                                  <p:childTnLst>
                                    <p:set>
                                      <p:cBhvr>
                                        <p:cTn id="38" dur="1" fill="hold">
                                          <p:stCondLst>
                                            <p:cond delay="0"/>
                                          </p:stCondLst>
                                        </p:cTn>
                                        <p:tgtEl>
                                          <p:spTgt spid="19"/>
                                        </p:tgtEl>
                                        <p:attrNameLst>
                                          <p:attrName>style.visibility</p:attrName>
                                        </p:attrNameLst>
                                      </p:cBhvr>
                                      <p:to>
                                        <p:strVal val="visible"/>
                                      </p:to>
                                    </p:set>
                                    <p:anim calcmode="lin" valueType="num">
                                      <p:cBhvr>
                                        <p:cTn id="39" dur="250" fill="hold"/>
                                        <p:tgtEl>
                                          <p:spTgt spid="19"/>
                                        </p:tgtEl>
                                        <p:attrNameLst>
                                          <p:attrName>ppt_w</p:attrName>
                                        </p:attrNameLst>
                                      </p:cBhvr>
                                      <p:tavLst>
                                        <p:tav tm="0">
                                          <p:val>
                                            <p:fltVal val="0"/>
                                          </p:val>
                                        </p:tav>
                                        <p:tav tm="100000">
                                          <p:val>
                                            <p:strVal val="#ppt_w"/>
                                          </p:val>
                                        </p:tav>
                                      </p:tavLst>
                                    </p:anim>
                                    <p:anim calcmode="lin" valueType="num">
                                      <p:cBhvr>
                                        <p:cTn id="40" dur="250" fill="hold"/>
                                        <p:tgtEl>
                                          <p:spTgt spid="19"/>
                                        </p:tgtEl>
                                        <p:attrNameLst>
                                          <p:attrName>ppt_h</p:attrName>
                                        </p:attrNameLst>
                                      </p:cBhvr>
                                      <p:tavLst>
                                        <p:tav tm="0">
                                          <p:val>
                                            <p:fltVal val="0"/>
                                          </p:val>
                                        </p:tav>
                                        <p:tav tm="100000">
                                          <p:val>
                                            <p:strVal val="#ppt_h"/>
                                          </p:val>
                                        </p:tav>
                                      </p:tavLst>
                                    </p:anim>
                                    <p:animEffect transition="in" filter="fade">
                                      <p:cBhvr>
                                        <p:cTn id="41" dur="250"/>
                                        <p:tgtEl>
                                          <p:spTgt spid="19"/>
                                        </p:tgtEl>
                                      </p:cBhvr>
                                    </p:animEffect>
                                  </p:childTnLst>
                                </p:cTn>
                              </p:par>
                            </p:childTnLst>
                          </p:cTn>
                        </p:par>
                        <p:par>
                          <p:cTn id="42" fill="hold">
                            <p:stCondLst>
                              <p:cond delay="3675"/>
                            </p:stCondLst>
                            <p:childTnLst>
                              <p:par>
                                <p:cTn id="43" presetID="2" presetClass="entr" presetSubtype="4" decel="100000" fill="hold" nodeType="after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850" fill="hold"/>
                                        <p:tgtEl>
                                          <p:spTgt spid="22"/>
                                        </p:tgtEl>
                                        <p:attrNameLst>
                                          <p:attrName>ppt_x</p:attrName>
                                        </p:attrNameLst>
                                      </p:cBhvr>
                                      <p:tavLst>
                                        <p:tav tm="0">
                                          <p:val>
                                            <p:strVal val="#ppt_x"/>
                                          </p:val>
                                        </p:tav>
                                        <p:tav tm="100000">
                                          <p:val>
                                            <p:strVal val="#ppt_x"/>
                                          </p:val>
                                        </p:tav>
                                      </p:tavLst>
                                    </p:anim>
                                    <p:anim calcmode="lin" valueType="num">
                                      <p:cBhvr additive="base">
                                        <p:cTn id="46" dur="850" fill="hold"/>
                                        <p:tgtEl>
                                          <p:spTgt spid="22"/>
                                        </p:tgtEl>
                                        <p:attrNameLst>
                                          <p:attrName>ppt_y</p:attrName>
                                        </p:attrNameLst>
                                      </p:cBhvr>
                                      <p:tavLst>
                                        <p:tav tm="0">
                                          <p:val>
                                            <p:strVal val="1+#ppt_h/2"/>
                                          </p:val>
                                        </p:tav>
                                        <p:tav tm="100000">
                                          <p:val>
                                            <p:strVal val="#ppt_y"/>
                                          </p:val>
                                        </p:tav>
                                      </p:tavLst>
                                    </p:anim>
                                  </p:childTnLst>
                                </p:cTn>
                              </p:par>
                              <p:par>
                                <p:cTn id="47" presetID="10" presetClass="entr" presetSubtype="0" fill="hold" nodeType="with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fade">
                                      <p:cBhvr>
                                        <p:cTn id="49" dur="850"/>
                                        <p:tgtEl>
                                          <p:spTgt spid="22"/>
                                        </p:tgtEl>
                                      </p:cBhvr>
                                    </p:animEffect>
                                  </p:childTnLst>
                                </p:cTn>
                              </p:par>
                            </p:childTnLst>
                          </p:cTn>
                        </p:par>
                        <p:par>
                          <p:cTn id="50" fill="hold">
                            <p:stCondLst>
                              <p:cond delay="4525"/>
                            </p:stCondLst>
                            <p:childTnLst>
                              <p:par>
                                <p:cTn id="51" presetID="12" presetClass="entr" presetSubtype="8" fill="hold" grpId="0" nodeType="after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p:tgtEl>
                                          <p:spTgt spid="21"/>
                                        </p:tgtEl>
                                        <p:attrNameLst>
                                          <p:attrName>ppt_x</p:attrName>
                                        </p:attrNameLst>
                                      </p:cBhvr>
                                      <p:tavLst>
                                        <p:tav tm="0">
                                          <p:val>
                                            <p:strVal val="#ppt_x-#ppt_w*1.125000"/>
                                          </p:val>
                                        </p:tav>
                                        <p:tav tm="100000">
                                          <p:val>
                                            <p:strVal val="#ppt_x"/>
                                          </p:val>
                                        </p:tav>
                                      </p:tavLst>
                                    </p:anim>
                                    <p:animEffect transition="in" filter="wipe(right)">
                                      <p:cBhvr>
                                        <p:cTn id="54" dur="500"/>
                                        <p:tgtEl>
                                          <p:spTgt spid="21"/>
                                        </p:tgtEl>
                                      </p:cBhvr>
                                    </p:animEffect>
                                  </p:childTnLst>
                                </p:cTn>
                              </p:par>
                            </p:childTnLst>
                          </p:cTn>
                        </p:par>
                        <p:par>
                          <p:cTn id="55" fill="hold">
                            <p:stCondLst>
                              <p:cond delay="5025"/>
                            </p:stCondLst>
                            <p:childTnLst>
                              <p:par>
                                <p:cTn id="56" presetID="12" presetClass="entr" presetSubtype="8" fill="hold" grpId="0" nodeType="after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additive="base">
                                        <p:cTn id="58" dur="500"/>
                                        <p:tgtEl>
                                          <p:spTgt spid="20"/>
                                        </p:tgtEl>
                                        <p:attrNameLst>
                                          <p:attrName>ppt_x</p:attrName>
                                        </p:attrNameLst>
                                      </p:cBhvr>
                                      <p:tavLst>
                                        <p:tav tm="0">
                                          <p:val>
                                            <p:strVal val="#ppt_x-#ppt_w*1.125000"/>
                                          </p:val>
                                        </p:tav>
                                        <p:tav tm="100000">
                                          <p:val>
                                            <p:strVal val="#ppt_x"/>
                                          </p:val>
                                        </p:tav>
                                      </p:tavLst>
                                    </p:anim>
                                    <p:animEffect transition="in" filter="wipe(right)">
                                      <p:cBhvr>
                                        <p:cTn id="59" dur="500"/>
                                        <p:tgtEl>
                                          <p:spTgt spid="20"/>
                                        </p:tgtEl>
                                      </p:cBhvr>
                                    </p:animEffect>
                                  </p:childTnLst>
                                </p:cTn>
                              </p:par>
                            </p:childTnLst>
                          </p:cTn>
                        </p:par>
                        <p:par>
                          <p:cTn id="60" fill="hold">
                            <p:stCondLst>
                              <p:cond delay="5525"/>
                            </p:stCondLst>
                            <p:childTnLst>
                              <p:par>
                                <p:cTn id="61" presetID="53" presetClass="entr" presetSubtype="16" fill="hold" grpId="0" nodeType="afterEffect">
                                  <p:stCondLst>
                                    <p:cond delay="0"/>
                                  </p:stCondLst>
                                  <p:iterate type="lt">
                                    <p:tmPct val="10000"/>
                                  </p:iterate>
                                  <p:childTnLst>
                                    <p:set>
                                      <p:cBhvr>
                                        <p:cTn id="62" dur="1" fill="hold">
                                          <p:stCondLst>
                                            <p:cond delay="0"/>
                                          </p:stCondLst>
                                        </p:cTn>
                                        <p:tgtEl>
                                          <p:spTgt spid="41"/>
                                        </p:tgtEl>
                                        <p:attrNameLst>
                                          <p:attrName>style.visibility</p:attrName>
                                        </p:attrNameLst>
                                      </p:cBhvr>
                                      <p:to>
                                        <p:strVal val="visible"/>
                                      </p:to>
                                    </p:set>
                                    <p:anim calcmode="lin" valueType="num">
                                      <p:cBhvr>
                                        <p:cTn id="63" dur="250" fill="hold"/>
                                        <p:tgtEl>
                                          <p:spTgt spid="41"/>
                                        </p:tgtEl>
                                        <p:attrNameLst>
                                          <p:attrName>ppt_w</p:attrName>
                                        </p:attrNameLst>
                                      </p:cBhvr>
                                      <p:tavLst>
                                        <p:tav tm="0">
                                          <p:val>
                                            <p:fltVal val="0"/>
                                          </p:val>
                                        </p:tav>
                                        <p:tav tm="100000">
                                          <p:val>
                                            <p:strVal val="#ppt_w"/>
                                          </p:val>
                                        </p:tav>
                                      </p:tavLst>
                                    </p:anim>
                                    <p:anim calcmode="lin" valueType="num">
                                      <p:cBhvr>
                                        <p:cTn id="64" dur="250" fill="hold"/>
                                        <p:tgtEl>
                                          <p:spTgt spid="41"/>
                                        </p:tgtEl>
                                        <p:attrNameLst>
                                          <p:attrName>ppt_h</p:attrName>
                                        </p:attrNameLst>
                                      </p:cBhvr>
                                      <p:tavLst>
                                        <p:tav tm="0">
                                          <p:val>
                                            <p:fltVal val="0"/>
                                          </p:val>
                                        </p:tav>
                                        <p:tav tm="100000">
                                          <p:val>
                                            <p:strVal val="#ppt_h"/>
                                          </p:val>
                                        </p:tav>
                                      </p:tavLst>
                                    </p:anim>
                                    <p:animEffect transition="in" filter="fade">
                                      <p:cBhvr>
                                        <p:cTn id="65" dur="250"/>
                                        <p:tgtEl>
                                          <p:spTgt spid="41"/>
                                        </p:tgtEl>
                                      </p:cBhvr>
                                    </p:animEffect>
                                  </p:childTnLst>
                                </p:cTn>
                              </p:par>
                            </p:childTnLst>
                          </p:cTn>
                        </p:par>
                        <p:par>
                          <p:cTn id="66" fill="hold">
                            <p:stCondLst>
                              <p:cond delay="5925"/>
                            </p:stCondLst>
                            <p:childTnLst>
                              <p:par>
                                <p:cTn id="67" presetID="53" presetClass="entr" presetSubtype="16" fill="hold" grpId="0" nodeType="afterEffect">
                                  <p:stCondLst>
                                    <p:cond delay="0"/>
                                  </p:stCondLst>
                                  <p:iterate type="lt">
                                    <p:tmPct val="10000"/>
                                  </p:iterate>
                                  <p:childTnLst>
                                    <p:set>
                                      <p:cBhvr>
                                        <p:cTn id="68" dur="1" fill="hold">
                                          <p:stCondLst>
                                            <p:cond delay="0"/>
                                          </p:stCondLst>
                                        </p:cTn>
                                        <p:tgtEl>
                                          <p:spTgt spid="42"/>
                                        </p:tgtEl>
                                        <p:attrNameLst>
                                          <p:attrName>style.visibility</p:attrName>
                                        </p:attrNameLst>
                                      </p:cBhvr>
                                      <p:to>
                                        <p:strVal val="visible"/>
                                      </p:to>
                                    </p:set>
                                    <p:anim calcmode="lin" valueType="num">
                                      <p:cBhvr>
                                        <p:cTn id="69" dur="250" fill="hold"/>
                                        <p:tgtEl>
                                          <p:spTgt spid="42"/>
                                        </p:tgtEl>
                                        <p:attrNameLst>
                                          <p:attrName>ppt_w</p:attrName>
                                        </p:attrNameLst>
                                      </p:cBhvr>
                                      <p:tavLst>
                                        <p:tav tm="0">
                                          <p:val>
                                            <p:fltVal val="0"/>
                                          </p:val>
                                        </p:tav>
                                        <p:tav tm="100000">
                                          <p:val>
                                            <p:strVal val="#ppt_w"/>
                                          </p:val>
                                        </p:tav>
                                      </p:tavLst>
                                    </p:anim>
                                    <p:anim calcmode="lin" valueType="num">
                                      <p:cBhvr>
                                        <p:cTn id="70" dur="250" fill="hold"/>
                                        <p:tgtEl>
                                          <p:spTgt spid="42"/>
                                        </p:tgtEl>
                                        <p:attrNameLst>
                                          <p:attrName>ppt_h</p:attrName>
                                        </p:attrNameLst>
                                      </p:cBhvr>
                                      <p:tavLst>
                                        <p:tav tm="0">
                                          <p:val>
                                            <p:fltVal val="0"/>
                                          </p:val>
                                        </p:tav>
                                        <p:tav tm="100000">
                                          <p:val>
                                            <p:strVal val="#ppt_h"/>
                                          </p:val>
                                        </p:tav>
                                      </p:tavLst>
                                    </p:anim>
                                    <p:animEffect transition="in" filter="fade">
                                      <p:cBhvr>
                                        <p:cTn id="71" dur="250"/>
                                        <p:tgtEl>
                                          <p:spTgt spid="42"/>
                                        </p:tgtEl>
                                      </p:cBhvr>
                                    </p:animEffect>
                                  </p:childTnLst>
                                </p:cTn>
                              </p:par>
                            </p:childTnLst>
                          </p:cTn>
                        </p:par>
                        <p:par>
                          <p:cTn id="72" fill="hold">
                            <p:stCondLst>
                              <p:cond delay="6325"/>
                            </p:stCondLst>
                            <p:childTnLst>
                              <p:par>
                                <p:cTn id="73" presetID="2" presetClass="entr" presetSubtype="4" decel="100000" fill="hold" nodeType="afterEffect">
                                  <p:stCondLst>
                                    <p:cond delay="0"/>
                                  </p:stCondLst>
                                  <p:childTnLst>
                                    <p:set>
                                      <p:cBhvr>
                                        <p:cTn id="74" dur="1" fill="hold">
                                          <p:stCondLst>
                                            <p:cond delay="0"/>
                                          </p:stCondLst>
                                        </p:cTn>
                                        <p:tgtEl>
                                          <p:spTgt spid="29"/>
                                        </p:tgtEl>
                                        <p:attrNameLst>
                                          <p:attrName>style.visibility</p:attrName>
                                        </p:attrNameLst>
                                      </p:cBhvr>
                                      <p:to>
                                        <p:strVal val="visible"/>
                                      </p:to>
                                    </p:set>
                                    <p:anim calcmode="lin" valueType="num">
                                      <p:cBhvr additive="base">
                                        <p:cTn id="75" dur="750" fill="hold"/>
                                        <p:tgtEl>
                                          <p:spTgt spid="29"/>
                                        </p:tgtEl>
                                        <p:attrNameLst>
                                          <p:attrName>ppt_x</p:attrName>
                                        </p:attrNameLst>
                                      </p:cBhvr>
                                      <p:tavLst>
                                        <p:tav tm="0">
                                          <p:val>
                                            <p:strVal val="#ppt_x"/>
                                          </p:val>
                                        </p:tav>
                                        <p:tav tm="100000">
                                          <p:val>
                                            <p:strVal val="#ppt_x"/>
                                          </p:val>
                                        </p:tav>
                                      </p:tavLst>
                                    </p:anim>
                                    <p:anim calcmode="lin" valueType="num">
                                      <p:cBhvr additive="base">
                                        <p:cTn id="76" dur="750" fill="hold"/>
                                        <p:tgtEl>
                                          <p:spTgt spid="29"/>
                                        </p:tgtEl>
                                        <p:attrNameLst>
                                          <p:attrName>ppt_y</p:attrName>
                                        </p:attrNameLst>
                                      </p:cBhvr>
                                      <p:tavLst>
                                        <p:tav tm="0">
                                          <p:val>
                                            <p:strVal val="1+#ppt_h/2"/>
                                          </p:val>
                                        </p:tav>
                                        <p:tav tm="100000">
                                          <p:val>
                                            <p:strVal val="#ppt_y"/>
                                          </p:val>
                                        </p:tav>
                                      </p:tavLst>
                                    </p:anim>
                                  </p:childTnLst>
                                </p:cTn>
                              </p:par>
                              <p:par>
                                <p:cTn id="77" presetID="10" presetClass="entr" presetSubtype="0" fill="hold" nodeType="with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fade">
                                      <p:cBhvr>
                                        <p:cTn id="79" dur="750"/>
                                        <p:tgtEl>
                                          <p:spTgt spid="29"/>
                                        </p:tgtEl>
                                      </p:cBhvr>
                                    </p:animEffect>
                                  </p:childTnLst>
                                </p:cTn>
                              </p:par>
                            </p:childTnLst>
                          </p:cTn>
                        </p:par>
                        <p:par>
                          <p:cTn id="80" fill="hold">
                            <p:stCondLst>
                              <p:cond delay="7075"/>
                            </p:stCondLst>
                            <p:childTnLst>
                              <p:par>
                                <p:cTn id="81" presetID="12" presetClass="entr" presetSubtype="8" fill="hold" grpId="0" nodeType="afterEffect">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cBhvr additive="base">
                                        <p:cTn id="83" dur="500"/>
                                        <p:tgtEl>
                                          <p:spTgt spid="28"/>
                                        </p:tgtEl>
                                        <p:attrNameLst>
                                          <p:attrName>ppt_x</p:attrName>
                                        </p:attrNameLst>
                                      </p:cBhvr>
                                      <p:tavLst>
                                        <p:tav tm="0">
                                          <p:val>
                                            <p:strVal val="#ppt_x-#ppt_w*1.125000"/>
                                          </p:val>
                                        </p:tav>
                                        <p:tav tm="100000">
                                          <p:val>
                                            <p:strVal val="#ppt_x"/>
                                          </p:val>
                                        </p:tav>
                                      </p:tavLst>
                                    </p:anim>
                                    <p:animEffect transition="in" filter="wipe(right)">
                                      <p:cBhvr>
                                        <p:cTn id="84" dur="500"/>
                                        <p:tgtEl>
                                          <p:spTgt spid="28"/>
                                        </p:tgtEl>
                                      </p:cBhvr>
                                    </p:animEffect>
                                  </p:childTnLst>
                                </p:cTn>
                              </p:par>
                            </p:childTnLst>
                          </p:cTn>
                        </p:par>
                        <p:par>
                          <p:cTn id="85" fill="hold">
                            <p:stCondLst>
                              <p:cond delay="7575"/>
                            </p:stCondLst>
                            <p:childTnLst>
                              <p:par>
                                <p:cTn id="86" presetID="12" presetClass="entr" presetSubtype="8" fill="hold" grpId="0" nodeType="afterEffect">
                                  <p:stCondLst>
                                    <p:cond delay="0"/>
                                  </p:stCondLst>
                                  <p:childTnLst>
                                    <p:set>
                                      <p:cBhvr>
                                        <p:cTn id="87" dur="1" fill="hold">
                                          <p:stCondLst>
                                            <p:cond delay="0"/>
                                          </p:stCondLst>
                                        </p:cTn>
                                        <p:tgtEl>
                                          <p:spTgt spid="27"/>
                                        </p:tgtEl>
                                        <p:attrNameLst>
                                          <p:attrName>style.visibility</p:attrName>
                                        </p:attrNameLst>
                                      </p:cBhvr>
                                      <p:to>
                                        <p:strVal val="visible"/>
                                      </p:to>
                                    </p:set>
                                    <p:anim calcmode="lin" valueType="num">
                                      <p:cBhvr additive="base">
                                        <p:cTn id="88" dur="500"/>
                                        <p:tgtEl>
                                          <p:spTgt spid="27"/>
                                        </p:tgtEl>
                                        <p:attrNameLst>
                                          <p:attrName>ppt_x</p:attrName>
                                        </p:attrNameLst>
                                      </p:cBhvr>
                                      <p:tavLst>
                                        <p:tav tm="0">
                                          <p:val>
                                            <p:strVal val="#ppt_x-#ppt_w*1.125000"/>
                                          </p:val>
                                        </p:tav>
                                        <p:tav tm="100000">
                                          <p:val>
                                            <p:strVal val="#ppt_x"/>
                                          </p:val>
                                        </p:tav>
                                      </p:tavLst>
                                    </p:anim>
                                    <p:animEffect transition="in" filter="wipe(right)">
                                      <p:cBhvr>
                                        <p:cTn id="89" dur="500"/>
                                        <p:tgtEl>
                                          <p:spTgt spid="27"/>
                                        </p:tgtEl>
                                      </p:cBhvr>
                                    </p:animEffect>
                                  </p:childTnLst>
                                </p:cTn>
                              </p:par>
                            </p:childTnLst>
                          </p:cTn>
                        </p:par>
                        <p:par>
                          <p:cTn id="90" fill="hold">
                            <p:stCondLst>
                              <p:cond delay="8075"/>
                            </p:stCondLst>
                            <p:childTnLst>
                              <p:par>
                                <p:cTn id="91" presetID="53" presetClass="entr" presetSubtype="16" fill="hold" grpId="0" nodeType="afterEffect">
                                  <p:stCondLst>
                                    <p:cond delay="0"/>
                                  </p:stCondLst>
                                  <p:iterate type="lt">
                                    <p:tmPct val="10000"/>
                                  </p:iterate>
                                  <p:childTnLst>
                                    <p:set>
                                      <p:cBhvr>
                                        <p:cTn id="92" dur="1" fill="hold">
                                          <p:stCondLst>
                                            <p:cond delay="0"/>
                                          </p:stCondLst>
                                        </p:cTn>
                                        <p:tgtEl>
                                          <p:spTgt spid="43"/>
                                        </p:tgtEl>
                                        <p:attrNameLst>
                                          <p:attrName>style.visibility</p:attrName>
                                        </p:attrNameLst>
                                      </p:cBhvr>
                                      <p:to>
                                        <p:strVal val="visible"/>
                                      </p:to>
                                    </p:set>
                                    <p:anim calcmode="lin" valueType="num">
                                      <p:cBhvr>
                                        <p:cTn id="93" dur="250" fill="hold"/>
                                        <p:tgtEl>
                                          <p:spTgt spid="43"/>
                                        </p:tgtEl>
                                        <p:attrNameLst>
                                          <p:attrName>ppt_w</p:attrName>
                                        </p:attrNameLst>
                                      </p:cBhvr>
                                      <p:tavLst>
                                        <p:tav tm="0">
                                          <p:val>
                                            <p:fltVal val="0"/>
                                          </p:val>
                                        </p:tav>
                                        <p:tav tm="100000">
                                          <p:val>
                                            <p:strVal val="#ppt_w"/>
                                          </p:val>
                                        </p:tav>
                                      </p:tavLst>
                                    </p:anim>
                                    <p:anim calcmode="lin" valueType="num">
                                      <p:cBhvr>
                                        <p:cTn id="94" dur="250" fill="hold"/>
                                        <p:tgtEl>
                                          <p:spTgt spid="43"/>
                                        </p:tgtEl>
                                        <p:attrNameLst>
                                          <p:attrName>ppt_h</p:attrName>
                                        </p:attrNameLst>
                                      </p:cBhvr>
                                      <p:tavLst>
                                        <p:tav tm="0">
                                          <p:val>
                                            <p:fltVal val="0"/>
                                          </p:val>
                                        </p:tav>
                                        <p:tav tm="100000">
                                          <p:val>
                                            <p:strVal val="#ppt_h"/>
                                          </p:val>
                                        </p:tav>
                                      </p:tavLst>
                                    </p:anim>
                                    <p:animEffect transition="in" filter="fade">
                                      <p:cBhvr>
                                        <p:cTn id="95" dur="250"/>
                                        <p:tgtEl>
                                          <p:spTgt spid="43"/>
                                        </p:tgtEl>
                                      </p:cBhvr>
                                    </p:animEffect>
                                  </p:childTnLst>
                                </p:cTn>
                              </p:par>
                            </p:childTnLst>
                          </p:cTn>
                        </p:par>
                        <p:par>
                          <p:cTn id="96" fill="hold">
                            <p:stCondLst>
                              <p:cond delay="8475"/>
                            </p:stCondLst>
                            <p:childTnLst>
                              <p:par>
                                <p:cTn id="97" presetID="53" presetClass="entr" presetSubtype="16" fill="hold" grpId="0" nodeType="afterEffect">
                                  <p:stCondLst>
                                    <p:cond delay="0"/>
                                  </p:stCondLst>
                                  <p:iterate type="lt">
                                    <p:tmPct val="10000"/>
                                  </p:iterate>
                                  <p:childTnLst>
                                    <p:set>
                                      <p:cBhvr>
                                        <p:cTn id="98" dur="1" fill="hold">
                                          <p:stCondLst>
                                            <p:cond delay="0"/>
                                          </p:stCondLst>
                                        </p:cTn>
                                        <p:tgtEl>
                                          <p:spTgt spid="44"/>
                                        </p:tgtEl>
                                        <p:attrNameLst>
                                          <p:attrName>style.visibility</p:attrName>
                                        </p:attrNameLst>
                                      </p:cBhvr>
                                      <p:to>
                                        <p:strVal val="visible"/>
                                      </p:to>
                                    </p:set>
                                    <p:anim calcmode="lin" valueType="num">
                                      <p:cBhvr>
                                        <p:cTn id="99" dur="250" fill="hold"/>
                                        <p:tgtEl>
                                          <p:spTgt spid="44"/>
                                        </p:tgtEl>
                                        <p:attrNameLst>
                                          <p:attrName>ppt_w</p:attrName>
                                        </p:attrNameLst>
                                      </p:cBhvr>
                                      <p:tavLst>
                                        <p:tav tm="0">
                                          <p:val>
                                            <p:fltVal val="0"/>
                                          </p:val>
                                        </p:tav>
                                        <p:tav tm="100000">
                                          <p:val>
                                            <p:strVal val="#ppt_w"/>
                                          </p:val>
                                        </p:tav>
                                      </p:tavLst>
                                    </p:anim>
                                    <p:anim calcmode="lin" valueType="num">
                                      <p:cBhvr>
                                        <p:cTn id="100" dur="250" fill="hold"/>
                                        <p:tgtEl>
                                          <p:spTgt spid="44"/>
                                        </p:tgtEl>
                                        <p:attrNameLst>
                                          <p:attrName>ppt_h</p:attrName>
                                        </p:attrNameLst>
                                      </p:cBhvr>
                                      <p:tavLst>
                                        <p:tav tm="0">
                                          <p:val>
                                            <p:fltVal val="0"/>
                                          </p:val>
                                        </p:tav>
                                        <p:tav tm="100000">
                                          <p:val>
                                            <p:strVal val="#ppt_h"/>
                                          </p:val>
                                        </p:tav>
                                      </p:tavLst>
                                    </p:anim>
                                    <p:animEffect transition="in" filter="fade">
                                      <p:cBhvr>
                                        <p:cTn id="101" dur="250"/>
                                        <p:tgtEl>
                                          <p:spTgt spid="44"/>
                                        </p:tgtEl>
                                      </p:cBhvr>
                                    </p:animEffect>
                                  </p:childTnLst>
                                </p:cTn>
                              </p:par>
                            </p:childTnLst>
                          </p:cTn>
                        </p:par>
                        <p:par>
                          <p:cTn id="102" fill="hold">
                            <p:stCondLst>
                              <p:cond delay="8875"/>
                            </p:stCondLst>
                            <p:childTnLst>
                              <p:par>
                                <p:cTn id="103" presetID="2" presetClass="entr" presetSubtype="4" decel="100000" fill="hold" nodeType="afterEffect">
                                  <p:stCondLst>
                                    <p:cond delay="0"/>
                                  </p:stCondLst>
                                  <p:childTnLst>
                                    <p:set>
                                      <p:cBhvr>
                                        <p:cTn id="104" dur="1" fill="hold">
                                          <p:stCondLst>
                                            <p:cond delay="0"/>
                                          </p:stCondLst>
                                        </p:cTn>
                                        <p:tgtEl>
                                          <p:spTgt spid="36"/>
                                        </p:tgtEl>
                                        <p:attrNameLst>
                                          <p:attrName>style.visibility</p:attrName>
                                        </p:attrNameLst>
                                      </p:cBhvr>
                                      <p:to>
                                        <p:strVal val="visible"/>
                                      </p:to>
                                    </p:set>
                                    <p:anim calcmode="lin" valueType="num">
                                      <p:cBhvr additive="base">
                                        <p:cTn id="105" dur="500" fill="hold"/>
                                        <p:tgtEl>
                                          <p:spTgt spid="36"/>
                                        </p:tgtEl>
                                        <p:attrNameLst>
                                          <p:attrName>ppt_x</p:attrName>
                                        </p:attrNameLst>
                                      </p:cBhvr>
                                      <p:tavLst>
                                        <p:tav tm="0">
                                          <p:val>
                                            <p:strVal val="#ppt_x"/>
                                          </p:val>
                                        </p:tav>
                                        <p:tav tm="100000">
                                          <p:val>
                                            <p:strVal val="#ppt_x"/>
                                          </p:val>
                                        </p:tav>
                                      </p:tavLst>
                                    </p:anim>
                                    <p:anim calcmode="lin" valueType="num">
                                      <p:cBhvr additive="base">
                                        <p:cTn id="106" dur="500" fill="hold"/>
                                        <p:tgtEl>
                                          <p:spTgt spid="36"/>
                                        </p:tgtEl>
                                        <p:attrNameLst>
                                          <p:attrName>ppt_y</p:attrName>
                                        </p:attrNameLst>
                                      </p:cBhvr>
                                      <p:tavLst>
                                        <p:tav tm="0">
                                          <p:val>
                                            <p:strVal val="1+#ppt_h/2"/>
                                          </p:val>
                                        </p:tav>
                                        <p:tav tm="100000">
                                          <p:val>
                                            <p:strVal val="#ppt_y"/>
                                          </p:val>
                                        </p:tav>
                                      </p:tavLst>
                                    </p:anim>
                                  </p:childTnLst>
                                </p:cTn>
                              </p:par>
                              <p:par>
                                <p:cTn id="107" presetID="10" presetClass="entr" presetSubtype="0" fill="hold" nodeType="withEffect">
                                  <p:stCondLst>
                                    <p:cond delay="0"/>
                                  </p:stCondLst>
                                  <p:childTnLst>
                                    <p:set>
                                      <p:cBhvr>
                                        <p:cTn id="108" dur="1" fill="hold">
                                          <p:stCondLst>
                                            <p:cond delay="0"/>
                                          </p:stCondLst>
                                        </p:cTn>
                                        <p:tgtEl>
                                          <p:spTgt spid="36"/>
                                        </p:tgtEl>
                                        <p:attrNameLst>
                                          <p:attrName>style.visibility</p:attrName>
                                        </p:attrNameLst>
                                      </p:cBhvr>
                                      <p:to>
                                        <p:strVal val="visible"/>
                                      </p:to>
                                    </p:set>
                                    <p:animEffect transition="in" filter="fade">
                                      <p:cBhvr>
                                        <p:cTn id="109" dur="500"/>
                                        <p:tgtEl>
                                          <p:spTgt spid="36"/>
                                        </p:tgtEl>
                                      </p:cBhvr>
                                    </p:animEffect>
                                  </p:childTnLst>
                                </p:cTn>
                              </p:par>
                            </p:childTnLst>
                          </p:cTn>
                        </p:par>
                        <p:par>
                          <p:cTn id="110" fill="hold">
                            <p:stCondLst>
                              <p:cond delay="9375"/>
                            </p:stCondLst>
                            <p:childTnLst>
                              <p:par>
                                <p:cTn id="111" presetID="12" presetClass="entr" presetSubtype="8" fill="hold" grpId="0" nodeType="afterEffect">
                                  <p:stCondLst>
                                    <p:cond delay="0"/>
                                  </p:stCondLst>
                                  <p:childTnLst>
                                    <p:set>
                                      <p:cBhvr>
                                        <p:cTn id="112" dur="1" fill="hold">
                                          <p:stCondLst>
                                            <p:cond delay="0"/>
                                          </p:stCondLst>
                                        </p:cTn>
                                        <p:tgtEl>
                                          <p:spTgt spid="35"/>
                                        </p:tgtEl>
                                        <p:attrNameLst>
                                          <p:attrName>style.visibility</p:attrName>
                                        </p:attrNameLst>
                                      </p:cBhvr>
                                      <p:to>
                                        <p:strVal val="visible"/>
                                      </p:to>
                                    </p:set>
                                    <p:anim calcmode="lin" valueType="num">
                                      <p:cBhvr additive="base">
                                        <p:cTn id="113" dur="500"/>
                                        <p:tgtEl>
                                          <p:spTgt spid="35"/>
                                        </p:tgtEl>
                                        <p:attrNameLst>
                                          <p:attrName>ppt_x</p:attrName>
                                        </p:attrNameLst>
                                      </p:cBhvr>
                                      <p:tavLst>
                                        <p:tav tm="0">
                                          <p:val>
                                            <p:strVal val="#ppt_x-#ppt_w*1.125000"/>
                                          </p:val>
                                        </p:tav>
                                        <p:tav tm="100000">
                                          <p:val>
                                            <p:strVal val="#ppt_x"/>
                                          </p:val>
                                        </p:tav>
                                      </p:tavLst>
                                    </p:anim>
                                    <p:animEffect transition="in" filter="wipe(right)">
                                      <p:cBhvr>
                                        <p:cTn id="114" dur="500"/>
                                        <p:tgtEl>
                                          <p:spTgt spid="35"/>
                                        </p:tgtEl>
                                      </p:cBhvr>
                                    </p:animEffect>
                                  </p:childTnLst>
                                </p:cTn>
                              </p:par>
                            </p:childTnLst>
                          </p:cTn>
                        </p:par>
                        <p:par>
                          <p:cTn id="115" fill="hold">
                            <p:stCondLst>
                              <p:cond delay="9875"/>
                            </p:stCondLst>
                            <p:childTnLst>
                              <p:par>
                                <p:cTn id="116" presetID="12" presetClass="entr" presetSubtype="8" fill="hold" grpId="0" nodeType="afterEffect">
                                  <p:stCondLst>
                                    <p:cond delay="0"/>
                                  </p:stCondLst>
                                  <p:childTnLst>
                                    <p:set>
                                      <p:cBhvr>
                                        <p:cTn id="117" dur="1" fill="hold">
                                          <p:stCondLst>
                                            <p:cond delay="0"/>
                                          </p:stCondLst>
                                        </p:cTn>
                                        <p:tgtEl>
                                          <p:spTgt spid="34"/>
                                        </p:tgtEl>
                                        <p:attrNameLst>
                                          <p:attrName>style.visibility</p:attrName>
                                        </p:attrNameLst>
                                      </p:cBhvr>
                                      <p:to>
                                        <p:strVal val="visible"/>
                                      </p:to>
                                    </p:set>
                                    <p:anim calcmode="lin" valueType="num">
                                      <p:cBhvr additive="base">
                                        <p:cTn id="118" dur="500"/>
                                        <p:tgtEl>
                                          <p:spTgt spid="34"/>
                                        </p:tgtEl>
                                        <p:attrNameLst>
                                          <p:attrName>ppt_x</p:attrName>
                                        </p:attrNameLst>
                                      </p:cBhvr>
                                      <p:tavLst>
                                        <p:tav tm="0">
                                          <p:val>
                                            <p:strVal val="#ppt_x-#ppt_w*1.125000"/>
                                          </p:val>
                                        </p:tav>
                                        <p:tav tm="100000">
                                          <p:val>
                                            <p:strVal val="#ppt_x"/>
                                          </p:val>
                                        </p:tav>
                                      </p:tavLst>
                                    </p:anim>
                                    <p:animEffect transition="in" filter="wipe(right)">
                                      <p:cBhvr>
                                        <p:cTn id="119" dur="500"/>
                                        <p:tgtEl>
                                          <p:spTgt spid="34"/>
                                        </p:tgtEl>
                                      </p:cBhvr>
                                    </p:animEffect>
                                  </p:childTnLst>
                                </p:cTn>
                              </p:par>
                            </p:childTnLst>
                          </p:cTn>
                        </p:par>
                        <p:par>
                          <p:cTn id="120" fill="hold">
                            <p:stCondLst>
                              <p:cond delay="10375"/>
                            </p:stCondLst>
                            <p:childTnLst>
                              <p:par>
                                <p:cTn id="121" presetID="53" presetClass="entr" presetSubtype="16" fill="hold" grpId="0" nodeType="afterEffect">
                                  <p:stCondLst>
                                    <p:cond delay="0"/>
                                  </p:stCondLst>
                                  <p:iterate type="lt">
                                    <p:tmPct val="10000"/>
                                  </p:iterate>
                                  <p:childTnLst>
                                    <p:set>
                                      <p:cBhvr>
                                        <p:cTn id="122" dur="1" fill="hold">
                                          <p:stCondLst>
                                            <p:cond delay="0"/>
                                          </p:stCondLst>
                                        </p:cTn>
                                        <p:tgtEl>
                                          <p:spTgt spid="45"/>
                                        </p:tgtEl>
                                        <p:attrNameLst>
                                          <p:attrName>style.visibility</p:attrName>
                                        </p:attrNameLst>
                                      </p:cBhvr>
                                      <p:to>
                                        <p:strVal val="visible"/>
                                      </p:to>
                                    </p:set>
                                    <p:anim calcmode="lin" valueType="num">
                                      <p:cBhvr>
                                        <p:cTn id="123" dur="250" fill="hold"/>
                                        <p:tgtEl>
                                          <p:spTgt spid="45"/>
                                        </p:tgtEl>
                                        <p:attrNameLst>
                                          <p:attrName>ppt_w</p:attrName>
                                        </p:attrNameLst>
                                      </p:cBhvr>
                                      <p:tavLst>
                                        <p:tav tm="0">
                                          <p:val>
                                            <p:fltVal val="0"/>
                                          </p:val>
                                        </p:tav>
                                        <p:tav tm="100000">
                                          <p:val>
                                            <p:strVal val="#ppt_w"/>
                                          </p:val>
                                        </p:tav>
                                      </p:tavLst>
                                    </p:anim>
                                    <p:anim calcmode="lin" valueType="num">
                                      <p:cBhvr>
                                        <p:cTn id="124" dur="250" fill="hold"/>
                                        <p:tgtEl>
                                          <p:spTgt spid="45"/>
                                        </p:tgtEl>
                                        <p:attrNameLst>
                                          <p:attrName>ppt_h</p:attrName>
                                        </p:attrNameLst>
                                      </p:cBhvr>
                                      <p:tavLst>
                                        <p:tav tm="0">
                                          <p:val>
                                            <p:fltVal val="0"/>
                                          </p:val>
                                        </p:tav>
                                        <p:tav tm="100000">
                                          <p:val>
                                            <p:strVal val="#ppt_h"/>
                                          </p:val>
                                        </p:tav>
                                      </p:tavLst>
                                    </p:anim>
                                    <p:animEffect transition="in" filter="fade">
                                      <p:cBhvr>
                                        <p:cTn id="125" dur="250"/>
                                        <p:tgtEl>
                                          <p:spTgt spid="45"/>
                                        </p:tgtEl>
                                      </p:cBhvr>
                                    </p:animEffect>
                                  </p:childTnLst>
                                </p:cTn>
                              </p:par>
                            </p:childTnLst>
                          </p:cTn>
                        </p:par>
                        <p:par>
                          <p:cTn id="126" fill="hold">
                            <p:stCondLst>
                              <p:cond delay="10775"/>
                            </p:stCondLst>
                            <p:childTnLst>
                              <p:par>
                                <p:cTn id="127" presetID="53" presetClass="entr" presetSubtype="16" fill="hold" grpId="0" nodeType="afterEffect">
                                  <p:stCondLst>
                                    <p:cond delay="0"/>
                                  </p:stCondLst>
                                  <p:iterate type="lt">
                                    <p:tmPct val="10000"/>
                                  </p:iterate>
                                  <p:childTnLst>
                                    <p:set>
                                      <p:cBhvr>
                                        <p:cTn id="128" dur="1" fill="hold">
                                          <p:stCondLst>
                                            <p:cond delay="0"/>
                                          </p:stCondLst>
                                        </p:cTn>
                                        <p:tgtEl>
                                          <p:spTgt spid="46"/>
                                        </p:tgtEl>
                                        <p:attrNameLst>
                                          <p:attrName>style.visibility</p:attrName>
                                        </p:attrNameLst>
                                      </p:cBhvr>
                                      <p:to>
                                        <p:strVal val="visible"/>
                                      </p:to>
                                    </p:set>
                                    <p:anim calcmode="lin" valueType="num">
                                      <p:cBhvr>
                                        <p:cTn id="129" dur="250" fill="hold"/>
                                        <p:tgtEl>
                                          <p:spTgt spid="46"/>
                                        </p:tgtEl>
                                        <p:attrNameLst>
                                          <p:attrName>ppt_w</p:attrName>
                                        </p:attrNameLst>
                                      </p:cBhvr>
                                      <p:tavLst>
                                        <p:tav tm="0">
                                          <p:val>
                                            <p:fltVal val="0"/>
                                          </p:val>
                                        </p:tav>
                                        <p:tav tm="100000">
                                          <p:val>
                                            <p:strVal val="#ppt_w"/>
                                          </p:val>
                                        </p:tav>
                                      </p:tavLst>
                                    </p:anim>
                                    <p:anim calcmode="lin" valueType="num">
                                      <p:cBhvr>
                                        <p:cTn id="130" dur="250" fill="hold"/>
                                        <p:tgtEl>
                                          <p:spTgt spid="46"/>
                                        </p:tgtEl>
                                        <p:attrNameLst>
                                          <p:attrName>ppt_h</p:attrName>
                                        </p:attrNameLst>
                                      </p:cBhvr>
                                      <p:tavLst>
                                        <p:tav tm="0">
                                          <p:val>
                                            <p:fltVal val="0"/>
                                          </p:val>
                                        </p:tav>
                                        <p:tav tm="100000">
                                          <p:val>
                                            <p:strVal val="#ppt_h"/>
                                          </p:val>
                                        </p:tav>
                                      </p:tavLst>
                                    </p:anim>
                                    <p:animEffect transition="in" filter="fade">
                                      <p:cBhvr>
                                        <p:cTn id="131" dur="2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p:bldP spid="19" grpId="0"/>
      <p:bldP spid="20" grpId="0" animBg="1"/>
      <p:bldP spid="21" grpId="0" animBg="1"/>
      <p:bldP spid="27" grpId="0" animBg="1"/>
      <p:bldP spid="28" grpId="0" animBg="1"/>
      <p:bldP spid="34" grpId="0" animBg="1"/>
      <p:bldP spid="35" grpId="0" animBg="1"/>
      <p:bldP spid="41" grpId="0"/>
      <p:bldP spid="42" grpId="0"/>
      <p:bldP spid="43" grpId="0"/>
      <p:bldP spid="44" grpId="0"/>
      <p:bldP spid="45" grpId="0"/>
      <p:bldP spid="4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 xmlns:a16="http://schemas.microsoft.com/office/drawing/2014/main" id="{744697B0-1275-47EB-9CE1-8BD3E0990161}"/>
              </a:ext>
            </a:extLst>
          </p:cNvPr>
          <p:cNvSpPr/>
          <p:nvPr/>
        </p:nvSpPr>
        <p:spPr>
          <a:xfrm>
            <a:off x="628650" y="1133475"/>
            <a:ext cx="3981450" cy="3981450"/>
          </a:xfrm>
          <a:prstGeom prst="ellipse">
            <a:avLst/>
          </a:prstGeom>
          <a:noFill/>
          <a:ln w="63500">
            <a:solidFill>
              <a:srgbClr val="4748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a:extLst>
              <a:ext uri="{FF2B5EF4-FFF2-40B4-BE49-F238E27FC236}">
                <a16:creationId xmlns="" xmlns:a16="http://schemas.microsoft.com/office/drawing/2014/main" id="{3736B536-9D3A-4B1C-8F07-A5F3F24A3EA5}"/>
              </a:ext>
            </a:extLst>
          </p:cNvPr>
          <p:cNvSpPr txBox="1"/>
          <p:nvPr/>
        </p:nvSpPr>
        <p:spPr>
          <a:xfrm flipH="1">
            <a:off x="1885039" y="1755462"/>
            <a:ext cx="1468672" cy="2862322"/>
          </a:xfrm>
          <a:prstGeom prst="rect">
            <a:avLst/>
          </a:prstGeom>
          <a:noFill/>
        </p:spPr>
        <p:txBody>
          <a:bodyPr wrap="none" rtlCol="0">
            <a:spAutoFit/>
          </a:bodyPr>
          <a:lstStyle/>
          <a:p>
            <a:pPr algn="ctr"/>
            <a:r>
              <a:rPr lang="en-US" altLang="zh-CN" sz="18000" b="1" dirty="0">
                <a:solidFill>
                  <a:srgbClr val="404040"/>
                </a:solidFill>
                <a:cs typeface="+mn-ea"/>
                <a:sym typeface="+mn-lt"/>
              </a:rPr>
              <a:t>4</a:t>
            </a:r>
            <a:endParaRPr lang="zh-CN" altLang="en-US" sz="18000" b="1" dirty="0">
              <a:solidFill>
                <a:srgbClr val="404040"/>
              </a:solidFill>
              <a:cs typeface="+mn-ea"/>
              <a:sym typeface="+mn-lt"/>
            </a:endParaRPr>
          </a:p>
        </p:txBody>
      </p:sp>
      <p:sp>
        <p:nvSpPr>
          <p:cNvPr id="4" name="椭圆 3">
            <a:extLst>
              <a:ext uri="{FF2B5EF4-FFF2-40B4-BE49-F238E27FC236}">
                <a16:creationId xmlns="" xmlns:a16="http://schemas.microsoft.com/office/drawing/2014/main" id="{72EE5705-D67C-409B-A618-3BDB84BF3F17}"/>
              </a:ext>
            </a:extLst>
          </p:cNvPr>
          <p:cNvSpPr/>
          <p:nvPr/>
        </p:nvSpPr>
        <p:spPr>
          <a:xfrm rot="6013526">
            <a:off x="1113790" y="4588990"/>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 name="图片 4">
            <a:extLst>
              <a:ext uri="{FF2B5EF4-FFF2-40B4-BE49-F238E27FC236}">
                <a16:creationId xmlns="" xmlns:a16="http://schemas.microsoft.com/office/drawing/2014/main" id="{FBA84ADA-F2CD-4E4E-AC9A-3AB193453AA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32405" y="3793060"/>
            <a:ext cx="1744980" cy="1744980"/>
          </a:xfrm>
          <a:prstGeom prst="rect">
            <a:avLst/>
          </a:prstGeom>
          <a:effectLst>
            <a:outerShdw blurRad="279400" dist="88900" dir="8100000" sx="101000" sy="101000" algn="tr" rotWithShape="0">
              <a:prstClr val="black">
                <a:alpha val="40000"/>
              </a:prstClr>
            </a:outerShdw>
          </a:effectLst>
        </p:spPr>
      </p:pic>
      <p:pic>
        <p:nvPicPr>
          <p:cNvPr id="6" name="图片 5">
            <a:extLst>
              <a:ext uri="{FF2B5EF4-FFF2-40B4-BE49-F238E27FC236}">
                <a16:creationId xmlns="" xmlns:a16="http://schemas.microsoft.com/office/drawing/2014/main" id="{600F67DA-3CA7-48AD-B716-31363DDF75A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786130"/>
            <a:ext cx="2586990" cy="2586990"/>
          </a:xfrm>
          <a:prstGeom prst="rect">
            <a:avLst/>
          </a:prstGeom>
          <a:effectLst>
            <a:outerShdw blurRad="139700" dist="88900" dir="8100000" algn="tl" rotWithShape="0">
              <a:prstClr val="black">
                <a:alpha val="40000"/>
              </a:prstClr>
            </a:outerShdw>
          </a:effectLst>
        </p:spPr>
      </p:pic>
      <p:sp>
        <p:nvSpPr>
          <p:cNvPr id="7" name="椭圆 6">
            <a:extLst>
              <a:ext uri="{FF2B5EF4-FFF2-40B4-BE49-F238E27FC236}">
                <a16:creationId xmlns="" xmlns:a16="http://schemas.microsoft.com/office/drawing/2014/main" id="{69965D7E-7F5C-47F5-AE01-9C136AE664CA}"/>
              </a:ext>
            </a:extLst>
          </p:cNvPr>
          <p:cNvSpPr/>
          <p:nvPr/>
        </p:nvSpPr>
        <p:spPr>
          <a:xfrm rot="6013526">
            <a:off x="3147106" y="11100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a:extLst>
              <a:ext uri="{FF2B5EF4-FFF2-40B4-BE49-F238E27FC236}">
                <a16:creationId xmlns="" xmlns:a16="http://schemas.microsoft.com/office/drawing/2014/main" id="{3BFF7E80-2EEF-403C-AB14-CBF3F5B9F9DF}"/>
              </a:ext>
            </a:extLst>
          </p:cNvPr>
          <p:cNvSpPr/>
          <p:nvPr/>
        </p:nvSpPr>
        <p:spPr>
          <a:xfrm rot="6013526">
            <a:off x="11748256" y="3607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片 8">
            <a:extLst>
              <a:ext uri="{FF2B5EF4-FFF2-40B4-BE49-F238E27FC236}">
                <a16:creationId xmlns="" xmlns:a16="http://schemas.microsoft.com/office/drawing/2014/main" id="{475A45B2-EAB9-490D-A212-0E5B674687B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297719" y="5696454"/>
            <a:ext cx="1744980" cy="1744980"/>
          </a:xfrm>
          <a:prstGeom prst="rect">
            <a:avLst/>
          </a:prstGeom>
          <a:effectLst>
            <a:outerShdw blurRad="279400" dist="88900" dir="8100000" sx="101000" sy="101000" algn="tr" rotWithShape="0">
              <a:prstClr val="black">
                <a:alpha val="40000"/>
              </a:prstClr>
            </a:outerShdw>
          </a:effectLst>
        </p:spPr>
      </p:pic>
      <p:pic>
        <p:nvPicPr>
          <p:cNvPr id="10" name="图片 9">
            <a:extLst>
              <a:ext uri="{FF2B5EF4-FFF2-40B4-BE49-F238E27FC236}">
                <a16:creationId xmlns="" xmlns:a16="http://schemas.microsoft.com/office/drawing/2014/main" id="{0C51B231-BE34-4F31-A57E-736FDE65B1E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200115" y="5213461"/>
            <a:ext cx="965985" cy="965985"/>
          </a:xfrm>
          <a:prstGeom prst="rect">
            <a:avLst/>
          </a:prstGeom>
          <a:effectLst>
            <a:outerShdw blurRad="139700" dist="88900" dir="8100000" algn="tl" rotWithShape="0">
              <a:prstClr val="black">
                <a:alpha val="40000"/>
              </a:prstClr>
            </a:outerShdw>
          </a:effectLst>
        </p:spPr>
      </p:pic>
      <p:sp>
        <p:nvSpPr>
          <p:cNvPr id="11" name="椭圆 10">
            <a:extLst>
              <a:ext uri="{FF2B5EF4-FFF2-40B4-BE49-F238E27FC236}">
                <a16:creationId xmlns="" xmlns:a16="http://schemas.microsoft.com/office/drawing/2014/main" id="{945700B1-7B7D-4A63-BFEB-1B308A06DCEF}"/>
              </a:ext>
            </a:extLst>
          </p:cNvPr>
          <p:cNvSpPr/>
          <p:nvPr/>
        </p:nvSpPr>
        <p:spPr>
          <a:xfrm rot="6013526">
            <a:off x="5140169" y="1628602"/>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a:extLst>
              <a:ext uri="{FF2B5EF4-FFF2-40B4-BE49-F238E27FC236}">
                <a16:creationId xmlns="" xmlns:a16="http://schemas.microsoft.com/office/drawing/2014/main" id="{8AB9B99D-5867-4F9B-9961-B43C5BF7BD5E}"/>
              </a:ext>
            </a:extLst>
          </p:cNvPr>
          <p:cNvSpPr txBox="1"/>
          <p:nvPr/>
        </p:nvSpPr>
        <p:spPr>
          <a:xfrm>
            <a:off x="6644382" y="2225945"/>
            <a:ext cx="4339650" cy="1067343"/>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5400" b="1" i="0" u="none" strike="noStrike" kern="1200" cap="none" spc="0" normalizeH="0" baseline="0" noProof="0" dirty="0">
                <a:ln>
                  <a:noFill/>
                </a:ln>
                <a:solidFill>
                  <a:srgbClr val="47484A"/>
                </a:solidFill>
                <a:effectLst/>
                <a:uLnTx/>
                <a:uFillTx/>
                <a:cs typeface="+mn-ea"/>
                <a:sym typeface="+mn-lt"/>
              </a:rPr>
              <a:t>明年工作计划</a:t>
            </a:r>
          </a:p>
        </p:txBody>
      </p:sp>
      <p:sp>
        <p:nvSpPr>
          <p:cNvPr id="13" name="矩形 1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DE058082-BA59-475B-BF36-DB4AE74955EB}"/>
              </a:ext>
            </a:extLst>
          </p:cNvPr>
          <p:cNvSpPr/>
          <p:nvPr/>
        </p:nvSpPr>
        <p:spPr>
          <a:xfrm>
            <a:off x="6741583" y="3293225"/>
            <a:ext cx="4333378" cy="701346"/>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600" b="0" i="0" u="none" strike="noStrike" kern="1200" cap="none" spc="0" normalizeH="0" baseline="0" noProof="0" dirty="0" err="1">
                <a:ln>
                  <a:noFill/>
                </a:ln>
                <a:solidFill>
                  <a:schemeClr val="tx1"/>
                </a:solidFill>
                <a:effectLst/>
                <a:uLnTx/>
                <a:uFillTx/>
                <a:cs typeface="+mn-ea"/>
                <a:sym typeface="+mn-lt"/>
              </a:rPr>
              <a:t>amet</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consectetur</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adipiscing</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elit</a:t>
            </a:r>
            <a:r>
              <a:rPr kumimoji="0" lang="en-US" altLang="zh-CN" sz="1600" b="0" i="0" u="none" strike="noStrike" kern="1200" cap="none" spc="0" normalizeH="0" baseline="0" noProof="0" dirty="0">
                <a:ln>
                  <a:noFill/>
                </a:ln>
                <a:solidFill>
                  <a:schemeClr val="tx1"/>
                </a:solidFill>
                <a:effectLst/>
                <a:uLnTx/>
                <a:uFillTx/>
                <a:cs typeface="+mn-ea"/>
                <a:sym typeface="+mn-lt"/>
              </a:rPr>
              <a:t>. </a:t>
            </a:r>
          </a:p>
        </p:txBody>
      </p:sp>
    </p:spTree>
    <p:extLst>
      <p:ext uri="{BB962C8B-B14F-4D97-AF65-F5344CB8AC3E}">
        <p14:creationId xmlns:p14="http://schemas.microsoft.com/office/powerpoint/2010/main" val="74519304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7"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900" decel="100000" fill="hold"/>
                                        <p:tgtEl>
                                          <p:spTgt spid="3"/>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18" presetID="31" presetClass="entr" presetSubtype="0" fill="hold" nodeType="withEffect">
                                  <p:stCondLst>
                                    <p:cond delay="200"/>
                                  </p:stCondLst>
                                  <p:childTnLst>
                                    <p:set>
                                      <p:cBhvr>
                                        <p:cTn id="19" dur="1" fill="hold">
                                          <p:stCondLst>
                                            <p:cond delay="0"/>
                                          </p:stCondLst>
                                        </p:cTn>
                                        <p:tgtEl>
                                          <p:spTgt spid="6"/>
                                        </p:tgtEl>
                                        <p:attrNameLst>
                                          <p:attrName>style.visibility</p:attrName>
                                        </p:attrNameLst>
                                      </p:cBhvr>
                                      <p:to>
                                        <p:strVal val="visible"/>
                                      </p:to>
                                    </p:set>
                                    <p:anim calcmode="lin" valueType="num">
                                      <p:cBhvr>
                                        <p:cTn id="20" dur="1000" fill="hold"/>
                                        <p:tgtEl>
                                          <p:spTgt spid="6"/>
                                        </p:tgtEl>
                                        <p:attrNameLst>
                                          <p:attrName>ppt_w</p:attrName>
                                        </p:attrNameLst>
                                      </p:cBhvr>
                                      <p:tavLst>
                                        <p:tav tm="0">
                                          <p:val>
                                            <p:fltVal val="0"/>
                                          </p:val>
                                        </p:tav>
                                        <p:tav tm="100000">
                                          <p:val>
                                            <p:strVal val="#ppt_w"/>
                                          </p:val>
                                        </p:tav>
                                      </p:tavLst>
                                    </p:anim>
                                    <p:anim calcmode="lin" valueType="num">
                                      <p:cBhvr>
                                        <p:cTn id="21" dur="1000" fill="hold"/>
                                        <p:tgtEl>
                                          <p:spTgt spid="6"/>
                                        </p:tgtEl>
                                        <p:attrNameLst>
                                          <p:attrName>ppt_h</p:attrName>
                                        </p:attrNameLst>
                                      </p:cBhvr>
                                      <p:tavLst>
                                        <p:tav tm="0">
                                          <p:val>
                                            <p:fltVal val="0"/>
                                          </p:val>
                                        </p:tav>
                                        <p:tav tm="100000">
                                          <p:val>
                                            <p:strVal val="#ppt_h"/>
                                          </p:val>
                                        </p:tav>
                                      </p:tavLst>
                                    </p:anim>
                                    <p:anim calcmode="lin" valueType="num">
                                      <p:cBhvr>
                                        <p:cTn id="22" dur="1000" fill="hold"/>
                                        <p:tgtEl>
                                          <p:spTgt spid="6"/>
                                        </p:tgtEl>
                                        <p:attrNameLst>
                                          <p:attrName>style.rotation</p:attrName>
                                        </p:attrNameLst>
                                      </p:cBhvr>
                                      <p:tavLst>
                                        <p:tav tm="0">
                                          <p:val>
                                            <p:fltVal val="90"/>
                                          </p:val>
                                        </p:tav>
                                        <p:tav tm="100000">
                                          <p:val>
                                            <p:fltVal val="0"/>
                                          </p:val>
                                        </p:tav>
                                      </p:tavLst>
                                    </p:anim>
                                    <p:animEffect transition="in" filter="fade">
                                      <p:cBhvr>
                                        <p:cTn id="23" dur="1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500" fill="hold"/>
                                        <p:tgtEl>
                                          <p:spTgt spid="7"/>
                                        </p:tgtEl>
                                        <p:attrNameLst>
                                          <p:attrName>ppt_w</p:attrName>
                                        </p:attrNameLst>
                                      </p:cBhvr>
                                      <p:tavLst>
                                        <p:tav tm="0">
                                          <p:val>
                                            <p:fltVal val="0"/>
                                          </p:val>
                                        </p:tav>
                                        <p:tav tm="100000">
                                          <p:val>
                                            <p:strVal val="#ppt_w"/>
                                          </p:val>
                                        </p:tav>
                                      </p:tavLst>
                                    </p:anim>
                                    <p:anim calcmode="lin" valueType="num">
                                      <p:cBhvr>
                                        <p:cTn id="41" dur="500" fill="hold"/>
                                        <p:tgtEl>
                                          <p:spTgt spid="7"/>
                                        </p:tgtEl>
                                        <p:attrNameLst>
                                          <p:attrName>ppt_h</p:attrName>
                                        </p:attrNameLst>
                                      </p:cBhvr>
                                      <p:tavLst>
                                        <p:tav tm="0">
                                          <p:val>
                                            <p:fltVal val="0"/>
                                          </p:val>
                                        </p:tav>
                                        <p:tav tm="100000">
                                          <p:val>
                                            <p:strVal val="#ppt_h"/>
                                          </p:val>
                                        </p:tav>
                                      </p:tavLst>
                                    </p:anim>
                                    <p:animEffect transition="in" filter="fade">
                                      <p:cBhvr>
                                        <p:cTn id="42" dur="500"/>
                                        <p:tgtEl>
                                          <p:spTgt spid="7"/>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p:cTn id="45" dur="500" fill="hold"/>
                                        <p:tgtEl>
                                          <p:spTgt spid="8"/>
                                        </p:tgtEl>
                                        <p:attrNameLst>
                                          <p:attrName>ppt_w</p:attrName>
                                        </p:attrNameLst>
                                      </p:cBhvr>
                                      <p:tavLst>
                                        <p:tav tm="0">
                                          <p:val>
                                            <p:fltVal val="0"/>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animEffect transition="in" filter="fade">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nodeType="click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childTnLst>
                                </p:cTn>
                              </p:par>
                              <p:par>
                                <p:cTn id="55" presetID="31" presetClass="entr" presetSubtype="0" fill="hold" nodeType="withEffect">
                                  <p:stCondLst>
                                    <p:cond delay="200"/>
                                  </p:stCondLst>
                                  <p:childTnLst>
                                    <p:set>
                                      <p:cBhvr>
                                        <p:cTn id="56" dur="1" fill="hold">
                                          <p:stCondLst>
                                            <p:cond delay="0"/>
                                          </p:stCondLst>
                                        </p:cTn>
                                        <p:tgtEl>
                                          <p:spTgt spid="10"/>
                                        </p:tgtEl>
                                        <p:attrNameLst>
                                          <p:attrName>style.visibility</p:attrName>
                                        </p:attrNameLst>
                                      </p:cBhvr>
                                      <p:to>
                                        <p:strVal val="visible"/>
                                      </p:to>
                                    </p:set>
                                    <p:anim calcmode="lin" valueType="num">
                                      <p:cBhvr>
                                        <p:cTn id="57" dur="1000" fill="hold"/>
                                        <p:tgtEl>
                                          <p:spTgt spid="10"/>
                                        </p:tgtEl>
                                        <p:attrNameLst>
                                          <p:attrName>ppt_w</p:attrName>
                                        </p:attrNameLst>
                                      </p:cBhvr>
                                      <p:tavLst>
                                        <p:tav tm="0">
                                          <p:val>
                                            <p:fltVal val="0"/>
                                          </p:val>
                                        </p:tav>
                                        <p:tav tm="100000">
                                          <p:val>
                                            <p:strVal val="#ppt_w"/>
                                          </p:val>
                                        </p:tav>
                                      </p:tavLst>
                                    </p:anim>
                                    <p:anim calcmode="lin" valueType="num">
                                      <p:cBhvr>
                                        <p:cTn id="58" dur="1000" fill="hold"/>
                                        <p:tgtEl>
                                          <p:spTgt spid="10"/>
                                        </p:tgtEl>
                                        <p:attrNameLst>
                                          <p:attrName>ppt_h</p:attrName>
                                        </p:attrNameLst>
                                      </p:cBhvr>
                                      <p:tavLst>
                                        <p:tav tm="0">
                                          <p:val>
                                            <p:fltVal val="0"/>
                                          </p:val>
                                        </p:tav>
                                        <p:tav tm="100000">
                                          <p:val>
                                            <p:strVal val="#ppt_h"/>
                                          </p:val>
                                        </p:tav>
                                      </p:tavLst>
                                    </p:anim>
                                    <p:anim calcmode="lin" valueType="num">
                                      <p:cBhvr>
                                        <p:cTn id="59" dur="1000" fill="hold"/>
                                        <p:tgtEl>
                                          <p:spTgt spid="10"/>
                                        </p:tgtEl>
                                        <p:attrNameLst>
                                          <p:attrName>style.rotation</p:attrName>
                                        </p:attrNameLst>
                                      </p:cBhvr>
                                      <p:tavLst>
                                        <p:tav tm="0">
                                          <p:val>
                                            <p:fltVal val="90"/>
                                          </p:val>
                                        </p:tav>
                                        <p:tav tm="100000">
                                          <p:val>
                                            <p:fltVal val="0"/>
                                          </p:val>
                                        </p:tav>
                                      </p:tavLst>
                                    </p:anim>
                                    <p:animEffect transition="in" filter="fade">
                                      <p:cBhvr>
                                        <p:cTn id="60" dur="1000"/>
                                        <p:tgtEl>
                                          <p:spTgt spid="10"/>
                                        </p:tgtEl>
                                      </p:cBhvr>
                                    </p:animEffect>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grpId="0" nodeType="click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p:cTn id="65" dur="500" fill="hold"/>
                                        <p:tgtEl>
                                          <p:spTgt spid="11"/>
                                        </p:tgtEl>
                                        <p:attrNameLst>
                                          <p:attrName>ppt_w</p:attrName>
                                        </p:attrNameLst>
                                      </p:cBhvr>
                                      <p:tavLst>
                                        <p:tav tm="0">
                                          <p:val>
                                            <p:fltVal val="0"/>
                                          </p:val>
                                        </p:tav>
                                        <p:tav tm="100000">
                                          <p:val>
                                            <p:strVal val="#ppt_w"/>
                                          </p:val>
                                        </p:tav>
                                      </p:tavLst>
                                    </p:anim>
                                    <p:anim calcmode="lin" valueType="num">
                                      <p:cBhvr>
                                        <p:cTn id="66" dur="500" fill="hold"/>
                                        <p:tgtEl>
                                          <p:spTgt spid="11"/>
                                        </p:tgtEl>
                                        <p:attrNameLst>
                                          <p:attrName>ppt_h</p:attrName>
                                        </p:attrNameLst>
                                      </p:cBhvr>
                                      <p:tavLst>
                                        <p:tav tm="0">
                                          <p:val>
                                            <p:fltVal val="0"/>
                                          </p:val>
                                        </p:tav>
                                        <p:tav tm="100000">
                                          <p:val>
                                            <p:strVal val="#ppt_h"/>
                                          </p:val>
                                        </p:tav>
                                      </p:tavLst>
                                    </p:anim>
                                    <p:animEffect transition="in" filter="fade">
                                      <p:cBhvr>
                                        <p:cTn id="67" dur="500"/>
                                        <p:tgtEl>
                                          <p:spTgt spid="11"/>
                                        </p:tgtEl>
                                      </p:cBhvr>
                                    </p:animEffect>
                                  </p:childTnLst>
                                </p:cTn>
                              </p:par>
                              <p:par>
                                <p:cTn id="68" presetID="31" presetClass="entr" presetSubtype="0"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1000" fill="hold"/>
                                        <p:tgtEl>
                                          <p:spTgt spid="12"/>
                                        </p:tgtEl>
                                        <p:attrNameLst>
                                          <p:attrName>ppt_w</p:attrName>
                                        </p:attrNameLst>
                                      </p:cBhvr>
                                      <p:tavLst>
                                        <p:tav tm="0">
                                          <p:val>
                                            <p:fltVal val="0"/>
                                          </p:val>
                                        </p:tav>
                                        <p:tav tm="100000">
                                          <p:val>
                                            <p:strVal val="#ppt_w"/>
                                          </p:val>
                                        </p:tav>
                                      </p:tavLst>
                                    </p:anim>
                                    <p:anim calcmode="lin" valueType="num">
                                      <p:cBhvr>
                                        <p:cTn id="71" dur="1000" fill="hold"/>
                                        <p:tgtEl>
                                          <p:spTgt spid="12"/>
                                        </p:tgtEl>
                                        <p:attrNameLst>
                                          <p:attrName>ppt_h</p:attrName>
                                        </p:attrNameLst>
                                      </p:cBhvr>
                                      <p:tavLst>
                                        <p:tav tm="0">
                                          <p:val>
                                            <p:fltVal val="0"/>
                                          </p:val>
                                        </p:tav>
                                        <p:tav tm="100000">
                                          <p:val>
                                            <p:strVal val="#ppt_h"/>
                                          </p:val>
                                        </p:tav>
                                      </p:tavLst>
                                    </p:anim>
                                    <p:anim calcmode="lin" valueType="num">
                                      <p:cBhvr>
                                        <p:cTn id="72" dur="1000" fill="hold"/>
                                        <p:tgtEl>
                                          <p:spTgt spid="12"/>
                                        </p:tgtEl>
                                        <p:attrNameLst>
                                          <p:attrName>style.rotation</p:attrName>
                                        </p:attrNameLst>
                                      </p:cBhvr>
                                      <p:tavLst>
                                        <p:tav tm="0">
                                          <p:val>
                                            <p:fltVal val="90"/>
                                          </p:val>
                                        </p:tav>
                                        <p:tav tm="100000">
                                          <p:val>
                                            <p:fltVal val="0"/>
                                          </p:val>
                                        </p:tav>
                                      </p:tavLst>
                                    </p:anim>
                                    <p:animEffect transition="in" filter="fade">
                                      <p:cBhvr>
                                        <p:cTn id="73" dur="1000"/>
                                        <p:tgtEl>
                                          <p:spTgt spid="12"/>
                                        </p:tgtEl>
                                      </p:cBhvr>
                                    </p:animEffect>
                                  </p:childTnLst>
                                </p:cTn>
                              </p:par>
                              <p:par>
                                <p:cTn id="74" presetID="31" presetClass="entr" presetSubtype="0"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p:cTn id="76" dur="1000" fill="hold"/>
                                        <p:tgtEl>
                                          <p:spTgt spid="13"/>
                                        </p:tgtEl>
                                        <p:attrNameLst>
                                          <p:attrName>ppt_w</p:attrName>
                                        </p:attrNameLst>
                                      </p:cBhvr>
                                      <p:tavLst>
                                        <p:tav tm="0">
                                          <p:val>
                                            <p:fltVal val="0"/>
                                          </p:val>
                                        </p:tav>
                                        <p:tav tm="100000">
                                          <p:val>
                                            <p:strVal val="#ppt_w"/>
                                          </p:val>
                                        </p:tav>
                                      </p:tavLst>
                                    </p:anim>
                                    <p:anim calcmode="lin" valueType="num">
                                      <p:cBhvr>
                                        <p:cTn id="77" dur="1000" fill="hold"/>
                                        <p:tgtEl>
                                          <p:spTgt spid="13"/>
                                        </p:tgtEl>
                                        <p:attrNameLst>
                                          <p:attrName>ppt_h</p:attrName>
                                        </p:attrNameLst>
                                      </p:cBhvr>
                                      <p:tavLst>
                                        <p:tav tm="0">
                                          <p:val>
                                            <p:fltVal val="0"/>
                                          </p:val>
                                        </p:tav>
                                        <p:tav tm="100000">
                                          <p:val>
                                            <p:strVal val="#ppt_h"/>
                                          </p:val>
                                        </p:tav>
                                      </p:tavLst>
                                    </p:anim>
                                    <p:anim calcmode="lin" valueType="num">
                                      <p:cBhvr>
                                        <p:cTn id="78" dur="1000" fill="hold"/>
                                        <p:tgtEl>
                                          <p:spTgt spid="13"/>
                                        </p:tgtEl>
                                        <p:attrNameLst>
                                          <p:attrName>style.rotation</p:attrName>
                                        </p:attrNameLst>
                                      </p:cBhvr>
                                      <p:tavLst>
                                        <p:tav tm="0">
                                          <p:val>
                                            <p:fltVal val="90"/>
                                          </p:val>
                                        </p:tav>
                                        <p:tav tm="100000">
                                          <p:val>
                                            <p:fltVal val="0"/>
                                          </p:val>
                                        </p:tav>
                                      </p:tavLst>
                                    </p:anim>
                                    <p:animEffect transition="in" filter="fade">
                                      <p:cBhvr>
                                        <p:cTn id="79"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7" grpId="0" animBg="1"/>
      <p:bldP spid="8" grpId="0" animBg="1"/>
      <p:bldP spid="11" grpId="0" animBg="1"/>
      <p:bldP spid="12"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0BDAA3D0-7E54-415F-AE09-2C8A98849307}"/>
              </a:ext>
            </a:extLst>
          </p:cNvPr>
          <p:cNvGrpSpPr/>
          <p:nvPr/>
        </p:nvGrpSpPr>
        <p:grpSpPr>
          <a:xfrm rot="20693666">
            <a:off x="-1402064" y="-1917173"/>
            <a:ext cx="3286171" cy="3834344"/>
            <a:chOff x="-1285950" y="-1787616"/>
            <a:chExt cx="3286171" cy="3834344"/>
          </a:xfrm>
        </p:grpSpPr>
        <p:pic>
          <p:nvPicPr>
            <p:cNvPr id="3" name="图片 2">
              <a:extLst>
                <a:ext uri="{FF2B5EF4-FFF2-40B4-BE49-F238E27FC236}">
                  <a16:creationId xmlns="" xmlns:a16="http://schemas.microsoft.com/office/drawing/2014/main" id="{C035CB42-0819-4236-B872-33C81906D15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4" name="图片 3">
              <a:extLst>
                <a:ext uri="{FF2B5EF4-FFF2-40B4-BE49-F238E27FC236}">
                  <a16:creationId xmlns="" xmlns:a16="http://schemas.microsoft.com/office/drawing/2014/main" id="{5CE7AA98-6A18-4456-8424-5B4AA2906C7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5" name="椭圆 4">
              <a:extLst>
                <a:ext uri="{FF2B5EF4-FFF2-40B4-BE49-F238E27FC236}">
                  <a16:creationId xmlns="" xmlns:a16="http://schemas.microsoft.com/office/drawing/2014/main" id="{8571DAAF-65CF-4307-89EA-616D7ACFFC9D}"/>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A7C98746-A5A3-4EF7-9750-D27498E46D31}"/>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a:extLst>
              <a:ext uri="{FF2B5EF4-FFF2-40B4-BE49-F238E27FC236}">
                <a16:creationId xmlns="" xmlns:a16="http://schemas.microsoft.com/office/drawing/2014/main" id="{6F1E30C9-6715-419B-8E0D-7163B1162649}"/>
              </a:ext>
            </a:extLst>
          </p:cNvPr>
          <p:cNvGrpSpPr/>
          <p:nvPr/>
        </p:nvGrpSpPr>
        <p:grpSpPr>
          <a:xfrm>
            <a:off x="1120575" y="416620"/>
            <a:ext cx="3441290" cy="625094"/>
            <a:chOff x="1164117" y="416620"/>
            <a:chExt cx="3441290" cy="625094"/>
          </a:xfrm>
        </p:grpSpPr>
        <p:sp>
          <p:nvSpPr>
            <p:cNvPr id="8" name="文本框 7">
              <a:extLst>
                <a:ext uri="{FF2B5EF4-FFF2-40B4-BE49-F238E27FC236}">
                  <a16:creationId xmlns="" xmlns:a16="http://schemas.microsoft.com/office/drawing/2014/main" id="{6E226000-91F5-471F-BA1B-8FADBB405B2B}"/>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明年工作计划</a:t>
              </a:r>
            </a:p>
          </p:txBody>
        </p:sp>
        <p:sp>
          <p:nvSpPr>
            <p:cNvPr id="9" name="矩形 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C6B167F4-8769-41DE-8C6D-C1648D829442}"/>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sp>
        <p:nvSpPr>
          <p:cNvPr id="10" name="矩形 9">
            <a:extLst>
              <a:ext uri="{FF2B5EF4-FFF2-40B4-BE49-F238E27FC236}">
                <a16:creationId xmlns="" xmlns:a16="http://schemas.microsoft.com/office/drawing/2014/main" id="{F0D8208D-01D3-4160-AC41-D5FD760F83F4}"/>
              </a:ext>
            </a:extLst>
          </p:cNvPr>
          <p:cNvSpPr/>
          <p:nvPr/>
        </p:nvSpPr>
        <p:spPr>
          <a:xfrm>
            <a:off x="2570244" y="2054334"/>
            <a:ext cx="8452324" cy="1662295"/>
          </a:xfrm>
          <a:prstGeom prst="rect">
            <a:avLst/>
          </a:prstGeom>
          <a:solidFill>
            <a:schemeClr val="bg1">
              <a:lumMod val="95000"/>
            </a:schemeClr>
          </a:solidFill>
          <a:ln w="25400">
            <a:gradFill flip="none" rotWithShape="1">
              <a:gsLst>
                <a:gs pos="0">
                  <a:schemeClr val="bg1">
                    <a:lumMod val="71000"/>
                  </a:schemeClr>
                </a:gs>
                <a:gs pos="100000">
                  <a:schemeClr val="bg1"/>
                </a:gs>
              </a:gsLst>
              <a:lin ang="2700000" scaled="1"/>
              <a:tileRect/>
            </a:gradFill>
          </a:ln>
          <a:effectLst>
            <a:innerShdw blurRad="190500" dist="63500" dir="13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11" name="组合 10">
            <a:extLst>
              <a:ext uri="{FF2B5EF4-FFF2-40B4-BE49-F238E27FC236}">
                <a16:creationId xmlns="" xmlns:a16="http://schemas.microsoft.com/office/drawing/2014/main" id="{4D178431-803F-498C-A109-F1F793A2B174}"/>
              </a:ext>
            </a:extLst>
          </p:cNvPr>
          <p:cNvGrpSpPr/>
          <p:nvPr/>
        </p:nvGrpSpPr>
        <p:grpSpPr>
          <a:xfrm>
            <a:off x="1136883" y="1936131"/>
            <a:ext cx="2106321" cy="1866815"/>
            <a:chOff x="1159676" y="1587174"/>
            <a:chExt cx="2106321" cy="1866815"/>
          </a:xfrm>
        </p:grpSpPr>
        <p:sp>
          <p:nvSpPr>
            <p:cNvPr id="12" name="Freeform 5">
              <a:extLst>
                <a:ext uri="{FF2B5EF4-FFF2-40B4-BE49-F238E27FC236}">
                  <a16:creationId xmlns="" xmlns:a16="http://schemas.microsoft.com/office/drawing/2014/main" id="{5CD6476B-5778-49C4-AAF6-153E2877BE04}"/>
                </a:ext>
              </a:extLst>
            </p:cNvPr>
            <p:cNvSpPr>
              <a:spLocks/>
            </p:cNvSpPr>
            <p:nvPr/>
          </p:nvSpPr>
          <p:spPr bwMode="auto">
            <a:xfrm>
              <a:off x="1159676" y="1587174"/>
              <a:ext cx="2106321" cy="186681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3" name="Freeform 5">
              <a:extLst>
                <a:ext uri="{FF2B5EF4-FFF2-40B4-BE49-F238E27FC236}">
                  <a16:creationId xmlns="" xmlns:a16="http://schemas.microsoft.com/office/drawing/2014/main" id="{6BC7A9CB-AFD2-4114-ACE8-3513F664C183}"/>
                </a:ext>
              </a:extLst>
            </p:cNvPr>
            <p:cNvSpPr>
              <a:spLocks/>
            </p:cNvSpPr>
            <p:nvPr/>
          </p:nvSpPr>
          <p:spPr bwMode="auto">
            <a:xfrm>
              <a:off x="1296073" y="1705377"/>
              <a:ext cx="1829558" cy="162152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1C5483"/>
            </a:solidFill>
            <a:ln w="19050">
              <a:noFill/>
            </a:ln>
            <a:effectLst>
              <a:softEdge rad="0"/>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4" name="文本框 71">
              <a:extLst>
                <a:ext uri="{FF2B5EF4-FFF2-40B4-BE49-F238E27FC236}">
                  <a16:creationId xmlns="" xmlns:a16="http://schemas.microsoft.com/office/drawing/2014/main" id="{95FE00B0-DFB0-4039-BB19-B1244BA1B372}"/>
                </a:ext>
              </a:extLst>
            </p:cNvPr>
            <p:cNvSpPr txBox="1"/>
            <p:nvPr/>
          </p:nvSpPr>
          <p:spPr>
            <a:xfrm>
              <a:off x="1638380" y="2045435"/>
              <a:ext cx="1300309" cy="369332"/>
            </a:xfrm>
            <a:prstGeom prst="rect">
              <a:avLst/>
            </a:prstGeom>
            <a:noFill/>
          </p:spPr>
          <p:txBody>
            <a:bodyPr wrap="square" rtlCol="0">
              <a:spAutoFit/>
            </a:bodyPr>
            <a:lstStyle/>
            <a:p>
              <a:pPr algn="ctr"/>
              <a:r>
                <a:rPr lang="zh-CN" altLang="en-US" b="1" dirty="0">
                  <a:solidFill>
                    <a:schemeClr val="bg1"/>
                  </a:solidFill>
                  <a:cs typeface="+mn-ea"/>
                  <a:sym typeface="+mn-lt"/>
                </a:rPr>
                <a:t>添加标题</a:t>
              </a:r>
            </a:p>
          </p:txBody>
        </p:sp>
        <p:sp>
          <p:nvSpPr>
            <p:cNvPr id="15" name="文本框 72">
              <a:extLst>
                <a:ext uri="{FF2B5EF4-FFF2-40B4-BE49-F238E27FC236}">
                  <a16:creationId xmlns="" xmlns:a16="http://schemas.microsoft.com/office/drawing/2014/main" id="{8DDC2019-BDDA-4E6A-8961-678D03DAEDCF}"/>
                </a:ext>
              </a:extLst>
            </p:cNvPr>
            <p:cNvSpPr txBox="1"/>
            <p:nvPr/>
          </p:nvSpPr>
          <p:spPr>
            <a:xfrm>
              <a:off x="1570636" y="2423225"/>
              <a:ext cx="1303192" cy="784830"/>
            </a:xfrm>
            <a:prstGeom prst="rect">
              <a:avLst/>
            </a:prstGeom>
            <a:noFill/>
          </p:spPr>
          <p:txBody>
            <a:bodyPr wrap="square" rtlCol="0">
              <a:spAutoFit/>
            </a:bodyPr>
            <a:lstStyle/>
            <a:p>
              <a:pPr algn="ctr">
                <a:lnSpc>
                  <a:spcPct val="150000"/>
                </a:lnSpc>
              </a:pPr>
              <a:r>
                <a:rPr lang="zh-CN" altLang="en-US" sz="1000" dirty="0">
                  <a:solidFill>
                    <a:schemeClr val="bg1"/>
                  </a:solidFill>
                  <a:cs typeface="+mn-ea"/>
                  <a:sym typeface="+mn-lt"/>
                </a:rPr>
                <a:t>点击添加文字说明</a:t>
              </a:r>
              <a:endParaRPr lang="en-US" altLang="zh-CN" sz="1000" dirty="0">
                <a:solidFill>
                  <a:schemeClr val="bg1"/>
                </a:solidFill>
                <a:cs typeface="+mn-ea"/>
                <a:sym typeface="+mn-lt"/>
              </a:endParaRPr>
            </a:p>
            <a:p>
              <a:pPr algn="ctr">
                <a:lnSpc>
                  <a:spcPct val="150000"/>
                </a:lnSpc>
              </a:pPr>
              <a:r>
                <a:rPr lang="zh-CN" altLang="en-US" sz="1000" dirty="0">
                  <a:solidFill>
                    <a:schemeClr val="bg1"/>
                  </a:solidFill>
                  <a:cs typeface="+mn-ea"/>
                  <a:sym typeface="+mn-lt"/>
                </a:rPr>
                <a:t>详情点击添加文字</a:t>
              </a:r>
              <a:endParaRPr lang="en-US" altLang="zh-CN" sz="1000" dirty="0">
                <a:solidFill>
                  <a:schemeClr val="bg1"/>
                </a:solidFill>
                <a:cs typeface="+mn-ea"/>
                <a:sym typeface="+mn-lt"/>
              </a:endParaRPr>
            </a:p>
            <a:p>
              <a:pPr algn="ctr">
                <a:lnSpc>
                  <a:spcPct val="150000"/>
                </a:lnSpc>
              </a:pPr>
              <a:r>
                <a:rPr lang="zh-CN" altLang="en-US" sz="1000" dirty="0">
                  <a:solidFill>
                    <a:schemeClr val="bg1"/>
                  </a:solidFill>
                  <a:cs typeface="+mn-ea"/>
                  <a:sym typeface="+mn-lt"/>
                </a:rPr>
                <a:t>说明详情</a:t>
              </a:r>
            </a:p>
          </p:txBody>
        </p:sp>
      </p:grpSp>
      <p:sp>
        <p:nvSpPr>
          <p:cNvPr id="16" name="矩形 47">
            <a:extLst>
              <a:ext uri="{FF2B5EF4-FFF2-40B4-BE49-F238E27FC236}">
                <a16:creationId xmlns="" xmlns:a16="http://schemas.microsoft.com/office/drawing/2014/main" id="{A2551354-22BE-48B6-A02C-EA75D0BB7D57}"/>
              </a:ext>
            </a:extLst>
          </p:cNvPr>
          <p:cNvSpPr>
            <a:spLocks noChangeArrowheads="1"/>
          </p:cNvSpPr>
          <p:nvPr/>
        </p:nvSpPr>
        <p:spPr bwMode="auto">
          <a:xfrm>
            <a:off x="3490886" y="2310841"/>
            <a:ext cx="2204948" cy="1177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50000"/>
              </a:lnSpc>
              <a:spcBef>
                <a:spcPct val="0"/>
              </a:spcBef>
            </a:pPr>
            <a:r>
              <a:rPr lang="zh-CN" altLang="en-US" sz="1200" dirty="0">
                <a:solidFill>
                  <a:schemeClr val="tx1">
                    <a:lumMod val="75000"/>
                    <a:lumOff val="25000"/>
                  </a:schemeClr>
                </a:solidFill>
                <a:cs typeface="+mn-ea"/>
                <a:sym typeface="+mn-lt"/>
              </a:rPr>
              <a:t>您的内容打在这里或者通过复制您的文本后，在此框中选择粘贴，并选择只保留文字。在此框中选择粘贴，保留文字。</a:t>
            </a:r>
            <a:endParaRPr lang="en-US" altLang="zh-CN" sz="1200" dirty="0">
              <a:solidFill>
                <a:schemeClr val="tx1">
                  <a:lumMod val="75000"/>
                  <a:lumOff val="25000"/>
                </a:schemeClr>
              </a:solidFill>
              <a:cs typeface="+mn-ea"/>
              <a:sym typeface="+mn-lt"/>
            </a:endParaRPr>
          </a:p>
        </p:txBody>
      </p:sp>
      <p:grpSp>
        <p:nvGrpSpPr>
          <p:cNvPr id="17" name="组合 16">
            <a:extLst>
              <a:ext uri="{FF2B5EF4-FFF2-40B4-BE49-F238E27FC236}">
                <a16:creationId xmlns="" xmlns:a16="http://schemas.microsoft.com/office/drawing/2014/main" id="{3110BC97-0CB1-4845-B8C8-1EC0322FCA6C}"/>
              </a:ext>
            </a:extLst>
          </p:cNvPr>
          <p:cNvGrpSpPr/>
          <p:nvPr/>
        </p:nvGrpSpPr>
        <p:grpSpPr>
          <a:xfrm>
            <a:off x="1149583" y="1739083"/>
            <a:ext cx="917071" cy="687086"/>
            <a:chOff x="596877" y="3077091"/>
            <a:chExt cx="1000117" cy="749305"/>
          </a:xfrm>
        </p:grpSpPr>
        <p:sp>
          <p:nvSpPr>
            <p:cNvPr id="18" name="Freeform 5">
              <a:extLst>
                <a:ext uri="{FF2B5EF4-FFF2-40B4-BE49-F238E27FC236}">
                  <a16:creationId xmlns="" xmlns:a16="http://schemas.microsoft.com/office/drawing/2014/main" id="{06B1791C-3D23-4331-8068-273114C139E9}"/>
                </a:ext>
              </a:extLst>
            </p:cNvPr>
            <p:cNvSpPr>
              <a:spLocks/>
            </p:cNvSpPr>
            <p:nvPr/>
          </p:nvSpPr>
          <p:spPr bwMode="auto">
            <a:xfrm>
              <a:off x="682479" y="3077091"/>
              <a:ext cx="845439" cy="74930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19" name="文本框 59">
              <a:extLst>
                <a:ext uri="{FF2B5EF4-FFF2-40B4-BE49-F238E27FC236}">
                  <a16:creationId xmlns="" xmlns:a16="http://schemas.microsoft.com/office/drawing/2014/main" id="{3CEED1D7-DAD3-4706-866C-913A0E773AD1}"/>
                </a:ext>
              </a:extLst>
            </p:cNvPr>
            <p:cNvSpPr txBox="1"/>
            <p:nvPr/>
          </p:nvSpPr>
          <p:spPr>
            <a:xfrm>
              <a:off x="596877" y="3145288"/>
              <a:ext cx="1000117" cy="637729"/>
            </a:xfrm>
            <a:prstGeom prst="rect">
              <a:avLst/>
            </a:prstGeom>
            <a:noFill/>
          </p:spPr>
          <p:txBody>
            <a:bodyPr wrap="square" rtlCol="0">
              <a:spAutoFit/>
            </a:bodyPr>
            <a:lstStyle/>
            <a:p>
              <a:pPr algn="ctr"/>
              <a:r>
                <a:rPr lang="en-US" altLang="zh-CN" sz="3200" dirty="0">
                  <a:solidFill>
                    <a:schemeClr val="tx1">
                      <a:lumMod val="65000"/>
                      <a:lumOff val="35000"/>
                    </a:schemeClr>
                  </a:solidFill>
                  <a:cs typeface="+mn-ea"/>
                  <a:sym typeface="+mn-lt"/>
                </a:rPr>
                <a:t>01</a:t>
              </a:r>
              <a:endParaRPr lang="zh-CN" altLang="en-US" sz="3200" dirty="0">
                <a:solidFill>
                  <a:schemeClr val="tx1">
                    <a:lumMod val="65000"/>
                    <a:lumOff val="35000"/>
                  </a:schemeClr>
                </a:solidFill>
                <a:cs typeface="+mn-ea"/>
                <a:sym typeface="+mn-lt"/>
              </a:endParaRPr>
            </a:p>
          </p:txBody>
        </p:sp>
      </p:grpSp>
      <p:sp>
        <p:nvSpPr>
          <p:cNvPr id="20" name="矩形 19">
            <a:extLst>
              <a:ext uri="{FF2B5EF4-FFF2-40B4-BE49-F238E27FC236}">
                <a16:creationId xmlns="" xmlns:a16="http://schemas.microsoft.com/office/drawing/2014/main" id="{B65B3E04-D485-4807-A480-DD1ED603A4D0}"/>
              </a:ext>
            </a:extLst>
          </p:cNvPr>
          <p:cNvSpPr/>
          <p:nvPr/>
        </p:nvSpPr>
        <p:spPr>
          <a:xfrm>
            <a:off x="2570244" y="4626546"/>
            <a:ext cx="8452324" cy="1662295"/>
          </a:xfrm>
          <a:prstGeom prst="rect">
            <a:avLst/>
          </a:prstGeom>
          <a:solidFill>
            <a:schemeClr val="bg1">
              <a:lumMod val="95000"/>
            </a:schemeClr>
          </a:solidFill>
          <a:ln w="25400">
            <a:gradFill flip="none" rotWithShape="1">
              <a:gsLst>
                <a:gs pos="0">
                  <a:schemeClr val="bg1">
                    <a:lumMod val="71000"/>
                  </a:schemeClr>
                </a:gs>
                <a:gs pos="100000">
                  <a:schemeClr val="bg1"/>
                </a:gs>
              </a:gsLst>
              <a:lin ang="2700000" scaled="1"/>
              <a:tileRect/>
            </a:gradFill>
          </a:ln>
          <a:effectLst>
            <a:innerShdw blurRad="190500" dist="63500" dir="13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21" name="组合 20">
            <a:extLst>
              <a:ext uri="{FF2B5EF4-FFF2-40B4-BE49-F238E27FC236}">
                <a16:creationId xmlns="" xmlns:a16="http://schemas.microsoft.com/office/drawing/2014/main" id="{7EDE5832-560F-4DAF-B866-D6FFDC410D92}"/>
              </a:ext>
            </a:extLst>
          </p:cNvPr>
          <p:cNvGrpSpPr/>
          <p:nvPr/>
        </p:nvGrpSpPr>
        <p:grpSpPr>
          <a:xfrm>
            <a:off x="6018713" y="1936131"/>
            <a:ext cx="2106321" cy="1866815"/>
            <a:chOff x="6041506" y="1587174"/>
            <a:chExt cx="2106321" cy="1866815"/>
          </a:xfrm>
        </p:grpSpPr>
        <p:grpSp>
          <p:nvGrpSpPr>
            <p:cNvPr id="22" name="组合 21">
              <a:extLst>
                <a:ext uri="{FF2B5EF4-FFF2-40B4-BE49-F238E27FC236}">
                  <a16:creationId xmlns="" xmlns:a16="http://schemas.microsoft.com/office/drawing/2014/main" id="{4F2D50CA-845E-4493-A6E1-84CBB612620E}"/>
                </a:ext>
              </a:extLst>
            </p:cNvPr>
            <p:cNvGrpSpPr/>
            <p:nvPr/>
          </p:nvGrpSpPr>
          <p:grpSpPr>
            <a:xfrm>
              <a:off x="6041506" y="1587174"/>
              <a:ext cx="2106321" cy="1866815"/>
              <a:chOff x="1529861" y="1829264"/>
              <a:chExt cx="2452453" cy="2173589"/>
            </a:xfrm>
          </p:grpSpPr>
          <p:sp>
            <p:nvSpPr>
              <p:cNvPr id="25" name="Freeform 5">
                <a:extLst>
                  <a:ext uri="{FF2B5EF4-FFF2-40B4-BE49-F238E27FC236}">
                    <a16:creationId xmlns="" xmlns:a16="http://schemas.microsoft.com/office/drawing/2014/main" id="{4999E37F-3576-4CE5-87BF-5397589BB4B5}"/>
                  </a:ext>
                </a:extLst>
              </p:cNvPr>
              <p:cNvSpPr>
                <a:spLocks/>
              </p:cNvSpPr>
              <p:nvPr/>
            </p:nvSpPr>
            <p:spPr bwMode="auto">
              <a:xfrm>
                <a:off x="1529861" y="1829264"/>
                <a:ext cx="2452453" cy="217358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6" name="Freeform 5">
                <a:extLst>
                  <a:ext uri="{FF2B5EF4-FFF2-40B4-BE49-F238E27FC236}">
                    <a16:creationId xmlns="" xmlns:a16="http://schemas.microsoft.com/office/drawing/2014/main" id="{6B3C2681-DD40-4A96-9D57-7F25B2D51BA8}"/>
                  </a:ext>
                </a:extLst>
              </p:cNvPr>
              <p:cNvSpPr>
                <a:spLocks/>
              </p:cNvSpPr>
              <p:nvPr/>
            </p:nvSpPr>
            <p:spPr bwMode="auto">
              <a:xfrm>
                <a:off x="1688672" y="1966891"/>
                <a:ext cx="2130210" cy="188798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1C5483"/>
              </a:solidFill>
              <a:ln w="19050">
                <a:noFill/>
              </a:ln>
              <a:effectLst>
                <a:softEdge rad="0"/>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23" name="文本框 82">
              <a:extLst>
                <a:ext uri="{FF2B5EF4-FFF2-40B4-BE49-F238E27FC236}">
                  <a16:creationId xmlns="" xmlns:a16="http://schemas.microsoft.com/office/drawing/2014/main" id="{46E5EA05-B5A9-4A77-8660-58189B3E2B13}"/>
                </a:ext>
              </a:extLst>
            </p:cNvPr>
            <p:cNvSpPr txBox="1"/>
            <p:nvPr/>
          </p:nvSpPr>
          <p:spPr>
            <a:xfrm>
              <a:off x="6469433" y="2045435"/>
              <a:ext cx="1321048" cy="369332"/>
            </a:xfrm>
            <a:prstGeom prst="rect">
              <a:avLst/>
            </a:prstGeom>
            <a:noFill/>
          </p:spPr>
          <p:txBody>
            <a:bodyPr wrap="square" rtlCol="0">
              <a:spAutoFit/>
            </a:bodyPr>
            <a:lstStyle/>
            <a:p>
              <a:pPr algn="ctr"/>
              <a:r>
                <a:rPr lang="zh-CN" altLang="en-US" b="1" dirty="0">
                  <a:solidFill>
                    <a:schemeClr val="bg1"/>
                  </a:solidFill>
                  <a:cs typeface="+mn-ea"/>
                  <a:sym typeface="+mn-lt"/>
                </a:rPr>
                <a:t>添加标题</a:t>
              </a:r>
            </a:p>
          </p:txBody>
        </p:sp>
        <p:sp>
          <p:nvSpPr>
            <p:cNvPr id="24" name="文本框 72">
              <a:extLst>
                <a:ext uri="{FF2B5EF4-FFF2-40B4-BE49-F238E27FC236}">
                  <a16:creationId xmlns="" xmlns:a16="http://schemas.microsoft.com/office/drawing/2014/main" id="{9ABF7302-9E0F-48DD-A084-495AE7A954EF}"/>
                </a:ext>
              </a:extLst>
            </p:cNvPr>
            <p:cNvSpPr txBox="1"/>
            <p:nvPr/>
          </p:nvSpPr>
          <p:spPr>
            <a:xfrm>
              <a:off x="6444623" y="2423225"/>
              <a:ext cx="1303192" cy="784830"/>
            </a:xfrm>
            <a:prstGeom prst="rect">
              <a:avLst/>
            </a:prstGeom>
            <a:noFill/>
          </p:spPr>
          <p:txBody>
            <a:bodyPr wrap="square" rtlCol="0">
              <a:spAutoFit/>
            </a:bodyPr>
            <a:lstStyle/>
            <a:p>
              <a:pPr algn="ctr">
                <a:lnSpc>
                  <a:spcPct val="150000"/>
                </a:lnSpc>
              </a:pPr>
              <a:r>
                <a:rPr lang="zh-CN" altLang="en-US" sz="1000" dirty="0">
                  <a:solidFill>
                    <a:schemeClr val="bg1"/>
                  </a:solidFill>
                  <a:cs typeface="+mn-ea"/>
                  <a:sym typeface="+mn-lt"/>
                </a:rPr>
                <a:t>点击添加文字说明</a:t>
              </a:r>
              <a:endParaRPr lang="en-US" altLang="zh-CN" sz="1000" dirty="0">
                <a:solidFill>
                  <a:schemeClr val="bg1"/>
                </a:solidFill>
                <a:cs typeface="+mn-ea"/>
                <a:sym typeface="+mn-lt"/>
              </a:endParaRPr>
            </a:p>
            <a:p>
              <a:pPr algn="ctr">
                <a:lnSpc>
                  <a:spcPct val="150000"/>
                </a:lnSpc>
              </a:pPr>
              <a:r>
                <a:rPr lang="zh-CN" altLang="en-US" sz="1000" dirty="0">
                  <a:solidFill>
                    <a:schemeClr val="bg1"/>
                  </a:solidFill>
                  <a:cs typeface="+mn-ea"/>
                  <a:sym typeface="+mn-lt"/>
                </a:rPr>
                <a:t>详情点击添加文字</a:t>
              </a:r>
              <a:endParaRPr lang="en-US" altLang="zh-CN" sz="1000" dirty="0">
                <a:solidFill>
                  <a:schemeClr val="bg1"/>
                </a:solidFill>
                <a:cs typeface="+mn-ea"/>
                <a:sym typeface="+mn-lt"/>
              </a:endParaRPr>
            </a:p>
            <a:p>
              <a:pPr algn="ctr">
                <a:lnSpc>
                  <a:spcPct val="150000"/>
                </a:lnSpc>
              </a:pPr>
              <a:r>
                <a:rPr lang="zh-CN" altLang="en-US" sz="1000" dirty="0">
                  <a:solidFill>
                    <a:schemeClr val="bg1"/>
                  </a:solidFill>
                  <a:cs typeface="+mn-ea"/>
                  <a:sym typeface="+mn-lt"/>
                </a:rPr>
                <a:t>说明详情</a:t>
              </a:r>
            </a:p>
          </p:txBody>
        </p:sp>
      </p:grpSp>
      <p:grpSp>
        <p:nvGrpSpPr>
          <p:cNvPr id="27" name="组合 26">
            <a:extLst>
              <a:ext uri="{FF2B5EF4-FFF2-40B4-BE49-F238E27FC236}">
                <a16:creationId xmlns="" xmlns:a16="http://schemas.microsoft.com/office/drawing/2014/main" id="{43A4EA6E-7F8C-4A18-B7FC-A6E48B23AC42}"/>
              </a:ext>
            </a:extLst>
          </p:cNvPr>
          <p:cNvGrpSpPr/>
          <p:nvPr/>
        </p:nvGrpSpPr>
        <p:grpSpPr>
          <a:xfrm>
            <a:off x="1136883" y="4508343"/>
            <a:ext cx="2106321" cy="1866815"/>
            <a:chOff x="1159676" y="4159386"/>
            <a:chExt cx="2106321" cy="1866815"/>
          </a:xfrm>
        </p:grpSpPr>
        <p:sp>
          <p:nvSpPr>
            <p:cNvPr id="28" name="Freeform 5">
              <a:extLst>
                <a:ext uri="{FF2B5EF4-FFF2-40B4-BE49-F238E27FC236}">
                  <a16:creationId xmlns="" xmlns:a16="http://schemas.microsoft.com/office/drawing/2014/main" id="{7ED64B13-39FF-4D42-AD70-4E8AD03AA47E}"/>
                </a:ext>
              </a:extLst>
            </p:cNvPr>
            <p:cNvSpPr>
              <a:spLocks/>
            </p:cNvSpPr>
            <p:nvPr/>
          </p:nvSpPr>
          <p:spPr bwMode="auto">
            <a:xfrm>
              <a:off x="1159676" y="4159386"/>
              <a:ext cx="2106321" cy="186681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9" name="Freeform 5">
              <a:extLst>
                <a:ext uri="{FF2B5EF4-FFF2-40B4-BE49-F238E27FC236}">
                  <a16:creationId xmlns="" xmlns:a16="http://schemas.microsoft.com/office/drawing/2014/main" id="{93CE232A-5199-45FF-B80C-EDCD972EA70F}"/>
                </a:ext>
              </a:extLst>
            </p:cNvPr>
            <p:cNvSpPr>
              <a:spLocks/>
            </p:cNvSpPr>
            <p:nvPr/>
          </p:nvSpPr>
          <p:spPr bwMode="auto">
            <a:xfrm>
              <a:off x="1296073" y="4277589"/>
              <a:ext cx="1829558" cy="162152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47484A"/>
            </a:solidFill>
            <a:ln w="19050">
              <a:noFill/>
            </a:ln>
            <a:effectLst>
              <a:softEdge rad="0"/>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0" name="文本框 29">
              <a:extLst>
                <a:ext uri="{FF2B5EF4-FFF2-40B4-BE49-F238E27FC236}">
                  <a16:creationId xmlns="" xmlns:a16="http://schemas.microsoft.com/office/drawing/2014/main" id="{6D8BDE49-433E-45C2-AE40-98B4F78AACE9}"/>
                </a:ext>
              </a:extLst>
            </p:cNvPr>
            <p:cNvSpPr txBox="1"/>
            <p:nvPr/>
          </p:nvSpPr>
          <p:spPr>
            <a:xfrm>
              <a:off x="1638380" y="4617647"/>
              <a:ext cx="1300309" cy="369332"/>
            </a:xfrm>
            <a:prstGeom prst="rect">
              <a:avLst/>
            </a:prstGeom>
            <a:noFill/>
          </p:spPr>
          <p:txBody>
            <a:bodyPr wrap="square" rtlCol="0">
              <a:spAutoFit/>
            </a:bodyPr>
            <a:lstStyle/>
            <a:p>
              <a:pPr algn="ctr"/>
              <a:r>
                <a:rPr lang="zh-CN" altLang="en-US" b="1" dirty="0">
                  <a:solidFill>
                    <a:schemeClr val="bg1"/>
                  </a:solidFill>
                  <a:cs typeface="+mn-ea"/>
                  <a:sym typeface="+mn-lt"/>
                </a:rPr>
                <a:t>添加标题</a:t>
              </a:r>
            </a:p>
          </p:txBody>
        </p:sp>
        <p:sp>
          <p:nvSpPr>
            <p:cNvPr id="31" name="文本框 72">
              <a:extLst>
                <a:ext uri="{FF2B5EF4-FFF2-40B4-BE49-F238E27FC236}">
                  <a16:creationId xmlns="" xmlns:a16="http://schemas.microsoft.com/office/drawing/2014/main" id="{F704E810-9A5F-42A4-9567-9F7CAF64A730}"/>
                </a:ext>
              </a:extLst>
            </p:cNvPr>
            <p:cNvSpPr txBox="1"/>
            <p:nvPr/>
          </p:nvSpPr>
          <p:spPr>
            <a:xfrm>
              <a:off x="1595446" y="4985737"/>
              <a:ext cx="1303192" cy="784830"/>
            </a:xfrm>
            <a:prstGeom prst="rect">
              <a:avLst/>
            </a:prstGeom>
            <a:noFill/>
          </p:spPr>
          <p:txBody>
            <a:bodyPr wrap="square" rtlCol="0">
              <a:spAutoFit/>
            </a:bodyPr>
            <a:lstStyle/>
            <a:p>
              <a:pPr algn="ctr">
                <a:lnSpc>
                  <a:spcPct val="150000"/>
                </a:lnSpc>
              </a:pPr>
              <a:r>
                <a:rPr lang="zh-CN" altLang="en-US" sz="1000" dirty="0">
                  <a:solidFill>
                    <a:schemeClr val="bg1"/>
                  </a:solidFill>
                  <a:cs typeface="+mn-ea"/>
                  <a:sym typeface="+mn-lt"/>
                </a:rPr>
                <a:t>点击添加文字说明</a:t>
              </a:r>
              <a:endParaRPr lang="en-US" altLang="zh-CN" sz="1000" dirty="0">
                <a:solidFill>
                  <a:schemeClr val="bg1"/>
                </a:solidFill>
                <a:cs typeface="+mn-ea"/>
                <a:sym typeface="+mn-lt"/>
              </a:endParaRPr>
            </a:p>
            <a:p>
              <a:pPr algn="ctr">
                <a:lnSpc>
                  <a:spcPct val="150000"/>
                </a:lnSpc>
              </a:pPr>
              <a:r>
                <a:rPr lang="zh-CN" altLang="en-US" sz="1000" dirty="0">
                  <a:solidFill>
                    <a:schemeClr val="bg1"/>
                  </a:solidFill>
                  <a:cs typeface="+mn-ea"/>
                  <a:sym typeface="+mn-lt"/>
                </a:rPr>
                <a:t>详情点击添加文字</a:t>
              </a:r>
              <a:endParaRPr lang="en-US" altLang="zh-CN" sz="1000" dirty="0">
                <a:solidFill>
                  <a:schemeClr val="bg1"/>
                </a:solidFill>
                <a:cs typeface="+mn-ea"/>
                <a:sym typeface="+mn-lt"/>
              </a:endParaRPr>
            </a:p>
            <a:p>
              <a:pPr algn="ctr">
                <a:lnSpc>
                  <a:spcPct val="150000"/>
                </a:lnSpc>
              </a:pPr>
              <a:r>
                <a:rPr lang="zh-CN" altLang="en-US" sz="1000" dirty="0">
                  <a:solidFill>
                    <a:schemeClr val="bg1"/>
                  </a:solidFill>
                  <a:cs typeface="+mn-ea"/>
                  <a:sym typeface="+mn-lt"/>
                </a:rPr>
                <a:t>说明详情</a:t>
              </a:r>
            </a:p>
          </p:txBody>
        </p:sp>
      </p:grpSp>
      <p:grpSp>
        <p:nvGrpSpPr>
          <p:cNvPr id="32" name="组合 31">
            <a:extLst>
              <a:ext uri="{FF2B5EF4-FFF2-40B4-BE49-F238E27FC236}">
                <a16:creationId xmlns="" xmlns:a16="http://schemas.microsoft.com/office/drawing/2014/main" id="{6919D789-8C62-4FA4-8D0B-0E2E5EE36735}"/>
              </a:ext>
            </a:extLst>
          </p:cNvPr>
          <p:cNvGrpSpPr/>
          <p:nvPr/>
        </p:nvGrpSpPr>
        <p:grpSpPr>
          <a:xfrm>
            <a:off x="6018713" y="4508343"/>
            <a:ext cx="2106321" cy="1866815"/>
            <a:chOff x="6041506" y="4159386"/>
            <a:chExt cx="2106321" cy="1866815"/>
          </a:xfrm>
        </p:grpSpPr>
        <p:grpSp>
          <p:nvGrpSpPr>
            <p:cNvPr id="33" name="组合 32">
              <a:extLst>
                <a:ext uri="{FF2B5EF4-FFF2-40B4-BE49-F238E27FC236}">
                  <a16:creationId xmlns="" xmlns:a16="http://schemas.microsoft.com/office/drawing/2014/main" id="{ECC69155-3B48-4163-A38C-C33C4670B905}"/>
                </a:ext>
              </a:extLst>
            </p:cNvPr>
            <p:cNvGrpSpPr/>
            <p:nvPr/>
          </p:nvGrpSpPr>
          <p:grpSpPr>
            <a:xfrm>
              <a:off x="6041506" y="4159386"/>
              <a:ext cx="2106321" cy="1866815"/>
              <a:chOff x="1529861" y="1829264"/>
              <a:chExt cx="2452453" cy="2173589"/>
            </a:xfrm>
          </p:grpSpPr>
          <p:sp>
            <p:nvSpPr>
              <p:cNvPr id="36" name="Freeform 5">
                <a:extLst>
                  <a:ext uri="{FF2B5EF4-FFF2-40B4-BE49-F238E27FC236}">
                    <a16:creationId xmlns="" xmlns:a16="http://schemas.microsoft.com/office/drawing/2014/main" id="{9AFE3A64-930A-4A19-9510-4E141FEB90BF}"/>
                  </a:ext>
                </a:extLst>
              </p:cNvPr>
              <p:cNvSpPr>
                <a:spLocks/>
              </p:cNvSpPr>
              <p:nvPr/>
            </p:nvSpPr>
            <p:spPr bwMode="auto">
              <a:xfrm>
                <a:off x="1529861" y="1829264"/>
                <a:ext cx="2452453" cy="217358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7" name="Freeform 5">
                <a:extLst>
                  <a:ext uri="{FF2B5EF4-FFF2-40B4-BE49-F238E27FC236}">
                    <a16:creationId xmlns="" xmlns:a16="http://schemas.microsoft.com/office/drawing/2014/main" id="{706E2803-A09E-4AAB-A3EC-FEEE76D44BE1}"/>
                  </a:ext>
                </a:extLst>
              </p:cNvPr>
              <p:cNvSpPr>
                <a:spLocks/>
              </p:cNvSpPr>
              <p:nvPr/>
            </p:nvSpPr>
            <p:spPr bwMode="auto">
              <a:xfrm>
                <a:off x="1688672" y="1966891"/>
                <a:ext cx="2130210" cy="188798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47484A"/>
              </a:solidFill>
              <a:ln w="19050">
                <a:noFill/>
              </a:ln>
              <a:effectLst>
                <a:softEdge rad="0"/>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34" name="文本框 82">
              <a:extLst>
                <a:ext uri="{FF2B5EF4-FFF2-40B4-BE49-F238E27FC236}">
                  <a16:creationId xmlns="" xmlns:a16="http://schemas.microsoft.com/office/drawing/2014/main" id="{AE1B0849-F766-4A16-A688-CCEEBCD6C0A8}"/>
                </a:ext>
              </a:extLst>
            </p:cNvPr>
            <p:cNvSpPr txBox="1"/>
            <p:nvPr/>
          </p:nvSpPr>
          <p:spPr>
            <a:xfrm>
              <a:off x="6469433" y="4617647"/>
              <a:ext cx="1321048" cy="369332"/>
            </a:xfrm>
            <a:prstGeom prst="rect">
              <a:avLst/>
            </a:prstGeom>
            <a:noFill/>
          </p:spPr>
          <p:txBody>
            <a:bodyPr wrap="square" rtlCol="0">
              <a:spAutoFit/>
            </a:bodyPr>
            <a:lstStyle/>
            <a:p>
              <a:pPr algn="ctr"/>
              <a:r>
                <a:rPr lang="zh-CN" altLang="en-US" b="1" dirty="0">
                  <a:solidFill>
                    <a:schemeClr val="bg1"/>
                  </a:solidFill>
                  <a:cs typeface="+mn-ea"/>
                  <a:sym typeface="+mn-lt"/>
                </a:rPr>
                <a:t>添加标题</a:t>
              </a:r>
            </a:p>
          </p:txBody>
        </p:sp>
        <p:sp>
          <p:nvSpPr>
            <p:cNvPr id="35" name="文本框 72">
              <a:extLst>
                <a:ext uri="{FF2B5EF4-FFF2-40B4-BE49-F238E27FC236}">
                  <a16:creationId xmlns="" xmlns:a16="http://schemas.microsoft.com/office/drawing/2014/main" id="{B9ACDA81-CD19-4FC2-BEE9-9DADA6FE91FF}"/>
                </a:ext>
              </a:extLst>
            </p:cNvPr>
            <p:cNvSpPr txBox="1"/>
            <p:nvPr/>
          </p:nvSpPr>
          <p:spPr>
            <a:xfrm>
              <a:off x="6469433" y="4985737"/>
              <a:ext cx="1303192" cy="784830"/>
            </a:xfrm>
            <a:prstGeom prst="rect">
              <a:avLst/>
            </a:prstGeom>
            <a:noFill/>
          </p:spPr>
          <p:txBody>
            <a:bodyPr wrap="square" rtlCol="0">
              <a:spAutoFit/>
            </a:bodyPr>
            <a:lstStyle/>
            <a:p>
              <a:pPr algn="ctr">
                <a:lnSpc>
                  <a:spcPct val="150000"/>
                </a:lnSpc>
              </a:pPr>
              <a:r>
                <a:rPr lang="zh-CN" altLang="en-US" sz="1000" dirty="0">
                  <a:solidFill>
                    <a:schemeClr val="bg1"/>
                  </a:solidFill>
                  <a:cs typeface="+mn-ea"/>
                  <a:sym typeface="+mn-lt"/>
                </a:rPr>
                <a:t>点击添加文字说明</a:t>
              </a:r>
              <a:endParaRPr lang="en-US" altLang="zh-CN" sz="1000" dirty="0">
                <a:solidFill>
                  <a:schemeClr val="bg1"/>
                </a:solidFill>
                <a:cs typeface="+mn-ea"/>
                <a:sym typeface="+mn-lt"/>
              </a:endParaRPr>
            </a:p>
            <a:p>
              <a:pPr algn="ctr">
                <a:lnSpc>
                  <a:spcPct val="150000"/>
                </a:lnSpc>
              </a:pPr>
              <a:r>
                <a:rPr lang="zh-CN" altLang="en-US" sz="1000" dirty="0">
                  <a:solidFill>
                    <a:schemeClr val="bg1"/>
                  </a:solidFill>
                  <a:cs typeface="+mn-ea"/>
                  <a:sym typeface="+mn-lt"/>
                </a:rPr>
                <a:t>详情点击添加文字</a:t>
              </a:r>
              <a:endParaRPr lang="en-US" altLang="zh-CN" sz="1000" dirty="0">
                <a:solidFill>
                  <a:schemeClr val="bg1"/>
                </a:solidFill>
                <a:cs typeface="+mn-ea"/>
                <a:sym typeface="+mn-lt"/>
              </a:endParaRPr>
            </a:p>
            <a:p>
              <a:pPr algn="ctr">
                <a:lnSpc>
                  <a:spcPct val="150000"/>
                </a:lnSpc>
              </a:pPr>
              <a:r>
                <a:rPr lang="zh-CN" altLang="en-US" sz="1000" dirty="0">
                  <a:solidFill>
                    <a:schemeClr val="bg1"/>
                  </a:solidFill>
                  <a:cs typeface="+mn-ea"/>
                  <a:sym typeface="+mn-lt"/>
                </a:rPr>
                <a:t>说明详情</a:t>
              </a:r>
            </a:p>
          </p:txBody>
        </p:sp>
      </p:grpSp>
      <p:sp>
        <p:nvSpPr>
          <p:cNvPr id="38" name="矩形 47">
            <a:extLst>
              <a:ext uri="{FF2B5EF4-FFF2-40B4-BE49-F238E27FC236}">
                <a16:creationId xmlns="" xmlns:a16="http://schemas.microsoft.com/office/drawing/2014/main" id="{65D8EC2D-9F93-4DC7-BF30-D43872073C9C}"/>
              </a:ext>
            </a:extLst>
          </p:cNvPr>
          <p:cNvSpPr>
            <a:spLocks noChangeArrowheads="1"/>
          </p:cNvSpPr>
          <p:nvPr/>
        </p:nvSpPr>
        <p:spPr bwMode="auto">
          <a:xfrm>
            <a:off x="8527344" y="2310841"/>
            <a:ext cx="2204948" cy="1177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50000"/>
              </a:lnSpc>
              <a:spcBef>
                <a:spcPct val="0"/>
              </a:spcBef>
            </a:pPr>
            <a:r>
              <a:rPr lang="zh-CN" altLang="en-US" sz="1200" dirty="0">
                <a:solidFill>
                  <a:schemeClr val="tx1">
                    <a:lumMod val="75000"/>
                    <a:lumOff val="25000"/>
                  </a:schemeClr>
                </a:solidFill>
                <a:cs typeface="+mn-ea"/>
                <a:sym typeface="+mn-lt"/>
              </a:rPr>
              <a:t>您的内容打在这里或者通过复制您的文本后，在此框中选择粘贴，并选择只保留文字。在此框中选择粘贴，保留文字。</a:t>
            </a:r>
            <a:endParaRPr lang="en-US" altLang="zh-CN" sz="1200" dirty="0">
              <a:solidFill>
                <a:schemeClr val="tx1">
                  <a:lumMod val="75000"/>
                  <a:lumOff val="25000"/>
                </a:schemeClr>
              </a:solidFill>
              <a:cs typeface="+mn-ea"/>
              <a:sym typeface="+mn-lt"/>
            </a:endParaRPr>
          </a:p>
        </p:txBody>
      </p:sp>
      <p:sp>
        <p:nvSpPr>
          <p:cNvPr id="39" name="矩形 47">
            <a:extLst>
              <a:ext uri="{FF2B5EF4-FFF2-40B4-BE49-F238E27FC236}">
                <a16:creationId xmlns="" xmlns:a16="http://schemas.microsoft.com/office/drawing/2014/main" id="{A06CA0F4-5327-48D7-9870-202953F3418F}"/>
              </a:ext>
            </a:extLst>
          </p:cNvPr>
          <p:cNvSpPr>
            <a:spLocks noChangeArrowheads="1"/>
          </p:cNvSpPr>
          <p:nvPr/>
        </p:nvSpPr>
        <p:spPr bwMode="auto">
          <a:xfrm>
            <a:off x="3490886" y="4845552"/>
            <a:ext cx="2204948" cy="1177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50000"/>
              </a:lnSpc>
              <a:spcBef>
                <a:spcPct val="0"/>
              </a:spcBef>
            </a:pPr>
            <a:r>
              <a:rPr lang="zh-CN" altLang="en-US" sz="1200" dirty="0">
                <a:solidFill>
                  <a:schemeClr val="tx1">
                    <a:lumMod val="75000"/>
                    <a:lumOff val="25000"/>
                  </a:schemeClr>
                </a:solidFill>
                <a:cs typeface="+mn-ea"/>
                <a:sym typeface="+mn-lt"/>
              </a:rPr>
              <a:t>您的内容打在这里或者通过复制您的文本后，在此框中选择粘贴，并选择只保留文字。在此框中选择粘贴，保留文字。</a:t>
            </a:r>
            <a:endParaRPr lang="en-US" altLang="zh-CN" sz="1200" dirty="0">
              <a:solidFill>
                <a:schemeClr val="tx1">
                  <a:lumMod val="75000"/>
                  <a:lumOff val="25000"/>
                </a:schemeClr>
              </a:solidFill>
              <a:cs typeface="+mn-ea"/>
              <a:sym typeface="+mn-lt"/>
            </a:endParaRPr>
          </a:p>
        </p:txBody>
      </p:sp>
      <p:sp>
        <p:nvSpPr>
          <p:cNvPr id="40" name="矩形 47">
            <a:extLst>
              <a:ext uri="{FF2B5EF4-FFF2-40B4-BE49-F238E27FC236}">
                <a16:creationId xmlns="" xmlns:a16="http://schemas.microsoft.com/office/drawing/2014/main" id="{60228FA0-F100-43EA-BB72-A8DF462BB49E}"/>
              </a:ext>
            </a:extLst>
          </p:cNvPr>
          <p:cNvSpPr>
            <a:spLocks noChangeArrowheads="1"/>
          </p:cNvSpPr>
          <p:nvPr/>
        </p:nvSpPr>
        <p:spPr bwMode="auto">
          <a:xfrm>
            <a:off x="8527344" y="4845552"/>
            <a:ext cx="2204948" cy="1177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50000"/>
              </a:lnSpc>
              <a:spcBef>
                <a:spcPct val="0"/>
              </a:spcBef>
            </a:pPr>
            <a:r>
              <a:rPr lang="zh-CN" altLang="en-US" sz="1200" dirty="0">
                <a:solidFill>
                  <a:schemeClr val="tx1">
                    <a:lumMod val="75000"/>
                    <a:lumOff val="25000"/>
                  </a:schemeClr>
                </a:solidFill>
                <a:cs typeface="+mn-ea"/>
                <a:sym typeface="+mn-lt"/>
              </a:rPr>
              <a:t>您的内容打在这里或者通过复制您的文本后，在此框中选择粘贴，并选择只保留文字。在此框中选择粘贴，保留文字。</a:t>
            </a:r>
            <a:endParaRPr lang="en-US" altLang="zh-CN" sz="1200" dirty="0">
              <a:solidFill>
                <a:schemeClr val="tx1">
                  <a:lumMod val="75000"/>
                  <a:lumOff val="25000"/>
                </a:schemeClr>
              </a:solidFill>
              <a:cs typeface="+mn-ea"/>
              <a:sym typeface="+mn-lt"/>
            </a:endParaRPr>
          </a:p>
        </p:txBody>
      </p:sp>
      <p:grpSp>
        <p:nvGrpSpPr>
          <p:cNvPr id="41" name="组合 40">
            <a:extLst>
              <a:ext uri="{FF2B5EF4-FFF2-40B4-BE49-F238E27FC236}">
                <a16:creationId xmlns="" xmlns:a16="http://schemas.microsoft.com/office/drawing/2014/main" id="{4B2F1282-0FAC-4198-8B15-F260C7444DA0}"/>
              </a:ext>
            </a:extLst>
          </p:cNvPr>
          <p:cNvGrpSpPr/>
          <p:nvPr/>
        </p:nvGrpSpPr>
        <p:grpSpPr>
          <a:xfrm>
            <a:off x="7252189" y="1669890"/>
            <a:ext cx="917071" cy="687086"/>
            <a:chOff x="7686996" y="1219336"/>
            <a:chExt cx="1000117" cy="749305"/>
          </a:xfrm>
        </p:grpSpPr>
        <p:sp>
          <p:nvSpPr>
            <p:cNvPr id="42" name="Freeform 5">
              <a:extLst>
                <a:ext uri="{FF2B5EF4-FFF2-40B4-BE49-F238E27FC236}">
                  <a16:creationId xmlns="" xmlns:a16="http://schemas.microsoft.com/office/drawing/2014/main" id="{9DB0BE17-7724-485C-A034-5CE945F75B13}"/>
                </a:ext>
              </a:extLst>
            </p:cNvPr>
            <p:cNvSpPr>
              <a:spLocks/>
            </p:cNvSpPr>
            <p:nvPr/>
          </p:nvSpPr>
          <p:spPr bwMode="auto">
            <a:xfrm>
              <a:off x="7737915" y="1219336"/>
              <a:ext cx="845439" cy="74930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43" name="文本框 65">
              <a:extLst>
                <a:ext uri="{FF2B5EF4-FFF2-40B4-BE49-F238E27FC236}">
                  <a16:creationId xmlns="" xmlns:a16="http://schemas.microsoft.com/office/drawing/2014/main" id="{E67B93D4-4F20-4F5E-B6DA-6243E3C12E43}"/>
                </a:ext>
              </a:extLst>
            </p:cNvPr>
            <p:cNvSpPr txBox="1"/>
            <p:nvPr/>
          </p:nvSpPr>
          <p:spPr>
            <a:xfrm>
              <a:off x="7686996" y="1278358"/>
              <a:ext cx="1000117" cy="637729"/>
            </a:xfrm>
            <a:prstGeom prst="rect">
              <a:avLst/>
            </a:prstGeom>
            <a:noFill/>
          </p:spPr>
          <p:txBody>
            <a:bodyPr wrap="square" rtlCol="0">
              <a:spAutoFit/>
            </a:bodyPr>
            <a:lstStyle/>
            <a:p>
              <a:pPr algn="ctr"/>
              <a:r>
                <a:rPr lang="en-US" altLang="zh-CN" sz="3200" dirty="0">
                  <a:solidFill>
                    <a:schemeClr val="tx1">
                      <a:lumMod val="65000"/>
                      <a:lumOff val="35000"/>
                    </a:schemeClr>
                  </a:solidFill>
                  <a:cs typeface="+mn-ea"/>
                  <a:sym typeface="+mn-lt"/>
                </a:rPr>
                <a:t>02</a:t>
              </a:r>
              <a:endParaRPr lang="zh-CN" altLang="en-US" sz="3200" dirty="0">
                <a:solidFill>
                  <a:schemeClr val="tx1">
                    <a:lumMod val="65000"/>
                    <a:lumOff val="35000"/>
                  </a:schemeClr>
                </a:solidFill>
                <a:cs typeface="+mn-ea"/>
                <a:sym typeface="+mn-lt"/>
              </a:endParaRPr>
            </a:p>
          </p:txBody>
        </p:sp>
      </p:grpSp>
      <p:grpSp>
        <p:nvGrpSpPr>
          <p:cNvPr id="44" name="组合 43">
            <a:extLst>
              <a:ext uri="{FF2B5EF4-FFF2-40B4-BE49-F238E27FC236}">
                <a16:creationId xmlns="" xmlns:a16="http://schemas.microsoft.com/office/drawing/2014/main" id="{3BC49BA0-6530-40B2-919E-F7953AA9F7B7}"/>
              </a:ext>
            </a:extLst>
          </p:cNvPr>
          <p:cNvGrpSpPr/>
          <p:nvPr/>
        </p:nvGrpSpPr>
        <p:grpSpPr>
          <a:xfrm>
            <a:off x="1149583" y="4311295"/>
            <a:ext cx="917071" cy="687086"/>
            <a:chOff x="596877" y="3077091"/>
            <a:chExt cx="1000117" cy="749305"/>
          </a:xfrm>
        </p:grpSpPr>
        <p:sp>
          <p:nvSpPr>
            <p:cNvPr id="45" name="Freeform 5">
              <a:extLst>
                <a:ext uri="{FF2B5EF4-FFF2-40B4-BE49-F238E27FC236}">
                  <a16:creationId xmlns="" xmlns:a16="http://schemas.microsoft.com/office/drawing/2014/main" id="{198689B1-402F-43F5-9C26-4635527793BE}"/>
                </a:ext>
              </a:extLst>
            </p:cNvPr>
            <p:cNvSpPr>
              <a:spLocks/>
            </p:cNvSpPr>
            <p:nvPr/>
          </p:nvSpPr>
          <p:spPr bwMode="auto">
            <a:xfrm>
              <a:off x="682479" y="3077091"/>
              <a:ext cx="845439" cy="74930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46" name="文本框 59">
              <a:extLst>
                <a:ext uri="{FF2B5EF4-FFF2-40B4-BE49-F238E27FC236}">
                  <a16:creationId xmlns="" xmlns:a16="http://schemas.microsoft.com/office/drawing/2014/main" id="{A4F125EE-4DE0-4C85-991B-6BE98CA28F20}"/>
                </a:ext>
              </a:extLst>
            </p:cNvPr>
            <p:cNvSpPr txBox="1"/>
            <p:nvPr/>
          </p:nvSpPr>
          <p:spPr>
            <a:xfrm>
              <a:off x="596877" y="3117588"/>
              <a:ext cx="1000117" cy="637729"/>
            </a:xfrm>
            <a:prstGeom prst="rect">
              <a:avLst/>
            </a:prstGeom>
            <a:noFill/>
          </p:spPr>
          <p:txBody>
            <a:bodyPr wrap="square" rtlCol="0">
              <a:spAutoFit/>
            </a:bodyPr>
            <a:lstStyle/>
            <a:p>
              <a:pPr algn="ctr"/>
              <a:r>
                <a:rPr lang="en-US" altLang="zh-CN" sz="3200" dirty="0">
                  <a:solidFill>
                    <a:schemeClr val="tx1">
                      <a:lumMod val="65000"/>
                      <a:lumOff val="35000"/>
                    </a:schemeClr>
                  </a:solidFill>
                  <a:cs typeface="+mn-ea"/>
                  <a:sym typeface="+mn-lt"/>
                </a:rPr>
                <a:t>03</a:t>
              </a:r>
              <a:endParaRPr lang="zh-CN" altLang="en-US" sz="3200" dirty="0">
                <a:solidFill>
                  <a:schemeClr val="tx1">
                    <a:lumMod val="65000"/>
                    <a:lumOff val="35000"/>
                  </a:schemeClr>
                </a:solidFill>
                <a:cs typeface="+mn-ea"/>
                <a:sym typeface="+mn-lt"/>
              </a:endParaRPr>
            </a:p>
          </p:txBody>
        </p:sp>
      </p:grpSp>
      <p:grpSp>
        <p:nvGrpSpPr>
          <p:cNvPr id="47" name="组合 46">
            <a:extLst>
              <a:ext uri="{FF2B5EF4-FFF2-40B4-BE49-F238E27FC236}">
                <a16:creationId xmlns="" xmlns:a16="http://schemas.microsoft.com/office/drawing/2014/main" id="{37E6E55F-0982-43CA-B7F4-5E21B5010303}"/>
              </a:ext>
            </a:extLst>
          </p:cNvPr>
          <p:cNvGrpSpPr/>
          <p:nvPr/>
        </p:nvGrpSpPr>
        <p:grpSpPr>
          <a:xfrm>
            <a:off x="7226789" y="4242102"/>
            <a:ext cx="917071" cy="687086"/>
            <a:chOff x="7659296" y="1219336"/>
            <a:chExt cx="1000117" cy="749305"/>
          </a:xfrm>
        </p:grpSpPr>
        <p:sp>
          <p:nvSpPr>
            <p:cNvPr id="48" name="Freeform 5">
              <a:extLst>
                <a:ext uri="{FF2B5EF4-FFF2-40B4-BE49-F238E27FC236}">
                  <a16:creationId xmlns="" xmlns:a16="http://schemas.microsoft.com/office/drawing/2014/main" id="{0FACE70A-2C43-4017-9A62-88A820E349E1}"/>
                </a:ext>
              </a:extLst>
            </p:cNvPr>
            <p:cNvSpPr>
              <a:spLocks/>
            </p:cNvSpPr>
            <p:nvPr/>
          </p:nvSpPr>
          <p:spPr bwMode="auto">
            <a:xfrm>
              <a:off x="7737915" y="1219336"/>
              <a:ext cx="845439" cy="74930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49" name="文本框 65">
              <a:extLst>
                <a:ext uri="{FF2B5EF4-FFF2-40B4-BE49-F238E27FC236}">
                  <a16:creationId xmlns="" xmlns:a16="http://schemas.microsoft.com/office/drawing/2014/main" id="{C6FB9DB2-BBEB-4039-9CAF-D50AA5C6F0E0}"/>
                </a:ext>
              </a:extLst>
            </p:cNvPr>
            <p:cNvSpPr txBox="1"/>
            <p:nvPr/>
          </p:nvSpPr>
          <p:spPr>
            <a:xfrm>
              <a:off x="7659296" y="1306058"/>
              <a:ext cx="1000117" cy="637729"/>
            </a:xfrm>
            <a:prstGeom prst="rect">
              <a:avLst/>
            </a:prstGeom>
            <a:noFill/>
          </p:spPr>
          <p:txBody>
            <a:bodyPr wrap="square" rtlCol="0">
              <a:spAutoFit/>
            </a:bodyPr>
            <a:lstStyle/>
            <a:p>
              <a:pPr algn="ctr"/>
              <a:r>
                <a:rPr lang="en-US" altLang="zh-CN" sz="3200" dirty="0">
                  <a:solidFill>
                    <a:schemeClr val="tx1">
                      <a:lumMod val="65000"/>
                      <a:lumOff val="35000"/>
                    </a:schemeClr>
                  </a:solidFill>
                  <a:cs typeface="+mn-ea"/>
                  <a:sym typeface="+mn-lt"/>
                </a:rPr>
                <a:t>04</a:t>
              </a:r>
              <a:endParaRPr lang="zh-CN" altLang="en-US" sz="3200" dirty="0">
                <a:solidFill>
                  <a:schemeClr val="tx1">
                    <a:lumMod val="65000"/>
                    <a:lumOff val="35000"/>
                  </a:schemeClr>
                </a:solidFill>
                <a:cs typeface="+mn-ea"/>
                <a:sym typeface="+mn-lt"/>
              </a:endParaRPr>
            </a:p>
          </p:txBody>
        </p:sp>
      </p:grpSp>
    </p:spTree>
    <p:extLst>
      <p:ext uri="{BB962C8B-B14F-4D97-AF65-F5344CB8AC3E}">
        <p14:creationId xmlns:p14="http://schemas.microsoft.com/office/powerpoint/2010/main" val="281962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00" fill="hold"/>
                                        <p:tgtEl>
                                          <p:spTgt spid="11"/>
                                        </p:tgtEl>
                                        <p:attrNameLst>
                                          <p:attrName>ppt_x</p:attrName>
                                        </p:attrNameLst>
                                      </p:cBhvr>
                                      <p:tavLst>
                                        <p:tav tm="0">
                                          <p:val>
                                            <p:strVal val="0-#ppt_w/2"/>
                                          </p:val>
                                        </p:tav>
                                        <p:tav tm="100000">
                                          <p:val>
                                            <p:strVal val="#ppt_x"/>
                                          </p:val>
                                        </p:tav>
                                      </p:tavLst>
                                    </p:anim>
                                    <p:anim calcmode="lin" valueType="num">
                                      <p:cBhvr additive="base">
                                        <p:cTn id="8" dur="10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p:tgtEl>
                                          <p:spTgt spid="10"/>
                                        </p:tgtEl>
                                        <p:attrNameLst>
                                          <p:attrName>ppt_x</p:attrName>
                                        </p:attrNameLst>
                                      </p:cBhvr>
                                      <p:tavLst>
                                        <p:tav tm="0">
                                          <p:val>
                                            <p:strVal val="#ppt_x-#ppt_w*1.125000"/>
                                          </p:val>
                                        </p:tav>
                                        <p:tav tm="100000">
                                          <p:val>
                                            <p:strVal val="#ppt_x"/>
                                          </p:val>
                                        </p:tav>
                                      </p:tavLst>
                                    </p:anim>
                                    <p:animEffect transition="in" filter="wipe(right)">
                                      <p:cBhvr>
                                        <p:cTn id="13" dur="500"/>
                                        <p:tgtEl>
                                          <p:spTgt spid="10"/>
                                        </p:tgtEl>
                                      </p:cBhvr>
                                    </p:animEffect>
                                  </p:childTnLst>
                                </p:cTn>
                              </p:par>
                            </p:childTnLst>
                          </p:cTn>
                        </p:par>
                        <p:par>
                          <p:cTn id="14" fill="hold">
                            <p:stCondLst>
                              <p:cond delay="1500"/>
                            </p:stCondLst>
                            <p:childTnLst>
                              <p:par>
                                <p:cTn id="15" presetID="23" presetClass="entr" presetSubtype="32"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strVal val="4*#ppt_w"/>
                                          </p:val>
                                        </p:tav>
                                        <p:tav tm="100000">
                                          <p:val>
                                            <p:strVal val="#ppt_w"/>
                                          </p:val>
                                        </p:tav>
                                      </p:tavLst>
                                    </p:anim>
                                    <p:anim calcmode="lin" valueType="num">
                                      <p:cBhvr>
                                        <p:cTn id="18" dur="500" fill="hold"/>
                                        <p:tgtEl>
                                          <p:spTgt spid="17"/>
                                        </p:tgtEl>
                                        <p:attrNameLst>
                                          <p:attrName>ppt_h</p:attrName>
                                        </p:attrNameLst>
                                      </p:cBhvr>
                                      <p:tavLst>
                                        <p:tav tm="0">
                                          <p:val>
                                            <p:strVal val="4*#ppt_h"/>
                                          </p:val>
                                        </p:tav>
                                        <p:tav tm="100000">
                                          <p:val>
                                            <p:strVal val="#ppt_h"/>
                                          </p:val>
                                        </p:tav>
                                      </p:tavLst>
                                    </p:anim>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randombar(horizontal)">
                                      <p:cBhvr>
                                        <p:cTn id="22" dur="500"/>
                                        <p:tgtEl>
                                          <p:spTgt spid="16"/>
                                        </p:tgtEl>
                                      </p:cBhvr>
                                    </p:animEffect>
                                  </p:childTnLst>
                                </p:cTn>
                              </p:par>
                            </p:childTnLst>
                          </p:cTn>
                        </p:par>
                        <p:par>
                          <p:cTn id="23" fill="hold">
                            <p:stCondLst>
                              <p:cond delay="2500"/>
                            </p:stCondLst>
                            <p:childTnLst>
                              <p:par>
                                <p:cTn id="24" presetID="2" presetClass="entr" presetSubtype="8" accel="50000" decel="50000" fill="hold" nodeType="after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1000" fill="hold"/>
                                        <p:tgtEl>
                                          <p:spTgt spid="21"/>
                                        </p:tgtEl>
                                        <p:attrNameLst>
                                          <p:attrName>ppt_x</p:attrName>
                                        </p:attrNameLst>
                                      </p:cBhvr>
                                      <p:tavLst>
                                        <p:tav tm="0">
                                          <p:val>
                                            <p:strVal val="0-#ppt_w/2"/>
                                          </p:val>
                                        </p:tav>
                                        <p:tav tm="100000">
                                          <p:val>
                                            <p:strVal val="#ppt_x"/>
                                          </p:val>
                                        </p:tav>
                                      </p:tavLst>
                                    </p:anim>
                                    <p:anim calcmode="lin" valueType="num">
                                      <p:cBhvr additive="base">
                                        <p:cTn id="27" dur="1000" fill="hold"/>
                                        <p:tgtEl>
                                          <p:spTgt spid="21"/>
                                        </p:tgtEl>
                                        <p:attrNameLst>
                                          <p:attrName>ppt_y</p:attrName>
                                        </p:attrNameLst>
                                      </p:cBhvr>
                                      <p:tavLst>
                                        <p:tav tm="0">
                                          <p:val>
                                            <p:strVal val="#ppt_y"/>
                                          </p:val>
                                        </p:tav>
                                        <p:tav tm="100000">
                                          <p:val>
                                            <p:strVal val="#ppt_y"/>
                                          </p:val>
                                        </p:tav>
                                      </p:tavLst>
                                    </p:anim>
                                  </p:childTnLst>
                                </p:cTn>
                              </p:par>
                            </p:childTnLst>
                          </p:cTn>
                        </p:par>
                        <p:par>
                          <p:cTn id="28" fill="hold">
                            <p:stCondLst>
                              <p:cond delay="3500"/>
                            </p:stCondLst>
                            <p:childTnLst>
                              <p:par>
                                <p:cTn id="29" presetID="23" presetClass="entr" presetSubtype="32" fill="hold" nodeType="afterEffect">
                                  <p:stCondLst>
                                    <p:cond delay="0"/>
                                  </p:stCondLst>
                                  <p:childTnLst>
                                    <p:set>
                                      <p:cBhvr>
                                        <p:cTn id="30" dur="1" fill="hold">
                                          <p:stCondLst>
                                            <p:cond delay="0"/>
                                          </p:stCondLst>
                                        </p:cTn>
                                        <p:tgtEl>
                                          <p:spTgt spid="41"/>
                                        </p:tgtEl>
                                        <p:attrNameLst>
                                          <p:attrName>style.visibility</p:attrName>
                                        </p:attrNameLst>
                                      </p:cBhvr>
                                      <p:to>
                                        <p:strVal val="visible"/>
                                      </p:to>
                                    </p:set>
                                    <p:anim calcmode="lin" valueType="num">
                                      <p:cBhvr>
                                        <p:cTn id="31" dur="500" fill="hold"/>
                                        <p:tgtEl>
                                          <p:spTgt spid="41"/>
                                        </p:tgtEl>
                                        <p:attrNameLst>
                                          <p:attrName>ppt_w</p:attrName>
                                        </p:attrNameLst>
                                      </p:cBhvr>
                                      <p:tavLst>
                                        <p:tav tm="0">
                                          <p:val>
                                            <p:strVal val="4*#ppt_w"/>
                                          </p:val>
                                        </p:tav>
                                        <p:tav tm="100000">
                                          <p:val>
                                            <p:strVal val="#ppt_w"/>
                                          </p:val>
                                        </p:tav>
                                      </p:tavLst>
                                    </p:anim>
                                    <p:anim calcmode="lin" valueType="num">
                                      <p:cBhvr>
                                        <p:cTn id="32" dur="500" fill="hold"/>
                                        <p:tgtEl>
                                          <p:spTgt spid="41"/>
                                        </p:tgtEl>
                                        <p:attrNameLst>
                                          <p:attrName>ppt_h</p:attrName>
                                        </p:attrNameLst>
                                      </p:cBhvr>
                                      <p:tavLst>
                                        <p:tav tm="0">
                                          <p:val>
                                            <p:strVal val="4*#ppt_h"/>
                                          </p:val>
                                        </p:tav>
                                        <p:tav tm="100000">
                                          <p:val>
                                            <p:strVal val="#ppt_h"/>
                                          </p:val>
                                        </p:tav>
                                      </p:tavLst>
                                    </p:anim>
                                  </p:childTnLst>
                                </p:cTn>
                              </p:par>
                            </p:childTnLst>
                          </p:cTn>
                        </p:par>
                        <p:par>
                          <p:cTn id="33" fill="hold">
                            <p:stCondLst>
                              <p:cond delay="4000"/>
                            </p:stCondLst>
                            <p:childTnLst>
                              <p:par>
                                <p:cTn id="34" presetID="14" presetClass="entr" presetSubtype="10" fill="hold" grpId="0" nodeType="afterEffect">
                                  <p:stCondLst>
                                    <p:cond delay="0"/>
                                  </p:stCondLst>
                                  <p:childTnLst>
                                    <p:set>
                                      <p:cBhvr>
                                        <p:cTn id="35" dur="1" fill="hold">
                                          <p:stCondLst>
                                            <p:cond delay="0"/>
                                          </p:stCondLst>
                                        </p:cTn>
                                        <p:tgtEl>
                                          <p:spTgt spid="38"/>
                                        </p:tgtEl>
                                        <p:attrNameLst>
                                          <p:attrName>style.visibility</p:attrName>
                                        </p:attrNameLst>
                                      </p:cBhvr>
                                      <p:to>
                                        <p:strVal val="visible"/>
                                      </p:to>
                                    </p:set>
                                    <p:animEffect transition="in" filter="randombar(horizontal)">
                                      <p:cBhvr>
                                        <p:cTn id="36" dur="500"/>
                                        <p:tgtEl>
                                          <p:spTgt spid="38"/>
                                        </p:tgtEl>
                                      </p:cBhvr>
                                    </p:animEffect>
                                  </p:childTnLst>
                                </p:cTn>
                              </p:par>
                            </p:childTnLst>
                          </p:cTn>
                        </p:par>
                        <p:par>
                          <p:cTn id="37" fill="hold">
                            <p:stCondLst>
                              <p:cond delay="4500"/>
                            </p:stCondLst>
                            <p:childTnLst>
                              <p:par>
                                <p:cTn id="38" presetID="2" presetClass="entr" presetSubtype="8" accel="50000" decel="50000" fill="hold" nodeType="afterEffect">
                                  <p:stCondLst>
                                    <p:cond delay="0"/>
                                  </p:stCondLst>
                                  <p:childTnLst>
                                    <p:set>
                                      <p:cBhvr>
                                        <p:cTn id="39" dur="1" fill="hold">
                                          <p:stCondLst>
                                            <p:cond delay="0"/>
                                          </p:stCondLst>
                                        </p:cTn>
                                        <p:tgtEl>
                                          <p:spTgt spid="27"/>
                                        </p:tgtEl>
                                        <p:attrNameLst>
                                          <p:attrName>style.visibility</p:attrName>
                                        </p:attrNameLst>
                                      </p:cBhvr>
                                      <p:to>
                                        <p:strVal val="visible"/>
                                      </p:to>
                                    </p:set>
                                    <p:anim calcmode="lin" valueType="num">
                                      <p:cBhvr additive="base">
                                        <p:cTn id="40" dur="1000" fill="hold"/>
                                        <p:tgtEl>
                                          <p:spTgt spid="27"/>
                                        </p:tgtEl>
                                        <p:attrNameLst>
                                          <p:attrName>ppt_x</p:attrName>
                                        </p:attrNameLst>
                                      </p:cBhvr>
                                      <p:tavLst>
                                        <p:tav tm="0">
                                          <p:val>
                                            <p:strVal val="0-#ppt_w/2"/>
                                          </p:val>
                                        </p:tav>
                                        <p:tav tm="100000">
                                          <p:val>
                                            <p:strVal val="#ppt_x"/>
                                          </p:val>
                                        </p:tav>
                                      </p:tavLst>
                                    </p:anim>
                                    <p:anim calcmode="lin" valueType="num">
                                      <p:cBhvr additive="base">
                                        <p:cTn id="41" dur="1000" fill="hold"/>
                                        <p:tgtEl>
                                          <p:spTgt spid="27"/>
                                        </p:tgtEl>
                                        <p:attrNameLst>
                                          <p:attrName>ppt_y</p:attrName>
                                        </p:attrNameLst>
                                      </p:cBhvr>
                                      <p:tavLst>
                                        <p:tav tm="0">
                                          <p:val>
                                            <p:strVal val="#ppt_y"/>
                                          </p:val>
                                        </p:tav>
                                        <p:tav tm="100000">
                                          <p:val>
                                            <p:strVal val="#ppt_y"/>
                                          </p:val>
                                        </p:tav>
                                      </p:tavLst>
                                    </p:anim>
                                  </p:childTnLst>
                                </p:cTn>
                              </p:par>
                            </p:childTnLst>
                          </p:cTn>
                        </p:par>
                        <p:par>
                          <p:cTn id="42" fill="hold">
                            <p:stCondLst>
                              <p:cond delay="5500"/>
                            </p:stCondLst>
                            <p:childTnLst>
                              <p:par>
                                <p:cTn id="43" presetID="12" presetClass="entr" presetSubtype="8" fill="hold" grpId="0" nodeType="after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500"/>
                                        <p:tgtEl>
                                          <p:spTgt spid="20"/>
                                        </p:tgtEl>
                                        <p:attrNameLst>
                                          <p:attrName>ppt_x</p:attrName>
                                        </p:attrNameLst>
                                      </p:cBhvr>
                                      <p:tavLst>
                                        <p:tav tm="0">
                                          <p:val>
                                            <p:strVal val="#ppt_x-#ppt_w*1.125000"/>
                                          </p:val>
                                        </p:tav>
                                        <p:tav tm="100000">
                                          <p:val>
                                            <p:strVal val="#ppt_x"/>
                                          </p:val>
                                        </p:tav>
                                      </p:tavLst>
                                    </p:anim>
                                    <p:animEffect transition="in" filter="wipe(right)">
                                      <p:cBhvr>
                                        <p:cTn id="46" dur="500"/>
                                        <p:tgtEl>
                                          <p:spTgt spid="20"/>
                                        </p:tgtEl>
                                      </p:cBhvr>
                                    </p:animEffect>
                                  </p:childTnLst>
                                </p:cTn>
                              </p:par>
                            </p:childTnLst>
                          </p:cTn>
                        </p:par>
                        <p:par>
                          <p:cTn id="47" fill="hold">
                            <p:stCondLst>
                              <p:cond delay="6000"/>
                            </p:stCondLst>
                            <p:childTnLst>
                              <p:par>
                                <p:cTn id="48" presetID="23" presetClass="entr" presetSubtype="32" fill="hold" nodeType="afterEffect">
                                  <p:stCondLst>
                                    <p:cond delay="0"/>
                                  </p:stCondLst>
                                  <p:childTnLst>
                                    <p:set>
                                      <p:cBhvr>
                                        <p:cTn id="49" dur="1" fill="hold">
                                          <p:stCondLst>
                                            <p:cond delay="0"/>
                                          </p:stCondLst>
                                        </p:cTn>
                                        <p:tgtEl>
                                          <p:spTgt spid="44"/>
                                        </p:tgtEl>
                                        <p:attrNameLst>
                                          <p:attrName>style.visibility</p:attrName>
                                        </p:attrNameLst>
                                      </p:cBhvr>
                                      <p:to>
                                        <p:strVal val="visible"/>
                                      </p:to>
                                    </p:set>
                                    <p:anim calcmode="lin" valueType="num">
                                      <p:cBhvr>
                                        <p:cTn id="50" dur="500" fill="hold"/>
                                        <p:tgtEl>
                                          <p:spTgt spid="44"/>
                                        </p:tgtEl>
                                        <p:attrNameLst>
                                          <p:attrName>ppt_w</p:attrName>
                                        </p:attrNameLst>
                                      </p:cBhvr>
                                      <p:tavLst>
                                        <p:tav tm="0">
                                          <p:val>
                                            <p:strVal val="4*#ppt_w"/>
                                          </p:val>
                                        </p:tav>
                                        <p:tav tm="100000">
                                          <p:val>
                                            <p:strVal val="#ppt_w"/>
                                          </p:val>
                                        </p:tav>
                                      </p:tavLst>
                                    </p:anim>
                                    <p:anim calcmode="lin" valueType="num">
                                      <p:cBhvr>
                                        <p:cTn id="51" dur="500" fill="hold"/>
                                        <p:tgtEl>
                                          <p:spTgt spid="44"/>
                                        </p:tgtEl>
                                        <p:attrNameLst>
                                          <p:attrName>ppt_h</p:attrName>
                                        </p:attrNameLst>
                                      </p:cBhvr>
                                      <p:tavLst>
                                        <p:tav tm="0">
                                          <p:val>
                                            <p:strVal val="4*#ppt_h"/>
                                          </p:val>
                                        </p:tav>
                                        <p:tav tm="100000">
                                          <p:val>
                                            <p:strVal val="#ppt_h"/>
                                          </p:val>
                                        </p:tav>
                                      </p:tavLst>
                                    </p:anim>
                                  </p:childTnLst>
                                </p:cTn>
                              </p:par>
                            </p:childTnLst>
                          </p:cTn>
                        </p:par>
                        <p:par>
                          <p:cTn id="52" fill="hold">
                            <p:stCondLst>
                              <p:cond delay="6500"/>
                            </p:stCondLst>
                            <p:childTnLst>
                              <p:par>
                                <p:cTn id="53" presetID="14" presetClass="entr" presetSubtype="10" fill="hold" grpId="0" nodeType="afterEffect">
                                  <p:stCondLst>
                                    <p:cond delay="0"/>
                                  </p:stCondLst>
                                  <p:childTnLst>
                                    <p:set>
                                      <p:cBhvr>
                                        <p:cTn id="54" dur="1" fill="hold">
                                          <p:stCondLst>
                                            <p:cond delay="0"/>
                                          </p:stCondLst>
                                        </p:cTn>
                                        <p:tgtEl>
                                          <p:spTgt spid="39"/>
                                        </p:tgtEl>
                                        <p:attrNameLst>
                                          <p:attrName>style.visibility</p:attrName>
                                        </p:attrNameLst>
                                      </p:cBhvr>
                                      <p:to>
                                        <p:strVal val="visible"/>
                                      </p:to>
                                    </p:set>
                                    <p:animEffect transition="in" filter="randombar(horizontal)">
                                      <p:cBhvr>
                                        <p:cTn id="55" dur="500"/>
                                        <p:tgtEl>
                                          <p:spTgt spid="39"/>
                                        </p:tgtEl>
                                      </p:cBhvr>
                                    </p:animEffect>
                                  </p:childTnLst>
                                </p:cTn>
                              </p:par>
                            </p:childTnLst>
                          </p:cTn>
                        </p:par>
                        <p:par>
                          <p:cTn id="56" fill="hold">
                            <p:stCondLst>
                              <p:cond delay="7000"/>
                            </p:stCondLst>
                            <p:childTnLst>
                              <p:par>
                                <p:cTn id="57" presetID="2" presetClass="entr" presetSubtype="8" accel="50000" decel="50000" fill="hold" nodeType="afterEffect">
                                  <p:stCondLst>
                                    <p:cond delay="0"/>
                                  </p:stCondLst>
                                  <p:childTnLst>
                                    <p:set>
                                      <p:cBhvr>
                                        <p:cTn id="58" dur="1" fill="hold">
                                          <p:stCondLst>
                                            <p:cond delay="0"/>
                                          </p:stCondLst>
                                        </p:cTn>
                                        <p:tgtEl>
                                          <p:spTgt spid="32"/>
                                        </p:tgtEl>
                                        <p:attrNameLst>
                                          <p:attrName>style.visibility</p:attrName>
                                        </p:attrNameLst>
                                      </p:cBhvr>
                                      <p:to>
                                        <p:strVal val="visible"/>
                                      </p:to>
                                    </p:set>
                                    <p:anim calcmode="lin" valueType="num">
                                      <p:cBhvr additive="base">
                                        <p:cTn id="59" dur="1000" fill="hold"/>
                                        <p:tgtEl>
                                          <p:spTgt spid="32"/>
                                        </p:tgtEl>
                                        <p:attrNameLst>
                                          <p:attrName>ppt_x</p:attrName>
                                        </p:attrNameLst>
                                      </p:cBhvr>
                                      <p:tavLst>
                                        <p:tav tm="0">
                                          <p:val>
                                            <p:strVal val="0-#ppt_w/2"/>
                                          </p:val>
                                        </p:tav>
                                        <p:tav tm="100000">
                                          <p:val>
                                            <p:strVal val="#ppt_x"/>
                                          </p:val>
                                        </p:tav>
                                      </p:tavLst>
                                    </p:anim>
                                    <p:anim calcmode="lin" valueType="num">
                                      <p:cBhvr additive="base">
                                        <p:cTn id="60" dur="1000" fill="hold"/>
                                        <p:tgtEl>
                                          <p:spTgt spid="32"/>
                                        </p:tgtEl>
                                        <p:attrNameLst>
                                          <p:attrName>ppt_y</p:attrName>
                                        </p:attrNameLst>
                                      </p:cBhvr>
                                      <p:tavLst>
                                        <p:tav tm="0">
                                          <p:val>
                                            <p:strVal val="#ppt_y"/>
                                          </p:val>
                                        </p:tav>
                                        <p:tav tm="100000">
                                          <p:val>
                                            <p:strVal val="#ppt_y"/>
                                          </p:val>
                                        </p:tav>
                                      </p:tavLst>
                                    </p:anim>
                                  </p:childTnLst>
                                </p:cTn>
                              </p:par>
                            </p:childTnLst>
                          </p:cTn>
                        </p:par>
                        <p:par>
                          <p:cTn id="61" fill="hold">
                            <p:stCondLst>
                              <p:cond delay="8000"/>
                            </p:stCondLst>
                            <p:childTnLst>
                              <p:par>
                                <p:cTn id="62" presetID="23" presetClass="entr" presetSubtype="32" fill="hold" nodeType="afterEffect">
                                  <p:stCondLst>
                                    <p:cond delay="0"/>
                                  </p:stCondLst>
                                  <p:childTnLst>
                                    <p:set>
                                      <p:cBhvr>
                                        <p:cTn id="63" dur="1" fill="hold">
                                          <p:stCondLst>
                                            <p:cond delay="0"/>
                                          </p:stCondLst>
                                        </p:cTn>
                                        <p:tgtEl>
                                          <p:spTgt spid="47"/>
                                        </p:tgtEl>
                                        <p:attrNameLst>
                                          <p:attrName>style.visibility</p:attrName>
                                        </p:attrNameLst>
                                      </p:cBhvr>
                                      <p:to>
                                        <p:strVal val="visible"/>
                                      </p:to>
                                    </p:set>
                                    <p:anim calcmode="lin" valueType="num">
                                      <p:cBhvr>
                                        <p:cTn id="64" dur="500" fill="hold"/>
                                        <p:tgtEl>
                                          <p:spTgt spid="47"/>
                                        </p:tgtEl>
                                        <p:attrNameLst>
                                          <p:attrName>ppt_w</p:attrName>
                                        </p:attrNameLst>
                                      </p:cBhvr>
                                      <p:tavLst>
                                        <p:tav tm="0">
                                          <p:val>
                                            <p:strVal val="4*#ppt_w"/>
                                          </p:val>
                                        </p:tav>
                                        <p:tav tm="100000">
                                          <p:val>
                                            <p:strVal val="#ppt_w"/>
                                          </p:val>
                                        </p:tav>
                                      </p:tavLst>
                                    </p:anim>
                                    <p:anim calcmode="lin" valueType="num">
                                      <p:cBhvr>
                                        <p:cTn id="65" dur="500" fill="hold"/>
                                        <p:tgtEl>
                                          <p:spTgt spid="47"/>
                                        </p:tgtEl>
                                        <p:attrNameLst>
                                          <p:attrName>ppt_h</p:attrName>
                                        </p:attrNameLst>
                                      </p:cBhvr>
                                      <p:tavLst>
                                        <p:tav tm="0">
                                          <p:val>
                                            <p:strVal val="4*#ppt_h"/>
                                          </p:val>
                                        </p:tav>
                                        <p:tav tm="100000">
                                          <p:val>
                                            <p:strVal val="#ppt_h"/>
                                          </p:val>
                                        </p:tav>
                                      </p:tavLst>
                                    </p:anim>
                                  </p:childTnLst>
                                </p:cTn>
                              </p:par>
                            </p:childTnLst>
                          </p:cTn>
                        </p:par>
                        <p:par>
                          <p:cTn id="66" fill="hold">
                            <p:stCondLst>
                              <p:cond delay="8500"/>
                            </p:stCondLst>
                            <p:childTnLst>
                              <p:par>
                                <p:cTn id="67" presetID="14" presetClass="entr" presetSubtype="10" fill="hold" grpId="0" nodeType="afterEffect">
                                  <p:stCondLst>
                                    <p:cond delay="0"/>
                                  </p:stCondLst>
                                  <p:childTnLst>
                                    <p:set>
                                      <p:cBhvr>
                                        <p:cTn id="68" dur="1" fill="hold">
                                          <p:stCondLst>
                                            <p:cond delay="0"/>
                                          </p:stCondLst>
                                        </p:cTn>
                                        <p:tgtEl>
                                          <p:spTgt spid="40"/>
                                        </p:tgtEl>
                                        <p:attrNameLst>
                                          <p:attrName>style.visibility</p:attrName>
                                        </p:attrNameLst>
                                      </p:cBhvr>
                                      <p:to>
                                        <p:strVal val="visible"/>
                                      </p:to>
                                    </p:set>
                                    <p:animEffect transition="in" filter="randombar(horizontal)">
                                      <p:cBhvr>
                                        <p:cTn id="69"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6" grpId="0"/>
      <p:bldP spid="20" grpId="0" animBg="1"/>
      <p:bldP spid="38" grpId="0"/>
      <p:bldP spid="39" grpId="0"/>
      <p:bldP spid="4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1F038CC9-9E17-43CD-8A0F-C463F02A6595}"/>
              </a:ext>
            </a:extLst>
          </p:cNvPr>
          <p:cNvSpPr/>
          <p:nvPr/>
        </p:nvSpPr>
        <p:spPr>
          <a:xfrm>
            <a:off x="1120575" y="1558686"/>
            <a:ext cx="3799887" cy="4578887"/>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w="101600">
            <a:solidFill>
              <a:srgbClr val="1C5483"/>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3" name="组合 2">
            <a:extLst>
              <a:ext uri="{FF2B5EF4-FFF2-40B4-BE49-F238E27FC236}">
                <a16:creationId xmlns="" xmlns:a16="http://schemas.microsoft.com/office/drawing/2014/main" id="{33C1AC35-328B-4488-BBD3-4D2D45914456}"/>
              </a:ext>
            </a:extLst>
          </p:cNvPr>
          <p:cNvGrpSpPr/>
          <p:nvPr/>
        </p:nvGrpSpPr>
        <p:grpSpPr>
          <a:xfrm rot="20693666">
            <a:off x="-1402064" y="-1917173"/>
            <a:ext cx="3286171" cy="3834344"/>
            <a:chOff x="-1285950" y="-1787616"/>
            <a:chExt cx="3286171" cy="3834344"/>
          </a:xfrm>
        </p:grpSpPr>
        <p:pic>
          <p:nvPicPr>
            <p:cNvPr id="4" name="图片 3">
              <a:extLst>
                <a:ext uri="{FF2B5EF4-FFF2-40B4-BE49-F238E27FC236}">
                  <a16:creationId xmlns="" xmlns:a16="http://schemas.microsoft.com/office/drawing/2014/main" id="{DF007C3A-CDF4-4B89-8B9F-B85F33A6796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5" name="图片 4">
              <a:extLst>
                <a:ext uri="{FF2B5EF4-FFF2-40B4-BE49-F238E27FC236}">
                  <a16:creationId xmlns="" xmlns:a16="http://schemas.microsoft.com/office/drawing/2014/main" id="{18EB1781-FEAA-44C8-AC66-CE7AB17CC92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6" name="椭圆 5">
              <a:extLst>
                <a:ext uri="{FF2B5EF4-FFF2-40B4-BE49-F238E27FC236}">
                  <a16:creationId xmlns="" xmlns:a16="http://schemas.microsoft.com/office/drawing/2014/main" id="{8F8BFF63-6F55-48EA-9986-5CAE2929D40B}"/>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a:extLst>
                <a:ext uri="{FF2B5EF4-FFF2-40B4-BE49-F238E27FC236}">
                  <a16:creationId xmlns="" xmlns:a16="http://schemas.microsoft.com/office/drawing/2014/main" id="{7C2E6C25-2722-49AA-9B1F-B7288F3B46D0}"/>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a:extLst>
              <a:ext uri="{FF2B5EF4-FFF2-40B4-BE49-F238E27FC236}">
                <a16:creationId xmlns="" xmlns:a16="http://schemas.microsoft.com/office/drawing/2014/main" id="{3782694A-8EDA-46FF-89EA-E56E4F3D41A8}"/>
              </a:ext>
            </a:extLst>
          </p:cNvPr>
          <p:cNvGrpSpPr/>
          <p:nvPr/>
        </p:nvGrpSpPr>
        <p:grpSpPr>
          <a:xfrm>
            <a:off x="1120575" y="416620"/>
            <a:ext cx="3441290" cy="625094"/>
            <a:chOff x="1164117" y="416620"/>
            <a:chExt cx="3441290" cy="625094"/>
          </a:xfrm>
        </p:grpSpPr>
        <p:sp>
          <p:nvSpPr>
            <p:cNvPr id="9" name="文本框 8">
              <a:extLst>
                <a:ext uri="{FF2B5EF4-FFF2-40B4-BE49-F238E27FC236}">
                  <a16:creationId xmlns="" xmlns:a16="http://schemas.microsoft.com/office/drawing/2014/main" id="{B7406D7C-E3EE-4D62-A9E1-F4AD3AF9E4CA}"/>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明年工作计划</a:t>
              </a:r>
            </a:p>
          </p:txBody>
        </p:sp>
        <p:sp>
          <p:nvSpPr>
            <p:cNvPr id="10" name="矩形 9"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68242DBA-79A1-4354-A236-5D6EB8F60A64}"/>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16" name="组合 15">
            <a:extLst>
              <a:ext uri="{FF2B5EF4-FFF2-40B4-BE49-F238E27FC236}">
                <a16:creationId xmlns="" xmlns:a16="http://schemas.microsoft.com/office/drawing/2014/main" id="{CCCE5375-9497-482F-938C-17DCC243796A}"/>
              </a:ext>
            </a:extLst>
          </p:cNvPr>
          <p:cNvGrpSpPr/>
          <p:nvPr/>
        </p:nvGrpSpPr>
        <p:grpSpPr>
          <a:xfrm>
            <a:off x="5602514" y="1621541"/>
            <a:ext cx="5468911" cy="1315143"/>
            <a:chOff x="5602514" y="1621541"/>
            <a:chExt cx="5468911" cy="1315143"/>
          </a:xfrm>
        </p:grpSpPr>
        <p:sp>
          <p:nvSpPr>
            <p:cNvPr id="15" name="矩形 14">
              <a:extLst>
                <a:ext uri="{FF2B5EF4-FFF2-40B4-BE49-F238E27FC236}">
                  <a16:creationId xmlns="" xmlns:a16="http://schemas.microsoft.com/office/drawing/2014/main" id="{E20F9889-462D-47EB-BD6D-BF671EC98E26}"/>
                </a:ext>
              </a:extLst>
            </p:cNvPr>
            <p:cNvSpPr/>
            <p:nvPr/>
          </p:nvSpPr>
          <p:spPr>
            <a:xfrm>
              <a:off x="5602514" y="1621541"/>
              <a:ext cx="5468911" cy="1315143"/>
            </a:xfrm>
            <a:prstGeom prst="rect">
              <a:avLst/>
            </a:prstGeom>
            <a:solidFill>
              <a:srgbClr val="1C5483"/>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nvGrpSpPr>
            <p:cNvPr id="12" name="组合 11">
              <a:extLst>
                <a:ext uri="{FF2B5EF4-FFF2-40B4-BE49-F238E27FC236}">
                  <a16:creationId xmlns="" xmlns:a16="http://schemas.microsoft.com/office/drawing/2014/main" id="{7FF6DAE9-DB0F-4D51-8BEB-A27393F3FFAF}"/>
                </a:ext>
              </a:extLst>
            </p:cNvPr>
            <p:cNvGrpSpPr/>
            <p:nvPr/>
          </p:nvGrpSpPr>
          <p:grpSpPr>
            <a:xfrm>
              <a:off x="5892501" y="1828958"/>
              <a:ext cx="4960883" cy="900310"/>
              <a:chOff x="7819045" y="3754618"/>
              <a:chExt cx="4960883" cy="900310"/>
            </a:xfrm>
          </p:grpSpPr>
          <p:sp>
            <p:nvSpPr>
              <p:cNvPr id="13" name="文本框 12">
                <a:extLst>
                  <a:ext uri="{FF2B5EF4-FFF2-40B4-BE49-F238E27FC236}">
                    <a16:creationId xmlns="" xmlns:a16="http://schemas.microsoft.com/office/drawing/2014/main" id="{DAB68883-52CC-42E6-ABF6-7C0D140463B2}"/>
                  </a:ext>
                </a:extLst>
              </p:cNvPr>
              <p:cNvSpPr txBox="1"/>
              <p:nvPr/>
            </p:nvSpPr>
            <p:spPr>
              <a:xfrm>
                <a:off x="7819045" y="3754618"/>
                <a:ext cx="3300071" cy="338554"/>
              </a:xfrm>
              <a:prstGeom prst="rect">
                <a:avLst/>
              </a:prstGeom>
              <a:noFill/>
            </p:spPr>
            <p:txBody>
              <a:bodyPr wrap="square" rtlCol="0">
                <a:spAutoFit/>
                <a:scene3d>
                  <a:camera prst="orthographicFront"/>
                  <a:lightRig rig="threePt" dir="t"/>
                </a:scene3d>
                <a:sp3d contourW="12700"/>
              </a:bodyPr>
              <a:lstStyle/>
              <a:p>
                <a:r>
                  <a:rPr lang="zh-CN" altLang="en-US" sz="1600" b="1" dirty="0">
                    <a:solidFill>
                      <a:schemeClr val="bg1"/>
                    </a:solidFill>
                    <a:cs typeface="+mn-ea"/>
                    <a:sym typeface="+mn-lt"/>
                  </a:rPr>
                  <a:t>添加标题</a:t>
                </a:r>
              </a:p>
            </p:txBody>
          </p:sp>
          <p:sp>
            <p:nvSpPr>
              <p:cNvPr id="14" name="矩形 13">
                <a:extLst>
                  <a:ext uri="{FF2B5EF4-FFF2-40B4-BE49-F238E27FC236}">
                    <a16:creationId xmlns="" xmlns:a16="http://schemas.microsoft.com/office/drawing/2014/main" id="{2DB3115B-469F-4C6B-820E-B8469591C88E}"/>
                  </a:ext>
                </a:extLst>
              </p:cNvPr>
              <p:cNvSpPr/>
              <p:nvPr/>
            </p:nvSpPr>
            <p:spPr>
              <a:xfrm>
                <a:off x="7830861" y="4045530"/>
                <a:ext cx="4949067"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cs typeface="+mn-ea"/>
                    <a:sym typeface="+mn-lt"/>
                  </a:rPr>
                  <a:t>此处添加详细文本描述，建议与标题相关并符合整体语言风格，语言描述简洁生动此处添加详细文本描述</a:t>
                </a:r>
              </a:p>
            </p:txBody>
          </p:sp>
        </p:grpSp>
      </p:grpSp>
      <p:grpSp>
        <p:nvGrpSpPr>
          <p:cNvPr id="17" name="组合 16">
            <a:extLst>
              <a:ext uri="{FF2B5EF4-FFF2-40B4-BE49-F238E27FC236}">
                <a16:creationId xmlns="" xmlns:a16="http://schemas.microsoft.com/office/drawing/2014/main" id="{84FFBF25-82D6-422B-9258-D5756064B7E7}"/>
              </a:ext>
            </a:extLst>
          </p:cNvPr>
          <p:cNvGrpSpPr/>
          <p:nvPr/>
        </p:nvGrpSpPr>
        <p:grpSpPr>
          <a:xfrm>
            <a:off x="5602513" y="3263745"/>
            <a:ext cx="5468911" cy="1315143"/>
            <a:chOff x="5602514" y="1621541"/>
            <a:chExt cx="5468911" cy="1315143"/>
          </a:xfrm>
        </p:grpSpPr>
        <p:sp>
          <p:nvSpPr>
            <p:cNvPr id="18" name="矩形 17">
              <a:extLst>
                <a:ext uri="{FF2B5EF4-FFF2-40B4-BE49-F238E27FC236}">
                  <a16:creationId xmlns="" xmlns:a16="http://schemas.microsoft.com/office/drawing/2014/main" id="{92C01224-D459-4430-BCC1-290087446B71}"/>
                </a:ext>
              </a:extLst>
            </p:cNvPr>
            <p:cNvSpPr/>
            <p:nvPr/>
          </p:nvSpPr>
          <p:spPr>
            <a:xfrm>
              <a:off x="5602514" y="1621541"/>
              <a:ext cx="5468911" cy="1315143"/>
            </a:xfrm>
            <a:prstGeom prst="rect">
              <a:avLst/>
            </a:prstGeom>
            <a:solidFill>
              <a:srgbClr val="1C5483"/>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nvGrpSpPr>
            <p:cNvPr id="19" name="组合 18">
              <a:extLst>
                <a:ext uri="{FF2B5EF4-FFF2-40B4-BE49-F238E27FC236}">
                  <a16:creationId xmlns="" xmlns:a16="http://schemas.microsoft.com/office/drawing/2014/main" id="{E987F8A0-74D8-4DA3-9295-4745610A7C3E}"/>
                </a:ext>
              </a:extLst>
            </p:cNvPr>
            <p:cNvGrpSpPr/>
            <p:nvPr/>
          </p:nvGrpSpPr>
          <p:grpSpPr>
            <a:xfrm>
              <a:off x="5892501" y="1828958"/>
              <a:ext cx="4960883" cy="900310"/>
              <a:chOff x="7819045" y="3754618"/>
              <a:chExt cx="4960883" cy="900310"/>
            </a:xfrm>
          </p:grpSpPr>
          <p:sp>
            <p:nvSpPr>
              <p:cNvPr id="20" name="文本框 19">
                <a:extLst>
                  <a:ext uri="{FF2B5EF4-FFF2-40B4-BE49-F238E27FC236}">
                    <a16:creationId xmlns="" xmlns:a16="http://schemas.microsoft.com/office/drawing/2014/main" id="{CC6A7EE0-8A41-46B4-9EDF-32DB870B4204}"/>
                  </a:ext>
                </a:extLst>
              </p:cNvPr>
              <p:cNvSpPr txBox="1"/>
              <p:nvPr/>
            </p:nvSpPr>
            <p:spPr>
              <a:xfrm>
                <a:off x="7819045" y="3754618"/>
                <a:ext cx="3300071" cy="338554"/>
              </a:xfrm>
              <a:prstGeom prst="rect">
                <a:avLst/>
              </a:prstGeom>
              <a:noFill/>
            </p:spPr>
            <p:txBody>
              <a:bodyPr wrap="square" rtlCol="0">
                <a:spAutoFit/>
                <a:scene3d>
                  <a:camera prst="orthographicFront"/>
                  <a:lightRig rig="threePt" dir="t"/>
                </a:scene3d>
                <a:sp3d contourW="12700"/>
              </a:bodyPr>
              <a:lstStyle/>
              <a:p>
                <a:r>
                  <a:rPr lang="zh-CN" altLang="en-US" sz="1600" b="1" dirty="0">
                    <a:solidFill>
                      <a:schemeClr val="bg1"/>
                    </a:solidFill>
                    <a:cs typeface="+mn-ea"/>
                    <a:sym typeface="+mn-lt"/>
                  </a:rPr>
                  <a:t>添加标题</a:t>
                </a:r>
              </a:p>
            </p:txBody>
          </p:sp>
          <p:sp>
            <p:nvSpPr>
              <p:cNvPr id="21" name="矩形 20">
                <a:extLst>
                  <a:ext uri="{FF2B5EF4-FFF2-40B4-BE49-F238E27FC236}">
                    <a16:creationId xmlns="" xmlns:a16="http://schemas.microsoft.com/office/drawing/2014/main" id="{EDB0C19B-FCD3-4F51-871C-8F3FD022C33C}"/>
                  </a:ext>
                </a:extLst>
              </p:cNvPr>
              <p:cNvSpPr/>
              <p:nvPr/>
            </p:nvSpPr>
            <p:spPr>
              <a:xfrm>
                <a:off x="7830861" y="4045530"/>
                <a:ext cx="4949067"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cs typeface="+mn-ea"/>
                    <a:sym typeface="+mn-lt"/>
                  </a:rPr>
                  <a:t>此处添加详细文本描述，建议与标题相关并符合整体语言风格，语言描述简洁生动此处添加详细文本描述</a:t>
                </a:r>
              </a:p>
            </p:txBody>
          </p:sp>
        </p:grpSp>
      </p:grpSp>
      <p:grpSp>
        <p:nvGrpSpPr>
          <p:cNvPr id="22" name="组合 21">
            <a:extLst>
              <a:ext uri="{FF2B5EF4-FFF2-40B4-BE49-F238E27FC236}">
                <a16:creationId xmlns="" xmlns:a16="http://schemas.microsoft.com/office/drawing/2014/main" id="{FEB30030-49A0-457A-9D0B-6618E53A9BFD}"/>
              </a:ext>
            </a:extLst>
          </p:cNvPr>
          <p:cNvGrpSpPr/>
          <p:nvPr/>
        </p:nvGrpSpPr>
        <p:grpSpPr>
          <a:xfrm>
            <a:off x="5644393" y="4822430"/>
            <a:ext cx="5468911" cy="1315143"/>
            <a:chOff x="5602514" y="1621541"/>
            <a:chExt cx="5468911" cy="1315143"/>
          </a:xfrm>
        </p:grpSpPr>
        <p:sp>
          <p:nvSpPr>
            <p:cNvPr id="23" name="矩形 22">
              <a:extLst>
                <a:ext uri="{FF2B5EF4-FFF2-40B4-BE49-F238E27FC236}">
                  <a16:creationId xmlns="" xmlns:a16="http://schemas.microsoft.com/office/drawing/2014/main" id="{10F5D249-E5D0-4B53-B4AD-7BBF783DEB3F}"/>
                </a:ext>
              </a:extLst>
            </p:cNvPr>
            <p:cNvSpPr/>
            <p:nvPr/>
          </p:nvSpPr>
          <p:spPr>
            <a:xfrm>
              <a:off x="5602514" y="1621541"/>
              <a:ext cx="5468911" cy="1315143"/>
            </a:xfrm>
            <a:prstGeom prst="rect">
              <a:avLst/>
            </a:prstGeom>
            <a:solidFill>
              <a:srgbClr val="1C5483"/>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nvGrpSpPr>
            <p:cNvPr id="24" name="组合 23">
              <a:extLst>
                <a:ext uri="{FF2B5EF4-FFF2-40B4-BE49-F238E27FC236}">
                  <a16:creationId xmlns="" xmlns:a16="http://schemas.microsoft.com/office/drawing/2014/main" id="{F0CD3290-2ACA-48E2-AE28-AF0AFBD90B7C}"/>
                </a:ext>
              </a:extLst>
            </p:cNvPr>
            <p:cNvGrpSpPr/>
            <p:nvPr/>
          </p:nvGrpSpPr>
          <p:grpSpPr>
            <a:xfrm>
              <a:off x="5892501" y="1828958"/>
              <a:ext cx="4960883" cy="900310"/>
              <a:chOff x="7819045" y="3754618"/>
              <a:chExt cx="4960883" cy="900310"/>
            </a:xfrm>
          </p:grpSpPr>
          <p:sp>
            <p:nvSpPr>
              <p:cNvPr id="25" name="文本框 24">
                <a:extLst>
                  <a:ext uri="{FF2B5EF4-FFF2-40B4-BE49-F238E27FC236}">
                    <a16:creationId xmlns="" xmlns:a16="http://schemas.microsoft.com/office/drawing/2014/main" id="{4578B4D4-4A79-4E2C-8D1D-B24C3E7A9E5A}"/>
                  </a:ext>
                </a:extLst>
              </p:cNvPr>
              <p:cNvSpPr txBox="1"/>
              <p:nvPr/>
            </p:nvSpPr>
            <p:spPr>
              <a:xfrm>
                <a:off x="7819045" y="3754618"/>
                <a:ext cx="3300071" cy="338554"/>
              </a:xfrm>
              <a:prstGeom prst="rect">
                <a:avLst/>
              </a:prstGeom>
              <a:noFill/>
            </p:spPr>
            <p:txBody>
              <a:bodyPr wrap="square" rtlCol="0">
                <a:spAutoFit/>
                <a:scene3d>
                  <a:camera prst="orthographicFront"/>
                  <a:lightRig rig="threePt" dir="t"/>
                </a:scene3d>
                <a:sp3d contourW="12700"/>
              </a:bodyPr>
              <a:lstStyle/>
              <a:p>
                <a:r>
                  <a:rPr lang="zh-CN" altLang="en-US" sz="1600" b="1" dirty="0">
                    <a:solidFill>
                      <a:schemeClr val="bg1"/>
                    </a:solidFill>
                    <a:cs typeface="+mn-ea"/>
                    <a:sym typeface="+mn-lt"/>
                  </a:rPr>
                  <a:t>添加标题</a:t>
                </a:r>
              </a:p>
            </p:txBody>
          </p:sp>
          <p:sp>
            <p:nvSpPr>
              <p:cNvPr id="26" name="矩形 25">
                <a:extLst>
                  <a:ext uri="{FF2B5EF4-FFF2-40B4-BE49-F238E27FC236}">
                    <a16:creationId xmlns="" xmlns:a16="http://schemas.microsoft.com/office/drawing/2014/main" id="{7793177E-D951-4F0B-B55C-E4BDCDB5EB86}"/>
                  </a:ext>
                </a:extLst>
              </p:cNvPr>
              <p:cNvSpPr/>
              <p:nvPr/>
            </p:nvSpPr>
            <p:spPr>
              <a:xfrm>
                <a:off x="7830861" y="4045530"/>
                <a:ext cx="4949067"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cs typeface="+mn-ea"/>
                    <a:sym typeface="+mn-lt"/>
                  </a:rPr>
                  <a:t>此处添加详细文本描述，建议与标题相关并符合整体语言风格，语言描述简洁生动此处添加详细文本描述</a:t>
                </a:r>
              </a:p>
            </p:txBody>
          </p:sp>
        </p:grpSp>
      </p:grpSp>
    </p:spTree>
    <p:extLst>
      <p:ext uri="{BB962C8B-B14F-4D97-AF65-F5344CB8AC3E}">
        <p14:creationId xmlns:p14="http://schemas.microsoft.com/office/powerpoint/2010/main" val="92839293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DCA8DC9-9F2A-4BB4-A04E-593F1BBE0D8A}"/>
              </a:ext>
            </a:extLst>
          </p:cNvPr>
          <p:cNvGrpSpPr/>
          <p:nvPr/>
        </p:nvGrpSpPr>
        <p:grpSpPr>
          <a:xfrm rot="20693666">
            <a:off x="-1402064" y="-1917173"/>
            <a:ext cx="3286171" cy="3834344"/>
            <a:chOff x="-1285950" y="-1787616"/>
            <a:chExt cx="3286171" cy="3834344"/>
          </a:xfrm>
        </p:grpSpPr>
        <p:pic>
          <p:nvPicPr>
            <p:cNvPr id="3" name="图片 2">
              <a:extLst>
                <a:ext uri="{FF2B5EF4-FFF2-40B4-BE49-F238E27FC236}">
                  <a16:creationId xmlns="" xmlns:a16="http://schemas.microsoft.com/office/drawing/2014/main" id="{B0FAD23E-C0C3-4327-B6E4-8851CD5F676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4" name="图片 3">
              <a:extLst>
                <a:ext uri="{FF2B5EF4-FFF2-40B4-BE49-F238E27FC236}">
                  <a16:creationId xmlns="" xmlns:a16="http://schemas.microsoft.com/office/drawing/2014/main" id="{AC2A9418-3809-4DEC-A011-AF6058C9A18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5" name="椭圆 4">
              <a:extLst>
                <a:ext uri="{FF2B5EF4-FFF2-40B4-BE49-F238E27FC236}">
                  <a16:creationId xmlns="" xmlns:a16="http://schemas.microsoft.com/office/drawing/2014/main" id="{43ED04DF-D397-46B2-9F0F-74D80401CA2B}"/>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750392D0-FE00-473E-906E-4509A23D7975}"/>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a:extLst>
              <a:ext uri="{FF2B5EF4-FFF2-40B4-BE49-F238E27FC236}">
                <a16:creationId xmlns="" xmlns:a16="http://schemas.microsoft.com/office/drawing/2014/main" id="{BF327749-102B-4798-8C98-FE7B58C11D7C}"/>
              </a:ext>
            </a:extLst>
          </p:cNvPr>
          <p:cNvGrpSpPr/>
          <p:nvPr/>
        </p:nvGrpSpPr>
        <p:grpSpPr>
          <a:xfrm>
            <a:off x="1120575" y="416620"/>
            <a:ext cx="3441290" cy="625094"/>
            <a:chOff x="1164117" y="416620"/>
            <a:chExt cx="3441290" cy="625094"/>
          </a:xfrm>
        </p:grpSpPr>
        <p:sp>
          <p:nvSpPr>
            <p:cNvPr id="8" name="文本框 7">
              <a:extLst>
                <a:ext uri="{FF2B5EF4-FFF2-40B4-BE49-F238E27FC236}">
                  <a16:creationId xmlns="" xmlns:a16="http://schemas.microsoft.com/office/drawing/2014/main" id="{746E0420-ECCB-43D6-A81C-52CCE383BAFD}"/>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明年工作计划</a:t>
              </a:r>
            </a:p>
          </p:txBody>
        </p:sp>
        <p:sp>
          <p:nvSpPr>
            <p:cNvPr id="9" name="矩形 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EEC19B47-392B-4A8D-B7E0-F4A81C1839E2}"/>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10" name="组合 9">
            <a:extLst>
              <a:ext uri="{FF2B5EF4-FFF2-40B4-BE49-F238E27FC236}">
                <a16:creationId xmlns="" xmlns:a16="http://schemas.microsoft.com/office/drawing/2014/main" id="{7F2394CB-A982-4717-99C0-8EF062F83601}"/>
              </a:ext>
            </a:extLst>
          </p:cNvPr>
          <p:cNvGrpSpPr/>
          <p:nvPr/>
        </p:nvGrpSpPr>
        <p:grpSpPr>
          <a:xfrm>
            <a:off x="7894510" y="1853127"/>
            <a:ext cx="4297490" cy="1598299"/>
            <a:chOff x="8112222" y="1700808"/>
            <a:chExt cx="4568760" cy="1598299"/>
          </a:xfrm>
        </p:grpSpPr>
        <p:cxnSp>
          <p:nvCxnSpPr>
            <p:cNvPr id="11" name="直接连接符 10">
              <a:extLst>
                <a:ext uri="{FF2B5EF4-FFF2-40B4-BE49-F238E27FC236}">
                  <a16:creationId xmlns="" xmlns:a16="http://schemas.microsoft.com/office/drawing/2014/main" id="{8A810DAC-9DFD-41E1-8C31-D86299B74E46}"/>
                </a:ext>
              </a:extLst>
            </p:cNvPr>
            <p:cNvCxnSpPr/>
            <p:nvPr/>
          </p:nvCxnSpPr>
          <p:spPr>
            <a:xfrm flipH="1">
              <a:off x="8112224" y="1700808"/>
              <a:ext cx="4568758" cy="0"/>
            </a:xfrm>
            <a:prstGeom prst="line">
              <a:avLst/>
            </a:prstGeom>
            <a:ln w="28575">
              <a:solidFill>
                <a:srgbClr val="1C5483"/>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2" name="直接连接符 11">
              <a:extLst>
                <a:ext uri="{FF2B5EF4-FFF2-40B4-BE49-F238E27FC236}">
                  <a16:creationId xmlns="" xmlns:a16="http://schemas.microsoft.com/office/drawing/2014/main" id="{3E10CA82-522C-4A20-B48D-F54989A44FEF}"/>
                </a:ext>
              </a:extLst>
            </p:cNvPr>
            <p:cNvCxnSpPr/>
            <p:nvPr/>
          </p:nvCxnSpPr>
          <p:spPr>
            <a:xfrm flipH="1">
              <a:off x="8112222" y="3299107"/>
              <a:ext cx="4568760" cy="0"/>
            </a:xfrm>
            <a:prstGeom prst="line">
              <a:avLst/>
            </a:prstGeom>
            <a:ln w="28575">
              <a:solidFill>
                <a:srgbClr val="1C5483"/>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nvGrpSpPr>
          <p:cNvPr id="13" name="组合 12">
            <a:extLst>
              <a:ext uri="{FF2B5EF4-FFF2-40B4-BE49-F238E27FC236}">
                <a16:creationId xmlns="" xmlns:a16="http://schemas.microsoft.com/office/drawing/2014/main" id="{1F132431-2DCB-4CF4-A63E-FFA71C7AEABD}"/>
              </a:ext>
            </a:extLst>
          </p:cNvPr>
          <p:cNvGrpSpPr/>
          <p:nvPr/>
        </p:nvGrpSpPr>
        <p:grpSpPr>
          <a:xfrm>
            <a:off x="6670374" y="4363384"/>
            <a:ext cx="5521626" cy="1598299"/>
            <a:chOff x="6888086" y="4206012"/>
            <a:chExt cx="5521626" cy="1598299"/>
          </a:xfrm>
        </p:grpSpPr>
        <p:cxnSp>
          <p:nvCxnSpPr>
            <p:cNvPr id="14" name="直接连接符 13">
              <a:extLst>
                <a:ext uri="{FF2B5EF4-FFF2-40B4-BE49-F238E27FC236}">
                  <a16:creationId xmlns="" xmlns:a16="http://schemas.microsoft.com/office/drawing/2014/main" id="{9A1BC7F1-F783-4DEB-8D6E-9CC3F5CC2104}"/>
                </a:ext>
              </a:extLst>
            </p:cNvPr>
            <p:cNvCxnSpPr/>
            <p:nvPr/>
          </p:nvCxnSpPr>
          <p:spPr>
            <a:xfrm flipH="1">
              <a:off x="6888088" y="4206012"/>
              <a:ext cx="5521624" cy="0"/>
            </a:xfrm>
            <a:prstGeom prst="line">
              <a:avLst/>
            </a:prstGeom>
            <a:ln w="28575">
              <a:solidFill>
                <a:srgbClr val="1C5483"/>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 xmlns:a16="http://schemas.microsoft.com/office/drawing/2014/main" id="{93716465-5B6D-4550-8ED3-375FA5BB7C5F}"/>
                </a:ext>
              </a:extLst>
            </p:cNvPr>
            <p:cNvCxnSpPr/>
            <p:nvPr/>
          </p:nvCxnSpPr>
          <p:spPr>
            <a:xfrm flipH="1">
              <a:off x="6888086" y="5804311"/>
              <a:ext cx="5521626" cy="0"/>
            </a:xfrm>
            <a:prstGeom prst="line">
              <a:avLst/>
            </a:prstGeom>
            <a:ln w="28575">
              <a:solidFill>
                <a:srgbClr val="1C5483"/>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nvGrpSpPr>
          <p:cNvPr id="16" name="组合 15">
            <a:extLst>
              <a:ext uri="{FF2B5EF4-FFF2-40B4-BE49-F238E27FC236}">
                <a16:creationId xmlns="" xmlns:a16="http://schemas.microsoft.com/office/drawing/2014/main" id="{E8DD9729-0B38-4A35-8D47-887CB23170AD}"/>
              </a:ext>
            </a:extLst>
          </p:cNvPr>
          <p:cNvGrpSpPr/>
          <p:nvPr/>
        </p:nvGrpSpPr>
        <p:grpSpPr>
          <a:xfrm>
            <a:off x="-348341" y="2339297"/>
            <a:ext cx="4924695" cy="1598299"/>
            <a:chOff x="-130629" y="2222262"/>
            <a:chExt cx="4924695" cy="1598299"/>
          </a:xfrm>
        </p:grpSpPr>
        <p:cxnSp>
          <p:nvCxnSpPr>
            <p:cNvPr id="17" name="直接连接符 16">
              <a:extLst>
                <a:ext uri="{FF2B5EF4-FFF2-40B4-BE49-F238E27FC236}">
                  <a16:creationId xmlns="" xmlns:a16="http://schemas.microsoft.com/office/drawing/2014/main" id="{C420EFEB-8D9F-4817-8B1B-01E1B850509C}"/>
                </a:ext>
              </a:extLst>
            </p:cNvPr>
            <p:cNvCxnSpPr/>
            <p:nvPr/>
          </p:nvCxnSpPr>
          <p:spPr>
            <a:xfrm flipH="1">
              <a:off x="-130629" y="2222262"/>
              <a:ext cx="4852687" cy="0"/>
            </a:xfrm>
            <a:prstGeom prst="line">
              <a:avLst/>
            </a:prstGeom>
            <a:ln w="28575">
              <a:solidFill>
                <a:srgbClr val="1C5483"/>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8" name="直接连接符 17">
              <a:extLst>
                <a:ext uri="{FF2B5EF4-FFF2-40B4-BE49-F238E27FC236}">
                  <a16:creationId xmlns="" xmlns:a16="http://schemas.microsoft.com/office/drawing/2014/main" id="{DFD2FD18-C4D2-4BE4-8A85-D8F26EBBCFAC}"/>
                </a:ext>
              </a:extLst>
            </p:cNvPr>
            <p:cNvCxnSpPr/>
            <p:nvPr/>
          </p:nvCxnSpPr>
          <p:spPr>
            <a:xfrm flipH="1">
              <a:off x="-130629" y="3820561"/>
              <a:ext cx="4924695" cy="0"/>
            </a:xfrm>
            <a:prstGeom prst="line">
              <a:avLst/>
            </a:prstGeom>
            <a:ln w="28575">
              <a:solidFill>
                <a:srgbClr val="1C5483"/>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nvGrpSpPr>
          <p:cNvPr id="19" name="组合 18">
            <a:extLst>
              <a:ext uri="{FF2B5EF4-FFF2-40B4-BE49-F238E27FC236}">
                <a16:creationId xmlns="" xmlns:a16="http://schemas.microsoft.com/office/drawing/2014/main" id="{5E1619F5-AC3A-42F9-A571-E0DCBB4A0BC2}"/>
              </a:ext>
            </a:extLst>
          </p:cNvPr>
          <p:cNvGrpSpPr/>
          <p:nvPr/>
        </p:nvGrpSpPr>
        <p:grpSpPr>
          <a:xfrm>
            <a:off x="3932385" y="2125209"/>
            <a:ext cx="2026472" cy="2026472"/>
            <a:chOff x="4150097" y="1970954"/>
            <a:chExt cx="2026472" cy="2026472"/>
          </a:xfrm>
        </p:grpSpPr>
        <p:grpSp>
          <p:nvGrpSpPr>
            <p:cNvPr id="20" name="组合 19">
              <a:extLst>
                <a:ext uri="{FF2B5EF4-FFF2-40B4-BE49-F238E27FC236}">
                  <a16:creationId xmlns="" xmlns:a16="http://schemas.microsoft.com/office/drawing/2014/main" id="{EC78C84F-8A22-4158-B007-6BA24BFAEE5C}"/>
                </a:ext>
              </a:extLst>
            </p:cNvPr>
            <p:cNvGrpSpPr/>
            <p:nvPr/>
          </p:nvGrpSpPr>
          <p:grpSpPr>
            <a:xfrm>
              <a:off x="4150097" y="1970954"/>
              <a:ext cx="2026472" cy="2026472"/>
              <a:chOff x="3719736" y="2420888"/>
              <a:chExt cx="2026472" cy="2026472"/>
            </a:xfrm>
          </p:grpSpPr>
          <p:sp>
            <p:nvSpPr>
              <p:cNvPr id="23" name="椭圆 22">
                <a:extLst>
                  <a:ext uri="{FF2B5EF4-FFF2-40B4-BE49-F238E27FC236}">
                    <a16:creationId xmlns="" xmlns:a16="http://schemas.microsoft.com/office/drawing/2014/main" id="{D3A11A6E-D9DC-4C75-9BD3-5207AC29AD1E}"/>
                  </a:ext>
                </a:extLst>
              </p:cNvPr>
              <p:cNvSpPr/>
              <p:nvPr/>
            </p:nvSpPr>
            <p:spPr>
              <a:xfrm>
                <a:off x="3719736" y="2420888"/>
                <a:ext cx="2026472" cy="2026472"/>
              </a:xfrm>
              <a:prstGeom prst="ellipse">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24" name="组合 23">
                <a:extLst>
                  <a:ext uri="{FF2B5EF4-FFF2-40B4-BE49-F238E27FC236}">
                    <a16:creationId xmlns="" xmlns:a16="http://schemas.microsoft.com/office/drawing/2014/main" id="{A940ACCE-5ADC-4F26-AAE2-0278F10117F2}"/>
                  </a:ext>
                </a:extLst>
              </p:cNvPr>
              <p:cNvGrpSpPr/>
              <p:nvPr/>
            </p:nvGrpSpPr>
            <p:grpSpPr>
              <a:xfrm>
                <a:off x="3801991" y="2503143"/>
                <a:ext cx="1861962" cy="1861962"/>
                <a:chOff x="372609" y="2524616"/>
                <a:chExt cx="2739344" cy="2739343"/>
              </a:xfrm>
            </p:grpSpPr>
            <p:sp>
              <p:nvSpPr>
                <p:cNvPr id="25" name="椭圆 24">
                  <a:extLst>
                    <a:ext uri="{FF2B5EF4-FFF2-40B4-BE49-F238E27FC236}">
                      <a16:creationId xmlns="" xmlns:a16="http://schemas.microsoft.com/office/drawing/2014/main" id="{82536461-159C-4EF1-A600-9ACE2E195DF0}"/>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6" name="椭圆 25">
                  <a:extLst>
                    <a:ext uri="{FF2B5EF4-FFF2-40B4-BE49-F238E27FC236}">
                      <a16:creationId xmlns="" xmlns:a16="http://schemas.microsoft.com/office/drawing/2014/main" id="{993B8623-EE9F-45AE-BEA2-EA01FA3B2BF4}"/>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21" name="TextBox 89">
              <a:extLst>
                <a:ext uri="{FF2B5EF4-FFF2-40B4-BE49-F238E27FC236}">
                  <a16:creationId xmlns="" xmlns:a16="http://schemas.microsoft.com/office/drawing/2014/main" id="{D013DDD1-5E82-496E-95BB-FA9DBABAE18E}"/>
                </a:ext>
              </a:extLst>
            </p:cNvPr>
            <p:cNvSpPr txBox="1"/>
            <p:nvPr/>
          </p:nvSpPr>
          <p:spPr>
            <a:xfrm>
              <a:off x="4258458" y="3094465"/>
              <a:ext cx="1789256" cy="525657"/>
            </a:xfrm>
            <a:prstGeom prst="rect">
              <a:avLst/>
            </a:prstGeom>
            <a:noFill/>
          </p:spPr>
          <p:txBody>
            <a:bodyPr wrap="square" rtlCol="0">
              <a:spAutoFit/>
            </a:bodyPr>
            <a:lstStyle/>
            <a:p>
              <a:pPr algn="ctr">
                <a:lnSpc>
                  <a:spcPct val="130000"/>
                </a:lnSpc>
              </a:pPr>
              <a:r>
                <a:rPr lang="zh-CN" altLang="en-US" sz="2400" b="1" dirty="0">
                  <a:solidFill>
                    <a:schemeClr val="tx1">
                      <a:lumMod val="65000"/>
                      <a:lumOff val="35000"/>
                    </a:schemeClr>
                  </a:solidFill>
                  <a:cs typeface="+mn-ea"/>
                  <a:sym typeface="+mn-lt"/>
                </a:rPr>
                <a:t>添加标题</a:t>
              </a:r>
            </a:p>
          </p:txBody>
        </p:sp>
        <p:sp>
          <p:nvSpPr>
            <p:cNvPr id="22" name="Freeform 8">
              <a:extLst>
                <a:ext uri="{FF2B5EF4-FFF2-40B4-BE49-F238E27FC236}">
                  <a16:creationId xmlns="" xmlns:a16="http://schemas.microsoft.com/office/drawing/2014/main" id="{1A4ECF7F-EA50-443C-A257-4D73077DA1F8}"/>
                </a:ext>
              </a:extLst>
            </p:cNvPr>
            <p:cNvSpPr>
              <a:spLocks noEditPoints="1"/>
            </p:cNvSpPr>
            <p:nvPr/>
          </p:nvSpPr>
          <p:spPr bwMode="auto">
            <a:xfrm>
              <a:off x="4828638" y="2403002"/>
              <a:ext cx="648895" cy="639211"/>
            </a:xfrm>
            <a:custGeom>
              <a:avLst/>
              <a:gdLst>
                <a:gd name="T0" fmla="*/ 170 w 648"/>
                <a:gd name="T1" fmla="*/ 280 h 639"/>
                <a:gd name="T2" fmla="*/ 226 w 648"/>
                <a:gd name="T3" fmla="*/ 183 h 639"/>
                <a:gd name="T4" fmla="*/ 240 w 648"/>
                <a:gd name="T5" fmla="*/ 167 h 639"/>
                <a:gd name="T6" fmla="*/ 366 w 648"/>
                <a:gd name="T7" fmla="*/ 177 h 639"/>
                <a:gd name="T8" fmla="*/ 359 w 648"/>
                <a:gd name="T9" fmla="*/ 162 h 639"/>
                <a:gd name="T10" fmla="*/ 388 w 648"/>
                <a:gd name="T11" fmla="*/ 153 h 639"/>
                <a:gd name="T12" fmla="*/ 408 w 648"/>
                <a:gd name="T13" fmla="*/ 154 h 639"/>
                <a:gd name="T14" fmla="*/ 402 w 648"/>
                <a:gd name="T15" fmla="*/ 183 h 639"/>
                <a:gd name="T16" fmla="*/ 391 w 648"/>
                <a:gd name="T17" fmla="*/ 199 h 639"/>
                <a:gd name="T18" fmla="*/ 319 w 648"/>
                <a:gd name="T19" fmla="*/ 265 h 639"/>
                <a:gd name="T20" fmla="*/ 318 w 648"/>
                <a:gd name="T21" fmla="*/ 266 h 639"/>
                <a:gd name="T22" fmla="*/ 616 w 648"/>
                <a:gd name="T23" fmla="*/ 615 h 639"/>
                <a:gd name="T24" fmla="*/ 497 w 648"/>
                <a:gd name="T25" fmla="*/ 615 h 639"/>
                <a:gd name="T26" fmla="*/ 272 w 648"/>
                <a:gd name="T27" fmla="*/ 546 h 639"/>
                <a:gd name="T28" fmla="*/ 272 w 648"/>
                <a:gd name="T29" fmla="*/ 0 h 639"/>
                <a:gd name="T30" fmla="*/ 515 w 648"/>
                <a:gd name="T31" fmla="*/ 397 h 639"/>
                <a:gd name="T32" fmla="*/ 616 w 648"/>
                <a:gd name="T33" fmla="*/ 615 h 639"/>
                <a:gd name="T34" fmla="*/ 272 w 648"/>
                <a:gd name="T35" fmla="*/ 511 h 639"/>
                <a:gd name="T36" fmla="*/ 272 w 648"/>
                <a:gd name="T37" fmla="*/ 35 h 639"/>
                <a:gd name="T38" fmla="*/ 272 w 648"/>
                <a:gd name="T39" fmla="*/ 511 h 639"/>
                <a:gd name="T40" fmla="*/ 445 w 648"/>
                <a:gd name="T41" fmla="*/ 391 h 639"/>
                <a:gd name="T42" fmla="*/ 409 w 648"/>
                <a:gd name="T43" fmla="*/ 401 h 639"/>
                <a:gd name="T44" fmla="*/ 338 w 648"/>
                <a:gd name="T45" fmla="*/ 401 h 639"/>
                <a:gd name="T46" fmla="*/ 266 w 648"/>
                <a:gd name="T47" fmla="*/ 401 h 639"/>
                <a:gd name="T48" fmla="*/ 194 w 648"/>
                <a:gd name="T49" fmla="*/ 401 h 639"/>
                <a:gd name="T50" fmla="*/ 111 w 648"/>
                <a:gd name="T51" fmla="*/ 401 h 639"/>
                <a:gd name="T52" fmla="*/ 100 w 648"/>
                <a:gd name="T53" fmla="*/ 391 h 639"/>
                <a:gd name="T54" fmla="*/ 111 w 648"/>
                <a:gd name="T55" fmla="*/ 145 h 639"/>
                <a:gd name="T56" fmla="*/ 122 w 648"/>
                <a:gd name="T57" fmla="*/ 380 h 639"/>
                <a:gd name="T58" fmla="*/ 152 w 648"/>
                <a:gd name="T59" fmla="*/ 331 h 639"/>
                <a:gd name="T60" fmla="*/ 183 w 648"/>
                <a:gd name="T61" fmla="*/ 320 h 639"/>
                <a:gd name="T62" fmla="*/ 194 w 648"/>
                <a:gd name="T63" fmla="*/ 380 h 639"/>
                <a:gd name="T64" fmla="*/ 224 w 648"/>
                <a:gd name="T65" fmla="*/ 256 h 639"/>
                <a:gd name="T66" fmla="*/ 255 w 648"/>
                <a:gd name="T67" fmla="*/ 245 h 639"/>
                <a:gd name="T68" fmla="*/ 266 w 648"/>
                <a:gd name="T69" fmla="*/ 380 h 639"/>
                <a:gd name="T70" fmla="*/ 296 w 648"/>
                <a:gd name="T71" fmla="*/ 292 h 639"/>
                <a:gd name="T72" fmla="*/ 327 w 648"/>
                <a:gd name="T73" fmla="*/ 282 h 639"/>
                <a:gd name="T74" fmla="*/ 338 w 648"/>
                <a:gd name="T75" fmla="*/ 380 h 639"/>
                <a:gd name="T76" fmla="*/ 368 w 648"/>
                <a:gd name="T77" fmla="*/ 231 h 639"/>
                <a:gd name="T78" fmla="*/ 399 w 648"/>
                <a:gd name="T79" fmla="*/ 220 h 639"/>
                <a:gd name="T80" fmla="*/ 409 w 648"/>
                <a:gd name="T81" fmla="*/ 380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8" h="639">
                  <a:moveTo>
                    <a:pt x="242" y="199"/>
                  </a:moveTo>
                  <a:lnTo>
                    <a:pt x="170" y="280"/>
                  </a:lnTo>
                  <a:lnTo>
                    <a:pt x="153" y="266"/>
                  </a:lnTo>
                  <a:lnTo>
                    <a:pt x="226" y="183"/>
                  </a:lnTo>
                  <a:lnTo>
                    <a:pt x="226" y="183"/>
                  </a:lnTo>
                  <a:lnTo>
                    <a:pt x="240" y="167"/>
                  </a:lnTo>
                  <a:lnTo>
                    <a:pt x="316" y="234"/>
                  </a:lnTo>
                  <a:lnTo>
                    <a:pt x="366" y="177"/>
                  </a:lnTo>
                  <a:lnTo>
                    <a:pt x="357" y="169"/>
                  </a:lnTo>
                  <a:cubicBezTo>
                    <a:pt x="354" y="167"/>
                    <a:pt x="355" y="163"/>
                    <a:pt x="359" y="162"/>
                  </a:cubicBezTo>
                  <a:lnTo>
                    <a:pt x="373" y="158"/>
                  </a:lnTo>
                  <a:cubicBezTo>
                    <a:pt x="377" y="156"/>
                    <a:pt x="384" y="154"/>
                    <a:pt x="388" y="153"/>
                  </a:cubicBezTo>
                  <a:lnTo>
                    <a:pt x="402" y="149"/>
                  </a:lnTo>
                  <a:cubicBezTo>
                    <a:pt x="406" y="147"/>
                    <a:pt x="409" y="150"/>
                    <a:pt x="408" y="154"/>
                  </a:cubicBezTo>
                  <a:lnTo>
                    <a:pt x="405" y="167"/>
                  </a:lnTo>
                  <a:cubicBezTo>
                    <a:pt x="404" y="172"/>
                    <a:pt x="402" y="179"/>
                    <a:pt x="402" y="183"/>
                  </a:cubicBezTo>
                  <a:lnTo>
                    <a:pt x="399" y="196"/>
                  </a:lnTo>
                  <a:cubicBezTo>
                    <a:pt x="398" y="200"/>
                    <a:pt x="395" y="202"/>
                    <a:pt x="391" y="199"/>
                  </a:cubicBezTo>
                  <a:lnTo>
                    <a:pt x="383" y="192"/>
                  </a:lnTo>
                  <a:lnTo>
                    <a:pt x="319" y="265"/>
                  </a:lnTo>
                  <a:lnTo>
                    <a:pt x="319" y="265"/>
                  </a:lnTo>
                  <a:lnTo>
                    <a:pt x="318" y="266"/>
                  </a:lnTo>
                  <a:lnTo>
                    <a:pt x="242" y="199"/>
                  </a:lnTo>
                  <a:close/>
                  <a:moveTo>
                    <a:pt x="616" y="615"/>
                  </a:moveTo>
                  <a:cubicBezTo>
                    <a:pt x="599" y="631"/>
                    <a:pt x="578" y="639"/>
                    <a:pt x="556" y="639"/>
                  </a:cubicBezTo>
                  <a:cubicBezTo>
                    <a:pt x="535" y="639"/>
                    <a:pt x="513" y="631"/>
                    <a:pt x="497" y="615"/>
                  </a:cubicBezTo>
                  <a:lnTo>
                    <a:pt x="396" y="516"/>
                  </a:lnTo>
                  <a:cubicBezTo>
                    <a:pt x="359" y="535"/>
                    <a:pt x="317" y="546"/>
                    <a:pt x="272" y="546"/>
                  </a:cubicBezTo>
                  <a:cubicBezTo>
                    <a:pt x="122" y="546"/>
                    <a:pt x="0" y="424"/>
                    <a:pt x="0" y="273"/>
                  </a:cubicBezTo>
                  <a:cubicBezTo>
                    <a:pt x="0" y="123"/>
                    <a:pt x="122" y="0"/>
                    <a:pt x="272" y="0"/>
                  </a:cubicBezTo>
                  <a:cubicBezTo>
                    <a:pt x="423" y="0"/>
                    <a:pt x="545" y="123"/>
                    <a:pt x="545" y="273"/>
                  </a:cubicBezTo>
                  <a:cubicBezTo>
                    <a:pt x="545" y="318"/>
                    <a:pt x="534" y="360"/>
                    <a:pt x="515" y="397"/>
                  </a:cubicBezTo>
                  <a:lnTo>
                    <a:pt x="616" y="496"/>
                  </a:lnTo>
                  <a:cubicBezTo>
                    <a:pt x="648" y="529"/>
                    <a:pt x="648" y="582"/>
                    <a:pt x="616" y="615"/>
                  </a:cubicBezTo>
                  <a:close/>
                  <a:moveTo>
                    <a:pt x="272" y="511"/>
                  </a:moveTo>
                  <a:lnTo>
                    <a:pt x="272" y="511"/>
                  </a:lnTo>
                  <a:cubicBezTo>
                    <a:pt x="404" y="511"/>
                    <a:pt x="510" y="405"/>
                    <a:pt x="510" y="273"/>
                  </a:cubicBezTo>
                  <a:cubicBezTo>
                    <a:pt x="510" y="142"/>
                    <a:pt x="404" y="35"/>
                    <a:pt x="272" y="35"/>
                  </a:cubicBezTo>
                  <a:cubicBezTo>
                    <a:pt x="141" y="35"/>
                    <a:pt x="35" y="142"/>
                    <a:pt x="35" y="273"/>
                  </a:cubicBezTo>
                  <a:cubicBezTo>
                    <a:pt x="35" y="405"/>
                    <a:pt x="141" y="511"/>
                    <a:pt x="272" y="511"/>
                  </a:cubicBezTo>
                  <a:close/>
                  <a:moveTo>
                    <a:pt x="434" y="380"/>
                  </a:moveTo>
                  <a:cubicBezTo>
                    <a:pt x="440" y="380"/>
                    <a:pt x="445" y="385"/>
                    <a:pt x="445" y="391"/>
                  </a:cubicBezTo>
                  <a:cubicBezTo>
                    <a:pt x="445" y="397"/>
                    <a:pt x="440" y="401"/>
                    <a:pt x="434" y="401"/>
                  </a:cubicBezTo>
                  <a:lnTo>
                    <a:pt x="409" y="401"/>
                  </a:lnTo>
                  <a:lnTo>
                    <a:pt x="368" y="401"/>
                  </a:lnTo>
                  <a:lnTo>
                    <a:pt x="338" y="401"/>
                  </a:lnTo>
                  <a:lnTo>
                    <a:pt x="296" y="401"/>
                  </a:lnTo>
                  <a:lnTo>
                    <a:pt x="266" y="401"/>
                  </a:lnTo>
                  <a:lnTo>
                    <a:pt x="224" y="401"/>
                  </a:lnTo>
                  <a:lnTo>
                    <a:pt x="194" y="401"/>
                  </a:lnTo>
                  <a:lnTo>
                    <a:pt x="152" y="401"/>
                  </a:lnTo>
                  <a:lnTo>
                    <a:pt x="111" y="401"/>
                  </a:lnTo>
                  <a:lnTo>
                    <a:pt x="111" y="401"/>
                  </a:lnTo>
                  <a:cubicBezTo>
                    <a:pt x="105" y="401"/>
                    <a:pt x="100" y="397"/>
                    <a:pt x="100" y="391"/>
                  </a:cubicBezTo>
                  <a:lnTo>
                    <a:pt x="100" y="155"/>
                  </a:lnTo>
                  <a:cubicBezTo>
                    <a:pt x="100" y="150"/>
                    <a:pt x="105" y="145"/>
                    <a:pt x="111" y="145"/>
                  </a:cubicBezTo>
                  <a:cubicBezTo>
                    <a:pt x="117" y="145"/>
                    <a:pt x="121" y="150"/>
                    <a:pt x="121" y="155"/>
                  </a:cubicBezTo>
                  <a:lnTo>
                    <a:pt x="122" y="380"/>
                  </a:lnTo>
                  <a:lnTo>
                    <a:pt x="152" y="380"/>
                  </a:lnTo>
                  <a:lnTo>
                    <a:pt x="152" y="331"/>
                  </a:lnTo>
                  <a:cubicBezTo>
                    <a:pt x="152" y="325"/>
                    <a:pt x="157" y="320"/>
                    <a:pt x="163" y="320"/>
                  </a:cubicBezTo>
                  <a:lnTo>
                    <a:pt x="183" y="320"/>
                  </a:lnTo>
                  <a:cubicBezTo>
                    <a:pt x="189" y="320"/>
                    <a:pt x="194" y="325"/>
                    <a:pt x="194" y="331"/>
                  </a:cubicBezTo>
                  <a:lnTo>
                    <a:pt x="194" y="380"/>
                  </a:lnTo>
                  <a:lnTo>
                    <a:pt x="224" y="380"/>
                  </a:lnTo>
                  <a:lnTo>
                    <a:pt x="224" y="256"/>
                  </a:lnTo>
                  <a:cubicBezTo>
                    <a:pt x="224" y="250"/>
                    <a:pt x="229" y="245"/>
                    <a:pt x="235" y="245"/>
                  </a:cubicBezTo>
                  <a:lnTo>
                    <a:pt x="255" y="245"/>
                  </a:lnTo>
                  <a:cubicBezTo>
                    <a:pt x="261" y="245"/>
                    <a:pt x="266" y="250"/>
                    <a:pt x="266" y="256"/>
                  </a:cubicBezTo>
                  <a:lnTo>
                    <a:pt x="266" y="380"/>
                  </a:lnTo>
                  <a:lnTo>
                    <a:pt x="296" y="380"/>
                  </a:lnTo>
                  <a:lnTo>
                    <a:pt x="296" y="292"/>
                  </a:lnTo>
                  <a:cubicBezTo>
                    <a:pt x="296" y="286"/>
                    <a:pt x="300" y="282"/>
                    <a:pt x="307" y="282"/>
                  </a:cubicBezTo>
                  <a:lnTo>
                    <a:pt x="327" y="282"/>
                  </a:lnTo>
                  <a:cubicBezTo>
                    <a:pt x="333" y="282"/>
                    <a:pt x="338" y="286"/>
                    <a:pt x="338" y="292"/>
                  </a:cubicBezTo>
                  <a:lnTo>
                    <a:pt x="338" y="380"/>
                  </a:lnTo>
                  <a:lnTo>
                    <a:pt x="368" y="380"/>
                  </a:lnTo>
                  <a:lnTo>
                    <a:pt x="368" y="231"/>
                  </a:lnTo>
                  <a:cubicBezTo>
                    <a:pt x="368" y="225"/>
                    <a:pt x="372" y="220"/>
                    <a:pt x="378" y="220"/>
                  </a:cubicBezTo>
                  <a:lnTo>
                    <a:pt x="399" y="220"/>
                  </a:lnTo>
                  <a:cubicBezTo>
                    <a:pt x="405" y="220"/>
                    <a:pt x="409" y="225"/>
                    <a:pt x="409" y="231"/>
                  </a:cubicBezTo>
                  <a:lnTo>
                    <a:pt x="409" y="380"/>
                  </a:lnTo>
                  <a:lnTo>
                    <a:pt x="434" y="380"/>
                  </a:lnTo>
                  <a:close/>
                </a:path>
              </a:pathLst>
            </a:cu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nvGrpSpPr>
          <p:cNvPr id="27" name="组合 26">
            <a:extLst>
              <a:ext uri="{FF2B5EF4-FFF2-40B4-BE49-F238E27FC236}">
                <a16:creationId xmlns="" xmlns:a16="http://schemas.microsoft.com/office/drawing/2014/main" id="{174FE28D-EC35-46E7-8698-CE263A44CC98}"/>
              </a:ext>
            </a:extLst>
          </p:cNvPr>
          <p:cNvGrpSpPr/>
          <p:nvPr/>
        </p:nvGrpSpPr>
        <p:grpSpPr>
          <a:xfrm>
            <a:off x="5119494" y="4149296"/>
            <a:ext cx="2026472" cy="2026472"/>
            <a:chOff x="5337206" y="3995041"/>
            <a:chExt cx="2026472" cy="2026472"/>
          </a:xfrm>
        </p:grpSpPr>
        <p:grpSp>
          <p:nvGrpSpPr>
            <p:cNvPr id="28" name="组合 27">
              <a:extLst>
                <a:ext uri="{FF2B5EF4-FFF2-40B4-BE49-F238E27FC236}">
                  <a16:creationId xmlns="" xmlns:a16="http://schemas.microsoft.com/office/drawing/2014/main" id="{23C98DF0-CD21-4F8F-B55C-25B3B775ECA3}"/>
                </a:ext>
              </a:extLst>
            </p:cNvPr>
            <p:cNvGrpSpPr/>
            <p:nvPr/>
          </p:nvGrpSpPr>
          <p:grpSpPr>
            <a:xfrm>
              <a:off x="5337206" y="3995041"/>
              <a:ext cx="2026472" cy="2026472"/>
              <a:chOff x="5221657" y="4082125"/>
              <a:chExt cx="2026472" cy="2026472"/>
            </a:xfrm>
          </p:grpSpPr>
          <p:sp>
            <p:nvSpPr>
              <p:cNvPr id="31" name="椭圆 30">
                <a:extLst>
                  <a:ext uri="{FF2B5EF4-FFF2-40B4-BE49-F238E27FC236}">
                    <a16:creationId xmlns="" xmlns:a16="http://schemas.microsoft.com/office/drawing/2014/main" id="{2087C64A-7350-485B-A235-56559FC0A102}"/>
                  </a:ext>
                </a:extLst>
              </p:cNvPr>
              <p:cNvSpPr/>
              <p:nvPr/>
            </p:nvSpPr>
            <p:spPr>
              <a:xfrm>
                <a:off x="5221657" y="4082125"/>
                <a:ext cx="2026472" cy="2026472"/>
              </a:xfrm>
              <a:prstGeom prst="ellipse">
                <a:avLst/>
              </a:prstGeom>
              <a:solidFill>
                <a:srgbClr val="1C5483"/>
              </a:solidFill>
              <a:ln w="19050">
                <a:solidFill>
                  <a:srgbClr val="1C5483"/>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32" name="组合 31">
                <a:extLst>
                  <a:ext uri="{FF2B5EF4-FFF2-40B4-BE49-F238E27FC236}">
                    <a16:creationId xmlns="" xmlns:a16="http://schemas.microsoft.com/office/drawing/2014/main" id="{030D8211-832E-44BC-913C-256021062093}"/>
                  </a:ext>
                </a:extLst>
              </p:cNvPr>
              <p:cNvGrpSpPr/>
              <p:nvPr/>
            </p:nvGrpSpPr>
            <p:grpSpPr>
              <a:xfrm>
                <a:off x="5303912" y="4164380"/>
                <a:ext cx="1861962" cy="1861962"/>
                <a:chOff x="372609" y="2524616"/>
                <a:chExt cx="2739344" cy="2739343"/>
              </a:xfrm>
            </p:grpSpPr>
            <p:sp>
              <p:nvSpPr>
                <p:cNvPr id="33" name="椭圆 32">
                  <a:extLst>
                    <a:ext uri="{FF2B5EF4-FFF2-40B4-BE49-F238E27FC236}">
                      <a16:creationId xmlns="" xmlns:a16="http://schemas.microsoft.com/office/drawing/2014/main" id="{26D8B7B6-1EDC-4DB3-8D00-1E8CB16EBE51}"/>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4" name="椭圆 33">
                  <a:extLst>
                    <a:ext uri="{FF2B5EF4-FFF2-40B4-BE49-F238E27FC236}">
                      <a16:creationId xmlns="" xmlns:a16="http://schemas.microsoft.com/office/drawing/2014/main" id="{0955DA68-F6FD-4745-B8D3-9B585CB5B8C3}"/>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29" name="TextBox 22">
              <a:extLst>
                <a:ext uri="{FF2B5EF4-FFF2-40B4-BE49-F238E27FC236}">
                  <a16:creationId xmlns="" xmlns:a16="http://schemas.microsoft.com/office/drawing/2014/main" id="{5922E59D-642B-4669-990E-3C98E205D546}"/>
                </a:ext>
              </a:extLst>
            </p:cNvPr>
            <p:cNvSpPr txBox="1"/>
            <p:nvPr/>
          </p:nvSpPr>
          <p:spPr>
            <a:xfrm>
              <a:off x="5455814" y="5113499"/>
              <a:ext cx="1789256" cy="453457"/>
            </a:xfrm>
            <a:prstGeom prst="rect">
              <a:avLst/>
            </a:prstGeom>
            <a:noFill/>
          </p:spPr>
          <p:txBody>
            <a:bodyPr wrap="square" rtlCol="0">
              <a:spAutoFit/>
            </a:bodyPr>
            <a:lstStyle/>
            <a:p>
              <a:pPr algn="ctr">
                <a:lnSpc>
                  <a:spcPct val="130000"/>
                </a:lnSpc>
              </a:pPr>
              <a:r>
                <a:rPr lang="zh-CN" altLang="en-US" sz="2000" b="1" dirty="0">
                  <a:solidFill>
                    <a:schemeClr val="tx1">
                      <a:lumMod val="65000"/>
                      <a:lumOff val="35000"/>
                    </a:schemeClr>
                  </a:solidFill>
                  <a:cs typeface="+mn-ea"/>
                  <a:sym typeface="+mn-lt"/>
                </a:rPr>
                <a:t>添加标题</a:t>
              </a:r>
            </a:p>
          </p:txBody>
        </p:sp>
        <p:sp>
          <p:nvSpPr>
            <p:cNvPr id="30" name="Freeform 41">
              <a:extLst>
                <a:ext uri="{FF2B5EF4-FFF2-40B4-BE49-F238E27FC236}">
                  <a16:creationId xmlns="" xmlns:a16="http://schemas.microsoft.com/office/drawing/2014/main" id="{BD23C3D1-04D4-4C8B-A734-0111D6341FF8}"/>
                </a:ext>
              </a:extLst>
            </p:cNvPr>
            <p:cNvSpPr>
              <a:spLocks noEditPoints="1"/>
            </p:cNvSpPr>
            <p:nvPr/>
          </p:nvSpPr>
          <p:spPr bwMode="auto">
            <a:xfrm>
              <a:off x="6045249" y="4474428"/>
              <a:ext cx="610386" cy="586819"/>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5 h 600"/>
                <a:gd name="T10" fmla="*/ 424 w 628"/>
                <a:gd name="T11" fmla="*/ 315 h 600"/>
                <a:gd name="T12" fmla="*/ 441 w 628"/>
                <a:gd name="T13" fmla="*/ 330 h 600"/>
                <a:gd name="T14" fmla="*/ 453 w 628"/>
                <a:gd name="T15" fmla="*/ 335 h 600"/>
                <a:gd name="T16" fmla="*/ 478 w 628"/>
                <a:gd name="T17" fmla="*/ 200 h 600"/>
                <a:gd name="T18" fmla="*/ 449 w 628"/>
                <a:gd name="T19" fmla="*/ 207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49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0 w 628"/>
                <a:gd name="T75" fmla="*/ 340 h 600"/>
                <a:gd name="T76" fmla="*/ 186 w 628"/>
                <a:gd name="T77" fmla="*/ 330 h 600"/>
                <a:gd name="T78" fmla="*/ 196 w 628"/>
                <a:gd name="T79" fmla="*/ 323 h 600"/>
                <a:gd name="T80" fmla="*/ 216 w 628"/>
                <a:gd name="T81" fmla="*/ 295 h 600"/>
                <a:gd name="T82" fmla="*/ 219 w 628"/>
                <a:gd name="T83" fmla="*/ 282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0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7"/>
                    <a:pt x="421" y="229"/>
                    <a:pt x="419" y="231"/>
                  </a:cubicBezTo>
                  <a:cubicBezTo>
                    <a:pt x="419" y="231"/>
                    <a:pt x="419" y="232"/>
                    <a:pt x="419" y="232"/>
                  </a:cubicBezTo>
                  <a:cubicBezTo>
                    <a:pt x="418" y="234"/>
                    <a:pt x="416" y="237"/>
                    <a:pt x="415" y="239"/>
                  </a:cubicBezTo>
                  <a:cubicBezTo>
                    <a:pt x="415" y="240"/>
                    <a:pt x="414" y="240"/>
                    <a:pt x="414" y="241"/>
                  </a:cubicBezTo>
                  <a:cubicBezTo>
                    <a:pt x="413" y="244"/>
                    <a:pt x="412" y="247"/>
                    <a:pt x="411" y="249"/>
                  </a:cubicBezTo>
                  <a:cubicBezTo>
                    <a:pt x="411" y="250"/>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5"/>
                    <a:pt x="412" y="295"/>
                  </a:cubicBezTo>
                  <a:cubicBezTo>
                    <a:pt x="414" y="298"/>
                    <a:pt x="415" y="301"/>
                    <a:pt x="417" y="305"/>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2"/>
                    <a:pt x="516" y="200"/>
                    <a:pt x="478" y="200"/>
                  </a:cubicBezTo>
                  <a:cubicBezTo>
                    <a:pt x="468" y="200"/>
                    <a:pt x="458" y="202"/>
                    <a:pt x="450" y="206"/>
                  </a:cubicBezTo>
                  <a:cubicBezTo>
                    <a:pt x="450" y="206"/>
                    <a:pt x="450" y="206"/>
                    <a:pt x="450" y="206"/>
                  </a:cubicBezTo>
                  <a:cubicBezTo>
                    <a:pt x="449" y="206"/>
                    <a:pt x="449" y="206"/>
                    <a:pt x="449" y="207"/>
                  </a:cubicBezTo>
                  <a:cubicBezTo>
                    <a:pt x="446" y="208"/>
                    <a:pt x="444" y="209"/>
                    <a:pt x="442" y="210"/>
                  </a:cubicBezTo>
                  <a:cubicBezTo>
                    <a:pt x="441" y="211"/>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49" y="232"/>
                    <a:pt x="249" y="270"/>
                  </a:cubicBezTo>
                  <a:cubicBezTo>
                    <a:pt x="249" y="278"/>
                    <a:pt x="249" y="286"/>
                    <a:pt x="247" y="293"/>
                  </a:cubicBezTo>
                  <a:lnTo>
                    <a:pt x="247" y="335"/>
                  </a:lnTo>
                  <a:cubicBezTo>
                    <a:pt x="276" y="347"/>
                    <a:pt x="299" y="369"/>
                    <a:pt x="314" y="396"/>
                  </a:cubicBezTo>
                  <a:cubicBezTo>
                    <a:pt x="328" y="369"/>
                    <a:pt x="351"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8"/>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3"/>
                    <a:pt x="361" y="383"/>
                  </a:cubicBezTo>
                  <a:cubicBezTo>
                    <a:pt x="358" y="385"/>
                    <a:pt x="356" y="388"/>
                    <a:pt x="353" y="390"/>
                  </a:cubicBezTo>
                  <a:cubicBezTo>
                    <a:pt x="353" y="391"/>
                    <a:pt x="353" y="391"/>
                    <a:pt x="353" y="391"/>
                  </a:cubicBezTo>
                  <a:cubicBezTo>
                    <a:pt x="337" y="410"/>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0" y="340"/>
                  </a:moveTo>
                  <a:lnTo>
                    <a:pt x="150"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5"/>
                  </a:cubicBezTo>
                  <a:cubicBezTo>
                    <a:pt x="213" y="302"/>
                    <a:pt x="214" y="298"/>
                    <a:pt x="216" y="295"/>
                  </a:cubicBezTo>
                  <a:cubicBezTo>
                    <a:pt x="216" y="295"/>
                    <a:pt x="216" y="294"/>
                    <a:pt x="216" y="293"/>
                  </a:cubicBezTo>
                  <a:cubicBezTo>
                    <a:pt x="217" y="290"/>
                    <a:pt x="218" y="287"/>
                    <a:pt x="219" y="283"/>
                  </a:cubicBezTo>
                  <a:cubicBezTo>
                    <a:pt x="219" y="283"/>
                    <a:pt x="219" y="282"/>
                    <a:pt x="219" y="282"/>
                  </a:cubicBezTo>
                  <a:cubicBezTo>
                    <a:pt x="220" y="278"/>
                    <a:pt x="220" y="274"/>
                    <a:pt x="220" y="270"/>
                  </a:cubicBezTo>
                  <a:cubicBezTo>
                    <a:pt x="220" y="267"/>
                    <a:pt x="220" y="264"/>
                    <a:pt x="220" y="261"/>
                  </a:cubicBezTo>
                  <a:cubicBezTo>
                    <a:pt x="219" y="260"/>
                    <a:pt x="219" y="259"/>
                    <a:pt x="219" y="258"/>
                  </a:cubicBezTo>
                  <a:cubicBezTo>
                    <a:pt x="219" y="255"/>
                    <a:pt x="218" y="253"/>
                    <a:pt x="217" y="250"/>
                  </a:cubicBezTo>
                  <a:cubicBezTo>
                    <a:pt x="217" y="250"/>
                    <a:pt x="217" y="250"/>
                    <a:pt x="217" y="249"/>
                  </a:cubicBezTo>
                  <a:cubicBezTo>
                    <a:pt x="216" y="247"/>
                    <a:pt x="215" y="244"/>
                    <a:pt x="214" y="241"/>
                  </a:cubicBezTo>
                  <a:cubicBezTo>
                    <a:pt x="214" y="240"/>
                    <a:pt x="213" y="240"/>
                    <a:pt x="213" y="239"/>
                  </a:cubicBezTo>
                  <a:cubicBezTo>
                    <a:pt x="212" y="237"/>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7"/>
                  </a:cubicBezTo>
                  <a:cubicBezTo>
                    <a:pt x="193" y="215"/>
                    <a:pt x="190" y="213"/>
                    <a:pt x="188" y="211"/>
                  </a:cubicBezTo>
                  <a:cubicBezTo>
                    <a:pt x="187" y="211"/>
                    <a:pt x="187" y="211"/>
                    <a:pt x="186" y="210"/>
                  </a:cubicBezTo>
                  <a:cubicBezTo>
                    <a:pt x="184" y="209"/>
                    <a:pt x="181" y="208"/>
                    <a:pt x="179" y="206"/>
                  </a:cubicBezTo>
                  <a:cubicBezTo>
                    <a:pt x="179" y="206"/>
                    <a:pt x="178" y="206"/>
                    <a:pt x="178" y="206"/>
                  </a:cubicBezTo>
                  <a:cubicBezTo>
                    <a:pt x="170" y="202"/>
                    <a:pt x="160" y="200"/>
                    <a:pt x="150" y="200"/>
                  </a:cubicBezTo>
                  <a:cubicBezTo>
                    <a:pt x="112" y="200"/>
                    <a:pt x="81" y="232"/>
                    <a:pt x="81" y="270"/>
                  </a:cubicBezTo>
                  <a:cubicBezTo>
                    <a:pt x="81" y="309"/>
                    <a:pt x="112" y="340"/>
                    <a:pt x="150" y="340"/>
                  </a:cubicBezTo>
                  <a:close/>
                </a:path>
              </a:pathLst>
            </a:cu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nvGrpSpPr>
          <p:cNvPr id="38" name="组合 37">
            <a:extLst>
              <a:ext uri="{FF2B5EF4-FFF2-40B4-BE49-F238E27FC236}">
                <a16:creationId xmlns="" xmlns:a16="http://schemas.microsoft.com/office/drawing/2014/main" id="{90DD9BB0-51CE-4A08-ACEA-7AF073B064C1}"/>
              </a:ext>
            </a:extLst>
          </p:cNvPr>
          <p:cNvGrpSpPr/>
          <p:nvPr/>
        </p:nvGrpSpPr>
        <p:grpSpPr>
          <a:xfrm>
            <a:off x="6353877" y="1639039"/>
            <a:ext cx="2026472" cy="2026472"/>
            <a:chOff x="6571589" y="1484784"/>
            <a:chExt cx="2026472" cy="2026472"/>
          </a:xfrm>
        </p:grpSpPr>
        <p:grpSp>
          <p:nvGrpSpPr>
            <p:cNvPr id="39" name="组合 38">
              <a:extLst>
                <a:ext uri="{FF2B5EF4-FFF2-40B4-BE49-F238E27FC236}">
                  <a16:creationId xmlns="" xmlns:a16="http://schemas.microsoft.com/office/drawing/2014/main" id="{CB716C12-51D8-4C3F-9497-9B01F3273E86}"/>
                </a:ext>
              </a:extLst>
            </p:cNvPr>
            <p:cNvGrpSpPr/>
            <p:nvPr/>
          </p:nvGrpSpPr>
          <p:grpSpPr>
            <a:xfrm>
              <a:off x="6571589" y="1484784"/>
              <a:ext cx="2026472" cy="2026472"/>
              <a:chOff x="5879976" y="1484784"/>
              <a:chExt cx="2026472" cy="2026472"/>
            </a:xfrm>
          </p:grpSpPr>
          <p:sp>
            <p:nvSpPr>
              <p:cNvPr id="42" name="椭圆 41">
                <a:extLst>
                  <a:ext uri="{FF2B5EF4-FFF2-40B4-BE49-F238E27FC236}">
                    <a16:creationId xmlns="" xmlns:a16="http://schemas.microsoft.com/office/drawing/2014/main" id="{0C8D2376-B471-4CB8-8DFA-6ECA19936A35}"/>
                  </a:ext>
                </a:extLst>
              </p:cNvPr>
              <p:cNvSpPr/>
              <p:nvPr/>
            </p:nvSpPr>
            <p:spPr>
              <a:xfrm>
                <a:off x="5879976" y="1484784"/>
                <a:ext cx="2026472" cy="2026472"/>
              </a:xfrm>
              <a:prstGeom prst="ellipse">
                <a:avLst/>
              </a:prstGeom>
              <a:solidFill>
                <a:srgbClr val="1C5483"/>
              </a:solidFill>
              <a:ln w="19050">
                <a:solidFill>
                  <a:srgbClr val="1C5483"/>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43" name="组合 42">
                <a:extLst>
                  <a:ext uri="{FF2B5EF4-FFF2-40B4-BE49-F238E27FC236}">
                    <a16:creationId xmlns="" xmlns:a16="http://schemas.microsoft.com/office/drawing/2014/main" id="{C42CE45A-09B6-4F70-8B72-527E51224A6C}"/>
                  </a:ext>
                </a:extLst>
              </p:cNvPr>
              <p:cNvGrpSpPr/>
              <p:nvPr/>
            </p:nvGrpSpPr>
            <p:grpSpPr>
              <a:xfrm>
                <a:off x="5962231" y="1567039"/>
                <a:ext cx="1861962" cy="1861962"/>
                <a:chOff x="372609" y="2524616"/>
                <a:chExt cx="2739344" cy="2739343"/>
              </a:xfrm>
            </p:grpSpPr>
            <p:sp>
              <p:nvSpPr>
                <p:cNvPr id="44" name="椭圆 43">
                  <a:extLst>
                    <a:ext uri="{FF2B5EF4-FFF2-40B4-BE49-F238E27FC236}">
                      <a16:creationId xmlns="" xmlns:a16="http://schemas.microsoft.com/office/drawing/2014/main" id="{3D74F456-ED3C-45A5-9972-6F081810C145}"/>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45" name="椭圆 44">
                  <a:extLst>
                    <a:ext uri="{FF2B5EF4-FFF2-40B4-BE49-F238E27FC236}">
                      <a16:creationId xmlns="" xmlns:a16="http://schemas.microsoft.com/office/drawing/2014/main" id="{CD233DF7-56FE-4863-876A-DDC91DD36DB2}"/>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40" name="TextBox 17">
              <a:extLst>
                <a:ext uri="{FF2B5EF4-FFF2-40B4-BE49-F238E27FC236}">
                  <a16:creationId xmlns="" xmlns:a16="http://schemas.microsoft.com/office/drawing/2014/main" id="{C2AE7ED7-C8B6-4BE9-87D0-3E023EC8FA49}"/>
                </a:ext>
              </a:extLst>
            </p:cNvPr>
            <p:cNvSpPr txBox="1"/>
            <p:nvPr/>
          </p:nvSpPr>
          <p:spPr>
            <a:xfrm>
              <a:off x="6679950" y="2608295"/>
              <a:ext cx="1789256" cy="453457"/>
            </a:xfrm>
            <a:prstGeom prst="rect">
              <a:avLst/>
            </a:prstGeom>
            <a:noFill/>
          </p:spPr>
          <p:txBody>
            <a:bodyPr wrap="square" rtlCol="0">
              <a:spAutoFit/>
            </a:bodyPr>
            <a:lstStyle/>
            <a:p>
              <a:pPr algn="ctr">
                <a:lnSpc>
                  <a:spcPct val="130000"/>
                </a:lnSpc>
              </a:pPr>
              <a:r>
                <a:rPr lang="zh-CN" altLang="en-US" sz="2000" b="1" dirty="0">
                  <a:solidFill>
                    <a:schemeClr val="tx1">
                      <a:lumMod val="65000"/>
                      <a:lumOff val="35000"/>
                    </a:schemeClr>
                  </a:solidFill>
                  <a:cs typeface="+mn-ea"/>
                  <a:sym typeface="+mn-lt"/>
                </a:rPr>
                <a:t>添加标题</a:t>
              </a:r>
            </a:p>
          </p:txBody>
        </p:sp>
        <p:sp>
          <p:nvSpPr>
            <p:cNvPr id="41" name="Freeform 23">
              <a:extLst>
                <a:ext uri="{FF2B5EF4-FFF2-40B4-BE49-F238E27FC236}">
                  <a16:creationId xmlns="" xmlns:a16="http://schemas.microsoft.com/office/drawing/2014/main" id="{105FEA85-8967-4C96-86CE-635959D861C4}"/>
                </a:ext>
              </a:extLst>
            </p:cNvPr>
            <p:cNvSpPr>
              <a:spLocks noEditPoints="1"/>
            </p:cNvSpPr>
            <p:nvPr/>
          </p:nvSpPr>
          <p:spPr bwMode="auto">
            <a:xfrm>
              <a:off x="7209415" y="1968463"/>
              <a:ext cx="730326" cy="553060"/>
            </a:xfrm>
            <a:custGeom>
              <a:avLst/>
              <a:gdLst>
                <a:gd name="T0" fmla="*/ 105 w 128"/>
                <a:gd name="T1" fmla="*/ 2 h 96"/>
                <a:gd name="T2" fmla="*/ 28 w 128"/>
                <a:gd name="T3" fmla="*/ 0 h 96"/>
                <a:gd name="T4" fmla="*/ 2 w 128"/>
                <a:gd name="T5" fmla="*/ 23 h 96"/>
                <a:gd name="T6" fmla="*/ 2 w 128"/>
                <a:gd name="T7" fmla="*/ 34 h 96"/>
                <a:gd name="T8" fmla="*/ 64 w 128"/>
                <a:gd name="T9" fmla="*/ 96 h 96"/>
                <a:gd name="T10" fmla="*/ 126 w 128"/>
                <a:gd name="T11" fmla="*/ 34 h 96"/>
                <a:gd name="T12" fmla="*/ 126 w 128"/>
                <a:gd name="T13" fmla="*/ 23 h 96"/>
                <a:gd name="T14" fmla="*/ 55 w 128"/>
                <a:gd name="T15" fmla="*/ 28 h 96"/>
                <a:gd name="T16" fmla="*/ 73 w 128"/>
                <a:gd name="T17" fmla="*/ 28 h 96"/>
                <a:gd name="T18" fmla="*/ 78 w 128"/>
                <a:gd name="T19" fmla="*/ 9 h 96"/>
                <a:gd name="T20" fmla="*/ 76 w 128"/>
                <a:gd name="T21" fmla="*/ 25 h 96"/>
                <a:gd name="T22" fmla="*/ 52 w 128"/>
                <a:gd name="T23" fmla="*/ 25 h 96"/>
                <a:gd name="T24" fmla="*/ 50 w 128"/>
                <a:gd name="T25" fmla="*/ 9 h 96"/>
                <a:gd name="T26" fmla="*/ 52 w 128"/>
                <a:gd name="T27" fmla="*/ 25 h 96"/>
                <a:gd name="T28" fmla="*/ 64 w 128"/>
                <a:gd name="T29" fmla="*/ 82 h 96"/>
                <a:gd name="T30" fmla="*/ 74 w 128"/>
                <a:gd name="T31" fmla="*/ 32 h 96"/>
                <a:gd name="T32" fmla="*/ 98 w 128"/>
                <a:gd name="T33" fmla="*/ 32 h 96"/>
                <a:gd name="T34" fmla="*/ 78 w 128"/>
                <a:gd name="T35" fmla="*/ 32 h 96"/>
                <a:gd name="T36" fmla="*/ 89 w 128"/>
                <a:gd name="T37" fmla="*/ 20 h 96"/>
                <a:gd name="T38" fmla="*/ 79 w 128"/>
                <a:gd name="T39" fmla="*/ 28 h 96"/>
                <a:gd name="T40" fmla="*/ 97 w 128"/>
                <a:gd name="T41" fmla="*/ 8 h 96"/>
                <a:gd name="T42" fmla="*/ 83 w 128"/>
                <a:gd name="T43" fmla="*/ 8 h 96"/>
                <a:gd name="T44" fmla="*/ 55 w 128"/>
                <a:gd name="T45" fmla="*/ 8 h 96"/>
                <a:gd name="T46" fmla="*/ 64 w 128"/>
                <a:gd name="T47" fmla="*/ 15 h 96"/>
                <a:gd name="T48" fmla="*/ 31 w 128"/>
                <a:gd name="T49" fmla="*/ 8 h 96"/>
                <a:gd name="T50" fmla="*/ 39 w 128"/>
                <a:gd name="T51" fmla="*/ 14 h 96"/>
                <a:gd name="T52" fmla="*/ 49 w 128"/>
                <a:gd name="T53" fmla="*/ 28 h 96"/>
                <a:gd name="T54" fmla="*/ 39 w 128"/>
                <a:gd name="T55" fmla="*/ 20 h 96"/>
                <a:gd name="T56" fmla="*/ 60 w 128"/>
                <a:gd name="T57" fmla="*/ 81 h 96"/>
                <a:gd name="T58" fmla="*/ 50 w 128"/>
                <a:gd name="T59" fmla="*/ 32 h 96"/>
                <a:gd name="T60" fmla="*/ 11 w 128"/>
                <a:gd name="T61" fmla="*/ 32 h 96"/>
                <a:gd name="T62" fmla="*/ 51 w 128"/>
                <a:gd name="T63" fmla="*/ 74 h 96"/>
                <a:gd name="T64" fmla="*/ 117 w 128"/>
                <a:gd name="T65" fmla="*/ 32 h 96"/>
                <a:gd name="T66" fmla="*/ 102 w 128"/>
                <a:gd name="T67" fmla="*/ 32 h 96"/>
                <a:gd name="T68" fmla="*/ 92 w 128"/>
                <a:gd name="T69" fmla="*/ 17 h 96"/>
                <a:gd name="T70" fmla="*/ 120 w 128"/>
                <a:gd name="T71" fmla="*/ 28 h 96"/>
                <a:gd name="T72" fmla="*/ 27 w 128"/>
                <a:gd name="T73" fmla="*/ 10 h 96"/>
                <a:gd name="T74" fmla="*/ 25 w 128"/>
                <a:gd name="T75" fmla="*/ 28 h 96"/>
                <a:gd name="T76" fmla="*/ 27 w 128"/>
                <a:gd name="T77"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close/>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id-ID">
                <a:solidFill>
                  <a:prstClr val="white"/>
                </a:solidFill>
                <a:cs typeface="+mn-ea"/>
                <a:sym typeface="+mn-lt"/>
              </a:endParaRPr>
            </a:p>
          </p:txBody>
        </p:sp>
      </p:grpSp>
      <p:grpSp>
        <p:nvGrpSpPr>
          <p:cNvPr id="46" name="组合 45">
            <a:extLst>
              <a:ext uri="{FF2B5EF4-FFF2-40B4-BE49-F238E27FC236}">
                <a16:creationId xmlns="" xmlns:a16="http://schemas.microsoft.com/office/drawing/2014/main" id="{7812CFE5-70B0-4339-8EBB-DD5E8623AE99}"/>
              </a:ext>
            </a:extLst>
          </p:cNvPr>
          <p:cNvGrpSpPr/>
          <p:nvPr/>
        </p:nvGrpSpPr>
        <p:grpSpPr>
          <a:xfrm>
            <a:off x="8462604" y="2028166"/>
            <a:ext cx="3729396" cy="1220554"/>
            <a:chOff x="874713" y="3325188"/>
            <a:chExt cx="3729396" cy="1220554"/>
          </a:xfrm>
        </p:grpSpPr>
        <p:sp>
          <p:nvSpPr>
            <p:cNvPr id="47" name="矩形 46">
              <a:extLst>
                <a:ext uri="{FF2B5EF4-FFF2-40B4-BE49-F238E27FC236}">
                  <a16:creationId xmlns="" xmlns:a16="http://schemas.microsoft.com/office/drawing/2014/main" id="{4A22CDDC-6C3C-4D08-B0CD-33F9B3C56E56}"/>
                </a:ext>
              </a:extLst>
            </p:cNvPr>
            <p:cNvSpPr/>
            <p:nvPr/>
          </p:nvSpPr>
          <p:spPr>
            <a:xfrm>
              <a:off x="874713" y="3677812"/>
              <a:ext cx="3729396" cy="867930"/>
            </a:xfrm>
            <a:prstGeom prst="rect">
              <a:avLst/>
            </a:prstGeom>
          </p:spPr>
          <p:txBody>
            <a:bodyPr wrap="square">
              <a:spAutoFit/>
              <a:scene3d>
                <a:camera prst="orthographicFront"/>
                <a:lightRig rig="threePt" dir="t"/>
              </a:scene3d>
              <a:sp3d contourW="12700"/>
            </a:bodyPr>
            <a:lstStyle/>
            <a:p>
              <a:pPr algn="just">
                <a:lnSpc>
                  <a:spcPct val="120000"/>
                </a:lnSpc>
                <a:defRPr/>
              </a:pPr>
              <a:r>
                <a:rPr lang="zh-CN" altLang="en-US" sz="1400" dirty="0">
                  <a:solidFill>
                    <a:srgbClr val="47484A"/>
                  </a:solidFill>
                  <a:cs typeface="+mn-ea"/>
                  <a:sym typeface="+mn-lt"/>
                </a:rPr>
                <a:t>用户可以在投影仪或者计算机上进行演示也可以将演示文稿打印出来制作成胶片以便应用到更广泛的领域中</a:t>
              </a:r>
            </a:p>
          </p:txBody>
        </p:sp>
        <p:sp>
          <p:nvSpPr>
            <p:cNvPr id="48" name="矩形 47">
              <a:extLst>
                <a:ext uri="{FF2B5EF4-FFF2-40B4-BE49-F238E27FC236}">
                  <a16:creationId xmlns="" xmlns:a16="http://schemas.microsoft.com/office/drawing/2014/main" id="{748026BE-A12E-4764-A562-9671DF78C112}"/>
                </a:ext>
              </a:extLst>
            </p:cNvPr>
            <p:cNvSpPr/>
            <p:nvPr/>
          </p:nvSpPr>
          <p:spPr>
            <a:xfrm>
              <a:off x="874713" y="3325188"/>
              <a:ext cx="2241973" cy="396583"/>
            </a:xfrm>
            <a:prstGeom prst="rect">
              <a:avLst/>
            </a:prstGeom>
          </p:spPr>
          <p:txBody>
            <a:bodyPr wrap="square">
              <a:spAutoFit/>
              <a:scene3d>
                <a:camera prst="orthographicFront"/>
                <a:lightRig rig="threePt" dir="t"/>
              </a:scene3d>
              <a:sp3d contourW="12700"/>
            </a:bodyPr>
            <a:lstStyle/>
            <a:p>
              <a:pPr algn="just">
                <a:lnSpc>
                  <a:spcPct val="120000"/>
                </a:lnSpc>
                <a:defRPr/>
              </a:pPr>
              <a:r>
                <a:rPr lang="zh-CN" altLang="en-US" sz="1800" b="1" dirty="0">
                  <a:solidFill>
                    <a:srgbClr val="47484A"/>
                  </a:solidFill>
                  <a:cs typeface="+mn-ea"/>
                  <a:sym typeface="+mn-lt"/>
                </a:rPr>
                <a:t>标题文字添加</a:t>
              </a:r>
            </a:p>
          </p:txBody>
        </p:sp>
      </p:grpSp>
      <p:grpSp>
        <p:nvGrpSpPr>
          <p:cNvPr id="49" name="组合 48">
            <a:extLst>
              <a:ext uri="{FF2B5EF4-FFF2-40B4-BE49-F238E27FC236}">
                <a16:creationId xmlns="" xmlns:a16="http://schemas.microsoft.com/office/drawing/2014/main" id="{0069A3CB-3539-4773-9082-C9B3B08FB27A}"/>
              </a:ext>
            </a:extLst>
          </p:cNvPr>
          <p:cNvGrpSpPr/>
          <p:nvPr/>
        </p:nvGrpSpPr>
        <p:grpSpPr>
          <a:xfrm>
            <a:off x="7356866" y="4604713"/>
            <a:ext cx="3729396" cy="1220554"/>
            <a:chOff x="874713" y="3325188"/>
            <a:chExt cx="3729396" cy="1220554"/>
          </a:xfrm>
        </p:grpSpPr>
        <p:sp>
          <p:nvSpPr>
            <p:cNvPr id="50" name="矩形 49">
              <a:extLst>
                <a:ext uri="{FF2B5EF4-FFF2-40B4-BE49-F238E27FC236}">
                  <a16:creationId xmlns="" xmlns:a16="http://schemas.microsoft.com/office/drawing/2014/main" id="{64804586-52C4-4474-A133-4964DBED39A5}"/>
                </a:ext>
              </a:extLst>
            </p:cNvPr>
            <p:cNvSpPr/>
            <p:nvPr/>
          </p:nvSpPr>
          <p:spPr>
            <a:xfrm>
              <a:off x="874713" y="3677812"/>
              <a:ext cx="3729396" cy="867930"/>
            </a:xfrm>
            <a:prstGeom prst="rect">
              <a:avLst/>
            </a:prstGeom>
          </p:spPr>
          <p:txBody>
            <a:bodyPr wrap="square">
              <a:spAutoFit/>
              <a:scene3d>
                <a:camera prst="orthographicFront"/>
                <a:lightRig rig="threePt" dir="t"/>
              </a:scene3d>
              <a:sp3d contourW="12700"/>
            </a:bodyPr>
            <a:lstStyle/>
            <a:p>
              <a:pPr algn="just">
                <a:lnSpc>
                  <a:spcPct val="120000"/>
                </a:lnSpc>
                <a:defRPr/>
              </a:pPr>
              <a:r>
                <a:rPr lang="zh-CN" altLang="en-US" sz="1400" dirty="0">
                  <a:solidFill>
                    <a:srgbClr val="47484A"/>
                  </a:solidFill>
                  <a:cs typeface="+mn-ea"/>
                  <a:sym typeface="+mn-lt"/>
                </a:rPr>
                <a:t>用户可以在投影仪或者计算机上进行演示也可以将演示文稿打印出来制作成胶片以便应用到更广泛的领域中</a:t>
              </a:r>
            </a:p>
          </p:txBody>
        </p:sp>
        <p:sp>
          <p:nvSpPr>
            <p:cNvPr id="51" name="矩形 50">
              <a:extLst>
                <a:ext uri="{FF2B5EF4-FFF2-40B4-BE49-F238E27FC236}">
                  <a16:creationId xmlns="" xmlns:a16="http://schemas.microsoft.com/office/drawing/2014/main" id="{2703720D-3DE7-417E-BF25-F2BE8178CD3D}"/>
                </a:ext>
              </a:extLst>
            </p:cNvPr>
            <p:cNvSpPr/>
            <p:nvPr/>
          </p:nvSpPr>
          <p:spPr>
            <a:xfrm>
              <a:off x="874713" y="3325188"/>
              <a:ext cx="2241973" cy="396583"/>
            </a:xfrm>
            <a:prstGeom prst="rect">
              <a:avLst/>
            </a:prstGeom>
          </p:spPr>
          <p:txBody>
            <a:bodyPr wrap="square">
              <a:spAutoFit/>
              <a:scene3d>
                <a:camera prst="orthographicFront"/>
                <a:lightRig rig="threePt" dir="t"/>
              </a:scene3d>
              <a:sp3d contourW="12700"/>
            </a:bodyPr>
            <a:lstStyle/>
            <a:p>
              <a:pPr algn="just">
                <a:lnSpc>
                  <a:spcPct val="120000"/>
                </a:lnSpc>
                <a:defRPr/>
              </a:pPr>
              <a:r>
                <a:rPr lang="zh-CN" altLang="en-US" sz="1800" b="1" dirty="0">
                  <a:solidFill>
                    <a:srgbClr val="47484A"/>
                  </a:solidFill>
                  <a:cs typeface="+mn-ea"/>
                  <a:sym typeface="+mn-lt"/>
                </a:rPr>
                <a:t>标题文字添加</a:t>
              </a:r>
            </a:p>
          </p:txBody>
        </p:sp>
      </p:grpSp>
      <p:grpSp>
        <p:nvGrpSpPr>
          <p:cNvPr id="52" name="组合 51">
            <a:extLst>
              <a:ext uri="{FF2B5EF4-FFF2-40B4-BE49-F238E27FC236}">
                <a16:creationId xmlns="" xmlns:a16="http://schemas.microsoft.com/office/drawing/2014/main" id="{F18F0E47-C7A7-4FB5-9B06-9CF63588B101}"/>
              </a:ext>
            </a:extLst>
          </p:cNvPr>
          <p:cNvGrpSpPr/>
          <p:nvPr/>
        </p:nvGrpSpPr>
        <p:grpSpPr>
          <a:xfrm>
            <a:off x="138447" y="2465498"/>
            <a:ext cx="3729396" cy="1220554"/>
            <a:chOff x="874713" y="3325188"/>
            <a:chExt cx="3729396" cy="1220554"/>
          </a:xfrm>
        </p:grpSpPr>
        <p:sp>
          <p:nvSpPr>
            <p:cNvPr id="53" name="矩形 52">
              <a:extLst>
                <a:ext uri="{FF2B5EF4-FFF2-40B4-BE49-F238E27FC236}">
                  <a16:creationId xmlns="" xmlns:a16="http://schemas.microsoft.com/office/drawing/2014/main" id="{6E1C9573-1FAE-4755-9867-A8201F74B643}"/>
                </a:ext>
              </a:extLst>
            </p:cNvPr>
            <p:cNvSpPr/>
            <p:nvPr/>
          </p:nvSpPr>
          <p:spPr>
            <a:xfrm>
              <a:off x="874713" y="3677812"/>
              <a:ext cx="3729396" cy="867930"/>
            </a:xfrm>
            <a:prstGeom prst="rect">
              <a:avLst/>
            </a:prstGeom>
          </p:spPr>
          <p:txBody>
            <a:bodyPr wrap="square">
              <a:spAutoFit/>
              <a:scene3d>
                <a:camera prst="orthographicFront"/>
                <a:lightRig rig="threePt" dir="t"/>
              </a:scene3d>
              <a:sp3d contourW="12700"/>
            </a:bodyPr>
            <a:lstStyle/>
            <a:p>
              <a:pPr algn="r">
                <a:lnSpc>
                  <a:spcPct val="120000"/>
                </a:lnSpc>
                <a:defRPr/>
              </a:pPr>
              <a:r>
                <a:rPr lang="zh-CN" altLang="en-US" sz="1400" dirty="0">
                  <a:solidFill>
                    <a:srgbClr val="47484A"/>
                  </a:solidFill>
                  <a:cs typeface="+mn-ea"/>
                  <a:sym typeface="+mn-lt"/>
                </a:rPr>
                <a:t>用户可以在投影仪或者计算机上进行演示也可以将演示文稿打印出来制作成胶片以便应用到更广泛的领域中</a:t>
              </a:r>
            </a:p>
          </p:txBody>
        </p:sp>
        <p:sp>
          <p:nvSpPr>
            <p:cNvPr id="54" name="矩形 53">
              <a:extLst>
                <a:ext uri="{FF2B5EF4-FFF2-40B4-BE49-F238E27FC236}">
                  <a16:creationId xmlns="" xmlns:a16="http://schemas.microsoft.com/office/drawing/2014/main" id="{11845C35-C6AC-4139-9B7B-36814D98D4B8}"/>
                </a:ext>
              </a:extLst>
            </p:cNvPr>
            <p:cNvSpPr/>
            <p:nvPr/>
          </p:nvSpPr>
          <p:spPr>
            <a:xfrm>
              <a:off x="2258663" y="3325188"/>
              <a:ext cx="2241973" cy="396583"/>
            </a:xfrm>
            <a:prstGeom prst="rect">
              <a:avLst/>
            </a:prstGeom>
          </p:spPr>
          <p:txBody>
            <a:bodyPr wrap="square">
              <a:spAutoFit/>
              <a:scene3d>
                <a:camera prst="orthographicFront"/>
                <a:lightRig rig="threePt" dir="t"/>
              </a:scene3d>
              <a:sp3d contourW="12700"/>
            </a:bodyPr>
            <a:lstStyle/>
            <a:p>
              <a:pPr algn="r">
                <a:lnSpc>
                  <a:spcPct val="120000"/>
                </a:lnSpc>
                <a:defRPr/>
              </a:pPr>
              <a:r>
                <a:rPr lang="zh-CN" altLang="en-US" sz="1800" b="1" dirty="0">
                  <a:solidFill>
                    <a:srgbClr val="47484A"/>
                  </a:solidFill>
                  <a:cs typeface="+mn-ea"/>
                  <a:sym typeface="+mn-lt"/>
                </a:rPr>
                <a:t>标题文字添加</a:t>
              </a:r>
            </a:p>
          </p:txBody>
        </p:sp>
      </p:grpSp>
    </p:spTree>
    <p:extLst>
      <p:ext uri="{BB962C8B-B14F-4D97-AF65-F5344CB8AC3E}">
        <p14:creationId xmlns:p14="http://schemas.microsoft.com/office/powerpoint/2010/main" val="385336251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5200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1000" fill="hold"/>
                                        <p:tgtEl>
                                          <p:spTgt spid="19"/>
                                        </p:tgtEl>
                                        <p:attrNameLst>
                                          <p:attrName>ppt_x</p:attrName>
                                        </p:attrNameLst>
                                      </p:cBhvr>
                                      <p:tavLst>
                                        <p:tav tm="0">
                                          <p:val>
                                            <p:strVal val="1+#ppt_w/2"/>
                                          </p:val>
                                        </p:tav>
                                        <p:tav tm="100000">
                                          <p:val>
                                            <p:strVal val="#ppt_x"/>
                                          </p:val>
                                        </p:tav>
                                      </p:tavLst>
                                    </p:anim>
                                    <p:anim calcmode="lin" valueType="num">
                                      <p:cBhvr additive="base">
                                        <p:cTn id="8" dur="1000" fill="hold"/>
                                        <p:tgtEl>
                                          <p:spTgt spid="19"/>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1000"/>
                                        <p:tgtEl>
                                          <p:spTgt spid="19"/>
                                        </p:tgtEl>
                                      </p:cBhvr>
                                    </p:animEffect>
                                  </p:childTnLst>
                                </p:cTn>
                              </p:par>
                            </p:childTnLst>
                          </p:cTn>
                        </p:par>
                        <p:par>
                          <p:cTn id="12" fill="hold">
                            <p:stCondLst>
                              <p:cond delay="1000"/>
                            </p:stCondLst>
                            <p:childTnLst>
                              <p:par>
                                <p:cTn id="13" presetID="2" presetClass="entr" presetSubtype="8" decel="52000" fill="hold" nodeType="afterEffect">
                                  <p:stCondLst>
                                    <p:cond delay="0"/>
                                  </p:stCondLst>
                                  <p:childTnLst>
                                    <p:set>
                                      <p:cBhvr>
                                        <p:cTn id="14" dur="1" fill="hold">
                                          <p:stCondLst>
                                            <p:cond delay="0"/>
                                          </p:stCondLst>
                                        </p:cTn>
                                        <p:tgtEl>
                                          <p:spTgt spid="38"/>
                                        </p:tgtEl>
                                        <p:attrNameLst>
                                          <p:attrName>style.visibility</p:attrName>
                                        </p:attrNameLst>
                                      </p:cBhvr>
                                      <p:to>
                                        <p:strVal val="visible"/>
                                      </p:to>
                                    </p:set>
                                    <p:anim calcmode="lin" valueType="num">
                                      <p:cBhvr additive="base">
                                        <p:cTn id="15" dur="1000" fill="hold"/>
                                        <p:tgtEl>
                                          <p:spTgt spid="38"/>
                                        </p:tgtEl>
                                        <p:attrNameLst>
                                          <p:attrName>ppt_x</p:attrName>
                                        </p:attrNameLst>
                                      </p:cBhvr>
                                      <p:tavLst>
                                        <p:tav tm="0">
                                          <p:val>
                                            <p:strVal val="0-#ppt_w/2"/>
                                          </p:val>
                                        </p:tav>
                                        <p:tav tm="100000">
                                          <p:val>
                                            <p:strVal val="#ppt_x"/>
                                          </p:val>
                                        </p:tav>
                                      </p:tavLst>
                                    </p:anim>
                                    <p:anim calcmode="lin" valueType="num">
                                      <p:cBhvr additive="base">
                                        <p:cTn id="16" dur="1000" fill="hold"/>
                                        <p:tgtEl>
                                          <p:spTgt spid="38"/>
                                        </p:tgtEl>
                                        <p:attrNameLst>
                                          <p:attrName>ppt_y</p:attrName>
                                        </p:attrNameLst>
                                      </p:cBhvr>
                                      <p:tavLst>
                                        <p:tav tm="0">
                                          <p:val>
                                            <p:strVal val="#ppt_y"/>
                                          </p:val>
                                        </p:tav>
                                        <p:tav tm="100000">
                                          <p:val>
                                            <p:strVal val="#ppt_y"/>
                                          </p:val>
                                        </p:tav>
                                      </p:tavLst>
                                    </p:anim>
                                  </p:childTnLst>
                                </p:cTn>
                              </p:par>
                              <p:par>
                                <p:cTn id="17" presetID="10" presetClass="entr" presetSubtype="0" fill="hold" nodeType="with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1000"/>
                                        <p:tgtEl>
                                          <p:spTgt spid="38"/>
                                        </p:tgtEl>
                                      </p:cBhvr>
                                    </p:animEffect>
                                  </p:childTnLst>
                                </p:cTn>
                              </p:par>
                            </p:childTnLst>
                          </p:cTn>
                        </p:par>
                        <p:par>
                          <p:cTn id="20" fill="hold">
                            <p:stCondLst>
                              <p:cond delay="2000"/>
                            </p:stCondLst>
                            <p:childTnLst>
                              <p:par>
                                <p:cTn id="21" presetID="2" presetClass="entr" presetSubtype="2" decel="52000" fill="hold" nodeType="after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1000" fill="hold"/>
                                        <p:tgtEl>
                                          <p:spTgt spid="27"/>
                                        </p:tgtEl>
                                        <p:attrNameLst>
                                          <p:attrName>ppt_x</p:attrName>
                                        </p:attrNameLst>
                                      </p:cBhvr>
                                      <p:tavLst>
                                        <p:tav tm="0">
                                          <p:val>
                                            <p:strVal val="1+#ppt_w/2"/>
                                          </p:val>
                                        </p:tav>
                                        <p:tav tm="100000">
                                          <p:val>
                                            <p:strVal val="#ppt_x"/>
                                          </p:val>
                                        </p:tav>
                                      </p:tavLst>
                                    </p:anim>
                                    <p:anim calcmode="lin" valueType="num">
                                      <p:cBhvr additive="base">
                                        <p:cTn id="24" dur="1000" fill="hold"/>
                                        <p:tgtEl>
                                          <p:spTgt spid="27"/>
                                        </p:tgtEl>
                                        <p:attrNameLst>
                                          <p:attrName>ppt_y</p:attrName>
                                        </p:attrNameLst>
                                      </p:cBhvr>
                                      <p:tavLst>
                                        <p:tav tm="0">
                                          <p:val>
                                            <p:strVal val="#ppt_y"/>
                                          </p:val>
                                        </p:tav>
                                        <p:tav tm="100000">
                                          <p:val>
                                            <p:strVal val="#ppt_y"/>
                                          </p:val>
                                        </p:tav>
                                      </p:tavLst>
                                    </p:anim>
                                  </p:childTnLst>
                                </p:cTn>
                              </p:par>
                              <p:par>
                                <p:cTn id="25" presetID="10" presetClass="entr" presetSubtype="0" fill="hold"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1000"/>
                                        <p:tgtEl>
                                          <p:spTgt spid="27"/>
                                        </p:tgtEl>
                                      </p:cBhvr>
                                    </p:animEffect>
                                  </p:childTnLst>
                                </p:cTn>
                              </p:par>
                            </p:childTnLst>
                          </p:cTn>
                        </p:par>
                        <p:par>
                          <p:cTn id="28" fill="hold">
                            <p:stCondLst>
                              <p:cond delay="3000"/>
                            </p:stCondLst>
                            <p:childTnLst>
                              <p:par>
                                <p:cTn id="29" presetID="12" presetClass="entr" presetSubtype="2" fill="hold"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p:tgtEl>
                                          <p:spTgt spid="16"/>
                                        </p:tgtEl>
                                        <p:attrNameLst>
                                          <p:attrName>ppt_x</p:attrName>
                                        </p:attrNameLst>
                                      </p:cBhvr>
                                      <p:tavLst>
                                        <p:tav tm="0">
                                          <p:val>
                                            <p:strVal val="#ppt_x+#ppt_w*1.125000"/>
                                          </p:val>
                                        </p:tav>
                                        <p:tav tm="100000">
                                          <p:val>
                                            <p:strVal val="#ppt_x"/>
                                          </p:val>
                                        </p:tav>
                                      </p:tavLst>
                                    </p:anim>
                                    <p:animEffect transition="in" filter="wipe(left)">
                                      <p:cBhvr>
                                        <p:cTn id="32" dur="500"/>
                                        <p:tgtEl>
                                          <p:spTgt spid="16"/>
                                        </p:tgtEl>
                                      </p:cBhvr>
                                    </p:animEffect>
                                  </p:childTnLst>
                                </p:cTn>
                              </p:par>
                            </p:childTnLst>
                          </p:cTn>
                        </p:par>
                        <p:par>
                          <p:cTn id="33" fill="hold">
                            <p:stCondLst>
                              <p:cond delay="3500"/>
                            </p:stCondLst>
                            <p:childTnLst>
                              <p:par>
                                <p:cTn id="34" presetID="12" presetClass="entr" presetSubtype="8" fill="hold"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p:tgtEl>
                                          <p:spTgt spid="10"/>
                                        </p:tgtEl>
                                        <p:attrNameLst>
                                          <p:attrName>ppt_x</p:attrName>
                                        </p:attrNameLst>
                                      </p:cBhvr>
                                      <p:tavLst>
                                        <p:tav tm="0">
                                          <p:val>
                                            <p:strVal val="#ppt_x-#ppt_w*1.125000"/>
                                          </p:val>
                                        </p:tav>
                                        <p:tav tm="100000">
                                          <p:val>
                                            <p:strVal val="#ppt_x"/>
                                          </p:val>
                                        </p:tav>
                                      </p:tavLst>
                                    </p:anim>
                                    <p:animEffect transition="in" filter="wipe(right)">
                                      <p:cBhvr>
                                        <p:cTn id="37" dur="500"/>
                                        <p:tgtEl>
                                          <p:spTgt spid="10"/>
                                        </p:tgtEl>
                                      </p:cBhvr>
                                    </p:animEffect>
                                  </p:childTnLst>
                                </p:cTn>
                              </p:par>
                            </p:childTnLst>
                          </p:cTn>
                        </p:par>
                        <p:par>
                          <p:cTn id="38" fill="hold">
                            <p:stCondLst>
                              <p:cond delay="4000"/>
                            </p:stCondLst>
                            <p:childTnLst>
                              <p:par>
                                <p:cTn id="39" presetID="12" presetClass="entr" presetSubtype="8" fill="hold" nodeType="after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p:tgtEl>
                                          <p:spTgt spid="13"/>
                                        </p:tgtEl>
                                        <p:attrNameLst>
                                          <p:attrName>ppt_x</p:attrName>
                                        </p:attrNameLst>
                                      </p:cBhvr>
                                      <p:tavLst>
                                        <p:tav tm="0">
                                          <p:val>
                                            <p:strVal val="#ppt_x-#ppt_w*1.125000"/>
                                          </p:val>
                                        </p:tav>
                                        <p:tav tm="100000">
                                          <p:val>
                                            <p:strVal val="#ppt_x"/>
                                          </p:val>
                                        </p:tav>
                                      </p:tavLst>
                                    </p:anim>
                                    <p:animEffect transition="in" filter="wipe(right)">
                                      <p:cBhvr>
                                        <p:cTn id="42" dur="500"/>
                                        <p:tgtEl>
                                          <p:spTgt spid="13"/>
                                        </p:tgtEl>
                                      </p:cBhvr>
                                    </p:animEffect>
                                  </p:childTnLst>
                                </p:cTn>
                              </p:par>
                            </p:childTnLst>
                          </p:cTn>
                        </p:par>
                        <p:par>
                          <p:cTn id="43" fill="hold">
                            <p:stCondLst>
                              <p:cond delay="4500"/>
                            </p:stCondLst>
                            <p:childTnLst>
                              <p:par>
                                <p:cTn id="44" presetID="2" presetClass="entr" presetSubtype="2" fill="hold" nodeType="afterEffect">
                                  <p:stCondLst>
                                    <p:cond delay="0"/>
                                  </p:stCondLst>
                                  <p:childTnLst>
                                    <p:set>
                                      <p:cBhvr>
                                        <p:cTn id="45" dur="1" fill="hold">
                                          <p:stCondLst>
                                            <p:cond delay="0"/>
                                          </p:stCondLst>
                                        </p:cTn>
                                        <p:tgtEl>
                                          <p:spTgt spid="46"/>
                                        </p:tgtEl>
                                        <p:attrNameLst>
                                          <p:attrName>style.visibility</p:attrName>
                                        </p:attrNameLst>
                                      </p:cBhvr>
                                      <p:to>
                                        <p:strVal val="visible"/>
                                      </p:to>
                                    </p:set>
                                    <p:anim calcmode="lin" valueType="num">
                                      <p:cBhvr additive="base">
                                        <p:cTn id="46" dur="500" fill="hold"/>
                                        <p:tgtEl>
                                          <p:spTgt spid="46"/>
                                        </p:tgtEl>
                                        <p:attrNameLst>
                                          <p:attrName>ppt_x</p:attrName>
                                        </p:attrNameLst>
                                      </p:cBhvr>
                                      <p:tavLst>
                                        <p:tav tm="0">
                                          <p:val>
                                            <p:strVal val="1+#ppt_w/2"/>
                                          </p:val>
                                        </p:tav>
                                        <p:tav tm="100000">
                                          <p:val>
                                            <p:strVal val="#ppt_x"/>
                                          </p:val>
                                        </p:tav>
                                      </p:tavLst>
                                    </p:anim>
                                    <p:anim calcmode="lin" valueType="num">
                                      <p:cBhvr additive="base">
                                        <p:cTn id="47" dur="500" fill="hold"/>
                                        <p:tgtEl>
                                          <p:spTgt spid="46"/>
                                        </p:tgtEl>
                                        <p:attrNameLst>
                                          <p:attrName>ppt_y</p:attrName>
                                        </p:attrNameLst>
                                      </p:cBhvr>
                                      <p:tavLst>
                                        <p:tav tm="0">
                                          <p:val>
                                            <p:strVal val="#ppt_y"/>
                                          </p:val>
                                        </p:tav>
                                        <p:tav tm="100000">
                                          <p:val>
                                            <p:strVal val="#ppt_y"/>
                                          </p:val>
                                        </p:tav>
                                      </p:tavLst>
                                    </p:anim>
                                  </p:childTnLst>
                                </p:cTn>
                              </p:par>
                            </p:childTnLst>
                          </p:cTn>
                        </p:par>
                        <p:par>
                          <p:cTn id="48" fill="hold">
                            <p:stCondLst>
                              <p:cond delay="5000"/>
                            </p:stCondLst>
                            <p:childTnLst>
                              <p:par>
                                <p:cTn id="49" presetID="2" presetClass="entr" presetSubtype="2" fill="hold" nodeType="afterEffect">
                                  <p:stCondLst>
                                    <p:cond delay="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500" fill="hold"/>
                                        <p:tgtEl>
                                          <p:spTgt spid="49"/>
                                        </p:tgtEl>
                                        <p:attrNameLst>
                                          <p:attrName>ppt_x</p:attrName>
                                        </p:attrNameLst>
                                      </p:cBhvr>
                                      <p:tavLst>
                                        <p:tav tm="0">
                                          <p:val>
                                            <p:strVal val="1+#ppt_w/2"/>
                                          </p:val>
                                        </p:tav>
                                        <p:tav tm="100000">
                                          <p:val>
                                            <p:strVal val="#ppt_x"/>
                                          </p:val>
                                        </p:tav>
                                      </p:tavLst>
                                    </p:anim>
                                    <p:anim calcmode="lin" valueType="num">
                                      <p:cBhvr additive="base">
                                        <p:cTn id="52" dur="500" fill="hold"/>
                                        <p:tgtEl>
                                          <p:spTgt spid="49"/>
                                        </p:tgtEl>
                                        <p:attrNameLst>
                                          <p:attrName>ppt_y</p:attrName>
                                        </p:attrNameLst>
                                      </p:cBhvr>
                                      <p:tavLst>
                                        <p:tav tm="0">
                                          <p:val>
                                            <p:strVal val="#ppt_y"/>
                                          </p:val>
                                        </p:tav>
                                        <p:tav tm="100000">
                                          <p:val>
                                            <p:strVal val="#ppt_y"/>
                                          </p:val>
                                        </p:tav>
                                      </p:tavLst>
                                    </p:anim>
                                  </p:childTnLst>
                                </p:cTn>
                              </p:par>
                            </p:childTnLst>
                          </p:cTn>
                        </p:par>
                        <p:par>
                          <p:cTn id="53" fill="hold">
                            <p:stCondLst>
                              <p:cond delay="5500"/>
                            </p:stCondLst>
                            <p:childTnLst>
                              <p:par>
                                <p:cTn id="54" presetID="2" presetClass="entr" presetSubtype="2" fill="hold" nodeType="afterEffect">
                                  <p:stCondLst>
                                    <p:cond delay="0"/>
                                  </p:stCondLst>
                                  <p:childTnLst>
                                    <p:set>
                                      <p:cBhvr>
                                        <p:cTn id="55" dur="1" fill="hold">
                                          <p:stCondLst>
                                            <p:cond delay="0"/>
                                          </p:stCondLst>
                                        </p:cTn>
                                        <p:tgtEl>
                                          <p:spTgt spid="52"/>
                                        </p:tgtEl>
                                        <p:attrNameLst>
                                          <p:attrName>style.visibility</p:attrName>
                                        </p:attrNameLst>
                                      </p:cBhvr>
                                      <p:to>
                                        <p:strVal val="visible"/>
                                      </p:to>
                                    </p:set>
                                    <p:anim calcmode="lin" valueType="num">
                                      <p:cBhvr additive="base">
                                        <p:cTn id="56" dur="500" fill="hold"/>
                                        <p:tgtEl>
                                          <p:spTgt spid="52"/>
                                        </p:tgtEl>
                                        <p:attrNameLst>
                                          <p:attrName>ppt_x</p:attrName>
                                        </p:attrNameLst>
                                      </p:cBhvr>
                                      <p:tavLst>
                                        <p:tav tm="0">
                                          <p:val>
                                            <p:strVal val="1+#ppt_w/2"/>
                                          </p:val>
                                        </p:tav>
                                        <p:tav tm="100000">
                                          <p:val>
                                            <p:strVal val="#ppt_x"/>
                                          </p:val>
                                        </p:tav>
                                      </p:tavLst>
                                    </p:anim>
                                    <p:anim calcmode="lin" valueType="num">
                                      <p:cBhvr additive="base">
                                        <p:cTn id="57"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 xmlns:a16="http://schemas.microsoft.com/office/drawing/2014/main" id="{3824ED57-41AD-46C8-829A-7F0F3A53C437}"/>
              </a:ext>
            </a:extLst>
          </p:cNvPr>
          <p:cNvSpPr/>
          <p:nvPr/>
        </p:nvSpPr>
        <p:spPr>
          <a:xfrm rot="6013526">
            <a:off x="795940" y="2692399"/>
            <a:ext cx="1473200" cy="1473200"/>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a:extLst>
              <a:ext uri="{FF2B5EF4-FFF2-40B4-BE49-F238E27FC236}">
                <a16:creationId xmlns="" xmlns:a16="http://schemas.microsoft.com/office/drawing/2014/main" id="{E825DB94-99F5-45E5-A9D9-F835D9C54B79}"/>
              </a:ext>
            </a:extLst>
          </p:cNvPr>
          <p:cNvSpPr/>
          <p:nvPr/>
        </p:nvSpPr>
        <p:spPr>
          <a:xfrm rot="6013526">
            <a:off x="8912206" y="4769005"/>
            <a:ext cx="1473200" cy="147320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矩形 4">
            <a:extLst>
              <a:ext uri="{FF2B5EF4-FFF2-40B4-BE49-F238E27FC236}">
                <a16:creationId xmlns="" xmlns:a16="http://schemas.microsoft.com/office/drawing/2014/main" id="{F905092E-7161-46BA-A71F-0C4E3E615F6E}"/>
              </a:ext>
            </a:extLst>
          </p:cNvPr>
          <p:cNvSpPr/>
          <p:nvPr/>
        </p:nvSpPr>
        <p:spPr>
          <a:xfrm>
            <a:off x="1851749" y="874386"/>
            <a:ext cx="8016152" cy="4640773"/>
          </a:xfrm>
          <a:prstGeom prst="rect">
            <a:avLst/>
          </a:prstGeom>
          <a:noFill/>
          <a:ln w="63500">
            <a:solidFill>
              <a:srgbClr val="4748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3CCD7DD4-330F-4992-88C8-956720BCEAAA}"/>
              </a:ext>
            </a:extLst>
          </p:cNvPr>
          <p:cNvSpPr/>
          <p:nvPr/>
        </p:nvSpPr>
        <p:spPr>
          <a:xfrm rot="6013526">
            <a:off x="2398874" y="4956483"/>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a:extLst>
              <a:ext uri="{FF2B5EF4-FFF2-40B4-BE49-F238E27FC236}">
                <a16:creationId xmlns="" xmlns:a16="http://schemas.microsoft.com/office/drawing/2014/main" id="{13542BE4-E566-4504-9DBF-735AA24B4950}"/>
              </a:ext>
            </a:extLst>
          </p:cNvPr>
          <p:cNvSpPr/>
          <p:nvPr/>
        </p:nvSpPr>
        <p:spPr>
          <a:xfrm rot="6013526">
            <a:off x="8603013" y="441597"/>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8" name="图片 7">
            <a:extLst>
              <a:ext uri="{FF2B5EF4-FFF2-40B4-BE49-F238E27FC236}">
                <a16:creationId xmlns="" xmlns:a16="http://schemas.microsoft.com/office/drawing/2014/main" id="{BE334525-96DC-4108-BFB4-F980C6DAB0B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253765" y="1342841"/>
            <a:ext cx="1744980" cy="1744980"/>
          </a:xfrm>
          <a:prstGeom prst="rect">
            <a:avLst/>
          </a:prstGeom>
          <a:effectLst>
            <a:outerShdw blurRad="279400" dist="88900" dir="8100000" sx="101000" sy="101000" algn="tr" rotWithShape="0">
              <a:prstClr val="black">
                <a:alpha val="40000"/>
              </a:prstClr>
            </a:outerShdw>
          </a:effectLst>
        </p:spPr>
      </p:pic>
      <p:pic>
        <p:nvPicPr>
          <p:cNvPr id="9" name="图片 8">
            <a:extLst>
              <a:ext uri="{FF2B5EF4-FFF2-40B4-BE49-F238E27FC236}">
                <a16:creationId xmlns="" xmlns:a16="http://schemas.microsoft.com/office/drawing/2014/main" id="{727565DC-3BAC-48B6-AD98-26CF474EE0C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58254" y="-1148080"/>
            <a:ext cx="2586990" cy="2586990"/>
          </a:xfrm>
          <a:prstGeom prst="rect">
            <a:avLst/>
          </a:prstGeom>
          <a:effectLst>
            <a:outerShdw blurRad="139700" dist="88900" dir="8100000" algn="tl" rotWithShape="0">
              <a:prstClr val="black">
                <a:alpha val="40000"/>
              </a:prstClr>
            </a:outerShdw>
          </a:effectLst>
        </p:spPr>
      </p:pic>
      <p:pic>
        <p:nvPicPr>
          <p:cNvPr id="10" name="图片 9">
            <a:extLst>
              <a:ext uri="{FF2B5EF4-FFF2-40B4-BE49-F238E27FC236}">
                <a16:creationId xmlns="" xmlns:a16="http://schemas.microsoft.com/office/drawing/2014/main" id="{0B2AD6BC-2FF8-474C-9FED-082B9A34C2B3}"/>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870654" y="5709199"/>
            <a:ext cx="755289" cy="755289"/>
          </a:xfrm>
          <a:prstGeom prst="rect">
            <a:avLst/>
          </a:prstGeom>
          <a:effectLst>
            <a:outerShdw blurRad="139700" dist="88900" dir="8100000" algn="tl" rotWithShape="0">
              <a:prstClr val="black">
                <a:alpha val="40000"/>
              </a:prstClr>
            </a:outerShdw>
          </a:effectLst>
        </p:spPr>
      </p:pic>
      <p:pic>
        <p:nvPicPr>
          <p:cNvPr id="11" name="图片 10">
            <a:extLst>
              <a:ext uri="{FF2B5EF4-FFF2-40B4-BE49-F238E27FC236}">
                <a16:creationId xmlns="" xmlns:a16="http://schemas.microsoft.com/office/drawing/2014/main" id="{15925E43-3E9D-4842-A61D-AEDE5C023830}"/>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88019" y="4964593"/>
            <a:ext cx="550566" cy="550566"/>
          </a:xfrm>
          <a:prstGeom prst="rect">
            <a:avLst/>
          </a:prstGeom>
          <a:effectLst>
            <a:outerShdw blurRad="279400" dist="88900" dir="8100000" sx="101000" sy="101000" algn="tr" rotWithShape="0">
              <a:prstClr val="black">
                <a:alpha val="40000"/>
              </a:prstClr>
            </a:outerShdw>
          </a:effectLst>
        </p:spPr>
      </p:pic>
      <p:sp>
        <p:nvSpPr>
          <p:cNvPr id="12" name="椭圆 11">
            <a:extLst>
              <a:ext uri="{FF2B5EF4-FFF2-40B4-BE49-F238E27FC236}">
                <a16:creationId xmlns="" xmlns:a16="http://schemas.microsoft.com/office/drawing/2014/main" id="{A6D901CC-84B2-40C0-A5BA-68D0EE6575D2}"/>
              </a:ext>
            </a:extLst>
          </p:cNvPr>
          <p:cNvSpPr/>
          <p:nvPr/>
        </p:nvSpPr>
        <p:spPr>
          <a:xfrm rot="6013526">
            <a:off x="4571658" y="6414257"/>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3" name="组合 12">
            <a:extLst>
              <a:ext uri="{FF2B5EF4-FFF2-40B4-BE49-F238E27FC236}">
                <a16:creationId xmlns="" xmlns:a16="http://schemas.microsoft.com/office/drawing/2014/main" id="{C6507AAE-36ED-43B8-8067-1DE193D7BC34}"/>
              </a:ext>
            </a:extLst>
          </p:cNvPr>
          <p:cNvGrpSpPr/>
          <p:nvPr/>
        </p:nvGrpSpPr>
        <p:grpSpPr>
          <a:xfrm flipH="1">
            <a:off x="2844108" y="1946734"/>
            <a:ext cx="5475758" cy="1446550"/>
            <a:chOff x="135240" y="2089901"/>
            <a:chExt cx="6246254" cy="1650098"/>
          </a:xfrm>
        </p:grpSpPr>
        <p:sp>
          <p:nvSpPr>
            <p:cNvPr id="14" name="文本框 13">
              <a:extLst>
                <a:ext uri="{FF2B5EF4-FFF2-40B4-BE49-F238E27FC236}">
                  <a16:creationId xmlns="" xmlns:a16="http://schemas.microsoft.com/office/drawing/2014/main" id="{81EE6044-8E10-442E-9BA2-A4E0A1E45AF8}"/>
                </a:ext>
              </a:extLst>
            </p:cNvPr>
            <p:cNvSpPr txBox="1"/>
            <p:nvPr/>
          </p:nvSpPr>
          <p:spPr>
            <a:xfrm>
              <a:off x="135240" y="2089901"/>
              <a:ext cx="5359882" cy="1650098"/>
            </a:xfrm>
            <a:prstGeom prst="rect">
              <a:avLst/>
            </a:prstGeom>
            <a:noFill/>
          </p:spPr>
          <p:txBody>
            <a:bodyPr wrap="none" rtlCol="0">
              <a:spAutoFit/>
            </a:bodyPr>
            <a:lstStyle/>
            <a:p>
              <a:pPr algn="ctr"/>
              <a:r>
                <a:rPr lang="zh-CN" altLang="en-US" sz="8800" b="1" dirty="0">
                  <a:solidFill>
                    <a:srgbClr val="404040"/>
                  </a:solidFill>
                  <a:cs typeface="+mn-ea"/>
                  <a:sym typeface="+mn-lt"/>
                </a:rPr>
                <a:t>谢谢观看</a:t>
              </a:r>
            </a:p>
          </p:txBody>
        </p:sp>
        <p:sp>
          <p:nvSpPr>
            <p:cNvPr id="15" name="文本框 14">
              <a:extLst>
                <a:ext uri="{FF2B5EF4-FFF2-40B4-BE49-F238E27FC236}">
                  <a16:creationId xmlns="" xmlns:a16="http://schemas.microsoft.com/office/drawing/2014/main" id="{9008EBA6-593C-4C5C-99BC-FCC606BD1334}"/>
                </a:ext>
              </a:extLst>
            </p:cNvPr>
            <p:cNvSpPr txBox="1"/>
            <p:nvPr/>
          </p:nvSpPr>
          <p:spPr>
            <a:xfrm>
              <a:off x="6170769" y="3051620"/>
              <a:ext cx="210725" cy="667059"/>
            </a:xfrm>
            <a:prstGeom prst="rect">
              <a:avLst/>
            </a:prstGeom>
            <a:noFill/>
          </p:spPr>
          <p:txBody>
            <a:bodyPr wrap="none" rtlCol="0">
              <a:spAutoFit/>
            </a:bodyPr>
            <a:lstStyle/>
            <a:p>
              <a:pPr algn="ctr"/>
              <a:endParaRPr lang="en-US" altLang="zh-CN" sz="3200" dirty="0">
                <a:solidFill>
                  <a:schemeClr val="bg1"/>
                </a:solidFill>
                <a:cs typeface="+mn-ea"/>
                <a:sym typeface="+mn-lt"/>
              </a:endParaRPr>
            </a:p>
          </p:txBody>
        </p:sp>
      </p:grpSp>
      <p:sp>
        <p:nvSpPr>
          <p:cNvPr id="16" name="PA_矩形 12">
            <a:extLst>
              <a:ext uri="{FF2B5EF4-FFF2-40B4-BE49-F238E27FC236}">
                <a16:creationId xmlns="" xmlns:a16="http://schemas.microsoft.com/office/drawing/2014/main" id="{377265B9-0F8C-419F-A096-749ED220F6D3}"/>
              </a:ext>
            </a:extLst>
          </p:cNvPr>
          <p:cNvSpPr/>
          <p:nvPr>
            <p:custDataLst>
              <p:tags r:id="rId1"/>
            </p:custDataLst>
          </p:nvPr>
        </p:nvSpPr>
        <p:spPr>
          <a:xfrm>
            <a:off x="3307351" y="3518525"/>
            <a:ext cx="5326307" cy="584775"/>
          </a:xfrm>
          <a:prstGeom prst="rect">
            <a:avLst/>
          </a:prstGeom>
        </p:spPr>
        <p:txBody>
          <a:bodyPr wrap="square">
            <a:spAutoFit/>
          </a:bodyPr>
          <a:lstStyle/>
          <a:p>
            <a:pPr algn="ctr">
              <a:spcBef>
                <a:spcPts val="600"/>
              </a:spcBef>
            </a:pPr>
            <a:r>
              <a:rPr lang="en-US" altLang="zh-CN" sz="1600" dirty="0">
                <a:solidFill>
                  <a:srgbClr val="404040"/>
                </a:solidFill>
                <a:cs typeface="+mn-ea"/>
                <a:sym typeface="+mn-lt"/>
              </a:rPr>
              <a:t>If we can only encounter each other rather than stay with each  other, then I wish we had never encountered</a:t>
            </a:r>
            <a:r>
              <a:rPr lang="en-US" altLang="zh-CN" sz="1000" dirty="0">
                <a:solidFill>
                  <a:srgbClr val="404040"/>
                </a:solidFill>
                <a:cs typeface="+mn-ea"/>
                <a:sym typeface="+mn-lt"/>
              </a:rPr>
              <a:t>.</a:t>
            </a:r>
          </a:p>
        </p:txBody>
      </p:sp>
    </p:spTree>
    <p:extLst>
      <p:ext uri="{BB962C8B-B14F-4D97-AF65-F5344CB8AC3E}">
        <p14:creationId xmlns:p14="http://schemas.microsoft.com/office/powerpoint/2010/main" val="368803951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ppt_w</p:attrName>
                                            </p:attrNameLst>
                                          </p:cBhvr>
                                          <p:tavLst>
                                            <p:tav tm="0">
                                              <p:val>
                                                <p:fltVal val="0"/>
                                              </p:val>
                                            </p:tav>
                                            <p:tav tm="100000">
                                              <p:val>
                                                <p:strVal val="#ppt_w"/>
                                              </p:val>
                                            </p:tav>
                                          </p:tavLst>
                                        </p:anim>
                                        <p:anim calcmode="lin" valueType="num">
                                          <p:cBhvr>
                                            <p:cTn id="12" dur="500" fill="hold"/>
                                            <p:tgtEl>
                                              <p:spTgt spid="13"/>
                                            </p:tgtEl>
                                            <p:attrNameLst>
                                              <p:attrName>ppt_h</p:attrName>
                                            </p:attrNameLst>
                                          </p:cBhvr>
                                          <p:tavLst>
                                            <p:tav tm="0">
                                              <p:val>
                                                <p:fltVal val="0"/>
                                              </p:val>
                                            </p:tav>
                                            <p:tav tm="100000">
                                              <p:val>
                                                <p:strVal val="#ppt_h"/>
                                              </p:val>
                                            </p:tav>
                                          </p:tavLst>
                                        </p:anim>
                                        <p:animEffect transition="in" filter="fade">
                                          <p:cBhvr>
                                            <p:cTn id="13" dur="500"/>
                                            <p:tgtEl>
                                              <p:spTgt spid="13"/>
                                            </p:tgtEl>
                                          </p:cBhvr>
                                        </p:animEffect>
                                      </p:childTnLst>
                                    </p:cTn>
                                  </p:par>
                                  <p:par>
                                    <p:cTn id="14" presetID="2" presetClass="entr" presetSubtype="4" fill="hold" grpId="0" nodeType="withEffect" p14:presetBounceEnd="59000">
                                      <p:stCondLst>
                                        <p:cond delay="200"/>
                                      </p:stCondLst>
                                      <p:childTnLst>
                                        <p:set>
                                          <p:cBhvr>
                                            <p:cTn id="15" dur="1" fill="hold">
                                              <p:stCondLst>
                                                <p:cond delay="0"/>
                                              </p:stCondLst>
                                            </p:cTn>
                                            <p:tgtEl>
                                              <p:spTgt spid="16">
                                                <p:txEl>
                                                  <p:pRg st="0" end="0"/>
                                                </p:txEl>
                                              </p:spTgt>
                                            </p:tgtEl>
                                            <p:attrNameLst>
                                              <p:attrName>style.visibility</p:attrName>
                                            </p:attrNameLst>
                                          </p:cBhvr>
                                          <p:to>
                                            <p:strVal val="visible"/>
                                          </p:to>
                                        </p:set>
                                        <p:anim calcmode="lin" valueType="num" p14:bounceEnd="59000">
                                          <p:cBhvr additive="base">
                                            <p:cTn id="16" dur="1250" fill="hold"/>
                                            <p:tgtEl>
                                              <p:spTgt spid="16">
                                                <p:txEl>
                                                  <p:pRg st="0" end="0"/>
                                                </p:txEl>
                                              </p:spTgt>
                                            </p:tgtEl>
                                            <p:attrNameLst>
                                              <p:attrName>ppt_x</p:attrName>
                                            </p:attrNameLst>
                                          </p:cBhvr>
                                          <p:tavLst>
                                            <p:tav tm="0">
                                              <p:val>
                                                <p:strVal val="#ppt_x"/>
                                              </p:val>
                                            </p:tav>
                                            <p:tav tm="100000">
                                              <p:val>
                                                <p:strVal val="#ppt_x"/>
                                              </p:val>
                                            </p:tav>
                                          </p:tavLst>
                                        </p:anim>
                                        <p:anim calcmode="lin" valueType="num" p14:bounceEnd="59000">
                                          <p:cBhvr additive="base">
                                            <p:cTn id="17" dur="1250" fill="hold"/>
                                            <p:tgtEl>
                                              <p:spTgt spid="16">
                                                <p:txEl>
                                                  <p:pRg st="0" end="0"/>
                                                </p:txEl>
                                              </p:spTgt>
                                            </p:tgtEl>
                                            <p:attrNameLst>
                                              <p:attrName>ppt_y</p:attrName>
                                            </p:attrNameLst>
                                          </p:cBhvr>
                                          <p:tavLst>
                                            <p:tav tm="0">
                                              <p:val>
                                                <p:strVal val="1+#ppt_h/2"/>
                                              </p:val>
                                            </p:tav>
                                            <p:tav tm="100000">
                                              <p:val>
                                                <p:strVal val="#ppt_y"/>
                                              </p:val>
                                            </p:tav>
                                          </p:tavLst>
                                        </p:anim>
                                      </p:childTnLst>
                                    </p:cTn>
                                  </p:par>
                                  <p:par>
                                    <p:cTn id="18" presetID="31" presetClass="entr" presetSubtype="0" fill="hold" nodeType="withEffect">
                                      <p:stCondLst>
                                        <p:cond delay="200"/>
                                      </p:stCondLst>
                                      <p:childTnLst>
                                        <p:set>
                                          <p:cBhvr>
                                            <p:cTn id="19" dur="1" fill="hold">
                                              <p:stCondLst>
                                                <p:cond delay="0"/>
                                              </p:stCondLst>
                                            </p:cTn>
                                            <p:tgtEl>
                                              <p:spTgt spid="9"/>
                                            </p:tgtEl>
                                            <p:attrNameLst>
                                              <p:attrName>style.visibility</p:attrName>
                                            </p:attrNameLst>
                                          </p:cBhvr>
                                          <p:to>
                                            <p:strVal val="visible"/>
                                          </p:to>
                                        </p:set>
                                        <p:anim calcmode="lin" valueType="num">
                                          <p:cBhvr>
                                            <p:cTn id="20" dur="1000" fill="hold"/>
                                            <p:tgtEl>
                                              <p:spTgt spid="9"/>
                                            </p:tgtEl>
                                            <p:attrNameLst>
                                              <p:attrName>ppt_w</p:attrName>
                                            </p:attrNameLst>
                                          </p:cBhvr>
                                          <p:tavLst>
                                            <p:tav tm="0">
                                              <p:val>
                                                <p:fltVal val="0"/>
                                              </p:val>
                                            </p:tav>
                                            <p:tav tm="100000">
                                              <p:val>
                                                <p:strVal val="#ppt_w"/>
                                              </p:val>
                                            </p:tav>
                                          </p:tavLst>
                                        </p:anim>
                                        <p:anim calcmode="lin" valueType="num">
                                          <p:cBhvr>
                                            <p:cTn id="21" dur="1000" fill="hold"/>
                                            <p:tgtEl>
                                              <p:spTgt spid="9"/>
                                            </p:tgtEl>
                                            <p:attrNameLst>
                                              <p:attrName>ppt_h</p:attrName>
                                            </p:attrNameLst>
                                          </p:cBhvr>
                                          <p:tavLst>
                                            <p:tav tm="0">
                                              <p:val>
                                                <p:fltVal val="0"/>
                                              </p:val>
                                            </p:tav>
                                            <p:tav tm="100000">
                                              <p:val>
                                                <p:strVal val="#ppt_h"/>
                                              </p:val>
                                            </p:tav>
                                          </p:tavLst>
                                        </p:anim>
                                        <p:anim calcmode="lin" valueType="num">
                                          <p:cBhvr>
                                            <p:cTn id="22" dur="1000" fill="hold"/>
                                            <p:tgtEl>
                                              <p:spTgt spid="9"/>
                                            </p:tgtEl>
                                            <p:attrNameLst>
                                              <p:attrName>style.rotation</p:attrName>
                                            </p:attrNameLst>
                                          </p:cBhvr>
                                          <p:tavLst>
                                            <p:tav tm="0">
                                              <p:val>
                                                <p:fltVal val="90"/>
                                              </p:val>
                                            </p:tav>
                                            <p:tav tm="100000">
                                              <p:val>
                                                <p:fltVal val="0"/>
                                              </p:val>
                                            </p:tav>
                                          </p:tavLst>
                                        </p:anim>
                                        <p:animEffect transition="in" filter="fade">
                                          <p:cBhvr>
                                            <p:cTn id="23" dur="10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p:cTn id="40" dur="500" fill="hold"/>
                                            <p:tgtEl>
                                              <p:spTgt spid="12"/>
                                            </p:tgtEl>
                                            <p:attrNameLst>
                                              <p:attrName>ppt_w</p:attrName>
                                            </p:attrNameLst>
                                          </p:cBhvr>
                                          <p:tavLst>
                                            <p:tav tm="0">
                                              <p:val>
                                                <p:fltVal val="0"/>
                                              </p:val>
                                            </p:tav>
                                            <p:tav tm="100000">
                                              <p:val>
                                                <p:strVal val="#ppt_w"/>
                                              </p:val>
                                            </p:tav>
                                          </p:tavLst>
                                        </p:anim>
                                        <p:anim calcmode="lin" valueType="num">
                                          <p:cBhvr>
                                            <p:cTn id="41" dur="500" fill="hold"/>
                                            <p:tgtEl>
                                              <p:spTgt spid="12"/>
                                            </p:tgtEl>
                                            <p:attrNameLst>
                                              <p:attrName>ppt_h</p:attrName>
                                            </p:attrNameLst>
                                          </p:cBhvr>
                                          <p:tavLst>
                                            <p:tav tm="0">
                                              <p:val>
                                                <p:fltVal val="0"/>
                                              </p:val>
                                            </p:tav>
                                            <p:tav tm="100000">
                                              <p:val>
                                                <p:strVal val="#ppt_h"/>
                                              </p:val>
                                            </p:tav>
                                          </p:tavLst>
                                        </p:anim>
                                        <p:animEffect transition="in" filter="fade">
                                          <p:cBhvr>
                                            <p:cTn id="42" dur="500"/>
                                            <p:tgtEl>
                                              <p:spTgt spid="12"/>
                                            </p:tgtEl>
                                          </p:cBhvr>
                                        </p:animEffect>
                                      </p:childTnLst>
                                    </p:cTn>
                                  </p:par>
                                  <p:par>
                                    <p:cTn id="43" presetID="53" presetClass="entr" presetSubtype="16"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500" fill="hold"/>
                                            <p:tgtEl>
                                              <p:spTgt spid="11"/>
                                            </p:tgtEl>
                                            <p:attrNameLst>
                                              <p:attrName>ppt_w</p:attrName>
                                            </p:attrNameLst>
                                          </p:cBhvr>
                                          <p:tavLst>
                                            <p:tav tm="0">
                                              <p:val>
                                                <p:fltVal val="0"/>
                                              </p:val>
                                            </p:tav>
                                            <p:tav tm="100000">
                                              <p:val>
                                                <p:strVal val="#ppt_w"/>
                                              </p:val>
                                            </p:tav>
                                          </p:tavLst>
                                        </p:anim>
                                        <p:anim calcmode="lin" valueType="num">
                                          <p:cBhvr>
                                            <p:cTn id="46" dur="500" fill="hold"/>
                                            <p:tgtEl>
                                              <p:spTgt spid="11"/>
                                            </p:tgtEl>
                                            <p:attrNameLst>
                                              <p:attrName>ppt_h</p:attrName>
                                            </p:attrNameLst>
                                          </p:cBhvr>
                                          <p:tavLst>
                                            <p:tav tm="0">
                                              <p:val>
                                                <p:fltVal val="0"/>
                                              </p:val>
                                            </p:tav>
                                            <p:tav tm="100000">
                                              <p:val>
                                                <p:strVal val="#ppt_h"/>
                                              </p:val>
                                            </p:tav>
                                          </p:tavLst>
                                        </p:anim>
                                        <p:animEffect transition="in" filter="fade">
                                          <p:cBhvr>
                                            <p:cTn id="47" dur="500"/>
                                            <p:tgtEl>
                                              <p:spTgt spid="11"/>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grpId="0" nodeType="click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p:cTn id="52" dur="500" fill="hold"/>
                                            <p:tgtEl>
                                              <p:spTgt spid="4"/>
                                            </p:tgtEl>
                                            <p:attrNameLst>
                                              <p:attrName>ppt_w</p:attrName>
                                            </p:attrNameLst>
                                          </p:cBhvr>
                                          <p:tavLst>
                                            <p:tav tm="0">
                                              <p:val>
                                                <p:fltVal val="0"/>
                                              </p:val>
                                            </p:tav>
                                            <p:tav tm="100000">
                                              <p:val>
                                                <p:strVal val="#ppt_w"/>
                                              </p:val>
                                            </p:tav>
                                          </p:tavLst>
                                        </p:anim>
                                        <p:anim calcmode="lin" valueType="num">
                                          <p:cBhvr>
                                            <p:cTn id="53" dur="500" fill="hold"/>
                                            <p:tgtEl>
                                              <p:spTgt spid="4"/>
                                            </p:tgtEl>
                                            <p:attrNameLst>
                                              <p:attrName>ppt_h</p:attrName>
                                            </p:attrNameLst>
                                          </p:cBhvr>
                                          <p:tavLst>
                                            <p:tav tm="0">
                                              <p:val>
                                                <p:fltVal val="0"/>
                                              </p:val>
                                            </p:tav>
                                            <p:tav tm="100000">
                                              <p:val>
                                                <p:strVal val="#ppt_h"/>
                                              </p:val>
                                            </p:tav>
                                          </p:tavLst>
                                        </p:anim>
                                        <p:animEffect transition="in" filter="fade">
                                          <p:cBhvr>
                                            <p:cTn id="54" dur="500"/>
                                            <p:tgtEl>
                                              <p:spTgt spid="4"/>
                                            </p:tgtEl>
                                          </p:cBhvr>
                                        </p:animEffect>
                                      </p:childTnLst>
                                    </p:cTn>
                                  </p:par>
                                </p:childTnLst>
                              </p:cTn>
                            </p:par>
                          </p:childTnLst>
                        </p:cTn>
                      </p:par>
                      <p:par>
                        <p:cTn id="55" fill="hold">
                          <p:stCondLst>
                            <p:cond delay="indefinite"/>
                          </p:stCondLst>
                          <p:childTnLst>
                            <p:par>
                              <p:cTn id="56" fill="hold">
                                <p:stCondLst>
                                  <p:cond delay="0"/>
                                </p:stCondLst>
                                <p:childTnLst>
                                  <p:par>
                                    <p:cTn id="57" presetID="53" presetClass="entr" presetSubtype="16" fill="hold" nodeType="click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500" fill="hold"/>
                                            <p:tgtEl>
                                              <p:spTgt spid="10"/>
                                            </p:tgtEl>
                                            <p:attrNameLst>
                                              <p:attrName>ppt_w</p:attrName>
                                            </p:attrNameLst>
                                          </p:cBhvr>
                                          <p:tavLst>
                                            <p:tav tm="0">
                                              <p:val>
                                                <p:fltVal val="0"/>
                                              </p:val>
                                            </p:tav>
                                            <p:tav tm="100000">
                                              <p:val>
                                                <p:strVal val="#ppt_w"/>
                                              </p:val>
                                            </p:tav>
                                          </p:tavLst>
                                        </p:anim>
                                        <p:anim calcmode="lin" valueType="num">
                                          <p:cBhvr>
                                            <p:cTn id="60" dur="500" fill="hold"/>
                                            <p:tgtEl>
                                              <p:spTgt spid="10"/>
                                            </p:tgtEl>
                                            <p:attrNameLst>
                                              <p:attrName>ppt_h</p:attrName>
                                            </p:attrNameLst>
                                          </p:cBhvr>
                                          <p:tavLst>
                                            <p:tav tm="0">
                                              <p:val>
                                                <p:fltVal val="0"/>
                                              </p:val>
                                            </p:tav>
                                            <p:tav tm="100000">
                                              <p:val>
                                                <p:strVal val="#ppt_h"/>
                                              </p:val>
                                            </p:tav>
                                          </p:tavLst>
                                        </p:anim>
                                        <p:animEffect transition="in" filter="fade">
                                          <p:cBhvr>
                                            <p:cTn id="61" dur="500"/>
                                            <p:tgtEl>
                                              <p:spTgt spid="10"/>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2"/>
                                            </p:tgtEl>
                                            <p:attrNameLst>
                                              <p:attrName>style.visibility</p:attrName>
                                            </p:attrNameLst>
                                          </p:cBhvr>
                                          <p:to>
                                            <p:strVal val="visible"/>
                                          </p:to>
                                        </p:set>
                                        <p:anim calcmode="lin" valueType="num">
                                          <p:cBhvr>
                                            <p:cTn id="64" dur="500" fill="hold"/>
                                            <p:tgtEl>
                                              <p:spTgt spid="2"/>
                                            </p:tgtEl>
                                            <p:attrNameLst>
                                              <p:attrName>ppt_w</p:attrName>
                                            </p:attrNameLst>
                                          </p:cBhvr>
                                          <p:tavLst>
                                            <p:tav tm="0">
                                              <p:val>
                                                <p:fltVal val="0"/>
                                              </p:val>
                                            </p:tav>
                                            <p:tav tm="100000">
                                              <p:val>
                                                <p:strVal val="#ppt_w"/>
                                              </p:val>
                                            </p:tav>
                                          </p:tavLst>
                                        </p:anim>
                                        <p:anim calcmode="lin" valueType="num">
                                          <p:cBhvr>
                                            <p:cTn id="65" dur="500" fill="hold"/>
                                            <p:tgtEl>
                                              <p:spTgt spid="2"/>
                                            </p:tgtEl>
                                            <p:attrNameLst>
                                              <p:attrName>ppt_h</p:attrName>
                                            </p:attrNameLst>
                                          </p:cBhvr>
                                          <p:tavLst>
                                            <p:tav tm="0">
                                              <p:val>
                                                <p:fltVal val="0"/>
                                              </p:val>
                                            </p:tav>
                                            <p:tav tm="100000">
                                              <p:val>
                                                <p:strVal val="#ppt_h"/>
                                              </p:val>
                                            </p:tav>
                                          </p:tavLst>
                                        </p:anim>
                                        <p:animEffect transition="in" filter="fade">
                                          <p:cBhvr>
                                            <p:cTn id="66" dur="500"/>
                                            <p:tgtEl>
                                              <p:spTgt spid="2"/>
                                            </p:tgtEl>
                                          </p:cBhvr>
                                        </p:animEffect>
                                      </p:childTnLst>
                                    </p:cTn>
                                  </p:par>
                                </p:childTnLst>
                              </p:cTn>
                            </p:par>
                          </p:childTnLst>
                        </p:cTn>
                      </p:par>
                      <p:par>
                        <p:cTn id="67" fill="hold">
                          <p:stCondLst>
                            <p:cond delay="indefinite"/>
                          </p:stCondLst>
                          <p:childTnLst>
                            <p:par>
                              <p:cTn id="68" fill="hold">
                                <p:stCondLst>
                                  <p:cond delay="0"/>
                                </p:stCondLst>
                                <p:childTnLst>
                                  <p:par>
                                    <p:cTn id="69" presetID="53" presetClass="entr" presetSubtype="16" fill="hold" grpId="0" nodeType="clickEffect">
                                      <p:stCondLst>
                                        <p:cond delay="0"/>
                                      </p:stCondLst>
                                      <p:childTnLst>
                                        <p:set>
                                          <p:cBhvr>
                                            <p:cTn id="70" dur="1" fill="hold">
                                              <p:stCondLst>
                                                <p:cond delay="0"/>
                                              </p:stCondLst>
                                            </p:cTn>
                                            <p:tgtEl>
                                              <p:spTgt spid="6"/>
                                            </p:tgtEl>
                                            <p:attrNameLst>
                                              <p:attrName>style.visibility</p:attrName>
                                            </p:attrNameLst>
                                          </p:cBhvr>
                                          <p:to>
                                            <p:strVal val="visible"/>
                                          </p:to>
                                        </p:set>
                                        <p:anim calcmode="lin" valueType="num">
                                          <p:cBhvr>
                                            <p:cTn id="71" dur="500" fill="hold"/>
                                            <p:tgtEl>
                                              <p:spTgt spid="6"/>
                                            </p:tgtEl>
                                            <p:attrNameLst>
                                              <p:attrName>ppt_w</p:attrName>
                                            </p:attrNameLst>
                                          </p:cBhvr>
                                          <p:tavLst>
                                            <p:tav tm="0">
                                              <p:val>
                                                <p:fltVal val="0"/>
                                              </p:val>
                                            </p:tav>
                                            <p:tav tm="100000">
                                              <p:val>
                                                <p:strVal val="#ppt_w"/>
                                              </p:val>
                                            </p:tav>
                                          </p:tavLst>
                                        </p:anim>
                                        <p:anim calcmode="lin" valueType="num">
                                          <p:cBhvr>
                                            <p:cTn id="72" dur="500" fill="hold"/>
                                            <p:tgtEl>
                                              <p:spTgt spid="6"/>
                                            </p:tgtEl>
                                            <p:attrNameLst>
                                              <p:attrName>ppt_h</p:attrName>
                                            </p:attrNameLst>
                                          </p:cBhvr>
                                          <p:tavLst>
                                            <p:tav tm="0">
                                              <p:val>
                                                <p:fltVal val="0"/>
                                              </p:val>
                                            </p:tav>
                                            <p:tav tm="100000">
                                              <p:val>
                                                <p:strVal val="#ppt_h"/>
                                              </p:val>
                                            </p:tav>
                                          </p:tavLst>
                                        </p:anim>
                                        <p:animEffect transition="in" filter="fade">
                                          <p:cBhvr>
                                            <p:cTn id="7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7" grpId="0" animBg="1"/>
          <p:bldP spid="12" grpId="0" animBg="1"/>
          <p:bldP spid="16" grpId="0" build="p"/>
        </p:bldLst>
      </p:timing>
    </mc:Choice>
    <mc:Fallback>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ppt_w</p:attrName>
                                            </p:attrNameLst>
                                          </p:cBhvr>
                                          <p:tavLst>
                                            <p:tav tm="0">
                                              <p:val>
                                                <p:fltVal val="0"/>
                                              </p:val>
                                            </p:tav>
                                            <p:tav tm="100000">
                                              <p:val>
                                                <p:strVal val="#ppt_w"/>
                                              </p:val>
                                            </p:tav>
                                          </p:tavLst>
                                        </p:anim>
                                        <p:anim calcmode="lin" valueType="num">
                                          <p:cBhvr>
                                            <p:cTn id="12" dur="500" fill="hold"/>
                                            <p:tgtEl>
                                              <p:spTgt spid="13"/>
                                            </p:tgtEl>
                                            <p:attrNameLst>
                                              <p:attrName>ppt_h</p:attrName>
                                            </p:attrNameLst>
                                          </p:cBhvr>
                                          <p:tavLst>
                                            <p:tav tm="0">
                                              <p:val>
                                                <p:fltVal val="0"/>
                                              </p:val>
                                            </p:tav>
                                            <p:tav tm="100000">
                                              <p:val>
                                                <p:strVal val="#ppt_h"/>
                                              </p:val>
                                            </p:tav>
                                          </p:tavLst>
                                        </p:anim>
                                        <p:animEffect transition="in" filter="fade">
                                          <p:cBhvr>
                                            <p:cTn id="13" dur="500"/>
                                            <p:tgtEl>
                                              <p:spTgt spid="13"/>
                                            </p:tgtEl>
                                          </p:cBhvr>
                                        </p:animEffect>
                                      </p:childTnLst>
                                    </p:cTn>
                                  </p:par>
                                  <p:par>
                                    <p:cTn id="14" presetID="2" presetClass="entr" presetSubtype="4" fill="hold" grpId="0" nodeType="withEffect">
                                      <p:stCondLst>
                                        <p:cond delay="200"/>
                                      </p:stCondLst>
                                      <p:childTnLst>
                                        <p:set>
                                          <p:cBhvr>
                                            <p:cTn id="15" dur="1" fill="hold">
                                              <p:stCondLst>
                                                <p:cond delay="0"/>
                                              </p:stCondLst>
                                            </p:cTn>
                                            <p:tgtEl>
                                              <p:spTgt spid="16">
                                                <p:txEl>
                                                  <p:pRg st="0" end="0"/>
                                                </p:txEl>
                                              </p:spTgt>
                                            </p:tgtEl>
                                            <p:attrNameLst>
                                              <p:attrName>style.visibility</p:attrName>
                                            </p:attrNameLst>
                                          </p:cBhvr>
                                          <p:to>
                                            <p:strVal val="visible"/>
                                          </p:to>
                                        </p:set>
                                        <p:anim calcmode="lin" valueType="num">
                                          <p:cBhvr additive="base">
                                            <p:cTn id="16" dur="125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17" dur="1250" fill="hold"/>
                                            <p:tgtEl>
                                              <p:spTgt spid="16">
                                                <p:txEl>
                                                  <p:pRg st="0" end="0"/>
                                                </p:txEl>
                                              </p:spTgt>
                                            </p:tgtEl>
                                            <p:attrNameLst>
                                              <p:attrName>ppt_y</p:attrName>
                                            </p:attrNameLst>
                                          </p:cBhvr>
                                          <p:tavLst>
                                            <p:tav tm="0">
                                              <p:val>
                                                <p:strVal val="1+#ppt_h/2"/>
                                              </p:val>
                                            </p:tav>
                                            <p:tav tm="100000">
                                              <p:val>
                                                <p:strVal val="#ppt_y"/>
                                              </p:val>
                                            </p:tav>
                                          </p:tavLst>
                                        </p:anim>
                                      </p:childTnLst>
                                    </p:cTn>
                                  </p:par>
                                  <p:par>
                                    <p:cTn id="18" presetID="31" presetClass="entr" presetSubtype="0" fill="hold" nodeType="withEffect">
                                      <p:stCondLst>
                                        <p:cond delay="200"/>
                                      </p:stCondLst>
                                      <p:childTnLst>
                                        <p:set>
                                          <p:cBhvr>
                                            <p:cTn id="19" dur="1" fill="hold">
                                              <p:stCondLst>
                                                <p:cond delay="0"/>
                                              </p:stCondLst>
                                            </p:cTn>
                                            <p:tgtEl>
                                              <p:spTgt spid="9"/>
                                            </p:tgtEl>
                                            <p:attrNameLst>
                                              <p:attrName>style.visibility</p:attrName>
                                            </p:attrNameLst>
                                          </p:cBhvr>
                                          <p:to>
                                            <p:strVal val="visible"/>
                                          </p:to>
                                        </p:set>
                                        <p:anim calcmode="lin" valueType="num">
                                          <p:cBhvr>
                                            <p:cTn id="20" dur="1000" fill="hold"/>
                                            <p:tgtEl>
                                              <p:spTgt spid="9"/>
                                            </p:tgtEl>
                                            <p:attrNameLst>
                                              <p:attrName>ppt_w</p:attrName>
                                            </p:attrNameLst>
                                          </p:cBhvr>
                                          <p:tavLst>
                                            <p:tav tm="0">
                                              <p:val>
                                                <p:fltVal val="0"/>
                                              </p:val>
                                            </p:tav>
                                            <p:tav tm="100000">
                                              <p:val>
                                                <p:strVal val="#ppt_w"/>
                                              </p:val>
                                            </p:tav>
                                          </p:tavLst>
                                        </p:anim>
                                        <p:anim calcmode="lin" valueType="num">
                                          <p:cBhvr>
                                            <p:cTn id="21" dur="1000" fill="hold"/>
                                            <p:tgtEl>
                                              <p:spTgt spid="9"/>
                                            </p:tgtEl>
                                            <p:attrNameLst>
                                              <p:attrName>ppt_h</p:attrName>
                                            </p:attrNameLst>
                                          </p:cBhvr>
                                          <p:tavLst>
                                            <p:tav tm="0">
                                              <p:val>
                                                <p:fltVal val="0"/>
                                              </p:val>
                                            </p:tav>
                                            <p:tav tm="100000">
                                              <p:val>
                                                <p:strVal val="#ppt_h"/>
                                              </p:val>
                                            </p:tav>
                                          </p:tavLst>
                                        </p:anim>
                                        <p:anim calcmode="lin" valueType="num">
                                          <p:cBhvr>
                                            <p:cTn id="22" dur="1000" fill="hold"/>
                                            <p:tgtEl>
                                              <p:spTgt spid="9"/>
                                            </p:tgtEl>
                                            <p:attrNameLst>
                                              <p:attrName>style.rotation</p:attrName>
                                            </p:attrNameLst>
                                          </p:cBhvr>
                                          <p:tavLst>
                                            <p:tav tm="0">
                                              <p:val>
                                                <p:fltVal val="90"/>
                                              </p:val>
                                            </p:tav>
                                            <p:tav tm="100000">
                                              <p:val>
                                                <p:fltVal val="0"/>
                                              </p:val>
                                            </p:tav>
                                          </p:tavLst>
                                        </p:anim>
                                        <p:animEffect transition="in" filter="fade">
                                          <p:cBhvr>
                                            <p:cTn id="23" dur="10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p:cTn id="40" dur="500" fill="hold"/>
                                            <p:tgtEl>
                                              <p:spTgt spid="12"/>
                                            </p:tgtEl>
                                            <p:attrNameLst>
                                              <p:attrName>ppt_w</p:attrName>
                                            </p:attrNameLst>
                                          </p:cBhvr>
                                          <p:tavLst>
                                            <p:tav tm="0">
                                              <p:val>
                                                <p:fltVal val="0"/>
                                              </p:val>
                                            </p:tav>
                                            <p:tav tm="100000">
                                              <p:val>
                                                <p:strVal val="#ppt_w"/>
                                              </p:val>
                                            </p:tav>
                                          </p:tavLst>
                                        </p:anim>
                                        <p:anim calcmode="lin" valueType="num">
                                          <p:cBhvr>
                                            <p:cTn id="41" dur="500" fill="hold"/>
                                            <p:tgtEl>
                                              <p:spTgt spid="12"/>
                                            </p:tgtEl>
                                            <p:attrNameLst>
                                              <p:attrName>ppt_h</p:attrName>
                                            </p:attrNameLst>
                                          </p:cBhvr>
                                          <p:tavLst>
                                            <p:tav tm="0">
                                              <p:val>
                                                <p:fltVal val="0"/>
                                              </p:val>
                                            </p:tav>
                                            <p:tav tm="100000">
                                              <p:val>
                                                <p:strVal val="#ppt_h"/>
                                              </p:val>
                                            </p:tav>
                                          </p:tavLst>
                                        </p:anim>
                                        <p:animEffect transition="in" filter="fade">
                                          <p:cBhvr>
                                            <p:cTn id="42" dur="500"/>
                                            <p:tgtEl>
                                              <p:spTgt spid="12"/>
                                            </p:tgtEl>
                                          </p:cBhvr>
                                        </p:animEffect>
                                      </p:childTnLst>
                                    </p:cTn>
                                  </p:par>
                                  <p:par>
                                    <p:cTn id="43" presetID="53" presetClass="entr" presetSubtype="16"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500" fill="hold"/>
                                            <p:tgtEl>
                                              <p:spTgt spid="11"/>
                                            </p:tgtEl>
                                            <p:attrNameLst>
                                              <p:attrName>ppt_w</p:attrName>
                                            </p:attrNameLst>
                                          </p:cBhvr>
                                          <p:tavLst>
                                            <p:tav tm="0">
                                              <p:val>
                                                <p:fltVal val="0"/>
                                              </p:val>
                                            </p:tav>
                                            <p:tav tm="100000">
                                              <p:val>
                                                <p:strVal val="#ppt_w"/>
                                              </p:val>
                                            </p:tav>
                                          </p:tavLst>
                                        </p:anim>
                                        <p:anim calcmode="lin" valueType="num">
                                          <p:cBhvr>
                                            <p:cTn id="46" dur="500" fill="hold"/>
                                            <p:tgtEl>
                                              <p:spTgt spid="11"/>
                                            </p:tgtEl>
                                            <p:attrNameLst>
                                              <p:attrName>ppt_h</p:attrName>
                                            </p:attrNameLst>
                                          </p:cBhvr>
                                          <p:tavLst>
                                            <p:tav tm="0">
                                              <p:val>
                                                <p:fltVal val="0"/>
                                              </p:val>
                                            </p:tav>
                                            <p:tav tm="100000">
                                              <p:val>
                                                <p:strVal val="#ppt_h"/>
                                              </p:val>
                                            </p:tav>
                                          </p:tavLst>
                                        </p:anim>
                                        <p:animEffect transition="in" filter="fade">
                                          <p:cBhvr>
                                            <p:cTn id="47" dur="500"/>
                                            <p:tgtEl>
                                              <p:spTgt spid="11"/>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grpId="0" nodeType="click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p:cTn id="52" dur="500" fill="hold"/>
                                            <p:tgtEl>
                                              <p:spTgt spid="4"/>
                                            </p:tgtEl>
                                            <p:attrNameLst>
                                              <p:attrName>ppt_w</p:attrName>
                                            </p:attrNameLst>
                                          </p:cBhvr>
                                          <p:tavLst>
                                            <p:tav tm="0">
                                              <p:val>
                                                <p:fltVal val="0"/>
                                              </p:val>
                                            </p:tav>
                                            <p:tav tm="100000">
                                              <p:val>
                                                <p:strVal val="#ppt_w"/>
                                              </p:val>
                                            </p:tav>
                                          </p:tavLst>
                                        </p:anim>
                                        <p:anim calcmode="lin" valueType="num">
                                          <p:cBhvr>
                                            <p:cTn id="53" dur="500" fill="hold"/>
                                            <p:tgtEl>
                                              <p:spTgt spid="4"/>
                                            </p:tgtEl>
                                            <p:attrNameLst>
                                              <p:attrName>ppt_h</p:attrName>
                                            </p:attrNameLst>
                                          </p:cBhvr>
                                          <p:tavLst>
                                            <p:tav tm="0">
                                              <p:val>
                                                <p:fltVal val="0"/>
                                              </p:val>
                                            </p:tav>
                                            <p:tav tm="100000">
                                              <p:val>
                                                <p:strVal val="#ppt_h"/>
                                              </p:val>
                                            </p:tav>
                                          </p:tavLst>
                                        </p:anim>
                                        <p:animEffect transition="in" filter="fade">
                                          <p:cBhvr>
                                            <p:cTn id="54" dur="500"/>
                                            <p:tgtEl>
                                              <p:spTgt spid="4"/>
                                            </p:tgtEl>
                                          </p:cBhvr>
                                        </p:animEffect>
                                      </p:childTnLst>
                                    </p:cTn>
                                  </p:par>
                                </p:childTnLst>
                              </p:cTn>
                            </p:par>
                          </p:childTnLst>
                        </p:cTn>
                      </p:par>
                      <p:par>
                        <p:cTn id="55" fill="hold">
                          <p:stCondLst>
                            <p:cond delay="indefinite"/>
                          </p:stCondLst>
                          <p:childTnLst>
                            <p:par>
                              <p:cTn id="56" fill="hold">
                                <p:stCondLst>
                                  <p:cond delay="0"/>
                                </p:stCondLst>
                                <p:childTnLst>
                                  <p:par>
                                    <p:cTn id="57" presetID="53" presetClass="entr" presetSubtype="16" fill="hold" nodeType="click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500" fill="hold"/>
                                            <p:tgtEl>
                                              <p:spTgt spid="10"/>
                                            </p:tgtEl>
                                            <p:attrNameLst>
                                              <p:attrName>ppt_w</p:attrName>
                                            </p:attrNameLst>
                                          </p:cBhvr>
                                          <p:tavLst>
                                            <p:tav tm="0">
                                              <p:val>
                                                <p:fltVal val="0"/>
                                              </p:val>
                                            </p:tav>
                                            <p:tav tm="100000">
                                              <p:val>
                                                <p:strVal val="#ppt_w"/>
                                              </p:val>
                                            </p:tav>
                                          </p:tavLst>
                                        </p:anim>
                                        <p:anim calcmode="lin" valueType="num">
                                          <p:cBhvr>
                                            <p:cTn id="60" dur="500" fill="hold"/>
                                            <p:tgtEl>
                                              <p:spTgt spid="10"/>
                                            </p:tgtEl>
                                            <p:attrNameLst>
                                              <p:attrName>ppt_h</p:attrName>
                                            </p:attrNameLst>
                                          </p:cBhvr>
                                          <p:tavLst>
                                            <p:tav tm="0">
                                              <p:val>
                                                <p:fltVal val="0"/>
                                              </p:val>
                                            </p:tav>
                                            <p:tav tm="100000">
                                              <p:val>
                                                <p:strVal val="#ppt_h"/>
                                              </p:val>
                                            </p:tav>
                                          </p:tavLst>
                                        </p:anim>
                                        <p:animEffect transition="in" filter="fade">
                                          <p:cBhvr>
                                            <p:cTn id="61" dur="500"/>
                                            <p:tgtEl>
                                              <p:spTgt spid="10"/>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2"/>
                                            </p:tgtEl>
                                            <p:attrNameLst>
                                              <p:attrName>style.visibility</p:attrName>
                                            </p:attrNameLst>
                                          </p:cBhvr>
                                          <p:to>
                                            <p:strVal val="visible"/>
                                          </p:to>
                                        </p:set>
                                        <p:anim calcmode="lin" valueType="num">
                                          <p:cBhvr>
                                            <p:cTn id="64" dur="500" fill="hold"/>
                                            <p:tgtEl>
                                              <p:spTgt spid="2"/>
                                            </p:tgtEl>
                                            <p:attrNameLst>
                                              <p:attrName>ppt_w</p:attrName>
                                            </p:attrNameLst>
                                          </p:cBhvr>
                                          <p:tavLst>
                                            <p:tav tm="0">
                                              <p:val>
                                                <p:fltVal val="0"/>
                                              </p:val>
                                            </p:tav>
                                            <p:tav tm="100000">
                                              <p:val>
                                                <p:strVal val="#ppt_w"/>
                                              </p:val>
                                            </p:tav>
                                          </p:tavLst>
                                        </p:anim>
                                        <p:anim calcmode="lin" valueType="num">
                                          <p:cBhvr>
                                            <p:cTn id="65" dur="500" fill="hold"/>
                                            <p:tgtEl>
                                              <p:spTgt spid="2"/>
                                            </p:tgtEl>
                                            <p:attrNameLst>
                                              <p:attrName>ppt_h</p:attrName>
                                            </p:attrNameLst>
                                          </p:cBhvr>
                                          <p:tavLst>
                                            <p:tav tm="0">
                                              <p:val>
                                                <p:fltVal val="0"/>
                                              </p:val>
                                            </p:tav>
                                            <p:tav tm="100000">
                                              <p:val>
                                                <p:strVal val="#ppt_h"/>
                                              </p:val>
                                            </p:tav>
                                          </p:tavLst>
                                        </p:anim>
                                        <p:animEffect transition="in" filter="fade">
                                          <p:cBhvr>
                                            <p:cTn id="66" dur="500"/>
                                            <p:tgtEl>
                                              <p:spTgt spid="2"/>
                                            </p:tgtEl>
                                          </p:cBhvr>
                                        </p:animEffect>
                                      </p:childTnLst>
                                    </p:cTn>
                                  </p:par>
                                </p:childTnLst>
                              </p:cTn>
                            </p:par>
                          </p:childTnLst>
                        </p:cTn>
                      </p:par>
                      <p:par>
                        <p:cTn id="67" fill="hold">
                          <p:stCondLst>
                            <p:cond delay="indefinite"/>
                          </p:stCondLst>
                          <p:childTnLst>
                            <p:par>
                              <p:cTn id="68" fill="hold">
                                <p:stCondLst>
                                  <p:cond delay="0"/>
                                </p:stCondLst>
                                <p:childTnLst>
                                  <p:par>
                                    <p:cTn id="69" presetID="53" presetClass="entr" presetSubtype="16" fill="hold" grpId="0" nodeType="clickEffect">
                                      <p:stCondLst>
                                        <p:cond delay="0"/>
                                      </p:stCondLst>
                                      <p:childTnLst>
                                        <p:set>
                                          <p:cBhvr>
                                            <p:cTn id="70" dur="1" fill="hold">
                                              <p:stCondLst>
                                                <p:cond delay="0"/>
                                              </p:stCondLst>
                                            </p:cTn>
                                            <p:tgtEl>
                                              <p:spTgt spid="6"/>
                                            </p:tgtEl>
                                            <p:attrNameLst>
                                              <p:attrName>style.visibility</p:attrName>
                                            </p:attrNameLst>
                                          </p:cBhvr>
                                          <p:to>
                                            <p:strVal val="visible"/>
                                          </p:to>
                                        </p:set>
                                        <p:anim calcmode="lin" valueType="num">
                                          <p:cBhvr>
                                            <p:cTn id="71" dur="500" fill="hold"/>
                                            <p:tgtEl>
                                              <p:spTgt spid="6"/>
                                            </p:tgtEl>
                                            <p:attrNameLst>
                                              <p:attrName>ppt_w</p:attrName>
                                            </p:attrNameLst>
                                          </p:cBhvr>
                                          <p:tavLst>
                                            <p:tav tm="0">
                                              <p:val>
                                                <p:fltVal val="0"/>
                                              </p:val>
                                            </p:tav>
                                            <p:tav tm="100000">
                                              <p:val>
                                                <p:strVal val="#ppt_w"/>
                                              </p:val>
                                            </p:tav>
                                          </p:tavLst>
                                        </p:anim>
                                        <p:anim calcmode="lin" valueType="num">
                                          <p:cBhvr>
                                            <p:cTn id="72" dur="500" fill="hold"/>
                                            <p:tgtEl>
                                              <p:spTgt spid="6"/>
                                            </p:tgtEl>
                                            <p:attrNameLst>
                                              <p:attrName>ppt_h</p:attrName>
                                            </p:attrNameLst>
                                          </p:cBhvr>
                                          <p:tavLst>
                                            <p:tav tm="0">
                                              <p:val>
                                                <p:fltVal val="0"/>
                                              </p:val>
                                            </p:tav>
                                            <p:tav tm="100000">
                                              <p:val>
                                                <p:strVal val="#ppt_h"/>
                                              </p:val>
                                            </p:tav>
                                          </p:tavLst>
                                        </p:anim>
                                        <p:animEffect transition="in" filter="fade">
                                          <p:cBhvr>
                                            <p:cTn id="7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7" grpId="0" animBg="1"/>
          <p:bldP spid="12" grpId="0" animBg="1"/>
          <p:bldP spid="16" grpId="0" build="p"/>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SCORM_RATE_SLIDES" val="0"/>
  <p:tag name="ISPRING_SCORM_RATE_QUIZZES" val="0"/>
  <p:tag name="ISPRING_SCORM_PASSING_SCORE" val="0.000000"/>
  <p:tag name="ISPRING_ULTRA_SCORM_COURSE_ID" val="49A7D776-0C81-4E2C-A586-AB3761E779E6"/>
  <p:tag name="ISPRING_SCORM_ENDPOINT" val="&lt;endpoint&gt;&lt;enable&gt;0&lt;/enable&gt;&lt;lrs&gt;http://&lt;/lrs&gt;&lt;auth&gt;0&lt;/auth&gt;&lt;login&gt;&lt;/login&gt;&lt;password&gt;&lt;/password&gt;&lt;key&gt;&lt;/key&gt;&lt;name&gt;&lt;/name&gt;&lt;email&gt;&lt;/email&gt;&lt;/endpoint&gt;&#10;"/>
  <p:tag name="ISPRINGONLINEFOLDERID" val="0"/>
  <p:tag name="ISPRINGONLINEFOLDERPATH" val="内容列表"/>
  <p:tag name="ISPRINGCLOUDFOLDERID" val="0"/>
  <p:tag name="ISPRINGCLOUDFOLDERPATH" val="资源库"/>
  <p:tag name="ISPRING_OUTPUT_FOLDER" val="G:\第十四批\600103"/>
  <p:tag name="ISPRING_FIRST_PUBLISH" val="1"/>
  <p:tag name="ISPRING_PRESENTATION_TITLE" val="创意圆点"/>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zzezhlmy">
      <a:majorFont>
        <a:latin typeface="Arial"/>
        <a:ea typeface="微软雅黑"/>
        <a:cs typeface=""/>
      </a:majorFont>
      <a:minorFont>
        <a:latin typeface="Arial"/>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343</TotalTime>
  <Words>1589</Words>
  <Application>Microsoft Office PowerPoint</Application>
  <PresentationFormat>宽屏</PresentationFormat>
  <Paragraphs>227</Paragraphs>
  <Slides>22</Slides>
  <Notes>22</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22</vt:i4>
      </vt:variant>
    </vt:vector>
  </HeadingPairs>
  <TitlesOfParts>
    <vt:vector size="29" baseType="lpstr">
      <vt:lpstr>等线</vt:lpstr>
      <vt:lpstr>宋体</vt:lpstr>
      <vt:lpstr>微软雅黑</vt:lpstr>
      <vt:lpstr>Agency FB</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创意圆点</dc:title>
  <dc:creator>第一PPT</dc:creator>
  <cp:keywords>www.1ppt.com</cp:keywords>
  <dc:description>www.1ppt.com</dc:description>
  <cp:lastModifiedBy>faith123</cp:lastModifiedBy>
  <cp:revision>116</cp:revision>
  <dcterms:created xsi:type="dcterms:W3CDTF">2017-08-18T03:02:00Z</dcterms:created>
  <dcterms:modified xsi:type="dcterms:W3CDTF">2020-06-01T05:54:14Z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