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461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004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591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903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921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95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606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7244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0765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04091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640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8759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355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8062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3990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1668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40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523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9838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5299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644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0814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971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2588291"/>
            <a:ext cx="511653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施工投标毕业设计</a:t>
            </a:r>
            <a:r>
              <a:rPr lang="en-US" altLang="zh-CN" sz="44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sz="28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105" y="664980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彩色气泡PPT模板2"/>
</p:tagLst>
</file>

<file path=ppt/theme/theme1.xml><?xml version="1.0" encoding="utf-8"?>
<a:theme xmlns:a="http://schemas.openxmlformats.org/drawingml/2006/main" name="第一PPT，www.1ppt.com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1154</Words>
  <Application>Microsoft Office PowerPoint</Application>
  <PresentationFormat>宽屏</PresentationFormat>
  <Paragraphs>269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淡雅清新彩色气泡PPT模板2</dc:title>
  <dc:creator>第一PPT</dc:creator>
  <cp:keywords>www.1ppt.com</cp:keywords>
  <cp:lastModifiedBy>faith123</cp:lastModifiedBy>
  <cp:revision>84</cp:revision>
  <dcterms:created xsi:type="dcterms:W3CDTF">2015-01-07T12:23:28Z</dcterms:created>
  <dcterms:modified xsi:type="dcterms:W3CDTF">2020-05-27T06:06:59Z</dcterms:modified>
</cp:coreProperties>
</file>