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7" r:id="rId4"/>
    <p:sldId id="256" r:id="rId5"/>
    <p:sldId id="263" r:id="rId6"/>
    <p:sldId id="264" r:id="rId7"/>
    <p:sldId id="266" r:id="rId8"/>
    <p:sldId id="260" r:id="rId9"/>
    <p:sldId id="276" r:id="rId10"/>
    <p:sldId id="265" r:id="rId11"/>
    <p:sldId id="268" r:id="rId12"/>
    <p:sldId id="259" r:id="rId13"/>
    <p:sldId id="277" r:id="rId14"/>
    <p:sldId id="267" r:id="rId15"/>
    <p:sldId id="278" r:id="rId16"/>
    <p:sldId id="280" r:id="rId17"/>
    <p:sldId id="281" r:id="rId18"/>
    <p:sldId id="269" r:id="rId19"/>
    <p:sldId id="282" r:id="rId20"/>
    <p:sldId id="283" r:id="rId21"/>
    <p:sldId id="284" r:id="rId22"/>
    <p:sldId id="285"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B145"/>
    <a:srgbClr val="333F50"/>
    <a:srgbClr val="FED697"/>
    <a:srgbClr val="4242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1" d="100"/>
          <a:sy n="81" d="100"/>
        </p:scale>
        <p:origin x="754" y="72"/>
      </p:cViewPr>
      <p:guideLst>
        <p:guide orient="horz" pos="2204"/>
        <p:guide pos="385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2" Type="http://schemas.openxmlformats.org/officeDocument/2006/relationships/themeOverride" Target="../theme/themeOverrid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0321020670736817"/>
          <c:y val="0.0109223321845295"/>
          <c:w val="0.935795865852636"/>
          <c:h val="0.978155335630941"/>
        </c:manualLayout>
      </c:layout>
      <c:stockChart>
        <c:ser>
          <c:idx val="0"/>
          <c:order val="0"/>
          <c:tx>
            <c:strRef>
              <c:f>Sheet1!$B$1</c:f>
              <c:strCache>
                <c:ptCount val="1"/>
                <c:pt idx="0">
                  <c:v>Open</c:v>
                </c:pt>
              </c:strCache>
            </c:strRef>
          </c:tx>
          <c:spPr>
            <a:ln w="28575" cap="rnd" cmpd="sng" algn="ctr">
              <a:noFill/>
              <a:prstDash val="solid"/>
              <a:round/>
            </a:ln>
            <a:effectLst/>
          </c:spPr>
          <c:marker>
            <c:symbol val="none"/>
          </c:marker>
          <c:dLbls>
            <c:delete val="1"/>
          </c:dLbls>
          <c:cat>
            <c:numRef>
              <c:f>Sheet1!$A$2:$A$12</c:f>
              <c:numCache>
                <c:formatCode>yyyy/m/d</c:formatCode>
                <c:ptCount val="11"/>
                <c:pt idx="0" c:formatCode="yyyy/m/d">
                  <c:v>42058</c:v>
                </c:pt>
                <c:pt idx="1" c:formatCode="yyyy/m/d">
                  <c:v>42052</c:v>
                </c:pt>
                <c:pt idx="2" c:formatCode="yyyy/m/d">
                  <c:v>42044</c:v>
                </c:pt>
                <c:pt idx="3" c:formatCode="yyyy/m/d">
                  <c:v>42037</c:v>
                </c:pt>
                <c:pt idx="4" c:formatCode="yyyy/m/d">
                  <c:v>42030</c:v>
                </c:pt>
                <c:pt idx="5" c:formatCode="yyyy/m/d">
                  <c:v>42024</c:v>
                </c:pt>
                <c:pt idx="6" c:formatCode="yyyy/m/d">
                  <c:v>42016</c:v>
                </c:pt>
                <c:pt idx="7" c:formatCode="yyyy/m/d">
                  <c:v>42009</c:v>
                </c:pt>
                <c:pt idx="8" c:formatCode="yyyy/m/d">
                  <c:v>42002</c:v>
                </c:pt>
                <c:pt idx="9" c:formatCode="yyyy/m/d">
                  <c:v>41995</c:v>
                </c:pt>
                <c:pt idx="10" c:formatCode="yyyy/m/d">
                  <c:v>41988</c:v>
                </c:pt>
              </c:numCache>
            </c:numRef>
          </c:cat>
          <c:val>
            <c:numRef>
              <c:f>Sheet1!$B$2:$B$12</c:f>
              <c:numCache>
                <c:formatCode>General</c:formatCode>
                <c:ptCount val="11"/>
                <c:pt idx="0">
                  <c:v>2109.83</c:v>
                </c:pt>
                <c:pt idx="1">
                  <c:v>2096.47</c:v>
                </c:pt>
                <c:pt idx="2">
                  <c:v>2053.47</c:v>
                </c:pt>
                <c:pt idx="3">
                  <c:v>1996.67</c:v>
                </c:pt>
                <c:pt idx="4">
                  <c:v>2050.42</c:v>
                </c:pt>
                <c:pt idx="5">
                  <c:v>2020.76</c:v>
                </c:pt>
                <c:pt idx="6">
                  <c:v>2046.13</c:v>
                </c:pt>
                <c:pt idx="7">
                  <c:v>2054.44</c:v>
                </c:pt>
                <c:pt idx="8">
                  <c:v>2087.63</c:v>
                </c:pt>
                <c:pt idx="9">
                  <c:v>2069.28</c:v>
                </c:pt>
                <c:pt idx="10">
                  <c:v>2005.03</c:v>
                </c:pt>
              </c:numCache>
            </c:numRef>
          </c:val>
          <c:smooth val="0"/>
        </c:ser>
        <c:ser>
          <c:idx val="1"/>
          <c:order val="1"/>
          <c:tx>
            <c:strRef>
              <c:f>Sheet1!$C$1</c:f>
              <c:strCache>
                <c:ptCount val="1"/>
                <c:pt idx="0">
                  <c:v>High</c:v>
                </c:pt>
              </c:strCache>
            </c:strRef>
          </c:tx>
          <c:spPr>
            <a:ln w="28575" cap="rnd" cmpd="sng" algn="ctr">
              <a:noFill/>
              <a:prstDash val="solid"/>
              <a:round/>
            </a:ln>
            <a:effectLst/>
          </c:spPr>
          <c:marker>
            <c:symbol val="none"/>
          </c:marker>
          <c:dLbls>
            <c:delete val="1"/>
          </c:dLbls>
          <c:cat>
            <c:numRef>
              <c:f>Sheet1!$A$2:$A$12</c:f>
              <c:numCache>
                <c:formatCode>yyyy/m/d</c:formatCode>
                <c:ptCount val="11"/>
                <c:pt idx="0" c:formatCode="yyyy/m/d">
                  <c:v>42058</c:v>
                </c:pt>
                <c:pt idx="1" c:formatCode="yyyy/m/d">
                  <c:v>42052</c:v>
                </c:pt>
                <c:pt idx="2" c:formatCode="yyyy/m/d">
                  <c:v>42044</c:v>
                </c:pt>
                <c:pt idx="3" c:formatCode="yyyy/m/d">
                  <c:v>42037</c:v>
                </c:pt>
                <c:pt idx="4" c:formatCode="yyyy/m/d">
                  <c:v>42030</c:v>
                </c:pt>
                <c:pt idx="5" c:formatCode="yyyy/m/d">
                  <c:v>42024</c:v>
                </c:pt>
                <c:pt idx="6" c:formatCode="yyyy/m/d">
                  <c:v>42016</c:v>
                </c:pt>
                <c:pt idx="7" c:formatCode="yyyy/m/d">
                  <c:v>42009</c:v>
                </c:pt>
                <c:pt idx="8" c:formatCode="yyyy/m/d">
                  <c:v>42002</c:v>
                </c:pt>
                <c:pt idx="9" c:formatCode="yyyy/m/d">
                  <c:v>41995</c:v>
                </c:pt>
                <c:pt idx="10" c:formatCode="yyyy/m/d">
                  <c:v>41988</c:v>
                </c:pt>
              </c:numCache>
            </c:numRef>
          </c:cat>
          <c:val>
            <c:numRef>
              <c:f>Sheet1!$C$2:$C$12</c:f>
              <c:numCache>
                <c:formatCode>General</c:formatCode>
                <c:ptCount val="11"/>
                <c:pt idx="0">
                  <c:v>2119.59</c:v>
                </c:pt>
                <c:pt idx="1">
                  <c:v>2110.61</c:v>
                </c:pt>
                <c:pt idx="2">
                  <c:v>2097.03</c:v>
                </c:pt>
                <c:pt idx="3">
                  <c:v>2072.4</c:v>
                </c:pt>
                <c:pt idx="4">
                  <c:v>2057.62</c:v>
                </c:pt>
                <c:pt idx="5">
                  <c:v>2064.62</c:v>
                </c:pt>
                <c:pt idx="6">
                  <c:v>2056.93</c:v>
                </c:pt>
                <c:pt idx="7">
                  <c:v>2064.43</c:v>
                </c:pt>
                <c:pt idx="8">
                  <c:v>2093.55</c:v>
                </c:pt>
                <c:pt idx="9">
                  <c:v>2092.7</c:v>
                </c:pt>
                <c:pt idx="10">
                  <c:v>2077.85</c:v>
                </c:pt>
              </c:numCache>
            </c:numRef>
          </c:val>
          <c:smooth val="0"/>
        </c:ser>
        <c:ser>
          <c:idx val="2"/>
          <c:order val="2"/>
          <c:tx>
            <c:strRef>
              <c:f>Sheet1!$D$1</c:f>
              <c:strCache>
                <c:ptCount val="1"/>
                <c:pt idx="0">
                  <c:v>Low</c:v>
                </c:pt>
              </c:strCache>
            </c:strRef>
          </c:tx>
          <c:spPr>
            <a:ln w="28575" cap="rnd" cmpd="sng" algn="ctr">
              <a:noFill/>
              <a:prstDash val="solid"/>
              <a:round/>
            </a:ln>
            <a:effectLst/>
          </c:spPr>
          <c:marker>
            <c:symbol val="none"/>
          </c:marker>
          <c:dLbls>
            <c:delete val="1"/>
          </c:dLbls>
          <c:cat>
            <c:numRef>
              <c:f>Sheet1!$A$2:$A$12</c:f>
              <c:numCache>
                <c:formatCode>yyyy/m/d</c:formatCode>
                <c:ptCount val="11"/>
                <c:pt idx="0" c:formatCode="yyyy/m/d">
                  <c:v>42058</c:v>
                </c:pt>
                <c:pt idx="1" c:formatCode="yyyy/m/d">
                  <c:v>42052</c:v>
                </c:pt>
                <c:pt idx="2" c:formatCode="yyyy/m/d">
                  <c:v>42044</c:v>
                </c:pt>
                <c:pt idx="3" c:formatCode="yyyy/m/d">
                  <c:v>42037</c:v>
                </c:pt>
                <c:pt idx="4" c:formatCode="yyyy/m/d">
                  <c:v>42030</c:v>
                </c:pt>
                <c:pt idx="5" c:formatCode="yyyy/m/d">
                  <c:v>42024</c:v>
                </c:pt>
                <c:pt idx="6" c:formatCode="yyyy/m/d">
                  <c:v>42016</c:v>
                </c:pt>
                <c:pt idx="7" c:formatCode="yyyy/m/d">
                  <c:v>42009</c:v>
                </c:pt>
                <c:pt idx="8" c:formatCode="yyyy/m/d">
                  <c:v>42002</c:v>
                </c:pt>
                <c:pt idx="9" c:formatCode="yyyy/m/d">
                  <c:v>41995</c:v>
                </c:pt>
                <c:pt idx="10" c:formatCode="yyyy/m/d">
                  <c:v>41988</c:v>
                </c:pt>
              </c:numCache>
            </c:numRef>
          </c:cat>
          <c:val>
            <c:numRef>
              <c:f>Sheet1!$D$2:$D$12</c:f>
              <c:numCache>
                <c:formatCode>General</c:formatCode>
                <c:ptCount val="11"/>
                <c:pt idx="0">
                  <c:v>2103</c:v>
                </c:pt>
                <c:pt idx="1">
                  <c:v>2085.44</c:v>
                </c:pt>
                <c:pt idx="2">
                  <c:v>2041.88</c:v>
                </c:pt>
                <c:pt idx="3">
                  <c:v>1980.9</c:v>
                </c:pt>
                <c:pt idx="4">
                  <c:v>1989.18</c:v>
                </c:pt>
                <c:pt idx="5">
                  <c:v>2004.49</c:v>
                </c:pt>
                <c:pt idx="6">
                  <c:v>1988.12</c:v>
                </c:pt>
                <c:pt idx="7">
                  <c:v>1992.44</c:v>
                </c:pt>
                <c:pt idx="8">
                  <c:v>2046.04</c:v>
                </c:pt>
                <c:pt idx="9">
                  <c:v>2069.28</c:v>
                </c:pt>
                <c:pt idx="10">
                  <c:v>1972.56</c:v>
                </c:pt>
              </c:numCache>
            </c:numRef>
          </c:val>
          <c:smooth val="0"/>
        </c:ser>
        <c:ser>
          <c:idx val="3"/>
          <c:order val="3"/>
          <c:tx>
            <c:strRef>
              <c:f>Sheet1!$E$1</c:f>
              <c:strCache>
                <c:ptCount val="1"/>
                <c:pt idx="0">
                  <c:v>Close</c:v>
                </c:pt>
              </c:strCache>
            </c:strRef>
          </c:tx>
          <c:spPr>
            <a:ln w="28575" cap="rnd" cmpd="sng" algn="ctr">
              <a:noFill/>
              <a:prstDash val="solid"/>
              <a:round/>
            </a:ln>
            <a:effectLst/>
          </c:spPr>
          <c:marker>
            <c:symbol val="none"/>
          </c:marker>
          <c:dLbls>
            <c:delete val="1"/>
          </c:dLbls>
          <c:cat>
            <c:numRef>
              <c:f>Sheet1!$A$2:$A$12</c:f>
              <c:numCache>
                <c:formatCode>yyyy/m/d</c:formatCode>
                <c:ptCount val="11"/>
                <c:pt idx="0" c:formatCode="yyyy/m/d">
                  <c:v>42058</c:v>
                </c:pt>
                <c:pt idx="1" c:formatCode="yyyy/m/d">
                  <c:v>42052</c:v>
                </c:pt>
                <c:pt idx="2" c:formatCode="yyyy/m/d">
                  <c:v>42044</c:v>
                </c:pt>
                <c:pt idx="3" c:formatCode="yyyy/m/d">
                  <c:v>42037</c:v>
                </c:pt>
                <c:pt idx="4" c:formatCode="yyyy/m/d">
                  <c:v>42030</c:v>
                </c:pt>
                <c:pt idx="5" c:formatCode="yyyy/m/d">
                  <c:v>42024</c:v>
                </c:pt>
                <c:pt idx="6" c:formatCode="yyyy/m/d">
                  <c:v>42016</c:v>
                </c:pt>
                <c:pt idx="7" c:formatCode="yyyy/m/d">
                  <c:v>42009</c:v>
                </c:pt>
                <c:pt idx="8" c:formatCode="yyyy/m/d">
                  <c:v>42002</c:v>
                </c:pt>
                <c:pt idx="9" c:formatCode="yyyy/m/d">
                  <c:v>41995</c:v>
                </c:pt>
                <c:pt idx="10" c:formatCode="yyyy/m/d">
                  <c:v>41988</c:v>
                </c:pt>
              </c:numCache>
            </c:numRef>
          </c:cat>
          <c:val>
            <c:numRef>
              <c:f>Sheet1!$E$2:$E$12</c:f>
              <c:numCache>
                <c:formatCode>General</c:formatCode>
                <c:ptCount val="11"/>
                <c:pt idx="0">
                  <c:v>2104.5</c:v>
                </c:pt>
                <c:pt idx="1">
                  <c:v>2110.3</c:v>
                </c:pt>
                <c:pt idx="2">
                  <c:v>2096.99</c:v>
                </c:pt>
                <c:pt idx="3">
                  <c:v>2055.47</c:v>
                </c:pt>
                <c:pt idx="4">
                  <c:v>1994.99</c:v>
                </c:pt>
                <c:pt idx="5">
                  <c:v>2051.82</c:v>
                </c:pt>
                <c:pt idx="6">
                  <c:v>2019.42</c:v>
                </c:pt>
                <c:pt idx="7">
                  <c:v>2044.81</c:v>
                </c:pt>
                <c:pt idx="8">
                  <c:v>2058.2</c:v>
                </c:pt>
                <c:pt idx="9">
                  <c:v>2088.77</c:v>
                </c:pt>
                <c:pt idx="10">
                  <c:v>2070.65</c:v>
                </c:pt>
              </c:numCache>
            </c:numRef>
          </c:val>
          <c:smooth val="0"/>
        </c:ser>
        <c:dLbls>
          <c:showLegendKey val="0"/>
          <c:showVal val="0"/>
          <c:showCatName val="0"/>
          <c:showSerName val="0"/>
          <c:showPercent val="0"/>
          <c:showBubbleSize val="0"/>
        </c:dLbls>
        <c:hiLowLines>
          <c:spPr>
            <a:ln w="31750" cap="rnd" cmpd="sng" algn="ctr">
              <a:solidFill>
                <a:sysClr val="window" lastClr="FFFFFF">
                  <a:lumMod val="75000"/>
                </a:sysClr>
              </a:solidFill>
              <a:prstDash val="solid"/>
              <a:round/>
            </a:ln>
            <a:effectLst/>
          </c:spPr>
        </c:hiLowLines>
        <c:upDownBars>
          <c:gapWidth val="150"/>
          <c:upBars>
            <c:spPr>
              <a:solidFill>
                <a:srgbClr val="FED697"/>
              </a:solidFill>
              <a:ln w="9525" cap="flat" cmpd="sng" algn="ctr">
                <a:noFill/>
                <a:prstDash val="solid"/>
                <a:round/>
              </a:ln>
              <a:effectLst/>
            </c:spPr>
          </c:upBars>
          <c:downBars>
            <c:spPr>
              <a:solidFill>
                <a:srgbClr val="647082"/>
              </a:solidFill>
              <a:ln w="9525" cap="flat" cmpd="sng" algn="ctr">
                <a:noFill/>
                <a:prstDash val="solid"/>
                <a:round/>
              </a:ln>
              <a:effectLst/>
            </c:spPr>
          </c:downBars>
        </c:upDownBars>
        <c:axId val="-2141453240"/>
        <c:axId val="-2141450296"/>
      </c:stockChart>
      <c:catAx>
        <c:axId val="-2141453240"/>
        <c:scaling>
          <c:orientation val="minMax"/>
        </c:scaling>
        <c:delete val="1"/>
        <c:axPos val="b"/>
        <c:numFmt formatCode="m/d/yyyy" sourceLinked="1"/>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75000"/>
                  </a:schemeClr>
                </a:solidFill>
                <a:latin typeface="SF UI Display Light" charset="0"/>
                <a:ea typeface="SF UI Display Light" charset="0"/>
                <a:cs typeface="SF UI Display Light" charset="0"/>
              </a:defRPr>
            </a:pPr>
          </a:p>
        </c:txPr>
        <c:crossAx val="-2141450296"/>
        <c:crosses val="autoZero"/>
        <c:auto val="0"/>
        <c:lblAlgn val="ctr"/>
        <c:lblOffset val="100"/>
        <c:noMultiLvlLbl val="0"/>
      </c:catAx>
      <c:valAx>
        <c:axId val="-2141450296"/>
        <c:scaling>
          <c:orientation val="minMax"/>
          <c:max val="2150"/>
          <c:min val="1950"/>
        </c:scaling>
        <c:delete val="1"/>
        <c:axPos val="l"/>
        <c:majorGridlines>
          <c:spPr>
            <a:ln w="3175" cap="flat" cmpd="sng" algn="ctr">
              <a:solidFill>
                <a:schemeClr val="tx1">
                  <a:lumMod val="60000"/>
                  <a:lumOff val="40000"/>
                  <a:alpha val="45000"/>
                </a:schemeClr>
              </a:solidFill>
              <a:prstDash val="solid"/>
              <a:round/>
            </a:ln>
            <a:effectLst/>
          </c:spPr>
        </c:majorGridlines>
        <c:numFmt formatCode="General" sourceLinked="1"/>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bg1">
                    <a:lumMod val="75000"/>
                  </a:schemeClr>
                </a:solidFill>
                <a:latin typeface="SF UI Display Light" charset="0"/>
                <a:ea typeface="SF UI Display Light" charset="0"/>
                <a:cs typeface="SF UI Display Light" charset="0"/>
              </a:defRPr>
            </a:pPr>
          </a:p>
        </c:txPr>
        <c:crossAx val="-2141453240"/>
        <c:crosses val="autoZero"/>
        <c:crossBetween val="between"/>
        <c:majorUnit val="40"/>
      </c:valAx>
      <c:spPr>
        <a:noFill/>
        <a:ln>
          <a:noFill/>
        </a:ln>
        <a:effectLst/>
      </c:spPr>
    </c:plotArea>
    <c:plotVisOnly val="1"/>
    <c:dispBlanksAs val="gap"/>
    <c:showDLblsOverMax val="0"/>
  </c:chart>
  <c:spPr>
    <a:noFill/>
    <a:ln>
      <a:noFill/>
    </a:ln>
    <a:effectLst/>
  </c:spPr>
  <c:txPr>
    <a:bodyPr/>
    <a:lstStyle/>
    <a:p>
      <a:pPr>
        <a:defRPr lang="zh-CN" sz="1400" b="0" i="0">
          <a:solidFill>
            <a:schemeClr val="bg1">
              <a:lumMod val="75000"/>
            </a:schemeClr>
          </a:solidFill>
          <a:latin typeface="SF UI Display Light" charset="0"/>
          <a:ea typeface="SF UI Display Light" charset="0"/>
          <a:cs typeface="SF UI Display Light" charset="0"/>
        </a:defRPr>
      </a:pPr>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D71C00B7-A691-4D9F-863D-18E6D61DBD6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7326789-23FC-4775-B07E-353450A67277}"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C00B7-A691-4D9F-863D-18E6D61DBD6C}"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326789-23FC-4775-B07E-353450A67277}"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C00B7-A691-4D9F-863D-18E6D61DBD6C}"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326789-23FC-4775-B07E-353450A67277}"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chart" Target="../charts/char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13442" r="15557" b="4074"/>
          <a:stretch>
            <a:fillRect/>
          </a:stretch>
        </p:blipFill>
        <p:spPr>
          <a:xfrm>
            <a:off x="20320" y="140335"/>
            <a:ext cx="12171680" cy="6577965"/>
          </a:xfrm>
          <a:prstGeom prst="rect">
            <a:avLst/>
          </a:prstGeom>
        </p:spPr>
      </p:pic>
      <p:sp>
        <p:nvSpPr>
          <p:cNvPr id="4" name="等腰三角形 3"/>
          <p:cNvSpPr/>
          <p:nvPr/>
        </p:nvSpPr>
        <p:spPr>
          <a:xfrm flipV="1">
            <a:off x="5985705" y="3447636"/>
            <a:ext cx="1311965" cy="703476"/>
          </a:xfrm>
          <a:prstGeom prs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0" name="文本框 9"/>
          <p:cNvSpPr txBox="1"/>
          <p:nvPr/>
        </p:nvSpPr>
        <p:spPr>
          <a:xfrm>
            <a:off x="370883" y="362300"/>
            <a:ext cx="3938629" cy="261610"/>
          </a:xfrm>
          <a:prstGeom prst="rect">
            <a:avLst/>
          </a:prstGeom>
          <a:noFill/>
        </p:spPr>
        <p:txBody>
          <a:bodyPr wrap="square" rtlCol="0">
            <a:spAutoFit/>
          </a:bodyPr>
          <a:lstStyle/>
          <a:p>
            <a:pPr algn="dist"/>
            <a:r>
              <a:rPr lang="zh-CN" altLang="en-US" sz="1100" dirty="0">
                <a:solidFill>
                  <a:schemeClr val="accent1"/>
                </a:solidFill>
                <a:latin typeface="微软雅黑 Light" panose="020B0502040204020203" pitchFamily="34" charset="-122"/>
                <a:ea typeface="微软雅黑 Light" panose="020B0502040204020203" pitchFamily="34" charset="-122"/>
              </a:rPr>
              <a:t>毕业答辩丨毕业设计丨论文答辩丨论文报告</a:t>
            </a:r>
            <a:endParaRPr lang="zh-CN" altLang="en-US" sz="1100" dirty="0">
              <a:solidFill>
                <a:schemeClr val="accent1"/>
              </a:solidFill>
              <a:latin typeface="微软雅黑 Light" panose="020B0502040204020203" pitchFamily="34" charset="-122"/>
              <a:ea typeface="微软雅黑 Light" panose="020B0502040204020203" pitchFamily="34" charset="-122"/>
            </a:endParaRPr>
          </a:p>
        </p:txBody>
      </p:sp>
      <p:sp>
        <p:nvSpPr>
          <p:cNvPr id="11" name="文本框 10"/>
          <p:cNvSpPr txBox="1"/>
          <p:nvPr/>
        </p:nvSpPr>
        <p:spPr>
          <a:xfrm>
            <a:off x="4449375" y="2365044"/>
            <a:ext cx="7021972" cy="1938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000" spc="300" dirty="0">
                <a:solidFill>
                  <a:schemeClr val="accent1"/>
                </a:solidFill>
                <a:latin typeface="微软雅黑 Light" panose="020B0502040204020203" pitchFamily="34" charset="-122"/>
                <a:ea typeface="微软雅黑 Light" panose="020B0502040204020203" pitchFamily="34" charset="-122"/>
              </a:rPr>
              <a:t>简约学术</a:t>
            </a:r>
            <a:endParaRPr lang="zh-CN" altLang="en-US" sz="6000" spc="300" dirty="0">
              <a:solidFill>
                <a:schemeClr val="accent1"/>
              </a:solidFill>
              <a:latin typeface="微软雅黑 Light" panose="020B0502040204020203" pitchFamily="34" charset="-122"/>
              <a:ea typeface="微软雅黑 Light" panose="020B0502040204020203" pitchFamily="34" charset="-122"/>
            </a:endParaRPr>
          </a:p>
          <a:p>
            <a:pPr algn="ctr"/>
            <a:r>
              <a:rPr lang="zh-CN" altLang="en-US" sz="6000" spc="300" dirty="0">
                <a:solidFill>
                  <a:schemeClr val="accent1"/>
                </a:solidFill>
                <a:latin typeface="微软雅黑 Light" panose="020B0502040204020203" pitchFamily="34" charset="-122"/>
                <a:ea typeface="微软雅黑 Light" panose="020B0502040204020203" pitchFamily="34" charset="-122"/>
              </a:rPr>
              <a:t>毕业答辩</a:t>
            </a:r>
            <a:endParaRPr lang="en-US" altLang="zh-CN" sz="6000" spc="300" dirty="0">
              <a:solidFill>
                <a:schemeClr val="accent1"/>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370805" y="4569443"/>
            <a:ext cx="1879177" cy="305408"/>
          </a:xfrm>
          <a:prstGeom prst="roundRect">
            <a:avLst/>
          </a:prstGeom>
          <a:noFill/>
          <a:ln>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200" dirty="0">
                <a:solidFill>
                  <a:schemeClr val="accent1"/>
                </a:solidFill>
                <a:latin typeface="微软雅黑" panose="020B0503020204020204" pitchFamily="34" charset="-122"/>
                <a:ea typeface="微软雅黑" panose="020B0503020204020204" pitchFamily="34" charset="-122"/>
              </a:rPr>
              <a:t>答辩人：</a:t>
            </a:r>
            <a:r>
              <a:rPr lang="en-US" altLang="zh-CN" sz="1200" dirty="0">
                <a:solidFill>
                  <a:schemeClr val="accent1"/>
                </a:solidFill>
                <a:latin typeface="微软雅黑" panose="020B0503020204020204" pitchFamily="34" charset="-122"/>
                <a:ea typeface="微软雅黑" panose="020B0503020204020204" pitchFamily="34" charset="-122"/>
              </a:rPr>
              <a:t>XXX</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594810" y="4569443"/>
            <a:ext cx="2259167" cy="305408"/>
          </a:xfrm>
          <a:prstGeom prst="roundRect">
            <a:avLst/>
          </a:prstGeom>
          <a:noFill/>
          <a:ln>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accent1"/>
                </a:solidFill>
                <a:latin typeface="微软雅黑" panose="020B0503020204020204" pitchFamily="34" charset="-122"/>
                <a:ea typeface="微软雅黑" panose="020B0503020204020204" pitchFamily="34" charset="-122"/>
              </a:rPr>
              <a:t>指导老师：</a:t>
            </a:r>
            <a:r>
              <a:rPr lang="en-US" sz="1200" dirty="0" err="1">
                <a:solidFill>
                  <a:schemeClr val="accent1"/>
                </a:solidFill>
                <a:latin typeface="微软雅黑" panose="020B0503020204020204" pitchFamily="34" charset="-122"/>
                <a:ea typeface="微软雅黑" panose="020B0503020204020204" pitchFamily="34" charset="-122"/>
              </a:rPr>
              <a:t>XXX</a:t>
            </a:r>
            <a:endParaRPr lang="en-US" sz="1200" dirty="0">
              <a:solidFill>
                <a:schemeClr val="accent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79780" y="2364740"/>
            <a:ext cx="3529965" cy="1706880"/>
          </a:xfrm>
          <a:prstGeom prst="rect">
            <a:avLst/>
          </a:prstGeom>
          <a:noFill/>
          <a:ln w="3175">
            <a:noFill/>
            <a:prstDash val="solid"/>
          </a:ln>
        </p:spPr>
        <p:txBody>
          <a:bodyPr wrap="square" rtlCol="0">
            <a:spAutoFit/>
          </a:bodyPr>
          <a:lstStyle>
            <a:defPPr>
              <a:defRPr lang="zh-CN"/>
            </a:defPPr>
            <a:lvl1pPr algn="ctr">
              <a:defRPr sz="6000" b="1">
                <a:blipFill dpi="0" rotWithShape="1">
                  <a:blip r:embed="rId2"/>
                  <a:srcRect/>
                  <a:stretch>
                    <a:fillRect/>
                  </a:stretch>
                </a:blipFill>
              </a:defRPr>
            </a:lvl1pPr>
          </a:lstStyle>
          <a:p>
            <a:pPr>
              <a:lnSpc>
                <a:spcPct val="150000"/>
              </a:lnSpc>
            </a:pPr>
            <a:r>
              <a:rPr lang="en-US" altLang="zh-CN" sz="1400" b="0" dirty="0">
                <a:solidFill>
                  <a:schemeClr val="accent1"/>
                </a:solidFill>
                <a:latin typeface="华文细黑" panose="02010600040101010101" pitchFamily="2" charset="-122"/>
                <a:ea typeface="华文细黑" panose="02010600040101010101" pitchFamily="2" charset="-122"/>
              </a:rPr>
              <a:t>A company is an association or collection of individuals, whether natural persons, legal persons, or a mixture of both. A company is an association or collection of individuals,</a:t>
            </a:r>
            <a:endParaRPr lang="en-US" altLang="zh-CN" sz="1400" b="0" dirty="0">
              <a:solidFill>
                <a:schemeClr val="accent1"/>
              </a:solidFill>
              <a:latin typeface="华文细黑" panose="02010600040101010101" pitchFamily="2" charset="-122"/>
              <a:ea typeface="华文细黑" panose="02010600040101010101" pitchFamily="2" charset="-122"/>
            </a:endParaRPr>
          </a:p>
        </p:txBody>
      </p:sp>
      <p:sp>
        <p:nvSpPr>
          <p:cNvPr id="3" name="流程图: 合并 2"/>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流程图: 合并 20"/>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61440" r="15557" b="7037"/>
          <a:stretch>
            <a:fillRect/>
          </a:stretch>
        </p:blipFill>
        <p:spPr>
          <a:xfrm>
            <a:off x="0" y="166370"/>
            <a:ext cx="3943350" cy="6374765"/>
          </a:xfrm>
          <a:prstGeom prst="rect">
            <a:avLst/>
          </a:prstGeom>
        </p:spPr>
      </p:pic>
      <p:grpSp>
        <p:nvGrpSpPr>
          <p:cNvPr id="45" name="组合 44"/>
          <p:cNvGrpSpPr/>
          <p:nvPr/>
        </p:nvGrpSpPr>
        <p:grpSpPr>
          <a:xfrm>
            <a:off x="6489430" y="1813781"/>
            <a:ext cx="4101961" cy="657975"/>
            <a:chOff x="6998419" y="1572224"/>
            <a:chExt cx="4101961" cy="657975"/>
          </a:xfrm>
        </p:grpSpPr>
        <p:sp>
          <p:nvSpPr>
            <p:cNvPr id="22" name="矩形 21"/>
            <p:cNvSpPr/>
            <p:nvPr/>
          </p:nvSpPr>
          <p:spPr>
            <a:xfrm>
              <a:off x="7698720" y="1572224"/>
              <a:ext cx="3269713" cy="398780"/>
            </a:xfrm>
            <a:prstGeom prst="rect">
              <a:avLst/>
            </a:prstGeom>
          </p:spPr>
          <p:txBody>
            <a:bodyPr wrap="square">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输入标题内容</a:t>
              </a:r>
              <a:endParaRPr lang="zh-CN" altLang="en-US" sz="2000" dirty="0">
                <a:solidFill>
                  <a:schemeClr val="accent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698721" y="1954609"/>
              <a:ext cx="3401659" cy="275590"/>
            </a:xfrm>
            <a:prstGeom prst="rect">
              <a:avLst/>
            </a:prstGeom>
            <a:noFill/>
          </p:spPr>
          <p:txBody>
            <a:bodyPr wrap="square" rtlCol="0">
              <a:spAutoFit/>
            </a:bodyPr>
            <a:lstStyle>
              <a:defPPr>
                <a:defRPr lang="zh-CN"/>
              </a:defPPr>
              <a:lvl1pPr algn="ctr">
                <a:defRPr sz="6000" b="1">
                  <a:blipFill dpi="0" rotWithShape="1">
                    <a:blip r:embed="rId2"/>
                    <a:srcRect/>
                    <a:stretch>
                      <a:fillRect/>
                    </a:stretch>
                  </a:blipFill>
                </a:defRPr>
              </a:lvl1pPr>
            </a:lstStyle>
            <a:p>
              <a:pPr algn="l"/>
              <a:r>
                <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sym typeface="+mn-ea"/>
                </a:rPr>
                <a:t>Summary and prospect</a:t>
              </a:r>
              <a:endPar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矩形: 圆角 23"/>
            <p:cNvSpPr/>
            <p:nvPr/>
          </p:nvSpPr>
          <p:spPr>
            <a:xfrm>
              <a:off x="7109237" y="1660564"/>
              <a:ext cx="507966" cy="507966"/>
            </a:xfrm>
            <a:prstGeom prst="roundRect">
              <a:avLst/>
            </a:prstGeom>
            <a:no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998419" y="1711944"/>
              <a:ext cx="728357" cy="400110"/>
            </a:xfrm>
            <a:prstGeom prst="rect">
              <a:avLst/>
            </a:prstGeom>
            <a:noFill/>
            <a:ln>
              <a:noFill/>
            </a:ln>
          </p:spPr>
          <p:txBody>
            <a:bodyPr wrap="square" rtlCol="0">
              <a:spAutoFit/>
            </a:bodyPr>
            <a:lstStyle/>
            <a:p>
              <a:pPr algn="ctr"/>
              <a:r>
                <a:rPr lang="en-US" altLang="zh-CN" sz="2000" dirty="0">
                  <a:solidFill>
                    <a:schemeClr val="accent1"/>
                  </a:solidFill>
                  <a:latin typeface="微软雅黑" panose="020B0503020204020204" pitchFamily="34" charset="-122"/>
                  <a:ea typeface="微软雅黑" panose="020B0503020204020204" pitchFamily="34" charset="-122"/>
                </a:rPr>
                <a:t>01</a:t>
              </a:r>
              <a:endParaRPr lang="en-US" altLang="zh-CN" sz="2000" dirty="0">
                <a:solidFill>
                  <a:schemeClr val="accent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489430" y="2685099"/>
            <a:ext cx="3786600" cy="805973"/>
            <a:chOff x="6998419" y="2846798"/>
            <a:chExt cx="3786600" cy="805973"/>
          </a:xfrm>
        </p:grpSpPr>
        <p:sp>
          <p:nvSpPr>
            <p:cNvPr id="26" name="矩形 25"/>
            <p:cNvSpPr/>
            <p:nvPr/>
          </p:nvSpPr>
          <p:spPr>
            <a:xfrm>
              <a:off x="7698720" y="2846798"/>
              <a:ext cx="3086299" cy="629920"/>
            </a:xfrm>
            <a:prstGeom prst="rect">
              <a:avLst/>
            </a:prstGeom>
          </p:spPr>
          <p:txBody>
            <a:bodyPr wrap="square">
              <a:spAutoFit/>
            </a:bodyPr>
            <a:lstStyle/>
            <a:p>
              <a:pPr>
                <a:lnSpc>
                  <a:spcPct val="175000"/>
                </a:lnSpc>
              </a:pPr>
              <a:r>
                <a:rPr lang="zh-CN" altLang="en-US" sz="2000" dirty="0">
                  <a:solidFill>
                    <a:schemeClr val="accent1"/>
                  </a:solidFill>
                  <a:latin typeface="微软雅黑" panose="020B0503020204020204" pitchFamily="34" charset="-122"/>
                  <a:ea typeface="微软雅黑" panose="020B0503020204020204" pitchFamily="34" charset="-122"/>
                  <a:sym typeface="+mn-ea"/>
                </a:rPr>
                <a:t>输入标题内容</a:t>
              </a:r>
              <a:endParaRPr lang="zh-CN" altLang="en-US" sz="2000" dirty="0">
                <a:solidFill>
                  <a:schemeClr val="accent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698721" y="3377181"/>
              <a:ext cx="2832382" cy="275590"/>
            </a:xfrm>
            <a:prstGeom prst="rect">
              <a:avLst/>
            </a:prstGeom>
            <a:noFill/>
          </p:spPr>
          <p:txBody>
            <a:bodyPr wrap="square" rtlCol="0">
              <a:spAutoFit/>
            </a:bodyPr>
            <a:lstStyle>
              <a:defPPr>
                <a:defRPr lang="zh-CN"/>
              </a:defPPr>
              <a:lvl1pPr algn="ctr">
                <a:defRPr sz="6000" b="1">
                  <a:blipFill dpi="0" rotWithShape="1">
                    <a:blip r:embed="rId2"/>
                    <a:srcRect/>
                    <a:stretch>
                      <a:fillRect/>
                    </a:stretch>
                  </a:blipFill>
                </a:defRPr>
              </a:lvl1pPr>
            </a:lstStyle>
            <a:p>
              <a:pPr algn="l"/>
              <a:r>
                <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sym typeface="+mn-ea"/>
                </a:rPr>
                <a:t>Summary and prospect</a:t>
              </a:r>
              <a:endPar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矩形: 圆角 27"/>
            <p:cNvSpPr/>
            <p:nvPr/>
          </p:nvSpPr>
          <p:spPr>
            <a:xfrm>
              <a:off x="7109237" y="3076379"/>
              <a:ext cx="507966" cy="507966"/>
            </a:xfrm>
            <a:prstGeom prst="roundRect">
              <a:avLst/>
            </a:prstGeom>
            <a:no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998419" y="3127759"/>
              <a:ext cx="728357" cy="400110"/>
            </a:xfrm>
            <a:prstGeom prst="rect">
              <a:avLst/>
            </a:prstGeom>
            <a:noFill/>
            <a:ln>
              <a:noFill/>
            </a:ln>
          </p:spPr>
          <p:txBody>
            <a:bodyPr wrap="square" rtlCol="0">
              <a:spAutoFit/>
            </a:bodyPr>
            <a:lstStyle/>
            <a:p>
              <a:pPr algn="ctr"/>
              <a:r>
                <a:rPr lang="en-US" altLang="zh-CN" sz="2000" dirty="0">
                  <a:solidFill>
                    <a:schemeClr val="accent1"/>
                  </a:solidFill>
                  <a:latin typeface="微软雅黑" panose="020B0503020204020204" pitchFamily="34" charset="-122"/>
                  <a:ea typeface="微软雅黑" panose="020B0503020204020204" pitchFamily="34" charset="-122"/>
                </a:rPr>
                <a:t>02</a:t>
              </a:r>
              <a:endParaRPr lang="en-US" altLang="zh-CN" sz="2000" dirty="0">
                <a:solidFill>
                  <a:schemeClr val="accent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6489430" y="3704415"/>
            <a:ext cx="4504660" cy="797436"/>
            <a:chOff x="6998419" y="3728853"/>
            <a:chExt cx="4504660" cy="797436"/>
          </a:xfrm>
        </p:grpSpPr>
        <p:sp>
          <p:nvSpPr>
            <p:cNvPr id="30" name="矩形 29"/>
            <p:cNvSpPr/>
            <p:nvPr/>
          </p:nvSpPr>
          <p:spPr>
            <a:xfrm>
              <a:off x="7698720" y="3728853"/>
              <a:ext cx="3804359" cy="629920"/>
            </a:xfrm>
            <a:prstGeom prst="rect">
              <a:avLst/>
            </a:prstGeom>
          </p:spPr>
          <p:txBody>
            <a:bodyPr wrap="square">
              <a:spAutoFit/>
            </a:bodyPr>
            <a:lstStyle/>
            <a:p>
              <a:pPr>
                <a:lnSpc>
                  <a:spcPct val="175000"/>
                </a:lnSpc>
              </a:pPr>
              <a:r>
                <a:rPr lang="zh-CN" altLang="en-US" sz="2000" dirty="0">
                  <a:solidFill>
                    <a:schemeClr val="accent1"/>
                  </a:solidFill>
                  <a:latin typeface="微软雅黑" panose="020B0503020204020204" pitchFamily="34" charset="-122"/>
                  <a:ea typeface="微软雅黑" panose="020B0503020204020204" pitchFamily="34" charset="-122"/>
                  <a:sym typeface="+mn-ea"/>
                </a:rPr>
                <a:t>输入标题内容</a:t>
              </a:r>
              <a:endParaRPr lang="zh-CN" altLang="en-US" sz="2000" dirty="0">
                <a:solidFill>
                  <a:schemeClr val="accent1"/>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698721" y="4250699"/>
              <a:ext cx="3673730" cy="275590"/>
            </a:xfrm>
            <a:prstGeom prst="rect">
              <a:avLst/>
            </a:prstGeom>
            <a:noFill/>
          </p:spPr>
          <p:txBody>
            <a:bodyPr wrap="square" rtlCol="0">
              <a:spAutoFit/>
            </a:bodyPr>
            <a:lstStyle>
              <a:defPPr>
                <a:defRPr lang="zh-CN"/>
              </a:defPPr>
              <a:lvl1pPr algn="ctr">
                <a:defRPr sz="6000" b="1">
                  <a:blipFill dpi="0" rotWithShape="1">
                    <a:blip r:embed="rId2"/>
                    <a:srcRect/>
                    <a:stretch>
                      <a:fillRect/>
                    </a:stretch>
                  </a:blipFill>
                </a:defRPr>
              </a:lvl1pPr>
            </a:lstStyle>
            <a:p>
              <a:pPr algn="l"/>
              <a:r>
                <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sym typeface="+mn-ea"/>
                </a:rPr>
                <a:t>Summary and prospect</a:t>
              </a:r>
              <a:endPar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矩形: 圆角 31"/>
            <p:cNvSpPr/>
            <p:nvPr/>
          </p:nvSpPr>
          <p:spPr>
            <a:xfrm>
              <a:off x="7109237" y="3944463"/>
              <a:ext cx="507966" cy="507966"/>
            </a:xfrm>
            <a:prstGeom prst="roundRect">
              <a:avLst/>
            </a:prstGeom>
            <a:no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998419" y="3995843"/>
              <a:ext cx="728357" cy="400110"/>
            </a:xfrm>
            <a:prstGeom prst="rect">
              <a:avLst/>
            </a:prstGeom>
            <a:noFill/>
          </p:spPr>
          <p:txBody>
            <a:bodyPr wrap="square" rtlCol="0">
              <a:spAutoFit/>
            </a:bodyPr>
            <a:lstStyle/>
            <a:p>
              <a:pPr algn="ctr"/>
              <a:r>
                <a:rPr lang="en-US" altLang="zh-CN" sz="2000" dirty="0">
                  <a:solidFill>
                    <a:schemeClr val="accent1"/>
                  </a:solidFill>
                  <a:latin typeface="微软雅黑" panose="020B0503020204020204" pitchFamily="34" charset="-122"/>
                  <a:ea typeface="微软雅黑" panose="020B0503020204020204" pitchFamily="34" charset="-122"/>
                </a:rPr>
                <a:t>03</a:t>
              </a:r>
              <a:endParaRPr lang="en-US" altLang="zh-CN" sz="2000" dirty="0">
                <a:solidFill>
                  <a:schemeClr val="accent1"/>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6489430" y="4715194"/>
            <a:ext cx="4228890" cy="807382"/>
            <a:chOff x="6998419" y="5142888"/>
            <a:chExt cx="4228890" cy="807382"/>
          </a:xfrm>
        </p:grpSpPr>
        <p:sp>
          <p:nvSpPr>
            <p:cNvPr id="34" name="矩形 33"/>
            <p:cNvSpPr/>
            <p:nvPr/>
          </p:nvSpPr>
          <p:spPr>
            <a:xfrm>
              <a:off x="7698721" y="5142888"/>
              <a:ext cx="3528588" cy="629920"/>
            </a:xfrm>
            <a:prstGeom prst="rect">
              <a:avLst/>
            </a:prstGeom>
          </p:spPr>
          <p:txBody>
            <a:bodyPr wrap="square">
              <a:spAutoFit/>
            </a:bodyPr>
            <a:lstStyle/>
            <a:p>
              <a:pPr>
                <a:lnSpc>
                  <a:spcPct val="175000"/>
                </a:lnSpc>
              </a:pPr>
              <a:r>
                <a:rPr lang="zh-CN" altLang="en-US" sz="2000" dirty="0">
                  <a:solidFill>
                    <a:schemeClr val="accent1"/>
                  </a:solidFill>
                  <a:latin typeface="微软雅黑" panose="020B0503020204020204" pitchFamily="34" charset="-122"/>
                  <a:ea typeface="微软雅黑" panose="020B0503020204020204" pitchFamily="34" charset="-122"/>
                  <a:sym typeface="+mn-ea"/>
                </a:rPr>
                <a:t>输入标题内容</a:t>
              </a:r>
              <a:endParaRPr lang="zh-CN" altLang="en-US" sz="2000" dirty="0">
                <a:solidFill>
                  <a:schemeClr val="accent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7698721" y="5673271"/>
              <a:ext cx="2678550" cy="276999"/>
            </a:xfrm>
            <a:prstGeom prst="rect">
              <a:avLst/>
            </a:prstGeom>
            <a:noFill/>
          </p:spPr>
          <p:txBody>
            <a:bodyPr wrap="square" rtlCol="0">
              <a:spAutoFit/>
            </a:bodyPr>
            <a:lstStyle>
              <a:defPPr>
                <a:defRPr lang="zh-CN"/>
              </a:defPPr>
              <a:lvl1pPr algn="ctr">
                <a:defRPr sz="6000" b="1">
                  <a:blipFill dpi="0" rotWithShape="1">
                    <a:blip r:embed="rId2"/>
                    <a:srcRect/>
                    <a:stretch>
                      <a:fillRect/>
                    </a:stretch>
                  </a:blipFill>
                </a:defRPr>
              </a:lvl1pPr>
            </a:lstStyle>
            <a:p>
              <a:pPr algn="l"/>
              <a:r>
                <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Summary and prospect</a:t>
              </a:r>
              <a:endParaRPr lang="en-US" altLang="zh-CN" sz="1200" b="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矩形: 圆角 35"/>
            <p:cNvSpPr/>
            <p:nvPr/>
          </p:nvSpPr>
          <p:spPr>
            <a:xfrm>
              <a:off x="7109237" y="5386776"/>
              <a:ext cx="507966" cy="507966"/>
            </a:xfrm>
            <a:prstGeom prst="roundRect">
              <a:avLst/>
            </a:prstGeom>
            <a:no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6998419" y="5438156"/>
              <a:ext cx="728357" cy="400110"/>
            </a:xfrm>
            <a:prstGeom prst="rect">
              <a:avLst/>
            </a:prstGeom>
            <a:noFill/>
          </p:spPr>
          <p:txBody>
            <a:bodyPr wrap="square" rtlCol="0">
              <a:spAutoFit/>
            </a:bodyPr>
            <a:lstStyle/>
            <a:p>
              <a:pPr algn="ctr"/>
              <a:r>
                <a:rPr lang="en-US" altLang="zh-CN" sz="2000" dirty="0">
                  <a:solidFill>
                    <a:schemeClr val="accent1"/>
                  </a:solidFill>
                  <a:latin typeface="微软雅黑" panose="020B0503020204020204" pitchFamily="34" charset="-122"/>
                  <a:ea typeface="微软雅黑" panose="020B0503020204020204" pitchFamily="34" charset="-122"/>
                </a:rPr>
                <a:t>04</a:t>
              </a:r>
              <a:endParaRPr lang="en-US" altLang="zh-CN" sz="2000" dirty="0">
                <a:solidFill>
                  <a:schemeClr val="accent1"/>
                </a:solidFill>
                <a:latin typeface="微软雅黑" panose="020B0503020204020204" pitchFamily="34" charset="-122"/>
                <a:ea typeface="微软雅黑" panose="020B0503020204020204" pitchFamily="34" charset="-122"/>
              </a:endParaRPr>
            </a:p>
          </p:txBody>
        </p:sp>
      </p:grpSp>
      <p:sp>
        <p:nvSpPr>
          <p:cNvPr id="38" name="文本框 37"/>
          <p:cNvSpPr txBox="1"/>
          <p:nvPr/>
        </p:nvSpPr>
        <p:spPr>
          <a:xfrm>
            <a:off x="3943366" y="3704352"/>
            <a:ext cx="1376639" cy="307777"/>
          </a:xfrm>
          <a:prstGeom prst="rect">
            <a:avLst/>
          </a:prstGeom>
          <a:noFill/>
        </p:spPr>
        <p:txBody>
          <a:bodyPr wrap="square" rtlCol="0">
            <a:spAutoFit/>
          </a:bodyPr>
          <a:lstStyle/>
          <a:p>
            <a:pPr algn="dist"/>
            <a:r>
              <a:rPr lang="en-US" altLang="zh-CN" sz="14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CONTENTS</a:t>
            </a:r>
            <a:endParaRPr lang="en-US" altLang="zh-CN" sz="14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文本框 38"/>
          <p:cNvSpPr txBox="1"/>
          <p:nvPr/>
        </p:nvSpPr>
        <p:spPr>
          <a:xfrm>
            <a:off x="3910023" y="3025859"/>
            <a:ext cx="1421557" cy="646331"/>
          </a:xfrm>
          <a:prstGeom prst="rect">
            <a:avLst/>
          </a:prstGeom>
          <a:noFill/>
        </p:spPr>
        <p:txBody>
          <a:bodyPr wrap="square" rtlCol="0">
            <a:spAutoFit/>
          </a:bodyPr>
          <a:lstStyle/>
          <a:p>
            <a:pPr algn="dist"/>
            <a:r>
              <a:rPr lang="zh-CN" altLang="en-US" sz="36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目 录</a:t>
            </a:r>
            <a:endParaRPr lang="zh-CN" altLang="en-US" sz="36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流程图: 合并 3"/>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36697" r="15557" b="64080"/>
          <a:stretch>
            <a:fillRect/>
          </a:stretch>
        </p:blipFill>
        <p:spPr>
          <a:xfrm>
            <a:off x="2004060" y="4394835"/>
            <a:ext cx="8185150" cy="2463165"/>
          </a:xfrm>
          <a:prstGeom prst="rect">
            <a:avLst/>
          </a:prstGeom>
        </p:spPr>
      </p:pic>
      <p:grpSp>
        <p:nvGrpSpPr>
          <p:cNvPr id="21" name="组合 20"/>
          <p:cNvGrpSpPr/>
          <p:nvPr/>
        </p:nvGrpSpPr>
        <p:grpSpPr>
          <a:xfrm>
            <a:off x="4141207" y="2480651"/>
            <a:ext cx="3909585" cy="1895428"/>
            <a:chOff x="3911272" y="2208025"/>
            <a:chExt cx="3909585" cy="1895428"/>
          </a:xfrm>
        </p:grpSpPr>
        <p:sp>
          <p:nvSpPr>
            <p:cNvPr id="22" name="文本框 21"/>
            <p:cNvSpPr txBox="1"/>
            <p:nvPr/>
          </p:nvSpPr>
          <p:spPr>
            <a:xfrm>
              <a:off x="4258894" y="2208025"/>
              <a:ext cx="3214340" cy="583565"/>
            </a:xfrm>
            <a:prstGeom prst="rect">
              <a:avLst/>
            </a:prstGeom>
            <a:noFill/>
          </p:spPr>
          <p:txBody>
            <a:bodyPr vert="horz" wrap="square" rtlCol="0">
              <a:spAutoFit/>
            </a:bodyPr>
            <a:lstStyle/>
            <a:p>
              <a:pPr algn="ctr"/>
              <a:r>
                <a:rPr lang="zh-CN" altLang="en-US" sz="3200" spc="600" dirty="0">
                  <a:solidFill>
                    <a:schemeClr val="accent1"/>
                  </a:solidFill>
                  <a:latin typeface="微软雅黑" panose="020B0503020204020204" pitchFamily="34" charset="-122"/>
                  <a:ea typeface="微软雅黑" panose="020B0503020204020204" pitchFamily="34" charset="-122"/>
                </a:rPr>
                <a:t>输入标题内容</a:t>
              </a:r>
              <a:endParaRPr lang="zh-CN" altLang="en-US" sz="3200" spc="600" dirty="0">
                <a:solidFill>
                  <a:schemeClr val="accent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141207" y="2826016"/>
              <a:ext cx="3449714" cy="369814"/>
            </a:xfrm>
            <a:prstGeom prst="rect">
              <a:avLst/>
            </a:prstGeom>
            <a:noFill/>
          </p:spPr>
          <p:txBody>
            <a:bodyPr vert="horz" wrap="square" rtlCol="0">
              <a:spAutoFit/>
            </a:bodyPr>
            <a:lstStyle/>
            <a:p>
              <a:pPr algn="ctr"/>
              <a:r>
                <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The introduction</a:t>
              </a:r>
              <a:endPar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4" name="Rectangle 11"/>
            <p:cNvSpPr/>
            <p:nvPr/>
          </p:nvSpPr>
          <p:spPr>
            <a:xfrm>
              <a:off x="3911272" y="3229046"/>
              <a:ext cx="3909585" cy="874407"/>
            </a:xfrm>
            <a:prstGeom prst="rect">
              <a:avLst/>
            </a:prstGeom>
          </p:spPr>
          <p:txBody>
            <a:bodyPr wrap="square">
              <a:spAutoFit/>
            </a:bodyPr>
            <a:lstStyle/>
            <a:p>
              <a:pPr algn="ctr">
                <a:lnSpc>
                  <a:spcPct val="125000"/>
                </a:lnSpc>
              </a:pPr>
              <a:r>
                <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A company is an association or collection of individuals, whether natural persons, legal persons.</a:t>
              </a:r>
              <a:endPar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25" name="矩形: 圆角 24"/>
          <p:cNvSpPr/>
          <p:nvPr/>
        </p:nvSpPr>
        <p:spPr>
          <a:xfrm>
            <a:off x="5191058" y="1865012"/>
            <a:ext cx="1687756" cy="383293"/>
          </a:xfrm>
          <a:prstGeom prst="roundRect">
            <a:avLst>
              <a:gd name="adj" fmla="val 50000"/>
            </a:avLst>
          </a:prstGeom>
          <a:solidFill>
            <a:schemeClr val="accent1"/>
          </a:solid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300" dirty="0">
                <a:solidFill>
                  <a:schemeClr val="bg1"/>
                </a:solidFill>
                <a:latin typeface="华文细黑" panose="02010600040101010101" pitchFamily="2" charset="-122"/>
                <a:ea typeface="华文细黑" panose="02010600040101010101" pitchFamily="2" charset="-122"/>
              </a:rPr>
              <a:t>Part 01</a:t>
            </a:r>
            <a:endParaRPr lang="zh-CN" altLang="en-US" sz="2000" spc="300" dirty="0">
              <a:solidFill>
                <a:schemeClr val="bg1"/>
              </a:solidFill>
              <a:latin typeface="华文细黑" panose="02010600040101010101" pitchFamily="2" charset="-122"/>
              <a:ea typeface="华文细黑" panose="02010600040101010101" pitchFamily="2" charset="-122"/>
            </a:endParaRPr>
          </a:p>
        </p:txBody>
      </p:sp>
      <p:sp>
        <p:nvSpPr>
          <p:cNvPr id="4" name="流程图: 合并 3"/>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流程图: 合并 10"/>
          <p:cNvSpPr/>
          <p:nvPr/>
        </p:nvSpPr>
        <p:spPr>
          <a:xfrm rot="18660000">
            <a:off x="4702810" y="6482080"/>
            <a:ext cx="355600" cy="292100"/>
          </a:xfrm>
          <a:prstGeom prst="flowChartMerge">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流程图: 合并 11"/>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16" name="文本框 15"/>
            <p:cNvSpPr txBox="1"/>
            <p:nvPr/>
          </p:nvSpPr>
          <p:spPr>
            <a:xfrm>
              <a:off x="991" y="699"/>
              <a:ext cx="5396" cy="919"/>
            </a:xfrm>
            <a:prstGeom prst="rect">
              <a:avLst/>
            </a:prstGeom>
            <a:noFill/>
          </p:spPr>
          <p:txBody>
            <a:bodyPr wrap="square" rtlCol="0">
              <a:spAutoFit/>
            </a:bodyPr>
            <a:lstStyle/>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17" name="文本框 16"/>
            <p:cNvSpPr txBox="1"/>
            <p:nvPr/>
          </p:nvSpPr>
          <p:spPr>
            <a:xfrm>
              <a:off x="1028" y="1500"/>
              <a:ext cx="3988" cy="591"/>
            </a:xfrm>
            <a:prstGeom prst="rect">
              <a:avLst/>
            </a:prstGeom>
            <a:noFill/>
          </p:spPr>
          <p:txBody>
            <a:bodyPr wrap="square" rtlCol="0">
              <a:spAutoFit/>
            </a:bodyPr>
            <a:lstStyle/>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26"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20" name="右箭头 19"/>
          <p:cNvSpPr>
            <a:spLocks noChangeArrowheads="1"/>
          </p:cNvSpPr>
          <p:nvPr/>
        </p:nvSpPr>
        <p:spPr bwMode="auto">
          <a:xfrm>
            <a:off x="3278718" y="3624130"/>
            <a:ext cx="383116" cy="266700"/>
          </a:xfrm>
          <a:prstGeom prst="rightArrow">
            <a:avLst>
              <a:gd name="adj1" fmla="val 50000"/>
              <a:gd name="adj2" fmla="val 50138"/>
            </a:avLst>
          </a:prstGeom>
          <a:noFill/>
          <a:ln w="19050">
            <a:solidFill>
              <a:schemeClr val="tx1"/>
            </a:solidFill>
          </a:ln>
        </p:spPr>
        <p:txBody>
          <a:bodyPr anchor="ctr"/>
          <a:lstStyle/>
          <a:p>
            <a:pPr>
              <a:defRPr/>
            </a:pPr>
            <a:endParaRPr lang="zh-CN" altLang="en-US">
              <a:solidFill>
                <a:schemeClr val="tx2"/>
              </a:solidFill>
              <a:latin typeface="微软雅黑" panose="020B0503020204020204" pitchFamily="34" charset="-122"/>
              <a:ea typeface="微软雅黑" panose="020B0503020204020204" pitchFamily="34" charset="-122"/>
              <a:cs typeface="+mn-ea"/>
            </a:endParaRPr>
          </a:p>
        </p:txBody>
      </p:sp>
      <p:sp>
        <p:nvSpPr>
          <p:cNvPr id="21" name="右箭头 20"/>
          <p:cNvSpPr>
            <a:spLocks noChangeArrowheads="1"/>
          </p:cNvSpPr>
          <p:nvPr/>
        </p:nvSpPr>
        <p:spPr bwMode="auto">
          <a:xfrm>
            <a:off x="5101168" y="3624130"/>
            <a:ext cx="385233" cy="266700"/>
          </a:xfrm>
          <a:prstGeom prst="rightArrow">
            <a:avLst>
              <a:gd name="adj1" fmla="val 50000"/>
              <a:gd name="adj2" fmla="val 50415"/>
            </a:avLst>
          </a:prstGeom>
          <a:noFill/>
          <a:ln w="19050">
            <a:solidFill>
              <a:srgbClr val="3F3F3F"/>
            </a:solidFill>
          </a:ln>
        </p:spPr>
        <p:txBody>
          <a:bodyPr anchor="ctr"/>
          <a:lstStyle/>
          <a:p>
            <a:pPr>
              <a:defRPr/>
            </a:pPr>
            <a:endParaRPr lang="zh-CN" altLang="en-US">
              <a:solidFill>
                <a:schemeClr val="tx2"/>
              </a:solidFill>
              <a:latin typeface="微软雅黑" panose="020B0503020204020204" pitchFamily="34" charset="-122"/>
              <a:ea typeface="微软雅黑" panose="020B0503020204020204" pitchFamily="34" charset="-122"/>
              <a:cs typeface="+mn-ea"/>
            </a:endParaRPr>
          </a:p>
        </p:txBody>
      </p:sp>
      <p:sp>
        <p:nvSpPr>
          <p:cNvPr id="22" name="右箭头 21"/>
          <p:cNvSpPr>
            <a:spLocks noChangeArrowheads="1"/>
          </p:cNvSpPr>
          <p:nvPr/>
        </p:nvSpPr>
        <p:spPr bwMode="auto">
          <a:xfrm>
            <a:off x="7118351" y="3624130"/>
            <a:ext cx="383116" cy="266700"/>
          </a:xfrm>
          <a:prstGeom prst="rightArrow">
            <a:avLst>
              <a:gd name="adj1" fmla="val 50000"/>
              <a:gd name="adj2" fmla="val 50138"/>
            </a:avLst>
          </a:prstGeom>
          <a:noFill/>
          <a:ln w="19050">
            <a:solidFill>
              <a:schemeClr val="tx1"/>
            </a:solidFill>
          </a:ln>
        </p:spPr>
        <p:txBody>
          <a:bodyPr anchor="ctr"/>
          <a:lstStyle/>
          <a:p>
            <a:pPr>
              <a:defRPr/>
            </a:pPr>
            <a:endParaRPr lang="zh-CN" altLang="en-US">
              <a:solidFill>
                <a:schemeClr val="tx2"/>
              </a:solidFill>
              <a:latin typeface="微软雅黑" panose="020B0503020204020204" pitchFamily="34" charset="-122"/>
              <a:ea typeface="微软雅黑" panose="020B0503020204020204" pitchFamily="34" charset="-122"/>
              <a:cs typeface="+mn-ea"/>
            </a:endParaRPr>
          </a:p>
        </p:txBody>
      </p:sp>
      <p:sp>
        <p:nvSpPr>
          <p:cNvPr id="23" name="右箭头 22"/>
          <p:cNvSpPr>
            <a:spLocks noChangeArrowheads="1"/>
          </p:cNvSpPr>
          <p:nvPr/>
        </p:nvSpPr>
        <p:spPr bwMode="auto">
          <a:xfrm>
            <a:off x="9133418" y="3624130"/>
            <a:ext cx="385233" cy="266700"/>
          </a:xfrm>
          <a:prstGeom prst="rightArrow">
            <a:avLst>
              <a:gd name="adj1" fmla="val 50000"/>
              <a:gd name="adj2" fmla="val 50415"/>
            </a:avLst>
          </a:prstGeom>
          <a:noFill/>
          <a:ln w="19050">
            <a:solidFill>
              <a:schemeClr val="tx1"/>
            </a:solidFill>
          </a:ln>
        </p:spPr>
        <p:txBody>
          <a:bodyPr anchor="ctr"/>
          <a:lstStyle/>
          <a:p>
            <a:pPr>
              <a:defRPr/>
            </a:pPr>
            <a:endParaRPr lang="zh-CN" altLang="en-US">
              <a:solidFill>
                <a:schemeClr val="tx2"/>
              </a:solidFill>
              <a:latin typeface="微软雅黑" panose="020B0503020204020204" pitchFamily="34" charset="-122"/>
              <a:ea typeface="微软雅黑" panose="020B0503020204020204" pitchFamily="34" charset="-122"/>
              <a:cs typeface="+mn-ea"/>
            </a:endParaRPr>
          </a:p>
        </p:txBody>
      </p:sp>
      <p:sp>
        <p:nvSpPr>
          <p:cNvPr id="24" name="TextBox 22"/>
          <p:cNvSpPr txBox="1">
            <a:spLocks noChangeArrowheads="1"/>
          </p:cNvSpPr>
          <p:nvPr/>
        </p:nvSpPr>
        <p:spPr bwMode="auto">
          <a:xfrm>
            <a:off x="1272118" y="4496197"/>
            <a:ext cx="2281767" cy="368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tx2"/>
                </a:solidFill>
                <a:latin typeface="微软雅黑" panose="020B0503020204020204" pitchFamily="34" charset="-122"/>
                <a:ea typeface="微软雅黑" panose="020B0503020204020204" pitchFamily="34" charset="-122"/>
                <a:cs typeface="+mn-ea"/>
              </a:rPr>
              <a:t>输入文字标题</a:t>
            </a:r>
            <a:endParaRPr lang="zh-CN" altLang="en-US" b="1" dirty="0">
              <a:solidFill>
                <a:schemeClr val="tx2"/>
              </a:solidFill>
              <a:latin typeface="微软雅黑" panose="020B0503020204020204" pitchFamily="34" charset="-122"/>
              <a:ea typeface="微软雅黑" panose="020B0503020204020204" pitchFamily="34" charset="-122"/>
              <a:cs typeface="+mn-ea"/>
            </a:endParaRPr>
          </a:p>
        </p:txBody>
      </p:sp>
      <p:sp>
        <p:nvSpPr>
          <p:cNvPr id="25" name="TextBox 23"/>
          <p:cNvSpPr txBox="1">
            <a:spLocks noChangeArrowheads="1"/>
          </p:cNvSpPr>
          <p:nvPr/>
        </p:nvSpPr>
        <p:spPr bwMode="auto">
          <a:xfrm>
            <a:off x="1151255" y="4864735"/>
            <a:ext cx="2523490" cy="89916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5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2" name="TextBox 24"/>
          <p:cNvSpPr txBox="1">
            <a:spLocks noChangeArrowheads="1"/>
          </p:cNvSpPr>
          <p:nvPr/>
        </p:nvSpPr>
        <p:spPr bwMode="auto">
          <a:xfrm>
            <a:off x="5198534" y="4496197"/>
            <a:ext cx="2281767" cy="368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tx2"/>
                </a:solidFill>
                <a:latin typeface="微软雅黑" panose="020B0503020204020204" pitchFamily="34" charset="-122"/>
                <a:ea typeface="微软雅黑" panose="020B0503020204020204" pitchFamily="34" charset="-122"/>
                <a:cs typeface="+mn-ea"/>
              </a:rPr>
              <a:t>输入文字标题</a:t>
            </a:r>
            <a:endParaRPr lang="zh-CN" altLang="en-US" b="1" dirty="0">
              <a:solidFill>
                <a:schemeClr val="tx2"/>
              </a:solidFill>
              <a:latin typeface="微软雅黑" panose="020B0503020204020204" pitchFamily="34" charset="-122"/>
              <a:ea typeface="微软雅黑" panose="020B0503020204020204" pitchFamily="34" charset="-122"/>
              <a:cs typeface="+mn-ea"/>
            </a:endParaRPr>
          </a:p>
        </p:txBody>
      </p:sp>
      <p:sp>
        <p:nvSpPr>
          <p:cNvPr id="27" name="TextBox 25"/>
          <p:cNvSpPr txBox="1">
            <a:spLocks noChangeArrowheads="1"/>
          </p:cNvSpPr>
          <p:nvPr/>
        </p:nvSpPr>
        <p:spPr bwMode="auto">
          <a:xfrm>
            <a:off x="5077460" y="4864735"/>
            <a:ext cx="2523490" cy="89916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5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28" name="TextBox 26"/>
          <p:cNvSpPr txBox="1">
            <a:spLocks noChangeArrowheads="1"/>
          </p:cNvSpPr>
          <p:nvPr/>
        </p:nvSpPr>
        <p:spPr bwMode="auto">
          <a:xfrm>
            <a:off x="9156701" y="4496197"/>
            <a:ext cx="2281767" cy="368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tx2"/>
                </a:solidFill>
                <a:latin typeface="微软雅黑" panose="020B0503020204020204" pitchFamily="34" charset="-122"/>
                <a:ea typeface="微软雅黑" panose="020B0503020204020204" pitchFamily="34" charset="-122"/>
                <a:cs typeface="+mn-ea"/>
              </a:rPr>
              <a:t>输入文字标题</a:t>
            </a:r>
            <a:endParaRPr lang="zh-CN" altLang="en-US" b="1" dirty="0">
              <a:solidFill>
                <a:schemeClr val="tx2"/>
              </a:solidFill>
              <a:latin typeface="微软雅黑" panose="020B0503020204020204" pitchFamily="34" charset="-122"/>
              <a:ea typeface="微软雅黑" panose="020B0503020204020204" pitchFamily="34" charset="-122"/>
              <a:cs typeface="+mn-ea"/>
            </a:endParaRPr>
          </a:p>
        </p:txBody>
      </p:sp>
      <p:sp>
        <p:nvSpPr>
          <p:cNvPr id="29" name="TextBox 27"/>
          <p:cNvSpPr txBox="1">
            <a:spLocks noChangeArrowheads="1"/>
          </p:cNvSpPr>
          <p:nvPr/>
        </p:nvSpPr>
        <p:spPr bwMode="auto">
          <a:xfrm>
            <a:off x="9133205" y="4864735"/>
            <a:ext cx="2523490" cy="89916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5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30" name="TextBox 28"/>
          <p:cNvSpPr txBox="1">
            <a:spLocks noChangeArrowheads="1"/>
          </p:cNvSpPr>
          <p:nvPr/>
        </p:nvSpPr>
        <p:spPr bwMode="auto">
          <a:xfrm>
            <a:off x="3181351" y="2498064"/>
            <a:ext cx="2281767" cy="368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tx2"/>
                </a:solidFill>
                <a:latin typeface="微软雅黑" panose="020B0503020204020204" pitchFamily="34" charset="-122"/>
                <a:ea typeface="微软雅黑" panose="020B0503020204020204" pitchFamily="34" charset="-122"/>
                <a:cs typeface="+mn-ea"/>
              </a:rPr>
              <a:t>输入文字标题</a:t>
            </a:r>
            <a:endParaRPr lang="zh-CN" altLang="en-US" b="1" dirty="0">
              <a:solidFill>
                <a:schemeClr val="tx2"/>
              </a:solidFill>
              <a:latin typeface="微软雅黑" panose="020B0503020204020204" pitchFamily="34" charset="-122"/>
              <a:ea typeface="微软雅黑" panose="020B0503020204020204" pitchFamily="34" charset="-122"/>
              <a:cs typeface="+mn-ea"/>
            </a:endParaRPr>
          </a:p>
        </p:txBody>
      </p:sp>
      <p:sp>
        <p:nvSpPr>
          <p:cNvPr id="31" name="TextBox 29"/>
          <p:cNvSpPr txBox="1">
            <a:spLocks noChangeArrowheads="1"/>
          </p:cNvSpPr>
          <p:nvPr/>
        </p:nvSpPr>
        <p:spPr bwMode="auto">
          <a:xfrm>
            <a:off x="3086100" y="1327785"/>
            <a:ext cx="2624455" cy="101473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5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600" dirty="0">
              <a:solidFill>
                <a:schemeClr val="tx2"/>
              </a:solidFill>
              <a:latin typeface="微软雅黑" panose="020B0503020204020204" pitchFamily="34" charset="-122"/>
              <a:ea typeface="微软雅黑" panose="020B0503020204020204" pitchFamily="34" charset="-122"/>
              <a:cs typeface="+mn-ea"/>
            </a:endParaRPr>
          </a:p>
        </p:txBody>
      </p:sp>
      <p:sp>
        <p:nvSpPr>
          <p:cNvPr id="32" name="TextBox 30"/>
          <p:cNvSpPr txBox="1">
            <a:spLocks noChangeArrowheads="1"/>
          </p:cNvSpPr>
          <p:nvPr/>
        </p:nvSpPr>
        <p:spPr bwMode="auto">
          <a:xfrm>
            <a:off x="7118351" y="2498064"/>
            <a:ext cx="2281767" cy="368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tx2"/>
                </a:solidFill>
                <a:latin typeface="微软雅黑" panose="020B0503020204020204" pitchFamily="34" charset="-122"/>
                <a:ea typeface="微软雅黑" panose="020B0503020204020204" pitchFamily="34" charset="-122"/>
                <a:cs typeface="+mn-ea"/>
              </a:rPr>
              <a:t>输入文字标题</a:t>
            </a:r>
            <a:endParaRPr lang="zh-CN" altLang="en-US" b="1" dirty="0">
              <a:solidFill>
                <a:schemeClr val="tx2"/>
              </a:solidFill>
              <a:latin typeface="微软雅黑" panose="020B0503020204020204" pitchFamily="34" charset="-122"/>
              <a:ea typeface="微软雅黑" panose="020B0503020204020204" pitchFamily="34" charset="-122"/>
              <a:cs typeface="+mn-ea"/>
            </a:endParaRPr>
          </a:p>
        </p:txBody>
      </p:sp>
      <p:sp>
        <p:nvSpPr>
          <p:cNvPr id="33" name="TextBox 31"/>
          <p:cNvSpPr txBox="1">
            <a:spLocks noChangeArrowheads="1"/>
          </p:cNvSpPr>
          <p:nvPr/>
        </p:nvSpPr>
        <p:spPr bwMode="auto">
          <a:xfrm>
            <a:off x="7022465" y="1327785"/>
            <a:ext cx="2624455" cy="101473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5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600" dirty="0">
              <a:solidFill>
                <a:schemeClr val="tx2"/>
              </a:solidFill>
              <a:latin typeface="微软雅黑" panose="020B0503020204020204" pitchFamily="34" charset="-122"/>
              <a:ea typeface="微软雅黑" panose="020B0503020204020204" pitchFamily="34" charset="-122"/>
              <a:cs typeface="+mn-ea"/>
            </a:endParaRPr>
          </a:p>
        </p:txBody>
      </p:sp>
      <p:sp>
        <p:nvSpPr>
          <p:cNvPr id="34" name="Oval 22"/>
          <p:cNvSpPr>
            <a:spLocks noChangeArrowheads="1"/>
          </p:cNvSpPr>
          <p:nvPr/>
        </p:nvSpPr>
        <p:spPr bwMode="auto">
          <a:xfrm>
            <a:off x="1932518" y="3124596"/>
            <a:ext cx="1153583" cy="1153584"/>
          </a:xfrm>
          <a:prstGeom prst="ellipse">
            <a:avLst/>
          </a:prstGeom>
          <a:solidFill>
            <a:srgbClr val="333F50"/>
          </a:solidFill>
          <a:ln w="19050">
            <a:noFill/>
          </a:ln>
          <a:effectLst/>
        </p:spPr>
        <p:txBody>
          <a:bodyPr wrap="none" anchor="ctr"/>
          <a:lstStyle/>
          <a:p>
            <a:pPr algn="ctr" eaLnBrk="0" hangingPunct="0"/>
            <a:r>
              <a:rPr lang="en-US" altLang="zh-CN" sz="2800" dirty="0">
                <a:solidFill>
                  <a:schemeClr val="bg1"/>
                </a:solidFill>
                <a:latin typeface="微软雅黑" panose="020B0503020204020204" pitchFamily="34" charset="-122"/>
                <a:ea typeface="微软雅黑" panose="020B0503020204020204" pitchFamily="34" charset="-122"/>
                <a:cs typeface="+mn-ea"/>
              </a:rPr>
              <a:t>1</a:t>
            </a:r>
            <a:endParaRPr lang="en-US" altLang="zh-CN" sz="2800" dirty="0">
              <a:solidFill>
                <a:schemeClr val="bg1"/>
              </a:solidFill>
              <a:latin typeface="微软雅黑" panose="020B0503020204020204" pitchFamily="34" charset="-122"/>
              <a:ea typeface="微软雅黑" panose="020B0503020204020204" pitchFamily="34" charset="-122"/>
              <a:cs typeface="+mn-ea"/>
            </a:endParaRPr>
          </a:p>
        </p:txBody>
      </p:sp>
      <p:sp>
        <p:nvSpPr>
          <p:cNvPr id="35" name="Oval 23"/>
          <p:cNvSpPr>
            <a:spLocks noChangeArrowheads="1"/>
          </p:cNvSpPr>
          <p:nvPr/>
        </p:nvSpPr>
        <p:spPr bwMode="auto">
          <a:xfrm>
            <a:off x="3757085" y="3124596"/>
            <a:ext cx="1153583" cy="1153584"/>
          </a:xfrm>
          <a:prstGeom prst="ellipse">
            <a:avLst/>
          </a:prstGeom>
          <a:noFill/>
          <a:ln w="19050">
            <a:solidFill>
              <a:schemeClr val="tx1"/>
            </a:solidFill>
          </a:ln>
          <a:effectLst/>
        </p:spPr>
        <p:txBody>
          <a:bodyPr wrap="none" anchor="ctr"/>
          <a:lstStyle/>
          <a:p>
            <a:pPr algn="ctr" eaLnBrk="0" hangingPunct="0"/>
            <a:r>
              <a:rPr lang="en-US" altLang="zh-CN" sz="2800" dirty="0">
                <a:solidFill>
                  <a:schemeClr val="tx2"/>
                </a:solidFill>
                <a:latin typeface="微软雅黑" panose="020B0503020204020204" pitchFamily="34" charset="-122"/>
                <a:ea typeface="微软雅黑" panose="020B0503020204020204" pitchFamily="34" charset="-122"/>
                <a:cs typeface="+mn-ea"/>
              </a:rPr>
              <a:t>2</a:t>
            </a:r>
            <a:endParaRPr lang="en-US" altLang="zh-CN" sz="2800" dirty="0">
              <a:solidFill>
                <a:schemeClr val="tx2"/>
              </a:solidFill>
              <a:latin typeface="微软雅黑" panose="020B0503020204020204" pitchFamily="34" charset="-122"/>
              <a:ea typeface="微软雅黑" panose="020B0503020204020204" pitchFamily="34" charset="-122"/>
              <a:cs typeface="+mn-ea"/>
            </a:endParaRPr>
          </a:p>
        </p:txBody>
      </p:sp>
      <p:sp>
        <p:nvSpPr>
          <p:cNvPr id="36" name="Oval 24"/>
          <p:cNvSpPr>
            <a:spLocks noChangeArrowheads="1"/>
          </p:cNvSpPr>
          <p:nvPr/>
        </p:nvSpPr>
        <p:spPr bwMode="auto">
          <a:xfrm>
            <a:off x="5581651" y="3124596"/>
            <a:ext cx="1153583" cy="1153584"/>
          </a:xfrm>
          <a:prstGeom prst="ellipse">
            <a:avLst/>
          </a:prstGeom>
          <a:solidFill>
            <a:srgbClr val="FED697"/>
          </a:solidFill>
          <a:ln w="19050">
            <a:noFill/>
          </a:ln>
          <a:effectLst/>
        </p:spPr>
        <p:txBody>
          <a:bodyPr wrap="none" anchor="ctr"/>
          <a:lstStyle/>
          <a:p>
            <a:pPr algn="ctr" eaLnBrk="0" hangingPunct="0"/>
            <a:r>
              <a:rPr lang="en-US" altLang="zh-CN" sz="2800" dirty="0">
                <a:solidFill>
                  <a:schemeClr val="bg1"/>
                </a:solidFill>
                <a:latin typeface="微软雅黑" panose="020B0503020204020204" pitchFamily="34" charset="-122"/>
                <a:ea typeface="微软雅黑" panose="020B0503020204020204" pitchFamily="34" charset="-122"/>
                <a:cs typeface="+mn-ea"/>
              </a:rPr>
              <a:t>3</a:t>
            </a:r>
            <a:endParaRPr lang="en-US" altLang="zh-CN" sz="2800" dirty="0">
              <a:solidFill>
                <a:schemeClr val="bg1"/>
              </a:solidFill>
              <a:latin typeface="微软雅黑" panose="020B0503020204020204" pitchFamily="34" charset="-122"/>
              <a:ea typeface="微软雅黑" panose="020B0503020204020204" pitchFamily="34" charset="-122"/>
              <a:cs typeface="+mn-ea"/>
            </a:endParaRPr>
          </a:p>
        </p:txBody>
      </p:sp>
      <p:sp>
        <p:nvSpPr>
          <p:cNvPr id="37" name="Oval 25"/>
          <p:cNvSpPr>
            <a:spLocks noChangeArrowheads="1"/>
          </p:cNvSpPr>
          <p:nvPr/>
        </p:nvSpPr>
        <p:spPr bwMode="auto">
          <a:xfrm>
            <a:off x="7694085" y="3124596"/>
            <a:ext cx="1153583" cy="1153584"/>
          </a:xfrm>
          <a:prstGeom prst="ellipse">
            <a:avLst/>
          </a:prstGeom>
          <a:noFill/>
          <a:ln w="19050">
            <a:solidFill>
              <a:schemeClr val="tx1"/>
            </a:solidFill>
          </a:ln>
          <a:effectLst/>
        </p:spPr>
        <p:txBody>
          <a:bodyPr wrap="none" anchor="ctr"/>
          <a:lstStyle/>
          <a:p>
            <a:pPr algn="ctr" eaLnBrk="0" hangingPunct="0"/>
            <a:r>
              <a:rPr lang="en-US" altLang="zh-CN" sz="2800" dirty="0">
                <a:solidFill>
                  <a:schemeClr val="tx2"/>
                </a:solidFill>
                <a:latin typeface="微软雅黑" panose="020B0503020204020204" pitchFamily="34" charset="-122"/>
                <a:ea typeface="微软雅黑" panose="020B0503020204020204" pitchFamily="34" charset="-122"/>
                <a:cs typeface="+mn-ea"/>
              </a:rPr>
              <a:t>4</a:t>
            </a:r>
            <a:endParaRPr lang="en-US" altLang="zh-CN" sz="2800" dirty="0">
              <a:solidFill>
                <a:schemeClr val="tx2"/>
              </a:solidFill>
              <a:latin typeface="微软雅黑" panose="020B0503020204020204" pitchFamily="34" charset="-122"/>
              <a:ea typeface="微软雅黑" panose="020B0503020204020204" pitchFamily="34" charset="-122"/>
              <a:cs typeface="+mn-ea"/>
            </a:endParaRPr>
          </a:p>
        </p:txBody>
      </p:sp>
      <p:sp>
        <p:nvSpPr>
          <p:cNvPr id="38" name="Oval 26"/>
          <p:cNvSpPr>
            <a:spLocks noChangeArrowheads="1"/>
          </p:cNvSpPr>
          <p:nvPr/>
        </p:nvSpPr>
        <p:spPr bwMode="auto">
          <a:xfrm>
            <a:off x="9613900" y="3124596"/>
            <a:ext cx="1153584" cy="1153584"/>
          </a:xfrm>
          <a:prstGeom prst="ellipse">
            <a:avLst/>
          </a:prstGeom>
          <a:solidFill>
            <a:srgbClr val="333F50"/>
          </a:solidFill>
          <a:ln w="19050">
            <a:noFill/>
          </a:ln>
          <a:effectLst/>
        </p:spPr>
        <p:txBody>
          <a:bodyPr wrap="none" anchor="ctr"/>
          <a:lstStyle/>
          <a:p>
            <a:pPr algn="ctr" eaLnBrk="0" hangingPunct="0"/>
            <a:r>
              <a:rPr lang="en-US" altLang="zh-CN" sz="2800" dirty="0">
                <a:solidFill>
                  <a:schemeClr val="bg1"/>
                </a:solidFill>
                <a:latin typeface="微软雅黑" panose="020B0503020204020204" pitchFamily="34" charset="-122"/>
                <a:ea typeface="微软雅黑" panose="020B0503020204020204" pitchFamily="34" charset="-122"/>
                <a:cs typeface="+mn-ea"/>
              </a:rPr>
              <a:t>5</a:t>
            </a:r>
            <a:endParaRPr lang="en-US" altLang="zh-CN" sz="2800" dirty="0">
              <a:solidFill>
                <a:schemeClr val="bg1"/>
              </a:solidFill>
              <a:latin typeface="微软雅黑" panose="020B0503020204020204" pitchFamily="34" charset="-122"/>
              <a:ea typeface="微软雅黑" panose="020B0503020204020204" pitchFamily="34" charset="-122"/>
              <a:cs typeface="+mn-ea"/>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41"/>
          <p:cNvSpPr/>
          <p:nvPr/>
        </p:nvSpPr>
        <p:spPr>
          <a:xfrm>
            <a:off x="1150527" y="2005614"/>
            <a:ext cx="1428750" cy="14287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9" name="TextBox 44"/>
          <p:cNvSpPr txBox="1">
            <a:spLocks noChangeArrowheads="1"/>
          </p:cNvSpPr>
          <p:nvPr/>
        </p:nvSpPr>
        <p:spPr bwMode="auto">
          <a:xfrm>
            <a:off x="1417227" y="2483452"/>
            <a:ext cx="8953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50%</a:t>
            </a:r>
            <a:endParaRPr lang="en-US" altLang="zh-CN" sz="3200" b="1">
              <a:solidFill>
                <a:schemeClr val="bg1"/>
              </a:solidFill>
              <a:latin typeface="微软雅黑" panose="020B0503020204020204" pitchFamily="34" charset="-122"/>
              <a:ea typeface="微软雅黑" panose="020B0503020204020204" pitchFamily="34" charset="-122"/>
            </a:endParaRPr>
          </a:p>
        </p:txBody>
      </p:sp>
      <p:sp>
        <p:nvSpPr>
          <p:cNvPr id="10" name="Oval 49"/>
          <p:cNvSpPr/>
          <p:nvPr/>
        </p:nvSpPr>
        <p:spPr>
          <a:xfrm flipH="1">
            <a:off x="1229902" y="4939314"/>
            <a:ext cx="635000" cy="635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11" name="Oval 50"/>
          <p:cNvSpPr/>
          <p:nvPr/>
        </p:nvSpPr>
        <p:spPr>
          <a:xfrm flipH="1">
            <a:off x="1215615" y="3813459"/>
            <a:ext cx="635000" cy="636588"/>
          </a:xfrm>
          <a:prstGeom prst="ellipse">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12" name="Freeform 1120"/>
          <p:cNvSpPr>
            <a:spLocks noEditPoints="1"/>
          </p:cNvSpPr>
          <p:nvPr/>
        </p:nvSpPr>
        <p:spPr bwMode="auto">
          <a:xfrm>
            <a:off x="1375952" y="3997927"/>
            <a:ext cx="338138" cy="266700"/>
          </a:xfrm>
          <a:custGeom>
            <a:avLst/>
            <a:gdLst>
              <a:gd name="T0" fmla="*/ 21965437 w 3573"/>
              <a:gd name="T1" fmla="*/ 5166735 h 2827"/>
              <a:gd name="T2" fmla="*/ 23262721 w 3573"/>
              <a:gd name="T3" fmla="*/ 6781840 h 2827"/>
              <a:gd name="T4" fmla="*/ 24506440 w 3573"/>
              <a:gd name="T5" fmla="*/ 9646295 h 2827"/>
              <a:gd name="T6" fmla="*/ 24935903 w 3573"/>
              <a:gd name="T7" fmla="*/ 12778487 h 2827"/>
              <a:gd name="T8" fmla="*/ 24560100 w 3573"/>
              <a:gd name="T9" fmla="*/ 15714356 h 2827"/>
              <a:gd name="T10" fmla="*/ 23450670 w 3573"/>
              <a:gd name="T11" fmla="*/ 18444942 h 2827"/>
              <a:gd name="T12" fmla="*/ 22269600 w 3573"/>
              <a:gd name="T13" fmla="*/ 20024387 h 2827"/>
              <a:gd name="T14" fmla="*/ 21464334 w 3573"/>
              <a:gd name="T15" fmla="*/ 20265332 h 2827"/>
              <a:gd name="T16" fmla="*/ 20614399 w 3573"/>
              <a:gd name="T17" fmla="*/ 19997594 h 2827"/>
              <a:gd name="T18" fmla="*/ 19952319 w 3573"/>
              <a:gd name="T19" fmla="*/ 19230136 h 2827"/>
              <a:gd name="T20" fmla="*/ 19871783 w 3573"/>
              <a:gd name="T21" fmla="*/ 18239657 h 2827"/>
              <a:gd name="T22" fmla="*/ 20820140 w 3573"/>
              <a:gd name="T23" fmla="*/ 16633420 h 2827"/>
              <a:gd name="T24" fmla="*/ 21661179 w 3573"/>
              <a:gd name="T25" fmla="*/ 14116987 h 2827"/>
              <a:gd name="T26" fmla="*/ 21670169 w 3573"/>
              <a:gd name="T27" fmla="*/ 11502440 h 2827"/>
              <a:gd name="T28" fmla="*/ 20918562 w 3573"/>
              <a:gd name="T29" fmla="*/ 9101951 h 2827"/>
              <a:gd name="T30" fmla="*/ 19728597 w 3573"/>
              <a:gd name="T31" fmla="*/ 7272693 h 2827"/>
              <a:gd name="T32" fmla="*/ 19603297 w 3573"/>
              <a:gd name="T33" fmla="*/ 6255422 h 2827"/>
              <a:gd name="T34" fmla="*/ 20175946 w 3573"/>
              <a:gd name="T35" fmla="*/ 5371925 h 2827"/>
              <a:gd name="T36" fmla="*/ 21025975 w 3573"/>
              <a:gd name="T37" fmla="*/ 4970413 h 2827"/>
              <a:gd name="T38" fmla="*/ 15156589 w 3573"/>
              <a:gd name="T39" fmla="*/ 1740107 h 2827"/>
              <a:gd name="T40" fmla="*/ 15890215 w 3573"/>
              <a:gd name="T41" fmla="*/ 2516433 h 2827"/>
              <a:gd name="T42" fmla="*/ 15970751 w 3573"/>
              <a:gd name="T43" fmla="*/ 22781765 h 2827"/>
              <a:gd name="T44" fmla="*/ 15389206 w 3573"/>
              <a:gd name="T45" fmla="*/ 23674130 h 2827"/>
              <a:gd name="T46" fmla="*/ 14539177 w 3573"/>
              <a:gd name="T47" fmla="*/ 23959603 h 2827"/>
              <a:gd name="T48" fmla="*/ 13617696 w 3573"/>
              <a:gd name="T49" fmla="*/ 23620544 h 2827"/>
              <a:gd name="T50" fmla="*/ 885802 w 3573"/>
              <a:gd name="T51" fmla="*/ 16981441 h 2827"/>
              <a:gd name="T52" fmla="*/ 116309 w 3573"/>
              <a:gd name="T53" fmla="*/ 16214077 h 2827"/>
              <a:gd name="T54" fmla="*/ 26877 w 3573"/>
              <a:gd name="T55" fmla="*/ 9619596 h 2827"/>
              <a:gd name="T56" fmla="*/ 644194 w 3573"/>
              <a:gd name="T57" fmla="*/ 8709307 h 2827"/>
              <a:gd name="T58" fmla="*/ 5681438 w 3573"/>
              <a:gd name="T59" fmla="*/ 8468456 h 2827"/>
              <a:gd name="T60" fmla="*/ 14360313 w 3573"/>
              <a:gd name="T61" fmla="*/ 1615200 h 2827"/>
              <a:gd name="T62" fmla="*/ 26689527 w 3573"/>
              <a:gd name="T63" fmla="*/ 98114 h 2827"/>
              <a:gd name="T64" fmla="*/ 27897379 w 3573"/>
              <a:gd name="T65" fmla="*/ 1231424 h 2827"/>
              <a:gd name="T66" fmla="*/ 29973147 w 3573"/>
              <a:gd name="T67" fmla="*/ 4452862 h 2827"/>
              <a:gd name="T68" fmla="*/ 31342071 w 3573"/>
              <a:gd name="T69" fmla="*/ 8022227 h 2827"/>
              <a:gd name="T70" fmla="*/ 31932606 w 3573"/>
              <a:gd name="T71" fmla="*/ 11814706 h 2827"/>
              <a:gd name="T72" fmla="*/ 31717874 w 3573"/>
              <a:gd name="T73" fmla="*/ 15776810 h 2827"/>
              <a:gd name="T74" fmla="*/ 30662104 w 3573"/>
              <a:gd name="T75" fmla="*/ 19596082 h 2827"/>
              <a:gd name="T76" fmla="*/ 28792077 w 3573"/>
              <a:gd name="T77" fmla="*/ 23111862 h 2827"/>
              <a:gd name="T78" fmla="*/ 27199525 w 3573"/>
              <a:gd name="T79" fmla="*/ 25021498 h 2827"/>
              <a:gd name="T80" fmla="*/ 26456909 w 3573"/>
              <a:gd name="T81" fmla="*/ 25226782 h 2827"/>
              <a:gd name="T82" fmla="*/ 25615870 w 3573"/>
              <a:gd name="T83" fmla="*/ 24959044 h 2827"/>
              <a:gd name="T84" fmla="*/ 24935903 w 3573"/>
              <a:gd name="T85" fmla="*/ 24173850 h 2827"/>
              <a:gd name="T86" fmla="*/ 24900130 w 3573"/>
              <a:gd name="T87" fmla="*/ 23147617 h 2827"/>
              <a:gd name="T88" fmla="*/ 26242178 w 3573"/>
              <a:gd name="T89" fmla="*/ 21220150 h 2827"/>
              <a:gd name="T90" fmla="*/ 27852615 w 3573"/>
              <a:gd name="T91" fmla="*/ 18043335 h 2827"/>
              <a:gd name="T92" fmla="*/ 28684759 w 3573"/>
              <a:gd name="T93" fmla="*/ 14572084 h 2827"/>
              <a:gd name="T94" fmla="*/ 28693654 w 3573"/>
              <a:gd name="T95" fmla="*/ 11056210 h 2827"/>
              <a:gd name="T96" fmla="*/ 27933151 w 3573"/>
              <a:gd name="T97" fmla="*/ 7727791 h 2827"/>
              <a:gd name="T98" fmla="*/ 26456909 w 3573"/>
              <a:gd name="T99" fmla="*/ 4658052 h 2827"/>
              <a:gd name="T100" fmla="*/ 24756944 w 3573"/>
              <a:gd name="T101" fmla="*/ 2400394 h 2827"/>
              <a:gd name="T102" fmla="*/ 24551109 w 3573"/>
              <a:gd name="T103" fmla="*/ 1472369 h 2827"/>
              <a:gd name="T104" fmla="*/ 24971676 w 3573"/>
              <a:gd name="T105" fmla="*/ 624627 h 2827"/>
              <a:gd name="T106" fmla="*/ 25750065 w 3573"/>
              <a:gd name="T107" fmla="*/ 71416 h 282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573" h="2827">
                <a:moveTo>
                  <a:pt x="2378" y="555"/>
                </a:moveTo>
                <a:lnTo>
                  <a:pt x="2404" y="559"/>
                </a:lnTo>
                <a:lnTo>
                  <a:pt x="2431" y="567"/>
                </a:lnTo>
                <a:lnTo>
                  <a:pt x="2455" y="579"/>
                </a:lnTo>
                <a:lnTo>
                  <a:pt x="2476" y="595"/>
                </a:lnTo>
                <a:lnTo>
                  <a:pt x="2495" y="614"/>
                </a:lnTo>
                <a:lnTo>
                  <a:pt x="2551" y="686"/>
                </a:lnTo>
                <a:lnTo>
                  <a:pt x="2600" y="760"/>
                </a:lnTo>
                <a:lnTo>
                  <a:pt x="2643" y="837"/>
                </a:lnTo>
                <a:lnTo>
                  <a:pt x="2680" y="916"/>
                </a:lnTo>
                <a:lnTo>
                  <a:pt x="2713" y="998"/>
                </a:lnTo>
                <a:lnTo>
                  <a:pt x="2739" y="1081"/>
                </a:lnTo>
                <a:lnTo>
                  <a:pt x="2761" y="1166"/>
                </a:lnTo>
                <a:lnTo>
                  <a:pt x="2775" y="1253"/>
                </a:lnTo>
                <a:lnTo>
                  <a:pt x="2784" y="1342"/>
                </a:lnTo>
                <a:lnTo>
                  <a:pt x="2787" y="1432"/>
                </a:lnTo>
                <a:lnTo>
                  <a:pt x="2785" y="1516"/>
                </a:lnTo>
                <a:lnTo>
                  <a:pt x="2776" y="1598"/>
                </a:lnTo>
                <a:lnTo>
                  <a:pt x="2763" y="1681"/>
                </a:lnTo>
                <a:lnTo>
                  <a:pt x="2745" y="1761"/>
                </a:lnTo>
                <a:lnTo>
                  <a:pt x="2722" y="1840"/>
                </a:lnTo>
                <a:lnTo>
                  <a:pt x="2693" y="1918"/>
                </a:lnTo>
                <a:lnTo>
                  <a:pt x="2660" y="1993"/>
                </a:lnTo>
                <a:lnTo>
                  <a:pt x="2621" y="2067"/>
                </a:lnTo>
                <a:lnTo>
                  <a:pt x="2578" y="2137"/>
                </a:lnTo>
                <a:lnTo>
                  <a:pt x="2529" y="2206"/>
                </a:lnTo>
                <a:lnTo>
                  <a:pt x="2510" y="2226"/>
                </a:lnTo>
                <a:lnTo>
                  <a:pt x="2489" y="2244"/>
                </a:lnTo>
                <a:lnTo>
                  <a:pt x="2464" y="2257"/>
                </a:lnTo>
                <a:lnTo>
                  <a:pt x="2438" y="2267"/>
                </a:lnTo>
                <a:lnTo>
                  <a:pt x="2411" y="2271"/>
                </a:lnTo>
                <a:lnTo>
                  <a:pt x="2399" y="2271"/>
                </a:lnTo>
                <a:lnTo>
                  <a:pt x="2374" y="2269"/>
                </a:lnTo>
                <a:lnTo>
                  <a:pt x="2349" y="2263"/>
                </a:lnTo>
                <a:lnTo>
                  <a:pt x="2326" y="2254"/>
                </a:lnTo>
                <a:lnTo>
                  <a:pt x="2304" y="2241"/>
                </a:lnTo>
                <a:lnTo>
                  <a:pt x="2284" y="2224"/>
                </a:lnTo>
                <a:lnTo>
                  <a:pt x="2263" y="2202"/>
                </a:lnTo>
                <a:lnTo>
                  <a:pt x="2244" y="2180"/>
                </a:lnTo>
                <a:lnTo>
                  <a:pt x="2230" y="2155"/>
                </a:lnTo>
                <a:lnTo>
                  <a:pt x="2220" y="2128"/>
                </a:lnTo>
                <a:lnTo>
                  <a:pt x="2216" y="2099"/>
                </a:lnTo>
                <a:lnTo>
                  <a:pt x="2216" y="2071"/>
                </a:lnTo>
                <a:lnTo>
                  <a:pt x="2221" y="2044"/>
                </a:lnTo>
                <a:lnTo>
                  <a:pt x="2232" y="2017"/>
                </a:lnTo>
                <a:lnTo>
                  <a:pt x="2247" y="1992"/>
                </a:lnTo>
                <a:lnTo>
                  <a:pt x="2290" y="1929"/>
                </a:lnTo>
                <a:lnTo>
                  <a:pt x="2327" y="1864"/>
                </a:lnTo>
                <a:lnTo>
                  <a:pt x="2360" y="1796"/>
                </a:lnTo>
                <a:lnTo>
                  <a:pt x="2386" y="1727"/>
                </a:lnTo>
                <a:lnTo>
                  <a:pt x="2407" y="1655"/>
                </a:lnTo>
                <a:lnTo>
                  <a:pt x="2421" y="1582"/>
                </a:lnTo>
                <a:lnTo>
                  <a:pt x="2429" y="1507"/>
                </a:lnTo>
                <a:lnTo>
                  <a:pt x="2433" y="1432"/>
                </a:lnTo>
                <a:lnTo>
                  <a:pt x="2431" y="1359"/>
                </a:lnTo>
                <a:lnTo>
                  <a:pt x="2422" y="1289"/>
                </a:lnTo>
                <a:lnTo>
                  <a:pt x="2409" y="1219"/>
                </a:lnTo>
                <a:lnTo>
                  <a:pt x="2390" y="1151"/>
                </a:lnTo>
                <a:lnTo>
                  <a:pt x="2366" y="1085"/>
                </a:lnTo>
                <a:lnTo>
                  <a:pt x="2338" y="1020"/>
                </a:lnTo>
                <a:lnTo>
                  <a:pt x="2304" y="957"/>
                </a:lnTo>
                <a:lnTo>
                  <a:pt x="2266" y="898"/>
                </a:lnTo>
                <a:lnTo>
                  <a:pt x="2222" y="840"/>
                </a:lnTo>
                <a:lnTo>
                  <a:pt x="2205" y="815"/>
                </a:lnTo>
                <a:lnTo>
                  <a:pt x="2194" y="788"/>
                </a:lnTo>
                <a:lnTo>
                  <a:pt x="2187" y="759"/>
                </a:lnTo>
                <a:lnTo>
                  <a:pt x="2186" y="730"/>
                </a:lnTo>
                <a:lnTo>
                  <a:pt x="2191" y="701"/>
                </a:lnTo>
                <a:lnTo>
                  <a:pt x="2199" y="674"/>
                </a:lnTo>
                <a:lnTo>
                  <a:pt x="2213" y="648"/>
                </a:lnTo>
                <a:lnTo>
                  <a:pt x="2233" y="624"/>
                </a:lnTo>
                <a:lnTo>
                  <a:pt x="2255" y="602"/>
                </a:lnTo>
                <a:lnTo>
                  <a:pt x="2276" y="585"/>
                </a:lnTo>
                <a:lnTo>
                  <a:pt x="2299" y="571"/>
                </a:lnTo>
                <a:lnTo>
                  <a:pt x="2324" y="562"/>
                </a:lnTo>
                <a:lnTo>
                  <a:pt x="2350" y="557"/>
                </a:lnTo>
                <a:lnTo>
                  <a:pt x="2378" y="555"/>
                </a:lnTo>
                <a:close/>
                <a:moveTo>
                  <a:pt x="1635" y="180"/>
                </a:moveTo>
                <a:lnTo>
                  <a:pt x="1665" y="184"/>
                </a:lnTo>
                <a:lnTo>
                  <a:pt x="1694" y="195"/>
                </a:lnTo>
                <a:lnTo>
                  <a:pt x="1720" y="210"/>
                </a:lnTo>
                <a:lnTo>
                  <a:pt x="1743" y="231"/>
                </a:lnTo>
                <a:lnTo>
                  <a:pt x="1762" y="255"/>
                </a:lnTo>
                <a:lnTo>
                  <a:pt x="1776" y="282"/>
                </a:lnTo>
                <a:lnTo>
                  <a:pt x="1785" y="310"/>
                </a:lnTo>
                <a:lnTo>
                  <a:pt x="1787" y="341"/>
                </a:lnTo>
                <a:lnTo>
                  <a:pt x="1787" y="2523"/>
                </a:lnTo>
                <a:lnTo>
                  <a:pt x="1785" y="2553"/>
                </a:lnTo>
                <a:lnTo>
                  <a:pt x="1776" y="2583"/>
                </a:lnTo>
                <a:lnTo>
                  <a:pt x="1762" y="2610"/>
                </a:lnTo>
                <a:lnTo>
                  <a:pt x="1743" y="2634"/>
                </a:lnTo>
                <a:lnTo>
                  <a:pt x="1720" y="2653"/>
                </a:lnTo>
                <a:lnTo>
                  <a:pt x="1694" y="2670"/>
                </a:lnTo>
                <a:lnTo>
                  <a:pt x="1671" y="2678"/>
                </a:lnTo>
                <a:lnTo>
                  <a:pt x="1648" y="2683"/>
                </a:lnTo>
                <a:lnTo>
                  <a:pt x="1625" y="2685"/>
                </a:lnTo>
                <a:lnTo>
                  <a:pt x="1597" y="2683"/>
                </a:lnTo>
                <a:lnTo>
                  <a:pt x="1571" y="2675"/>
                </a:lnTo>
                <a:lnTo>
                  <a:pt x="1545" y="2663"/>
                </a:lnTo>
                <a:lnTo>
                  <a:pt x="1522" y="2647"/>
                </a:lnTo>
                <a:lnTo>
                  <a:pt x="635" y="1916"/>
                </a:lnTo>
                <a:lnTo>
                  <a:pt x="163" y="1916"/>
                </a:lnTo>
                <a:lnTo>
                  <a:pt x="130" y="1912"/>
                </a:lnTo>
                <a:lnTo>
                  <a:pt x="99" y="1903"/>
                </a:lnTo>
                <a:lnTo>
                  <a:pt x="72" y="1887"/>
                </a:lnTo>
                <a:lnTo>
                  <a:pt x="48" y="1868"/>
                </a:lnTo>
                <a:lnTo>
                  <a:pt x="27" y="1844"/>
                </a:lnTo>
                <a:lnTo>
                  <a:pt x="13" y="1817"/>
                </a:lnTo>
                <a:lnTo>
                  <a:pt x="3" y="1786"/>
                </a:lnTo>
                <a:lnTo>
                  <a:pt x="0" y="1754"/>
                </a:lnTo>
                <a:lnTo>
                  <a:pt x="0" y="1111"/>
                </a:lnTo>
                <a:lnTo>
                  <a:pt x="3" y="1078"/>
                </a:lnTo>
                <a:lnTo>
                  <a:pt x="13" y="1048"/>
                </a:lnTo>
                <a:lnTo>
                  <a:pt x="27" y="1019"/>
                </a:lnTo>
                <a:lnTo>
                  <a:pt x="48" y="995"/>
                </a:lnTo>
                <a:lnTo>
                  <a:pt x="72" y="976"/>
                </a:lnTo>
                <a:lnTo>
                  <a:pt x="99" y="961"/>
                </a:lnTo>
                <a:lnTo>
                  <a:pt x="130" y="952"/>
                </a:lnTo>
                <a:lnTo>
                  <a:pt x="163" y="949"/>
                </a:lnTo>
                <a:lnTo>
                  <a:pt x="635" y="949"/>
                </a:lnTo>
                <a:lnTo>
                  <a:pt x="1522" y="216"/>
                </a:lnTo>
                <a:lnTo>
                  <a:pt x="1547" y="199"/>
                </a:lnTo>
                <a:lnTo>
                  <a:pt x="1575" y="187"/>
                </a:lnTo>
                <a:lnTo>
                  <a:pt x="1605" y="181"/>
                </a:lnTo>
                <a:lnTo>
                  <a:pt x="1635" y="180"/>
                </a:lnTo>
                <a:close/>
                <a:moveTo>
                  <a:pt x="2931" y="0"/>
                </a:moveTo>
                <a:lnTo>
                  <a:pt x="2957" y="4"/>
                </a:lnTo>
                <a:lnTo>
                  <a:pt x="2983" y="11"/>
                </a:lnTo>
                <a:lnTo>
                  <a:pt x="3007" y="22"/>
                </a:lnTo>
                <a:lnTo>
                  <a:pt x="3028" y="37"/>
                </a:lnTo>
                <a:lnTo>
                  <a:pt x="3048" y="55"/>
                </a:lnTo>
                <a:lnTo>
                  <a:pt x="3118" y="138"/>
                </a:lnTo>
                <a:lnTo>
                  <a:pt x="3183" y="224"/>
                </a:lnTo>
                <a:lnTo>
                  <a:pt x="3244" y="313"/>
                </a:lnTo>
                <a:lnTo>
                  <a:pt x="3300" y="406"/>
                </a:lnTo>
                <a:lnTo>
                  <a:pt x="3350" y="499"/>
                </a:lnTo>
                <a:lnTo>
                  <a:pt x="3396" y="597"/>
                </a:lnTo>
                <a:lnTo>
                  <a:pt x="3437" y="696"/>
                </a:lnTo>
                <a:lnTo>
                  <a:pt x="3472" y="797"/>
                </a:lnTo>
                <a:lnTo>
                  <a:pt x="3503" y="899"/>
                </a:lnTo>
                <a:lnTo>
                  <a:pt x="3528" y="1003"/>
                </a:lnTo>
                <a:lnTo>
                  <a:pt x="3548" y="1108"/>
                </a:lnTo>
                <a:lnTo>
                  <a:pt x="3562" y="1216"/>
                </a:lnTo>
                <a:lnTo>
                  <a:pt x="3569" y="1324"/>
                </a:lnTo>
                <a:lnTo>
                  <a:pt x="3573" y="1432"/>
                </a:lnTo>
                <a:lnTo>
                  <a:pt x="3569" y="1545"/>
                </a:lnTo>
                <a:lnTo>
                  <a:pt x="3561" y="1656"/>
                </a:lnTo>
                <a:lnTo>
                  <a:pt x="3545" y="1768"/>
                </a:lnTo>
                <a:lnTo>
                  <a:pt x="3524" y="1877"/>
                </a:lnTo>
                <a:lnTo>
                  <a:pt x="3497" y="1985"/>
                </a:lnTo>
                <a:lnTo>
                  <a:pt x="3465" y="2092"/>
                </a:lnTo>
                <a:lnTo>
                  <a:pt x="3427" y="2196"/>
                </a:lnTo>
                <a:lnTo>
                  <a:pt x="3382" y="2299"/>
                </a:lnTo>
                <a:lnTo>
                  <a:pt x="3333" y="2399"/>
                </a:lnTo>
                <a:lnTo>
                  <a:pt x="3278" y="2496"/>
                </a:lnTo>
                <a:lnTo>
                  <a:pt x="3218" y="2590"/>
                </a:lnTo>
                <a:lnTo>
                  <a:pt x="3153" y="2682"/>
                </a:lnTo>
                <a:lnTo>
                  <a:pt x="3082" y="2770"/>
                </a:lnTo>
                <a:lnTo>
                  <a:pt x="3062" y="2789"/>
                </a:lnTo>
                <a:lnTo>
                  <a:pt x="3040" y="2804"/>
                </a:lnTo>
                <a:lnTo>
                  <a:pt x="3017" y="2816"/>
                </a:lnTo>
                <a:lnTo>
                  <a:pt x="2991" y="2824"/>
                </a:lnTo>
                <a:lnTo>
                  <a:pt x="2965" y="2827"/>
                </a:lnTo>
                <a:lnTo>
                  <a:pt x="2957" y="2827"/>
                </a:lnTo>
                <a:lnTo>
                  <a:pt x="2932" y="2825"/>
                </a:lnTo>
                <a:lnTo>
                  <a:pt x="2907" y="2820"/>
                </a:lnTo>
                <a:lnTo>
                  <a:pt x="2884" y="2810"/>
                </a:lnTo>
                <a:lnTo>
                  <a:pt x="2863" y="2797"/>
                </a:lnTo>
                <a:lnTo>
                  <a:pt x="2843" y="2780"/>
                </a:lnTo>
                <a:lnTo>
                  <a:pt x="2822" y="2759"/>
                </a:lnTo>
                <a:lnTo>
                  <a:pt x="2801" y="2735"/>
                </a:lnTo>
                <a:lnTo>
                  <a:pt x="2787" y="2709"/>
                </a:lnTo>
                <a:lnTo>
                  <a:pt x="2779" y="2681"/>
                </a:lnTo>
                <a:lnTo>
                  <a:pt x="2774" y="2651"/>
                </a:lnTo>
                <a:lnTo>
                  <a:pt x="2775" y="2622"/>
                </a:lnTo>
                <a:lnTo>
                  <a:pt x="2783" y="2594"/>
                </a:lnTo>
                <a:lnTo>
                  <a:pt x="2795" y="2565"/>
                </a:lnTo>
                <a:lnTo>
                  <a:pt x="2812" y="2540"/>
                </a:lnTo>
                <a:lnTo>
                  <a:pt x="2876" y="2461"/>
                </a:lnTo>
                <a:lnTo>
                  <a:pt x="2933" y="2378"/>
                </a:lnTo>
                <a:lnTo>
                  <a:pt x="2986" y="2294"/>
                </a:lnTo>
                <a:lnTo>
                  <a:pt x="3034" y="2206"/>
                </a:lnTo>
                <a:lnTo>
                  <a:pt x="3076" y="2114"/>
                </a:lnTo>
                <a:lnTo>
                  <a:pt x="3113" y="2022"/>
                </a:lnTo>
                <a:lnTo>
                  <a:pt x="3145" y="1927"/>
                </a:lnTo>
                <a:lnTo>
                  <a:pt x="3171" y="1831"/>
                </a:lnTo>
                <a:lnTo>
                  <a:pt x="3191" y="1732"/>
                </a:lnTo>
                <a:lnTo>
                  <a:pt x="3206" y="1633"/>
                </a:lnTo>
                <a:lnTo>
                  <a:pt x="3215" y="1533"/>
                </a:lnTo>
                <a:lnTo>
                  <a:pt x="3218" y="1432"/>
                </a:lnTo>
                <a:lnTo>
                  <a:pt x="3215" y="1336"/>
                </a:lnTo>
                <a:lnTo>
                  <a:pt x="3207" y="1239"/>
                </a:lnTo>
                <a:lnTo>
                  <a:pt x="3194" y="1144"/>
                </a:lnTo>
                <a:lnTo>
                  <a:pt x="3175" y="1050"/>
                </a:lnTo>
                <a:lnTo>
                  <a:pt x="3152" y="957"/>
                </a:lnTo>
                <a:lnTo>
                  <a:pt x="3122" y="866"/>
                </a:lnTo>
                <a:lnTo>
                  <a:pt x="3088" y="777"/>
                </a:lnTo>
                <a:lnTo>
                  <a:pt x="3049" y="690"/>
                </a:lnTo>
                <a:lnTo>
                  <a:pt x="3005" y="604"/>
                </a:lnTo>
                <a:lnTo>
                  <a:pt x="2957" y="522"/>
                </a:lnTo>
                <a:lnTo>
                  <a:pt x="2904" y="442"/>
                </a:lnTo>
                <a:lnTo>
                  <a:pt x="2846" y="365"/>
                </a:lnTo>
                <a:lnTo>
                  <a:pt x="2784" y="290"/>
                </a:lnTo>
                <a:lnTo>
                  <a:pt x="2767" y="269"/>
                </a:lnTo>
                <a:lnTo>
                  <a:pt x="2755" y="244"/>
                </a:lnTo>
                <a:lnTo>
                  <a:pt x="2747" y="219"/>
                </a:lnTo>
                <a:lnTo>
                  <a:pt x="2743" y="191"/>
                </a:lnTo>
                <a:lnTo>
                  <a:pt x="2744" y="165"/>
                </a:lnTo>
                <a:lnTo>
                  <a:pt x="2749" y="139"/>
                </a:lnTo>
                <a:lnTo>
                  <a:pt x="2758" y="114"/>
                </a:lnTo>
                <a:lnTo>
                  <a:pt x="2772" y="90"/>
                </a:lnTo>
                <a:lnTo>
                  <a:pt x="2791" y="70"/>
                </a:lnTo>
                <a:lnTo>
                  <a:pt x="2811" y="48"/>
                </a:lnTo>
                <a:lnTo>
                  <a:pt x="2831" y="31"/>
                </a:lnTo>
                <a:lnTo>
                  <a:pt x="2854" y="18"/>
                </a:lnTo>
                <a:lnTo>
                  <a:pt x="2878" y="8"/>
                </a:lnTo>
                <a:lnTo>
                  <a:pt x="2904" y="2"/>
                </a:lnTo>
                <a:lnTo>
                  <a:pt x="2931" y="0"/>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13" name="Group 1136"/>
          <p:cNvGrpSpPr>
            <a:grpSpLocks noChangeAspect="1"/>
          </p:cNvGrpSpPr>
          <p:nvPr/>
        </p:nvGrpSpPr>
        <p:grpSpPr bwMode="auto">
          <a:xfrm>
            <a:off x="1403038" y="5077940"/>
            <a:ext cx="296592" cy="358016"/>
            <a:chOff x="2712" y="795"/>
            <a:chExt cx="2255" cy="2722"/>
          </a:xfrm>
          <a:solidFill>
            <a:schemeClr val="bg1"/>
          </a:solidFill>
        </p:grpSpPr>
        <p:sp>
          <p:nvSpPr>
            <p:cNvPr id="14" name="Freeform 1138"/>
            <p:cNvSpPr/>
            <p:nvPr/>
          </p:nvSpPr>
          <p:spPr bwMode="auto">
            <a:xfrm>
              <a:off x="3897" y="2545"/>
              <a:ext cx="148" cy="243"/>
            </a:xfrm>
            <a:custGeom>
              <a:avLst/>
              <a:gdLst>
                <a:gd name="T0" fmla="*/ 0 w 298"/>
                <a:gd name="T1" fmla="*/ 0 h 487"/>
                <a:gd name="T2" fmla="*/ 63 w 298"/>
                <a:gd name="T3" fmla="*/ 17 h 487"/>
                <a:gd name="T4" fmla="*/ 124 w 298"/>
                <a:gd name="T5" fmla="*/ 38 h 487"/>
                <a:gd name="T6" fmla="*/ 184 w 298"/>
                <a:gd name="T7" fmla="*/ 65 h 487"/>
                <a:gd name="T8" fmla="*/ 210 w 298"/>
                <a:gd name="T9" fmla="*/ 80 h 487"/>
                <a:gd name="T10" fmla="*/ 235 w 298"/>
                <a:gd name="T11" fmla="*/ 96 h 487"/>
                <a:gd name="T12" fmla="*/ 257 w 298"/>
                <a:gd name="T13" fmla="*/ 118 h 487"/>
                <a:gd name="T14" fmla="*/ 273 w 298"/>
                <a:gd name="T15" fmla="*/ 139 h 487"/>
                <a:gd name="T16" fmla="*/ 285 w 298"/>
                <a:gd name="T17" fmla="*/ 164 h 487"/>
                <a:gd name="T18" fmla="*/ 293 w 298"/>
                <a:gd name="T19" fmla="*/ 191 h 487"/>
                <a:gd name="T20" fmla="*/ 298 w 298"/>
                <a:gd name="T21" fmla="*/ 229 h 487"/>
                <a:gd name="T22" fmla="*/ 296 w 298"/>
                <a:gd name="T23" fmla="*/ 268 h 487"/>
                <a:gd name="T24" fmla="*/ 288 w 298"/>
                <a:gd name="T25" fmla="*/ 306 h 487"/>
                <a:gd name="T26" fmla="*/ 271 w 298"/>
                <a:gd name="T27" fmla="*/ 343 h 487"/>
                <a:gd name="T28" fmla="*/ 250 w 298"/>
                <a:gd name="T29" fmla="*/ 376 h 487"/>
                <a:gd name="T30" fmla="*/ 222 w 298"/>
                <a:gd name="T31" fmla="*/ 404 h 487"/>
                <a:gd name="T32" fmla="*/ 189 w 298"/>
                <a:gd name="T33" fmla="*/ 427 h 487"/>
                <a:gd name="T34" fmla="*/ 154 w 298"/>
                <a:gd name="T35" fmla="*/ 445 h 487"/>
                <a:gd name="T36" fmla="*/ 116 w 298"/>
                <a:gd name="T37" fmla="*/ 460 h 487"/>
                <a:gd name="T38" fmla="*/ 78 w 298"/>
                <a:gd name="T39" fmla="*/ 472 h 487"/>
                <a:gd name="T40" fmla="*/ 38 w 298"/>
                <a:gd name="T41" fmla="*/ 480 h 487"/>
                <a:gd name="T42" fmla="*/ 0 w 298"/>
                <a:gd name="T43" fmla="*/ 487 h 487"/>
                <a:gd name="T44" fmla="*/ 0 w 298"/>
                <a:gd name="T45" fmla="*/ 0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8" h="487">
                  <a:moveTo>
                    <a:pt x="0" y="0"/>
                  </a:moveTo>
                  <a:lnTo>
                    <a:pt x="63" y="17"/>
                  </a:lnTo>
                  <a:lnTo>
                    <a:pt x="124" y="38"/>
                  </a:lnTo>
                  <a:lnTo>
                    <a:pt x="184" y="65"/>
                  </a:lnTo>
                  <a:lnTo>
                    <a:pt x="210" y="80"/>
                  </a:lnTo>
                  <a:lnTo>
                    <a:pt x="235" y="96"/>
                  </a:lnTo>
                  <a:lnTo>
                    <a:pt x="257" y="118"/>
                  </a:lnTo>
                  <a:lnTo>
                    <a:pt x="273" y="139"/>
                  </a:lnTo>
                  <a:lnTo>
                    <a:pt x="285" y="164"/>
                  </a:lnTo>
                  <a:lnTo>
                    <a:pt x="293" y="191"/>
                  </a:lnTo>
                  <a:lnTo>
                    <a:pt x="298" y="229"/>
                  </a:lnTo>
                  <a:lnTo>
                    <a:pt x="296" y="268"/>
                  </a:lnTo>
                  <a:lnTo>
                    <a:pt x="288" y="306"/>
                  </a:lnTo>
                  <a:lnTo>
                    <a:pt x="271" y="343"/>
                  </a:lnTo>
                  <a:lnTo>
                    <a:pt x="250" y="376"/>
                  </a:lnTo>
                  <a:lnTo>
                    <a:pt x="222" y="404"/>
                  </a:lnTo>
                  <a:lnTo>
                    <a:pt x="189" y="427"/>
                  </a:lnTo>
                  <a:lnTo>
                    <a:pt x="154" y="445"/>
                  </a:lnTo>
                  <a:lnTo>
                    <a:pt x="116" y="460"/>
                  </a:lnTo>
                  <a:lnTo>
                    <a:pt x="78" y="472"/>
                  </a:lnTo>
                  <a:lnTo>
                    <a:pt x="38" y="480"/>
                  </a:lnTo>
                  <a:lnTo>
                    <a:pt x="0" y="487"/>
                  </a:lnTo>
                  <a:lnTo>
                    <a:pt x="0" y="0"/>
                  </a:lnTo>
                  <a:close/>
                </a:path>
              </a:pathLst>
            </a:custGeom>
            <a:grpFill/>
            <a:ln w="0">
              <a:noFill/>
              <a:prstDash val="solid"/>
              <a:round/>
            </a:ln>
          </p:spPr>
          <p:txBody>
            <a:bodyPr/>
            <a:lstStyle/>
            <a:p>
              <a:pPr eaLnBrk="1" fontAlgn="auto" hangingPunct="1">
                <a:spcBef>
                  <a:spcPts val="0"/>
                </a:spcBef>
                <a:spcAft>
                  <a:spcPts val="0"/>
                </a:spcAft>
                <a:defRPr/>
              </a:pPr>
              <a:endParaRPr lang="en-US">
                <a:latin typeface="微软雅黑" panose="020B0503020204020204" pitchFamily="34" charset="-122"/>
                <a:ea typeface="微软雅黑" panose="020B0503020204020204" pitchFamily="34" charset="-122"/>
              </a:endParaRPr>
            </a:p>
          </p:txBody>
        </p:sp>
        <p:sp>
          <p:nvSpPr>
            <p:cNvPr id="15" name="Freeform 1139"/>
            <p:cNvSpPr/>
            <p:nvPr/>
          </p:nvSpPr>
          <p:spPr bwMode="auto">
            <a:xfrm>
              <a:off x="3641" y="2153"/>
              <a:ext cx="122" cy="221"/>
            </a:xfrm>
            <a:custGeom>
              <a:avLst/>
              <a:gdLst>
                <a:gd name="T0" fmla="*/ 243 w 243"/>
                <a:gd name="T1" fmla="*/ 0 h 442"/>
                <a:gd name="T2" fmla="*/ 243 w 243"/>
                <a:gd name="T3" fmla="*/ 442 h 442"/>
                <a:gd name="T4" fmla="*/ 199 w 243"/>
                <a:gd name="T5" fmla="*/ 427 h 442"/>
                <a:gd name="T6" fmla="*/ 157 w 243"/>
                <a:gd name="T7" fmla="*/ 412 h 442"/>
                <a:gd name="T8" fmla="*/ 113 w 243"/>
                <a:gd name="T9" fmla="*/ 390 h 442"/>
                <a:gd name="T10" fmla="*/ 70 w 243"/>
                <a:gd name="T11" fmla="*/ 365 h 442"/>
                <a:gd name="T12" fmla="*/ 47 w 243"/>
                <a:gd name="T13" fmla="*/ 347 h 442"/>
                <a:gd name="T14" fmla="*/ 27 w 243"/>
                <a:gd name="T15" fmla="*/ 327 h 442"/>
                <a:gd name="T16" fmla="*/ 12 w 243"/>
                <a:gd name="T17" fmla="*/ 301 h 442"/>
                <a:gd name="T18" fmla="*/ 4 w 243"/>
                <a:gd name="T19" fmla="*/ 271 h 442"/>
                <a:gd name="T20" fmla="*/ 0 w 243"/>
                <a:gd name="T21" fmla="*/ 238 h 442"/>
                <a:gd name="T22" fmla="*/ 0 w 243"/>
                <a:gd name="T23" fmla="*/ 207 h 442"/>
                <a:gd name="T24" fmla="*/ 7 w 243"/>
                <a:gd name="T25" fmla="*/ 177 h 442"/>
                <a:gd name="T26" fmla="*/ 17 w 243"/>
                <a:gd name="T27" fmla="*/ 147 h 442"/>
                <a:gd name="T28" fmla="*/ 33 w 243"/>
                <a:gd name="T29" fmla="*/ 121 h 442"/>
                <a:gd name="T30" fmla="*/ 58 w 243"/>
                <a:gd name="T31" fmla="*/ 89 h 442"/>
                <a:gd name="T32" fmla="*/ 91 w 243"/>
                <a:gd name="T33" fmla="*/ 63 h 442"/>
                <a:gd name="T34" fmla="*/ 126 w 243"/>
                <a:gd name="T35" fmla="*/ 41 h 442"/>
                <a:gd name="T36" fmla="*/ 164 w 243"/>
                <a:gd name="T37" fmla="*/ 23 h 442"/>
                <a:gd name="T38" fmla="*/ 204 w 243"/>
                <a:gd name="T39" fmla="*/ 10 h 442"/>
                <a:gd name="T40" fmla="*/ 243 w 243"/>
                <a:gd name="T41" fmla="*/ 0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3" h="442">
                  <a:moveTo>
                    <a:pt x="243" y="0"/>
                  </a:moveTo>
                  <a:lnTo>
                    <a:pt x="243" y="442"/>
                  </a:lnTo>
                  <a:lnTo>
                    <a:pt x="199" y="427"/>
                  </a:lnTo>
                  <a:lnTo>
                    <a:pt x="157" y="412"/>
                  </a:lnTo>
                  <a:lnTo>
                    <a:pt x="113" y="390"/>
                  </a:lnTo>
                  <a:lnTo>
                    <a:pt x="70" y="365"/>
                  </a:lnTo>
                  <a:lnTo>
                    <a:pt x="47" y="347"/>
                  </a:lnTo>
                  <a:lnTo>
                    <a:pt x="27" y="327"/>
                  </a:lnTo>
                  <a:lnTo>
                    <a:pt x="12" y="301"/>
                  </a:lnTo>
                  <a:lnTo>
                    <a:pt x="4" y="271"/>
                  </a:lnTo>
                  <a:lnTo>
                    <a:pt x="0" y="238"/>
                  </a:lnTo>
                  <a:lnTo>
                    <a:pt x="0" y="207"/>
                  </a:lnTo>
                  <a:lnTo>
                    <a:pt x="7" y="177"/>
                  </a:lnTo>
                  <a:lnTo>
                    <a:pt x="17" y="147"/>
                  </a:lnTo>
                  <a:lnTo>
                    <a:pt x="33" y="121"/>
                  </a:lnTo>
                  <a:lnTo>
                    <a:pt x="58" y="89"/>
                  </a:lnTo>
                  <a:lnTo>
                    <a:pt x="91" y="63"/>
                  </a:lnTo>
                  <a:lnTo>
                    <a:pt x="126" y="41"/>
                  </a:lnTo>
                  <a:lnTo>
                    <a:pt x="164" y="23"/>
                  </a:lnTo>
                  <a:lnTo>
                    <a:pt x="204" y="10"/>
                  </a:lnTo>
                  <a:lnTo>
                    <a:pt x="243" y="0"/>
                  </a:lnTo>
                  <a:close/>
                </a:path>
              </a:pathLst>
            </a:custGeom>
            <a:grpFill/>
            <a:ln w="0">
              <a:noFill/>
              <a:prstDash val="solid"/>
              <a:round/>
            </a:ln>
          </p:spPr>
          <p:txBody>
            <a:bodyPr/>
            <a:lstStyle/>
            <a:p>
              <a:pPr eaLnBrk="1" fontAlgn="auto" hangingPunct="1">
                <a:spcBef>
                  <a:spcPts val="0"/>
                </a:spcBef>
                <a:spcAft>
                  <a:spcPts val="0"/>
                </a:spcAft>
                <a:defRPr/>
              </a:pPr>
              <a:endParaRPr lang="en-US">
                <a:latin typeface="微软雅黑" panose="020B0503020204020204" pitchFamily="34" charset="-122"/>
                <a:ea typeface="微软雅黑" panose="020B0503020204020204" pitchFamily="34" charset="-122"/>
              </a:endParaRPr>
            </a:p>
          </p:txBody>
        </p:sp>
        <p:sp>
          <p:nvSpPr>
            <p:cNvPr id="16" name="Freeform 1140"/>
            <p:cNvSpPr>
              <a:spLocks noEditPoints="1"/>
            </p:cNvSpPr>
            <p:nvPr/>
          </p:nvSpPr>
          <p:spPr bwMode="auto">
            <a:xfrm>
              <a:off x="2712" y="795"/>
              <a:ext cx="2255" cy="2722"/>
            </a:xfrm>
            <a:custGeom>
              <a:avLst/>
              <a:gdLst>
                <a:gd name="T0" fmla="*/ 2105 w 4510"/>
                <a:gd name="T1" fmla="*/ 2268 h 5443"/>
                <a:gd name="T2" fmla="*/ 1792 w 4510"/>
                <a:gd name="T3" fmla="*/ 2563 h 5443"/>
                <a:gd name="T4" fmla="*/ 1592 w 4510"/>
                <a:gd name="T5" fmla="*/ 2900 h 5443"/>
                <a:gd name="T6" fmla="*/ 1683 w 4510"/>
                <a:gd name="T7" fmla="*/ 3220 h 5443"/>
                <a:gd name="T8" fmla="*/ 2040 w 4510"/>
                <a:gd name="T9" fmla="*/ 3420 h 5443"/>
                <a:gd name="T10" fmla="*/ 1898 w 4510"/>
                <a:gd name="T11" fmla="*/ 3837 h 5443"/>
                <a:gd name="T12" fmla="*/ 1781 w 4510"/>
                <a:gd name="T13" fmla="*/ 3635 h 5443"/>
                <a:gd name="T14" fmla="*/ 1592 w 4510"/>
                <a:gd name="T15" fmla="*/ 3688 h 5443"/>
                <a:gd name="T16" fmla="*/ 1632 w 4510"/>
                <a:gd name="T17" fmla="*/ 3916 h 5443"/>
                <a:gd name="T18" fmla="*/ 1971 w 4510"/>
                <a:gd name="T19" fmla="*/ 4206 h 5443"/>
                <a:gd name="T20" fmla="*/ 2153 w 4510"/>
                <a:gd name="T21" fmla="*/ 4502 h 5443"/>
                <a:gd name="T22" fmla="*/ 2343 w 4510"/>
                <a:gd name="T23" fmla="*/ 4476 h 5443"/>
                <a:gd name="T24" fmla="*/ 2568 w 4510"/>
                <a:gd name="T25" fmla="*/ 4214 h 5443"/>
                <a:gd name="T26" fmla="*/ 2900 w 4510"/>
                <a:gd name="T27" fmla="*/ 3920 h 5443"/>
                <a:gd name="T28" fmla="*/ 2877 w 4510"/>
                <a:gd name="T29" fmla="*/ 3511 h 5443"/>
                <a:gd name="T30" fmla="*/ 2887 w 4510"/>
                <a:gd name="T31" fmla="*/ 3529 h 5443"/>
                <a:gd name="T32" fmla="*/ 2869 w 4510"/>
                <a:gd name="T33" fmla="*/ 3496 h 5443"/>
                <a:gd name="T34" fmla="*/ 2870 w 4510"/>
                <a:gd name="T35" fmla="*/ 3498 h 5443"/>
                <a:gd name="T36" fmla="*/ 2735 w 4510"/>
                <a:gd name="T37" fmla="*/ 3362 h 5443"/>
                <a:gd name="T38" fmla="*/ 2369 w 4510"/>
                <a:gd name="T39" fmla="*/ 2715 h 5443"/>
                <a:gd name="T40" fmla="*/ 2627 w 4510"/>
                <a:gd name="T41" fmla="*/ 2874 h 5443"/>
                <a:gd name="T42" fmla="*/ 2740 w 4510"/>
                <a:gd name="T43" fmla="*/ 3021 h 5443"/>
                <a:gd name="T44" fmla="*/ 2907 w 4510"/>
                <a:gd name="T45" fmla="*/ 2925 h 5443"/>
                <a:gd name="T46" fmla="*/ 2812 w 4510"/>
                <a:gd name="T47" fmla="*/ 2669 h 5443"/>
                <a:gd name="T48" fmla="*/ 2421 w 4510"/>
                <a:gd name="T49" fmla="*/ 2452 h 5443"/>
                <a:gd name="T50" fmla="*/ 2292 w 4510"/>
                <a:gd name="T51" fmla="*/ 2176 h 5443"/>
                <a:gd name="T52" fmla="*/ 1528 w 4510"/>
                <a:gd name="T53" fmla="*/ 40 h 5443"/>
                <a:gd name="T54" fmla="*/ 1891 w 4510"/>
                <a:gd name="T55" fmla="*/ 185 h 5443"/>
                <a:gd name="T56" fmla="*/ 2263 w 4510"/>
                <a:gd name="T57" fmla="*/ 174 h 5443"/>
                <a:gd name="T58" fmla="*/ 2721 w 4510"/>
                <a:gd name="T59" fmla="*/ 50 h 5443"/>
                <a:gd name="T60" fmla="*/ 3079 w 4510"/>
                <a:gd name="T61" fmla="*/ 26 h 5443"/>
                <a:gd name="T62" fmla="*/ 3093 w 4510"/>
                <a:gd name="T63" fmla="*/ 260 h 5443"/>
                <a:gd name="T64" fmla="*/ 2931 w 4510"/>
                <a:gd name="T65" fmla="*/ 672 h 5443"/>
                <a:gd name="T66" fmla="*/ 2640 w 4510"/>
                <a:gd name="T67" fmla="*/ 1089 h 5443"/>
                <a:gd name="T68" fmla="*/ 2878 w 4510"/>
                <a:gd name="T69" fmla="*/ 1367 h 5443"/>
                <a:gd name="T70" fmla="*/ 3356 w 4510"/>
                <a:gd name="T71" fmla="*/ 1755 h 5443"/>
                <a:gd name="T72" fmla="*/ 3803 w 4510"/>
                <a:gd name="T73" fmla="*/ 2262 h 5443"/>
                <a:gd name="T74" fmla="*/ 4171 w 4510"/>
                <a:gd name="T75" fmla="*/ 2843 h 5443"/>
                <a:gd name="T76" fmla="*/ 4423 w 4510"/>
                <a:gd name="T77" fmla="*/ 3453 h 5443"/>
                <a:gd name="T78" fmla="*/ 4510 w 4510"/>
                <a:gd name="T79" fmla="*/ 4050 h 5443"/>
                <a:gd name="T80" fmla="*/ 4393 w 4510"/>
                <a:gd name="T81" fmla="*/ 4591 h 5443"/>
                <a:gd name="T82" fmla="*/ 4026 w 4510"/>
                <a:gd name="T83" fmla="*/ 5033 h 5443"/>
                <a:gd name="T84" fmla="*/ 3366 w 4510"/>
                <a:gd name="T85" fmla="*/ 5333 h 5443"/>
                <a:gd name="T86" fmla="*/ 2369 w 4510"/>
                <a:gd name="T87" fmla="*/ 5443 h 5443"/>
                <a:gd name="T88" fmla="*/ 1255 w 4510"/>
                <a:gd name="T89" fmla="*/ 5341 h 5443"/>
                <a:gd name="T90" fmla="*/ 536 w 4510"/>
                <a:gd name="T91" fmla="*/ 5038 h 5443"/>
                <a:gd name="T92" fmla="*/ 134 w 4510"/>
                <a:gd name="T93" fmla="*/ 4578 h 5443"/>
                <a:gd name="T94" fmla="*/ 0 w 4510"/>
                <a:gd name="T95" fmla="*/ 4011 h 5443"/>
                <a:gd name="T96" fmla="*/ 86 w 4510"/>
                <a:gd name="T97" fmla="*/ 3385 h 5443"/>
                <a:gd name="T98" fmla="*/ 341 w 4510"/>
                <a:gd name="T99" fmla="*/ 2750 h 5443"/>
                <a:gd name="T100" fmla="*/ 718 w 4510"/>
                <a:gd name="T101" fmla="*/ 2156 h 5443"/>
                <a:gd name="T102" fmla="*/ 1166 w 4510"/>
                <a:gd name="T103" fmla="*/ 1651 h 5443"/>
                <a:gd name="T104" fmla="*/ 1635 w 4510"/>
                <a:gd name="T105" fmla="*/ 1286 h 5443"/>
                <a:gd name="T106" fmla="*/ 1476 w 4510"/>
                <a:gd name="T107" fmla="*/ 953 h 5443"/>
                <a:gd name="T108" fmla="*/ 1209 w 4510"/>
                <a:gd name="T109" fmla="*/ 505 h 5443"/>
                <a:gd name="T110" fmla="*/ 1161 w 4510"/>
                <a:gd name="T111" fmla="*/ 134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510" h="5443">
                  <a:moveTo>
                    <a:pt x="2230" y="2164"/>
                  </a:moveTo>
                  <a:lnTo>
                    <a:pt x="2201" y="2167"/>
                  </a:lnTo>
                  <a:lnTo>
                    <a:pt x="2173" y="2179"/>
                  </a:lnTo>
                  <a:lnTo>
                    <a:pt x="2146" y="2197"/>
                  </a:lnTo>
                  <a:lnTo>
                    <a:pt x="2128" y="2219"/>
                  </a:lnTo>
                  <a:lnTo>
                    <a:pt x="2113" y="2242"/>
                  </a:lnTo>
                  <a:lnTo>
                    <a:pt x="2105" y="2268"/>
                  </a:lnTo>
                  <a:lnTo>
                    <a:pt x="2101" y="2297"/>
                  </a:lnTo>
                  <a:lnTo>
                    <a:pt x="2101" y="2445"/>
                  </a:lnTo>
                  <a:lnTo>
                    <a:pt x="2035" y="2457"/>
                  </a:lnTo>
                  <a:lnTo>
                    <a:pt x="1971" y="2475"/>
                  </a:lnTo>
                  <a:lnTo>
                    <a:pt x="1908" y="2498"/>
                  </a:lnTo>
                  <a:lnTo>
                    <a:pt x="1848" y="2528"/>
                  </a:lnTo>
                  <a:lnTo>
                    <a:pt x="1792" y="2563"/>
                  </a:lnTo>
                  <a:lnTo>
                    <a:pt x="1741" y="2606"/>
                  </a:lnTo>
                  <a:lnTo>
                    <a:pt x="1698" y="2651"/>
                  </a:lnTo>
                  <a:lnTo>
                    <a:pt x="1660" y="2702"/>
                  </a:lnTo>
                  <a:lnTo>
                    <a:pt x="1630" y="2756"/>
                  </a:lnTo>
                  <a:lnTo>
                    <a:pt x="1612" y="2803"/>
                  </a:lnTo>
                  <a:lnTo>
                    <a:pt x="1600" y="2851"/>
                  </a:lnTo>
                  <a:lnTo>
                    <a:pt x="1592" y="2900"/>
                  </a:lnTo>
                  <a:lnTo>
                    <a:pt x="1591" y="2950"/>
                  </a:lnTo>
                  <a:lnTo>
                    <a:pt x="1594" y="3000"/>
                  </a:lnTo>
                  <a:lnTo>
                    <a:pt x="1600" y="3048"/>
                  </a:lnTo>
                  <a:lnTo>
                    <a:pt x="1614" y="3096"/>
                  </a:lnTo>
                  <a:lnTo>
                    <a:pt x="1632" y="3142"/>
                  </a:lnTo>
                  <a:lnTo>
                    <a:pt x="1655" y="3183"/>
                  </a:lnTo>
                  <a:lnTo>
                    <a:pt x="1683" y="3220"/>
                  </a:lnTo>
                  <a:lnTo>
                    <a:pt x="1715" y="3254"/>
                  </a:lnTo>
                  <a:lnTo>
                    <a:pt x="1751" y="3284"/>
                  </a:lnTo>
                  <a:lnTo>
                    <a:pt x="1802" y="3321"/>
                  </a:lnTo>
                  <a:lnTo>
                    <a:pt x="1858" y="3352"/>
                  </a:lnTo>
                  <a:lnTo>
                    <a:pt x="1918" y="3379"/>
                  </a:lnTo>
                  <a:lnTo>
                    <a:pt x="1977" y="3400"/>
                  </a:lnTo>
                  <a:lnTo>
                    <a:pt x="2040" y="3420"/>
                  </a:lnTo>
                  <a:lnTo>
                    <a:pt x="2101" y="3436"/>
                  </a:lnTo>
                  <a:lnTo>
                    <a:pt x="2101" y="3966"/>
                  </a:lnTo>
                  <a:lnTo>
                    <a:pt x="2055" y="3951"/>
                  </a:lnTo>
                  <a:lnTo>
                    <a:pt x="2010" y="3930"/>
                  </a:lnTo>
                  <a:lnTo>
                    <a:pt x="1969" y="3905"/>
                  </a:lnTo>
                  <a:lnTo>
                    <a:pt x="1931" y="3873"/>
                  </a:lnTo>
                  <a:lnTo>
                    <a:pt x="1898" y="3837"/>
                  </a:lnTo>
                  <a:lnTo>
                    <a:pt x="1872" y="3797"/>
                  </a:lnTo>
                  <a:lnTo>
                    <a:pt x="1852" y="3754"/>
                  </a:lnTo>
                  <a:lnTo>
                    <a:pt x="1843" y="3731"/>
                  </a:lnTo>
                  <a:lnTo>
                    <a:pt x="1837" y="3708"/>
                  </a:lnTo>
                  <a:lnTo>
                    <a:pt x="1824" y="3680"/>
                  </a:lnTo>
                  <a:lnTo>
                    <a:pt x="1805" y="3655"/>
                  </a:lnTo>
                  <a:lnTo>
                    <a:pt x="1781" y="3635"/>
                  </a:lnTo>
                  <a:lnTo>
                    <a:pt x="1753" y="3622"/>
                  </a:lnTo>
                  <a:lnTo>
                    <a:pt x="1723" y="3617"/>
                  </a:lnTo>
                  <a:lnTo>
                    <a:pt x="1690" y="3617"/>
                  </a:lnTo>
                  <a:lnTo>
                    <a:pt x="1660" y="3625"/>
                  </a:lnTo>
                  <a:lnTo>
                    <a:pt x="1634" y="3640"/>
                  </a:lnTo>
                  <a:lnTo>
                    <a:pt x="1610" y="3662"/>
                  </a:lnTo>
                  <a:lnTo>
                    <a:pt x="1592" y="3688"/>
                  </a:lnTo>
                  <a:lnTo>
                    <a:pt x="1582" y="3711"/>
                  </a:lnTo>
                  <a:lnTo>
                    <a:pt x="1577" y="3738"/>
                  </a:lnTo>
                  <a:lnTo>
                    <a:pt x="1577" y="3762"/>
                  </a:lnTo>
                  <a:lnTo>
                    <a:pt x="1581" y="3786"/>
                  </a:lnTo>
                  <a:lnTo>
                    <a:pt x="1587" y="3809"/>
                  </a:lnTo>
                  <a:lnTo>
                    <a:pt x="1604" y="3857"/>
                  </a:lnTo>
                  <a:lnTo>
                    <a:pt x="1632" y="3916"/>
                  </a:lnTo>
                  <a:lnTo>
                    <a:pt x="1665" y="3973"/>
                  </a:lnTo>
                  <a:lnTo>
                    <a:pt x="1705" y="4024"/>
                  </a:lnTo>
                  <a:lnTo>
                    <a:pt x="1751" y="4070"/>
                  </a:lnTo>
                  <a:lnTo>
                    <a:pt x="1801" y="4113"/>
                  </a:lnTo>
                  <a:lnTo>
                    <a:pt x="1853" y="4148"/>
                  </a:lnTo>
                  <a:lnTo>
                    <a:pt x="1911" y="4179"/>
                  </a:lnTo>
                  <a:lnTo>
                    <a:pt x="1971" y="4206"/>
                  </a:lnTo>
                  <a:lnTo>
                    <a:pt x="2032" y="4226"/>
                  </a:lnTo>
                  <a:lnTo>
                    <a:pt x="2101" y="4241"/>
                  </a:lnTo>
                  <a:lnTo>
                    <a:pt x="2101" y="4396"/>
                  </a:lnTo>
                  <a:lnTo>
                    <a:pt x="2105" y="4428"/>
                  </a:lnTo>
                  <a:lnTo>
                    <a:pt x="2115" y="4456"/>
                  </a:lnTo>
                  <a:lnTo>
                    <a:pt x="2131" y="4481"/>
                  </a:lnTo>
                  <a:lnTo>
                    <a:pt x="2153" y="4502"/>
                  </a:lnTo>
                  <a:lnTo>
                    <a:pt x="2179" y="4519"/>
                  </a:lnTo>
                  <a:lnTo>
                    <a:pt x="2209" y="4528"/>
                  </a:lnTo>
                  <a:lnTo>
                    <a:pt x="2239" y="4530"/>
                  </a:lnTo>
                  <a:lnTo>
                    <a:pt x="2270" y="4525"/>
                  </a:lnTo>
                  <a:lnTo>
                    <a:pt x="2298" y="4515"/>
                  </a:lnTo>
                  <a:lnTo>
                    <a:pt x="2323" y="4497"/>
                  </a:lnTo>
                  <a:lnTo>
                    <a:pt x="2343" y="4476"/>
                  </a:lnTo>
                  <a:lnTo>
                    <a:pt x="2356" y="4452"/>
                  </a:lnTo>
                  <a:lnTo>
                    <a:pt x="2366" y="4424"/>
                  </a:lnTo>
                  <a:lnTo>
                    <a:pt x="2369" y="4396"/>
                  </a:lnTo>
                  <a:lnTo>
                    <a:pt x="2369" y="4254"/>
                  </a:lnTo>
                  <a:lnTo>
                    <a:pt x="2435" y="4246"/>
                  </a:lnTo>
                  <a:lnTo>
                    <a:pt x="2503" y="4234"/>
                  </a:lnTo>
                  <a:lnTo>
                    <a:pt x="2568" y="4214"/>
                  </a:lnTo>
                  <a:lnTo>
                    <a:pt x="2630" y="4189"/>
                  </a:lnTo>
                  <a:lnTo>
                    <a:pt x="2690" y="4160"/>
                  </a:lnTo>
                  <a:lnTo>
                    <a:pt x="2746" y="4120"/>
                  </a:lnTo>
                  <a:lnTo>
                    <a:pt x="2794" y="4078"/>
                  </a:lnTo>
                  <a:lnTo>
                    <a:pt x="2837" y="4030"/>
                  </a:lnTo>
                  <a:lnTo>
                    <a:pt x="2872" y="3978"/>
                  </a:lnTo>
                  <a:lnTo>
                    <a:pt x="2900" y="3920"/>
                  </a:lnTo>
                  <a:lnTo>
                    <a:pt x="2920" y="3858"/>
                  </a:lnTo>
                  <a:lnTo>
                    <a:pt x="2931" y="3796"/>
                  </a:lnTo>
                  <a:lnTo>
                    <a:pt x="2935" y="3738"/>
                  </a:lnTo>
                  <a:lnTo>
                    <a:pt x="2930" y="3678"/>
                  </a:lnTo>
                  <a:lnTo>
                    <a:pt x="2920" y="3620"/>
                  </a:lnTo>
                  <a:lnTo>
                    <a:pt x="2902" y="3564"/>
                  </a:lnTo>
                  <a:lnTo>
                    <a:pt x="2877" y="3511"/>
                  </a:lnTo>
                  <a:lnTo>
                    <a:pt x="2878" y="3514"/>
                  </a:lnTo>
                  <a:lnTo>
                    <a:pt x="2882" y="3518"/>
                  </a:lnTo>
                  <a:lnTo>
                    <a:pt x="2883" y="3521"/>
                  </a:lnTo>
                  <a:lnTo>
                    <a:pt x="2885" y="3524"/>
                  </a:lnTo>
                  <a:lnTo>
                    <a:pt x="2887" y="3527"/>
                  </a:lnTo>
                  <a:lnTo>
                    <a:pt x="2887" y="3527"/>
                  </a:lnTo>
                  <a:lnTo>
                    <a:pt x="2887" y="3529"/>
                  </a:lnTo>
                  <a:lnTo>
                    <a:pt x="2887" y="3527"/>
                  </a:lnTo>
                  <a:lnTo>
                    <a:pt x="2885" y="3526"/>
                  </a:lnTo>
                  <a:lnTo>
                    <a:pt x="2883" y="3523"/>
                  </a:lnTo>
                  <a:lnTo>
                    <a:pt x="2880" y="3516"/>
                  </a:lnTo>
                  <a:lnTo>
                    <a:pt x="2877" y="3509"/>
                  </a:lnTo>
                  <a:lnTo>
                    <a:pt x="2872" y="3503"/>
                  </a:lnTo>
                  <a:lnTo>
                    <a:pt x="2869" y="3496"/>
                  </a:lnTo>
                  <a:lnTo>
                    <a:pt x="2867" y="3493"/>
                  </a:lnTo>
                  <a:lnTo>
                    <a:pt x="2865" y="3491"/>
                  </a:lnTo>
                  <a:lnTo>
                    <a:pt x="2865" y="3489"/>
                  </a:lnTo>
                  <a:lnTo>
                    <a:pt x="2865" y="3491"/>
                  </a:lnTo>
                  <a:lnTo>
                    <a:pt x="2867" y="3491"/>
                  </a:lnTo>
                  <a:lnTo>
                    <a:pt x="2869" y="3494"/>
                  </a:lnTo>
                  <a:lnTo>
                    <a:pt x="2870" y="3498"/>
                  </a:lnTo>
                  <a:lnTo>
                    <a:pt x="2872" y="3501"/>
                  </a:lnTo>
                  <a:lnTo>
                    <a:pt x="2874" y="3504"/>
                  </a:lnTo>
                  <a:lnTo>
                    <a:pt x="2877" y="3509"/>
                  </a:lnTo>
                  <a:lnTo>
                    <a:pt x="2847" y="3466"/>
                  </a:lnTo>
                  <a:lnTo>
                    <a:pt x="2814" y="3427"/>
                  </a:lnTo>
                  <a:lnTo>
                    <a:pt x="2776" y="3392"/>
                  </a:lnTo>
                  <a:lnTo>
                    <a:pt x="2735" y="3362"/>
                  </a:lnTo>
                  <a:lnTo>
                    <a:pt x="2692" y="3334"/>
                  </a:lnTo>
                  <a:lnTo>
                    <a:pt x="2645" y="3311"/>
                  </a:lnTo>
                  <a:lnTo>
                    <a:pt x="2597" y="3291"/>
                  </a:lnTo>
                  <a:lnTo>
                    <a:pt x="2523" y="3264"/>
                  </a:lnTo>
                  <a:lnTo>
                    <a:pt x="2445" y="3241"/>
                  </a:lnTo>
                  <a:lnTo>
                    <a:pt x="2369" y="3223"/>
                  </a:lnTo>
                  <a:lnTo>
                    <a:pt x="2369" y="2715"/>
                  </a:lnTo>
                  <a:lnTo>
                    <a:pt x="2417" y="2727"/>
                  </a:lnTo>
                  <a:lnTo>
                    <a:pt x="2465" y="2742"/>
                  </a:lnTo>
                  <a:lnTo>
                    <a:pt x="2510" y="2761"/>
                  </a:lnTo>
                  <a:lnTo>
                    <a:pt x="2553" y="2788"/>
                  </a:lnTo>
                  <a:lnTo>
                    <a:pt x="2587" y="2818"/>
                  </a:lnTo>
                  <a:lnTo>
                    <a:pt x="2616" y="2854"/>
                  </a:lnTo>
                  <a:lnTo>
                    <a:pt x="2627" y="2874"/>
                  </a:lnTo>
                  <a:lnTo>
                    <a:pt x="2637" y="2895"/>
                  </a:lnTo>
                  <a:lnTo>
                    <a:pt x="2645" y="2919"/>
                  </a:lnTo>
                  <a:lnTo>
                    <a:pt x="2652" y="2940"/>
                  </a:lnTo>
                  <a:lnTo>
                    <a:pt x="2667" y="2968"/>
                  </a:lnTo>
                  <a:lnTo>
                    <a:pt x="2687" y="2991"/>
                  </a:lnTo>
                  <a:lnTo>
                    <a:pt x="2711" y="3010"/>
                  </a:lnTo>
                  <a:lnTo>
                    <a:pt x="2740" y="3021"/>
                  </a:lnTo>
                  <a:lnTo>
                    <a:pt x="2771" y="3026"/>
                  </a:lnTo>
                  <a:lnTo>
                    <a:pt x="2802" y="3025"/>
                  </a:lnTo>
                  <a:lnTo>
                    <a:pt x="2832" y="3015"/>
                  </a:lnTo>
                  <a:lnTo>
                    <a:pt x="2859" y="2998"/>
                  </a:lnTo>
                  <a:lnTo>
                    <a:pt x="2880" y="2977"/>
                  </a:lnTo>
                  <a:lnTo>
                    <a:pt x="2898" y="2948"/>
                  </a:lnTo>
                  <a:lnTo>
                    <a:pt x="2907" y="2925"/>
                  </a:lnTo>
                  <a:lnTo>
                    <a:pt x="2910" y="2899"/>
                  </a:lnTo>
                  <a:lnTo>
                    <a:pt x="2908" y="2872"/>
                  </a:lnTo>
                  <a:lnTo>
                    <a:pt x="2903" y="2849"/>
                  </a:lnTo>
                  <a:lnTo>
                    <a:pt x="2897" y="2824"/>
                  </a:lnTo>
                  <a:lnTo>
                    <a:pt x="2877" y="2776"/>
                  </a:lnTo>
                  <a:lnTo>
                    <a:pt x="2849" y="2720"/>
                  </a:lnTo>
                  <a:lnTo>
                    <a:pt x="2812" y="2669"/>
                  </a:lnTo>
                  <a:lnTo>
                    <a:pt x="2771" y="2622"/>
                  </a:lnTo>
                  <a:lnTo>
                    <a:pt x="2721" y="2579"/>
                  </a:lnTo>
                  <a:lnTo>
                    <a:pt x="2667" y="2541"/>
                  </a:lnTo>
                  <a:lnTo>
                    <a:pt x="2609" y="2512"/>
                  </a:lnTo>
                  <a:lnTo>
                    <a:pt x="2548" y="2487"/>
                  </a:lnTo>
                  <a:lnTo>
                    <a:pt x="2485" y="2467"/>
                  </a:lnTo>
                  <a:lnTo>
                    <a:pt x="2421" y="2452"/>
                  </a:lnTo>
                  <a:lnTo>
                    <a:pt x="2369" y="2444"/>
                  </a:lnTo>
                  <a:lnTo>
                    <a:pt x="2369" y="2297"/>
                  </a:lnTo>
                  <a:lnTo>
                    <a:pt x="2366" y="2267"/>
                  </a:lnTo>
                  <a:lnTo>
                    <a:pt x="2354" y="2239"/>
                  </a:lnTo>
                  <a:lnTo>
                    <a:pt x="2338" y="2212"/>
                  </a:lnTo>
                  <a:lnTo>
                    <a:pt x="2316" y="2192"/>
                  </a:lnTo>
                  <a:lnTo>
                    <a:pt x="2292" y="2176"/>
                  </a:lnTo>
                  <a:lnTo>
                    <a:pt x="2262" y="2166"/>
                  </a:lnTo>
                  <a:lnTo>
                    <a:pt x="2230" y="2164"/>
                  </a:lnTo>
                  <a:close/>
                  <a:moveTo>
                    <a:pt x="1346" y="0"/>
                  </a:moveTo>
                  <a:lnTo>
                    <a:pt x="1389" y="2"/>
                  </a:lnTo>
                  <a:lnTo>
                    <a:pt x="1433" y="10"/>
                  </a:lnTo>
                  <a:lnTo>
                    <a:pt x="1480" y="23"/>
                  </a:lnTo>
                  <a:lnTo>
                    <a:pt x="1528" y="40"/>
                  </a:lnTo>
                  <a:lnTo>
                    <a:pt x="1577" y="58"/>
                  </a:lnTo>
                  <a:lnTo>
                    <a:pt x="1627" y="79"/>
                  </a:lnTo>
                  <a:lnTo>
                    <a:pt x="1680" y="103"/>
                  </a:lnTo>
                  <a:lnTo>
                    <a:pt x="1731" y="126"/>
                  </a:lnTo>
                  <a:lnTo>
                    <a:pt x="1784" y="147"/>
                  </a:lnTo>
                  <a:lnTo>
                    <a:pt x="1837" y="167"/>
                  </a:lnTo>
                  <a:lnTo>
                    <a:pt x="1891" y="185"/>
                  </a:lnTo>
                  <a:lnTo>
                    <a:pt x="1944" y="199"/>
                  </a:lnTo>
                  <a:lnTo>
                    <a:pt x="1999" y="207"/>
                  </a:lnTo>
                  <a:lnTo>
                    <a:pt x="2052" y="212"/>
                  </a:lnTo>
                  <a:lnTo>
                    <a:pt x="2106" y="208"/>
                  </a:lnTo>
                  <a:lnTo>
                    <a:pt x="2153" y="200"/>
                  </a:lnTo>
                  <a:lnTo>
                    <a:pt x="2206" y="189"/>
                  </a:lnTo>
                  <a:lnTo>
                    <a:pt x="2263" y="174"/>
                  </a:lnTo>
                  <a:lnTo>
                    <a:pt x="2323" y="157"/>
                  </a:lnTo>
                  <a:lnTo>
                    <a:pt x="2387" y="139"/>
                  </a:lnTo>
                  <a:lnTo>
                    <a:pt x="2452" y="121"/>
                  </a:lnTo>
                  <a:lnTo>
                    <a:pt x="2520" y="103"/>
                  </a:lnTo>
                  <a:lnTo>
                    <a:pt x="2587" y="83"/>
                  </a:lnTo>
                  <a:lnTo>
                    <a:pt x="2655" y="66"/>
                  </a:lnTo>
                  <a:lnTo>
                    <a:pt x="2721" y="50"/>
                  </a:lnTo>
                  <a:lnTo>
                    <a:pt x="2786" y="35"/>
                  </a:lnTo>
                  <a:lnTo>
                    <a:pt x="2849" y="25"/>
                  </a:lnTo>
                  <a:lnTo>
                    <a:pt x="2908" y="17"/>
                  </a:lnTo>
                  <a:lnTo>
                    <a:pt x="2964" y="13"/>
                  </a:lnTo>
                  <a:lnTo>
                    <a:pt x="3016" y="13"/>
                  </a:lnTo>
                  <a:lnTo>
                    <a:pt x="3060" y="18"/>
                  </a:lnTo>
                  <a:lnTo>
                    <a:pt x="3079" y="26"/>
                  </a:lnTo>
                  <a:lnTo>
                    <a:pt x="3093" y="43"/>
                  </a:lnTo>
                  <a:lnTo>
                    <a:pt x="3103" y="65"/>
                  </a:lnTo>
                  <a:lnTo>
                    <a:pt x="3110" y="93"/>
                  </a:lnTo>
                  <a:lnTo>
                    <a:pt x="3112" y="127"/>
                  </a:lnTo>
                  <a:lnTo>
                    <a:pt x="3108" y="167"/>
                  </a:lnTo>
                  <a:lnTo>
                    <a:pt x="3103" y="210"/>
                  </a:lnTo>
                  <a:lnTo>
                    <a:pt x="3093" y="260"/>
                  </a:lnTo>
                  <a:lnTo>
                    <a:pt x="3080" y="311"/>
                  </a:lnTo>
                  <a:lnTo>
                    <a:pt x="3062" y="366"/>
                  </a:lnTo>
                  <a:lnTo>
                    <a:pt x="3042" y="424"/>
                  </a:lnTo>
                  <a:lnTo>
                    <a:pt x="3019" y="485"/>
                  </a:lnTo>
                  <a:lnTo>
                    <a:pt x="2993" y="546"/>
                  </a:lnTo>
                  <a:lnTo>
                    <a:pt x="2963" y="609"/>
                  </a:lnTo>
                  <a:lnTo>
                    <a:pt x="2931" y="672"/>
                  </a:lnTo>
                  <a:lnTo>
                    <a:pt x="2897" y="736"/>
                  </a:lnTo>
                  <a:lnTo>
                    <a:pt x="2860" y="799"/>
                  </a:lnTo>
                  <a:lnTo>
                    <a:pt x="2821" y="860"/>
                  </a:lnTo>
                  <a:lnTo>
                    <a:pt x="2778" y="922"/>
                  </a:lnTo>
                  <a:lnTo>
                    <a:pt x="2735" y="979"/>
                  </a:lnTo>
                  <a:lnTo>
                    <a:pt x="2688" y="1036"/>
                  </a:lnTo>
                  <a:lnTo>
                    <a:pt x="2640" y="1089"/>
                  </a:lnTo>
                  <a:lnTo>
                    <a:pt x="2591" y="1138"/>
                  </a:lnTo>
                  <a:lnTo>
                    <a:pt x="2540" y="1185"/>
                  </a:lnTo>
                  <a:lnTo>
                    <a:pt x="2606" y="1214"/>
                  </a:lnTo>
                  <a:lnTo>
                    <a:pt x="2673" y="1246"/>
                  </a:lnTo>
                  <a:lnTo>
                    <a:pt x="2741" y="1284"/>
                  </a:lnTo>
                  <a:lnTo>
                    <a:pt x="2809" y="1324"/>
                  </a:lnTo>
                  <a:lnTo>
                    <a:pt x="2878" y="1367"/>
                  </a:lnTo>
                  <a:lnTo>
                    <a:pt x="2946" y="1413"/>
                  </a:lnTo>
                  <a:lnTo>
                    <a:pt x="3016" y="1463"/>
                  </a:lnTo>
                  <a:lnTo>
                    <a:pt x="3084" y="1516"/>
                  </a:lnTo>
                  <a:lnTo>
                    <a:pt x="3153" y="1572"/>
                  </a:lnTo>
                  <a:lnTo>
                    <a:pt x="3221" y="1631"/>
                  </a:lnTo>
                  <a:lnTo>
                    <a:pt x="3289" y="1693"/>
                  </a:lnTo>
                  <a:lnTo>
                    <a:pt x="3356" y="1755"/>
                  </a:lnTo>
                  <a:lnTo>
                    <a:pt x="3422" y="1822"/>
                  </a:lnTo>
                  <a:lnTo>
                    <a:pt x="3489" y="1891"/>
                  </a:lnTo>
                  <a:lnTo>
                    <a:pt x="3553" y="1961"/>
                  </a:lnTo>
                  <a:lnTo>
                    <a:pt x="3618" y="2033"/>
                  </a:lnTo>
                  <a:lnTo>
                    <a:pt x="3680" y="2108"/>
                  </a:lnTo>
                  <a:lnTo>
                    <a:pt x="3742" y="2184"/>
                  </a:lnTo>
                  <a:lnTo>
                    <a:pt x="3803" y="2262"/>
                  </a:lnTo>
                  <a:lnTo>
                    <a:pt x="3861" y="2341"/>
                  </a:lnTo>
                  <a:lnTo>
                    <a:pt x="3917" y="2422"/>
                  </a:lnTo>
                  <a:lnTo>
                    <a:pt x="3973" y="2505"/>
                  </a:lnTo>
                  <a:lnTo>
                    <a:pt x="4026" y="2588"/>
                  </a:lnTo>
                  <a:lnTo>
                    <a:pt x="4077" y="2672"/>
                  </a:lnTo>
                  <a:lnTo>
                    <a:pt x="4125" y="2756"/>
                  </a:lnTo>
                  <a:lnTo>
                    <a:pt x="4171" y="2843"/>
                  </a:lnTo>
                  <a:lnTo>
                    <a:pt x="4216" y="2929"/>
                  </a:lnTo>
                  <a:lnTo>
                    <a:pt x="4257" y="3016"/>
                  </a:lnTo>
                  <a:lnTo>
                    <a:pt x="4297" y="3102"/>
                  </a:lnTo>
                  <a:lnTo>
                    <a:pt x="4333" y="3190"/>
                  </a:lnTo>
                  <a:lnTo>
                    <a:pt x="4367" y="3278"/>
                  </a:lnTo>
                  <a:lnTo>
                    <a:pt x="4396" y="3365"/>
                  </a:lnTo>
                  <a:lnTo>
                    <a:pt x="4423" y="3453"/>
                  </a:lnTo>
                  <a:lnTo>
                    <a:pt x="4446" y="3541"/>
                  </a:lnTo>
                  <a:lnTo>
                    <a:pt x="4467" y="3627"/>
                  </a:lnTo>
                  <a:lnTo>
                    <a:pt x="4484" y="3713"/>
                  </a:lnTo>
                  <a:lnTo>
                    <a:pt x="4495" y="3799"/>
                  </a:lnTo>
                  <a:lnTo>
                    <a:pt x="4505" y="3883"/>
                  </a:lnTo>
                  <a:lnTo>
                    <a:pt x="4510" y="3968"/>
                  </a:lnTo>
                  <a:lnTo>
                    <a:pt x="4510" y="4050"/>
                  </a:lnTo>
                  <a:lnTo>
                    <a:pt x="4509" y="4133"/>
                  </a:lnTo>
                  <a:lnTo>
                    <a:pt x="4500" y="4212"/>
                  </a:lnTo>
                  <a:lnTo>
                    <a:pt x="4489" y="4292"/>
                  </a:lnTo>
                  <a:lnTo>
                    <a:pt x="4472" y="4370"/>
                  </a:lnTo>
                  <a:lnTo>
                    <a:pt x="4451" y="4446"/>
                  </a:lnTo>
                  <a:lnTo>
                    <a:pt x="4424" y="4520"/>
                  </a:lnTo>
                  <a:lnTo>
                    <a:pt x="4393" y="4591"/>
                  </a:lnTo>
                  <a:lnTo>
                    <a:pt x="4357" y="4663"/>
                  </a:lnTo>
                  <a:lnTo>
                    <a:pt x="4315" y="4730"/>
                  </a:lnTo>
                  <a:lnTo>
                    <a:pt x="4269" y="4797"/>
                  </a:lnTo>
                  <a:lnTo>
                    <a:pt x="4216" y="4859"/>
                  </a:lnTo>
                  <a:lnTo>
                    <a:pt x="4158" y="4921"/>
                  </a:lnTo>
                  <a:lnTo>
                    <a:pt x="4095" y="4979"/>
                  </a:lnTo>
                  <a:lnTo>
                    <a:pt x="4026" y="5033"/>
                  </a:lnTo>
                  <a:lnTo>
                    <a:pt x="3950" y="5086"/>
                  </a:lnTo>
                  <a:lnTo>
                    <a:pt x="3869" y="5136"/>
                  </a:lnTo>
                  <a:lnTo>
                    <a:pt x="3781" y="5182"/>
                  </a:lnTo>
                  <a:lnTo>
                    <a:pt x="3687" y="5225"/>
                  </a:lnTo>
                  <a:lnTo>
                    <a:pt x="3586" y="5263"/>
                  </a:lnTo>
                  <a:lnTo>
                    <a:pt x="3480" y="5300"/>
                  </a:lnTo>
                  <a:lnTo>
                    <a:pt x="3366" y="5333"/>
                  </a:lnTo>
                  <a:lnTo>
                    <a:pt x="3246" y="5361"/>
                  </a:lnTo>
                  <a:lnTo>
                    <a:pt x="3117" y="5386"/>
                  </a:lnTo>
                  <a:lnTo>
                    <a:pt x="2983" y="5405"/>
                  </a:lnTo>
                  <a:lnTo>
                    <a:pt x="2840" y="5422"/>
                  </a:lnTo>
                  <a:lnTo>
                    <a:pt x="2692" y="5434"/>
                  </a:lnTo>
                  <a:lnTo>
                    <a:pt x="2535" y="5442"/>
                  </a:lnTo>
                  <a:lnTo>
                    <a:pt x="2369" y="5443"/>
                  </a:lnTo>
                  <a:lnTo>
                    <a:pt x="2197" y="5442"/>
                  </a:lnTo>
                  <a:lnTo>
                    <a:pt x="2017" y="5435"/>
                  </a:lnTo>
                  <a:lnTo>
                    <a:pt x="1829" y="5424"/>
                  </a:lnTo>
                  <a:lnTo>
                    <a:pt x="1673" y="5410"/>
                  </a:lnTo>
                  <a:lnTo>
                    <a:pt x="1526" y="5392"/>
                  </a:lnTo>
                  <a:lnTo>
                    <a:pt x="1387" y="5369"/>
                  </a:lnTo>
                  <a:lnTo>
                    <a:pt x="1255" y="5341"/>
                  </a:lnTo>
                  <a:lnTo>
                    <a:pt x="1131" y="5309"/>
                  </a:lnTo>
                  <a:lnTo>
                    <a:pt x="1015" y="5273"/>
                  </a:lnTo>
                  <a:lnTo>
                    <a:pt x="904" y="5233"/>
                  </a:lnTo>
                  <a:lnTo>
                    <a:pt x="802" y="5190"/>
                  </a:lnTo>
                  <a:lnTo>
                    <a:pt x="706" y="5142"/>
                  </a:lnTo>
                  <a:lnTo>
                    <a:pt x="618" y="5093"/>
                  </a:lnTo>
                  <a:lnTo>
                    <a:pt x="536" y="5038"/>
                  </a:lnTo>
                  <a:lnTo>
                    <a:pt x="460" y="4982"/>
                  </a:lnTo>
                  <a:lnTo>
                    <a:pt x="390" y="4921"/>
                  </a:lnTo>
                  <a:lnTo>
                    <a:pt x="327" y="4858"/>
                  </a:lnTo>
                  <a:lnTo>
                    <a:pt x="269" y="4792"/>
                  </a:lnTo>
                  <a:lnTo>
                    <a:pt x="218" y="4724"/>
                  </a:lnTo>
                  <a:lnTo>
                    <a:pt x="174" y="4653"/>
                  </a:lnTo>
                  <a:lnTo>
                    <a:pt x="134" y="4578"/>
                  </a:lnTo>
                  <a:lnTo>
                    <a:pt x="99" y="4504"/>
                  </a:lnTo>
                  <a:lnTo>
                    <a:pt x="69" y="4426"/>
                  </a:lnTo>
                  <a:lnTo>
                    <a:pt x="46" y="4345"/>
                  </a:lnTo>
                  <a:lnTo>
                    <a:pt x="26" y="4264"/>
                  </a:lnTo>
                  <a:lnTo>
                    <a:pt x="13" y="4181"/>
                  </a:lnTo>
                  <a:lnTo>
                    <a:pt x="5" y="4097"/>
                  </a:lnTo>
                  <a:lnTo>
                    <a:pt x="0" y="4011"/>
                  </a:lnTo>
                  <a:lnTo>
                    <a:pt x="0" y="3925"/>
                  </a:lnTo>
                  <a:lnTo>
                    <a:pt x="3" y="3835"/>
                  </a:lnTo>
                  <a:lnTo>
                    <a:pt x="13" y="3748"/>
                  </a:lnTo>
                  <a:lnTo>
                    <a:pt x="25" y="3657"/>
                  </a:lnTo>
                  <a:lnTo>
                    <a:pt x="41" y="3567"/>
                  </a:lnTo>
                  <a:lnTo>
                    <a:pt x="61" y="3476"/>
                  </a:lnTo>
                  <a:lnTo>
                    <a:pt x="86" y="3385"/>
                  </a:lnTo>
                  <a:lnTo>
                    <a:pt x="112" y="3294"/>
                  </a:lnTo>
                  <a:lnTo>
                    <a:pt x="144" y="3203"/>
                  </a:lnTo>
                  <a:lnTo>
                    <a:pt x="177" y="3111"/>
                  </a:lnTo>
                  <a:lnTo>
                    <a:pt x="215" y="3020"/>
                  </a:lnTo>
                  <a:lnTo>
                    <a:pt x="255" y="2930"/>
                  </a:lnTo>
                  <a:lnTo>
                    <a:pt x="296" y="2839"/>
                  </a:lnTo>
                  <a:lnTo>
                    <a:pt x="341" y="2750"/>
                  </a:lnTo>
                  <a:lnTo>
                    <a:pt x="389" y="2662"/>
                  </a:lnTo>
                  <a:lnTo>
                    <a:pt x="438" y="2574"/>
                  </a:lnTo>
                  <a:lnTo>
                    <a:pt x="491" y="2487"/>
                  </a:lnTo>
                  <a:lnTo>
                    <a:pt x="546" y="2402"/>
                  </a:lnTo>
                  <a:lnTo>
                    <a:pt x="600" y="2318"/>
                  </a:lnTo>
                  <a:lnTo>
                    <a:pt x="658" y="2237"/>
                  </a:lnTo>
                  <a:lnTo>
                    <a:pt x="718" y="2156"/>
                  </a:lnTo>
                  <a:lnTo>
                    <a:pt x="779" y="2076"/>
                  </a:lnTo>
                  <a:lnTo>
                    <a:pt x="840" y="2000"/>
                  </a:lnTo>
                  <a:lnTo>
                    <a:pt x="904" y="1926"/>
                  </a:lnTo>
                  <a:lnTo>
                    <a:pt x="969" y="1853"/>
                  </a:lnTo>
                  <a:lnTo>
                    <a:pt x="1033" y="1784"/>
                  </a:lnTo>
                  <a:lnTo>
                    <a:pt x="1099" y="1716"/>
                  </a:lnTo>
                  <a:lnTo>
                    <a:pt x="1166" y="1651"/>
                  </a:lnTo>
                  <a:lnTo>
                    <a:pt x="1232" y="1588"/>
                  </a:lnTo>
                  <a:lnTo>
                    <a:pt x="1300" y="1530"/>
                  </a:lnTo>
                  <a:lnTo>
                    <a:pt x="1367" y="1474"/>
                  </a:lnTo>
                  <a:lnTo>
                    <a:pt x="1435" y="1421"/>
                  </a:lnTo>
                  <a:lnTo>
                    <a:pt x="1501" y="1373"/>
                  </a:lnTo>
                  <a:lnTo>
                    <a:pt x="1569" y="1327"/>
                  </a:lnTo>
                  <a:lnTo>
                    <a:pt x="1635" y="1286"/>
                  </a:lnTo>
                  <a:lnTo>
                    <a:pt x="1701" y="1248"/>
                  </a:lnTo>
                  <a:lnTo>
                    <a:pt x="1766" y="1214"/>
                  </a:lnTo>
                  <a:lnTo>
                    <a:pt x="1703" y="1170"/>
                  </a:lnTo>
                  <a:lnTo>
                    <a:pt x="1642" y="1122"/>
                  </a:lnTo>
                  <a:lnTo>
                    <a:pt x="1584" y="1069"/>
                  </a:lnTo>
                  <a:lnTo>
                    <a:pt x="1529" y="1013"/>
                  </a:lnTo>
                  <a:lnTo>
                    <a:pt x="1476" y="953"/>
                  </a:lnTo>
                  <a:lnTo>
                    <a:pt x="1427" y="892"/>
                  </a:lnTo>
                  <a:lnTo>
                    <a:pt x="1382" y="829"/>
                  </a:lnTo>
                  <a:lnTo>
                    <a:pt x="1339" y="764"/>
                  </a:lnTo>
                  <a:lnTo>
                    <a:pt x="1301" y="698"/>
                  </a:lnTo>
                  <a:lnTo>
                    <a:pt x="1266" y="634"/>
                  </a:lnTo>
                  <a:lnTo>
                    <a:pt x="1235" y="569"/>
                  </a:lnTo>
                  <a:lnTo>
                    <a:pt x="1209" y="505"/>
                  </a:lnTo>
                  <a:lnTo>
                    <a:pt x="1187" y="443"/>
                  </a:lnTo>
                  <a:lnTo>
                    <a:pt x="1171" y="382"/>
                  </a:lnTo>
                  <a:lnTo>
                    <a:pt x="1157" y="326"/>
                  </a:lnTo>
                  <a:lnTo>
                    <a:pt x="1151" y="271"/>
                  </a:lnTo>
                  <a:lnTo>
                    <a:pt x="1149" y="222"/>
                  </a:lnTo>
                  <a:lnTo>
                    <a:pt x="1152" y="175"/>
                  </a:lnTo>
                  <a:lnTo>
                    <a:pt x="1161" y="134"/>
                  </a:lnTo>
                  <a:lnTo>
                    <a:pt x="1176" y="99"/>
                  </a:lnTo>
                  <a:lnTo>
                    <a:pt x="1197" y="69"/>
                  </a:lnTo>
                  <a:lnTo>
                    <a:pt x="1230" y="38"/>
                  </a:lnTo>
                  <a:lnTo>
                    <a:pt x="1266" y="18"/>
                  </a:lnTo>
                  <a:lnTo>
                    <a:pt x="1306" y="5"/>
                  </a:lnTo>
                  <a:lnTo>
                    <a:pt x="1346" y="0"/>
                  </a:lnTo>
                  <a:close/>
                </a:path>
              </a:pathLst>
            </a:custGeom>
            <a:grpFill/>
            <a:ln w="0">
              <a:noFill/>
              <a:prstDash val="solid"/>
              <a:round/>
            </a:ln>
          </p:spPr>
          <p:txBody>
            <a:bodyPr/>
            <a:lstStyle/>
            <a:p>
              <a:pPr eaLnBrk="1" fontAlgn="auto" hangingPunct="1">
                <a:spcBef>
                  <a:spcPts val="0"/>
                </a:spcBef>
                <a:spcAft>
                  <a:spcPts val="0"/>
                </a:spcAft>
                <a:defRPr/>
              </a:pPr>
              <a:endParaRPr lang="en-US">
                <a:latin typeface="微软雅黑" panose="020B0503020204020204" pitchFamily="34" charset="-122"/>
                <a:ea typeface="微软雅黑" panose="020B0503020204020204" pitchFamily="34" charset="-122"/>
              </a:endParaRPr>
            </a:p>
          </p:txBody>
        </p:sp>
        <p:sp>
          <p:nvSpPr>
            <p:cNvPr id="17" name="Freeform 1141"/>
            <p:cNvSpPr/>
            <p:nvPr/>
          </p:nvSpPr>
          <p:spPr bwMode="auto">
            <a:xfrm>
              <a:off x="4031" y="2718"/>
              <a:ext cx="0" cy="1"/>
            </a:xfrm>
            <a:custGeom>
              <a:avLst/>
              <a:gdLst>
                <a:gd name="T0" fmla="*/ 2 w 2"/>
                <a:gd name="T1" fmla="*/ 0 h 3"/>
                <a:gd name="T2" fmla="*/ 2 w 2"/>
                <a:gd name="T3" fmla="*/ 2 h 3"/>
                <a:gd name="T4" fmla="*/ 0 w 2"/>
                <a:gd name="T5" fmla="*/ 3 h 3"/>
                <a:gd name="T6" fmla="*/ 2 w 2"/>
                <a:gd name="T7" fmla="*/ 2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lnTo>
                    <a:pt x="2" y="2"/>
                  </a:lnTo>
                  <a:lnTo>
                    <a:pt x="0" y="3"/>
                  </a:lnTo>
                  <a:lnTo>
                    <a:pt x="2" y="2"/>
                  </a:lnTo>
                  <a:lnTo>
                    <a:pt x="2" y="0"/>
                  </a:lnTo>
                  <a:close/>
                </a:path>
              </a:pathLst>
            </a:custGeom>
            <a:grpFill/>
            <a:ln w="0">
              <a:noFill/>
              <a:prstDash val="solid"/>
              <a:round/>
            </a:ln>
          </p:spPr>
          <p:txBody>
            <a:bodyPr/>
            <a:lstStyle/>
            <a:p>
              <a:pPr eaLnBrk="1" fontAlgn="auto" hangingPunct="1">
                <a:spcBef>
                  <a:spcPts val="0"/>
                </a:spcBef>
                <a:spcAft>
                  <a:spcPts val="0"/>
                </a:spcAft>
                <a:defRPr/>
              </a:pPr>
              <a:endParaRPr lang="en-US">
                <a:latin typeface="微软雅黑" panose="020B0503020204020204" pitchFamily="34" charset="-122"/>
                <a:ea typeface="微软雅黑" panose="020B0503020204020204" pitchFamily="34" charset="-122"/>
              </a:endParaRPr>
            </a:p>
          </p:txBody>
        </p:sp>
      </p:grpSp>
      <p:sp>
        <p:nvSpPr>
          <p:cNvPr id="18" name="文本框 17"/>
          <p:cNvSpPr txBox="1"/>
          <p:nvPr/>
        </p:nvSpPr>
        <p:spPr>
          <a:xfrm>
            <a:off x="2645182" y="2383326"/>
            <a:ext cx="2695891" cy="99456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2645182" y="2139241"/>
            <a:ext cx="1337924"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927678" y="3995017"/>
            <a:ext cx="3528152" cy="532903"/>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1927678" y="3750932"/>
            <a:ext cx="1337924"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1927678" y="5073621"/>
            <a:ext cx="3528152" cy="532903"/>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927678" y="4829536"/>
            <a:ext cx="1337924"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descr="986827bcaf29e7c4c3ffdf0ecf5b5a0a182d8213854fc-cdh2oM_fw658"/>
          <p:cNvPicPr>
            <a:picLocks noChangeAspect="1"/>
          </p:cNvPicPr>
          <p:nvPr/>
        </p:nvPicPr>
        <p:blipFill>
          <a:blip r:embed="rId1"/>
          <a:stretch>
            <a:fillRect/>
          </a:stretch>
        </p:blipFill>
        <p:spPr>
          <a:xfrm>
            <a:off x="5925820" y="2484120"/>
            <a:ext cx="5858510" cy="3089910"/>
          </a:xfrm>
          <a:prstGeom prst="rect">
            <a:avLst/>
          </a:prstGeom>
        </p:spPr>
      </p:pic>
      <p:sp>
        <p:nvSpPr>
          <p:cNvPr id="3" name="文本框 2"/>
          <p:cNvSpPr txBox="1"/>
          <p:nvPr/>
        </p:nvSpPr>
        <p:spPr>
          <a:xfrm>
            <a:off x="629331" y="443969"/>
            <a:ext cx="3426179" cy="583565"/>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652481" y="952799"/>
            <a:ext cx="2532099" cy="375552"/>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7" name="矩形: 圆角 25"/>
          <p:cNvSpPr/>
          <p:nvPr/>
        </p:nvSpPr>
        <p:spPr>
          <a:xfrm rot="2700000" flipH="1">
            <a:off x="-362154" y="502441"/>
            <a:ext cx="724306" cy="72477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29331" y="443969"/>
            <a:ext cx="3426179" cy="583565"/>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652481" y="952799"/>
            <a:ext cx="2532099" cy="375552"/>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2" name="矩形: 圆角 25"/>
          <p:cNvSpPr/>
          <p:nvPr/>
        </p:nvSpPr>
        <p:spPr>
          <a:xfrm rot="2700000" flipH="1">
            <a:off x="-362154" y="502441"/>
            <a:ext cx="724306" cy="72477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nvGrpSpPr>
          <p:cNvPr id="11" name="Group 61"/>
          <p:cNvGrpSpPr/>
          <p:nvPr/>
        </p:nvGrpSpPr>
        <p:grpSpPr>
          <a:xfrm rot="5400000" flipH="1">
            <a:off x="7029932" y="2678518"/>
            <a:ext cx="531108" cy="2615076"/>
            <a:chOff x="1447799" y="1047750"/>
            <a:chExt cx="609602" cy="3352800"/>
          </a:xfrm>
          <a:solidFill>
            <a:schemeClr val="accent1"/>
          </a:solidFill>
        </p:grpSpPr>
        <p:sp>
          <p:nvSpPr>
            <p:cNvPr id="12" name="Flowchart: Manual Input 50"/>
            <p:cNvSpPr/>
            <p:nvPr/>
          </p:nvSpPr>
          <p:spPr bwMode="auto">
            <a:xfrm>
              <a:off x="1447799" y="10477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sp>
          <p:nvSpPr>
            <p:cNvPr id="13" name="Flowchart: Manual Input 51"/>
            <p:cNvSpPr/>
            <p:nvPr/>
          </p:nvSpPr>
          <p:spPr bwMode="auto">
            <a:xfrm rot="10800000">
              <a:off x="1447799" y="18859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grpSp>
      <p:sp>
        <p:nvSpPr>
          <p:cNvPr id="14" name="Rectangle 52"/>
          <p:cNvSpPr/>
          <p:nvPr/>
        </p:nvSpPr>
        <p:spPr>
          <a:xfrm rot="5400000">
            <a:off x="6773620" y="1891095"/>
            <a:ext cx="1432612" cy="2226203"/>
          </a:xfrm>
          <a:prstGeom prst="rect">
            <a:avLst/>
          </a:prstGeom>
          <a:solidFill>
            <a:srgbClr val="4B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微软雅黑" panose="020B0503020204020204" pitchFamily="34" charset="-122"/>
              <a:ea typeface="微软雅黑" panose="020B0503020204020204" pitchFamily="34" charset="-122"/>
            </a:endParaRPr>
          </a:p>
        </p:txBody>
      </p:sp>
      <p:sp>
        <p:nvSpPr>
          <p:cNvPr id="15" name="Parallelogram 54"/>
          <p:cNvSpPr/>
          <p:nvPr/>
        </p:nvSpPr>
        <p:spPr>
          <a:xfrm rot="10800000">
            <a:off x="6249468" y="2287890"/>
            <a:ext cx="2353569" cy="569231"/>
          </a:xfrm>
          <a:prstGeom prst="parallelogram">
            <a:avLst>
              <a:gd name="adj" fmla="val 2109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16" name="Text Placeholder 3"/>
          <p:cNvSpPr txBox="1"/>
          <p:nvPr/>
        </p:nvSpPr>
        <p:spPr>
          <a:xfrm>
            <a:off x="6914629" y="2434129"/>
            <a:ext cx="1111971"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KEY WORD</a:t>
            </a:r>
            <a:endPar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7" name="Group 132"/>
          <p:cNvGrpSpPr/>
          <p:nvPr/>
        </p:nvGrpSpPr>
        <p:grpSpPr>
          <a:xfrm rot="16200000" flipH="1">
            <a:off x="9347419" y="2677216"/>
            <a:ext cx="531108" cy="2615076"/>
            <a:chOff x="1447799" y="1047750"/>
            <a:chExt cx="609602" cy="3352800"/>
          </a:xfrm>
          <a:solidFill>
            <a:schemeClr val="accent2"/>
          </a:solidFill>
        </p:grpSpPr>
        <p:sp>
          <p:nvSpPr>
            <p:cNvPr id="21" name="Flowchart: Manual Input 58"/>
            <p:cNvSpPr/>
            <p:nvPr/>
          </p:nvSpPr>
          <p:spPr bwMode="auto">
            <a:xfrm>
              <a:off x="1447799" y="10477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sp>
          <p:nvSpPr>
            <p:cNvPr id="22" name="Flowchart: Manual Input 59"/>
            <p:cNvSpPr/>
            <p:nvPr/>
          </p:nvSpPr>
          <p:spPr bwMode="auto">
            <a:xfrm rot="10800000">
              <a:off x="1447799" y="18859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grpSp>
      <p:sp>
        <p:nvSpPr>
          <p:cNvPr id="23" name="Rectangle 60"/>
          <p:cNvSpPr/>
          <p:nvPr/>
        </p:nvSpPr>
        <p:spPr>
          <a:xfrm rot="16200000">
            <a:off x="8702227" y="3853511"/>
            <a:ext cx="1432612" cy="2226203"/>
          </a:xfrm>
          <a:prstGeom prst="rect">
            <a:avLst/>
          </a:prstGeom>
          <a:solidFill>
            <a:srgbClr val="4B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微软雅黑" panose="020B0503020204020204" pitchFamily="34" charset="-122"/>
              <a:ea typeface="微软雅黑" panose="020B0503020204020204" pitchFamily="34" charset="-122"/>
            </a:endParaRPr>
          </a:p>
        </p:txBody>
      </p:sp>
      <p:sp>
        <p:nvSpPr>
          <p:cNvPr id="24" name="Parallelogram 64"/>
          <p:cNvSpPr/>
          <p:nvPr/>
        </p:nvSpPr>
        <p:spPr>
          <a:xfrm rot="10800000" flipH="1">
            <a:off x="8186687" y="5113689"/>
            <a:ext cx="2353569" cy="569231"/>
          </a:xfrm>
          <a:prstGeom prst="parallelogram">
            <a:avLst>
              <a:gd name="adj" fmla="val 2109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25" name="Text Placeholder 3"/>
          <p:cNvSpPr txBox="1"/>
          <p:nvPr/>
        </p:nvSpPr>
        <p:spPr>
          <a:xfrm flipH="1">
            <a:off x="8763122" y="5259928"/>
            <a:ext cx="1111971" cy="246221"/>
          </a:xfrm>
          <a:prstGeom prst="rect">
            <a:avLst/>
          </a:prstGeom>
          <a:noFill/>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KEY WORD</a:t>
            </a:r>
            <a:endPar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1" name="Flowchart: Manual Input 62"/>
          <p:cNvSpPr/>
          <p:nvPr/>
        </p:nvSpPr>
        <p:spPr bwMode="auto">
          <a:xfrm rot="5400000" flipH="1">
            <a:off x="2719678" y="3005403"/>
            <a:ext cx="531108" cy="1961307"/>
          </a:xfrm>
          <a:prstGeom prst="flowChartManualInput">
            <a:avLst/>
          </a:prstGeom>
          <a:solidFill>
            <a:schemeClr val="accent1"/>
          </a:solid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sp>
        <p:nvSpPr>
          <p:cNvPr id="32" name="Flowchart: Manual Input 63"/>
          <p:cNvSpPr/>
          <p:nvPr/>
        </p:nvSpPr>
        <p:spPr bwMode="auto">
          <a:xfrm rot="16200000" flipH="1">
            <a:off x="2065909" y="3005403"/>
            <a:ext cx="531108" cy="1961307"/>
          </a:xfrm>
          <a:prstGeom prst="flowChartManualInput">
            <a:avLst/>
          </a:prstGeom>
          <a:solidFill>
            <a:schemeClr val="accent1"/>
          </a:solid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sp>
        <p:nvSpPr>
          <p:cNvPr id="33" name="Rectangle 55"/>
          <p:cNvSpPr/>
          <p:nvPr/>
        </p:nvSpPr>
        <p:spPr>
          <a:xfrm rot="5400000">
            <a:off x="2136481" y="1891095"/>
            <a:ext cx="1432612" cy="2226203"/>
          </a:xfrm>
          <a:prstGeom prst="rect">
            <a:avLst/>
          </a:prstGeom>
          <a:solidFill>
            <a:srgbClr val="4B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微软雅黑" panose="020B0503020204020204" pitchFamily="34" charset="-122"/>
              <a:ea typeface="微软雅黑" panose="020B0503020204020204" pitchFamily="34" charset="-122"/>
            </a:endParaRPr>
          </a:p>
        </p:txBody>
      </p:sp>
      <p:sp>
        <p:nvSpPr>
          <p:cNvPr id="34" name="Freeform 42"/>
          <p:cNvSpPr>
            <a:spLocks noEditPoints="1"/>
          </p:cNvSpPr>
          <p:nvPr/>
        </p:nvSpPr>
        <p:spPr bwMode="auto">
          <a:xfrm>
            <a:off x="2580809" y="3043054"/>
            <a:ext cx="543956" cy="468216"/>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latin typeface="微软雅黑" panose="020B0503020204020204" pitchFamily="34" charset="-122"/>
              <a:ea typeface="微软雅黑" panose="020B0503020204020204" pitchFamily="34" charset="-122"/>
            </a:endParaRPr>
          </a:p>
        </p:txBody>
      </p:sp>
      <p:sp>
        <p:nvSpPr>
          <p:cNvPr id="35" name="Parallelogram 99"/>
          <p:cNvSpPr/>
          <p:nvPr/>
        </p:nvSpPr>
        <p:spPr>
          <a:xfrm rot="10800000">
            <a:off x="1612330" y="2287890"/>
            <a:ext cx="2353569" cy="569231"/>
          </a:xfrm>
          <a:prstGeom prst="parallelogram">
            <a:avLst>
              <a:gd name="adj" fmla="val 21096"/>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6" name="Text Placeholder 3"/>
          <p:cNvSpPr txBox="1"/>
          <p:nvPr/>
        </p:nvSpPr>
        <p:spPr>
          <a:xfrm>
            <a:off x="2277491" y="2434129"/>
            <a:ext cx="1111971"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KEY WORD</a:t>
            </a:r>
            <a:endPar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7" name="Group 132"/>
          <p:cNvGrpSpPr/>
          <p:nvPr/>
        </p:nvGrpSpPr>
        <p:grpSpPr>
          <a:xfrm rot="16200000" flipH="1">
            <a:off x="4710280" y="2677216"/>
            <a:ext cx="531108" cy="2615076"/>
            <a:chOff x="1447799" y="1047750"/>
            <a:chExt cx="609602" cy="3352800"/>
          </a:xfrm>
          <a:solidFill>
            <a:srgbClr val="FED697"/>
          </a:solidFill>
        </p:grpSpPr>
        <p:sp>
          <p:nvSpPr>
            <p:cNvPr id="38" name="Flowchart: Manual Input 133"/>
            <p:cNvSpPr/>
            <p:nvPr/>
          </p:nvSpPr>
          <p:spPr bwMode="auto">
            <a:xfrm>
              <a:off x="1447799" y="10477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sp>
          <p:nvSpPr>
            <p:cNvPr id="39" name="Flowchart: Manual Input 134"/>
            <p:cNvSpPr/>
            <p:nvPr/>
          </p:nvSpPr>
          <p:spPr bwMode="auto">
            <a:xfrm rot="10800000">
              <a:off x="1447799" y="1885950"/>
              <a:ext cx="609602" cy="2514600"/>
            </a:xfrm>
            <a:prstGeom prst="flowChartManualInput">
              <a:avLst/>
            </a:prstGeom>
            <a:grpFill/>
            <a:ln w="9525">
              <a:noFill/>
              <a:round/>
            </a:ln>
          </p:spPr>
          <p:txBody>
            <a:bodyPr vert="horz" wrap="square" lIns="121920" tIns="60960" rIns="121920" bIns="60960" numCol="1" rtlCol="0" anchor="t" anchorCtr="0" compatLnSpc="1"/>
            <a:lstStyle/>
            <a:p>
              <a:pPr algn="ctr"/>
              <a:endParaRPr lang="en-US" sz="2400" dirty="0">
                <a:latin typeface="微软雅黑" panose="020B0503020204020204" pitchFamily="34" charset="-122"/>
                <a:ea typeface="微软雅黑" panose="020B0503020204020204" pitchFamily="34" charset="-122"/>
              </a:endParaRPr>
            </a:p>
          </p:txBody>
        </p:sp>
      </p:grpSp>
      <p:sp>
        <p:nvSpPr>
          <p:cNvPr id="40" name="Rectangle 136"/>
          <p:cNvSpPr/>
          <p:nvPr/>
        </p:nvSpPr>
        <p:spPr>
          <a:xfrm rot="16200000">
            <a:off x="4065088" y="3853511"/>
            <a:ext cx="1432612" cy="2226203"/>
          </a:xfrm>
          <a:prstGeom prst="rect">
            <a:avLst/>
          </a:prstGeom>
          <a:solidFill>
            <a:srgbClr val="FEB1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latin typeface="微软雅黑" panose="020B0503020204020204" pitchFamily="34" charset="-122"/>
              <a:ea typeface="微软雅黑" panose="020B0503020204020204" pitchFamily="34" charset="-122"/>
            </a:endParaRPr>
          </a:p>
        </p:txBody>
      </p:sp>
      <p:sp>
        <p:nvSpPr>
          <p:cNvPr id="41" name="Parallelogram 137"/>
          <p:cNvSpPr/>
          <p:nvPr/>
        </p:nvSpPr>
        <p:spPr>
          <a:xfrm rot="10800000" flipH="1">
            <a:off x="3529228" y="5113689"/>
            <a:ext cx="2353569" cy="569231"/>
          </a:xfrm>
          <a:prstGeom prst="parallelogram">
            <a:avLst>
              <a:gd name="adj" fmla="val 21096"/>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2" name="Text Placeholder 3"/>
          <p:cNvSpPr txBox="1"/>
          <p:nvPr/>
        </p:nvSpPr>
        <p:spPr>
          <a:xfrm flipH="1">
            <a:off x="4105663" y="5259928"/>
            <a:ext cx="1111971"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KEY WORD</a:t>
            </a:r>
            <a:endParaRPr lang="en-US"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Freeform 52"/>
          <p:cNvSpPr>
            <a:spLocks noEditPoints="1"/>
          </p:cNvSpPr>
          <p:nvPr/>
        </p:nvSpPr>
        <p:spPr bwMode="auto">
          <a:xfrm>
            <a:off x="9158332" y="4422477"/>
            <a:ext cx="520401" cy="55987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latin typeface="微软雅黑" panose="020B0503020204020204" pitchFamily="34" charset="-122"/>
              <a:ea typeface="微软雅黑" panose="020B0503020204020204" pitchFamily="34" charset="-122"/>
            </a:endParaRPr>
          </a:p>
        </p:txBody>
      </p:sp>
      <p:sp>
        <p:nvSpPr>
          <p:cNvPr id="44" name="Freeform 178"/>
          <p:cNvSpPr>
            <a:spLocks noEditPoints="1"/>
          </p:cNvSpPr>
          <p:nvPr/>
        </p:nvSpPr>
        <p:spPr bwMode="auto">
          <a:xfrm>
            <a:off x="7199825" y="3074283"/>
            <a:ext cx="580200" cy="436987"/>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latin typeface="微软雅黑" panose="020B0503020204020204" pitchFamily="34" charset="-122"/>
              <a:ea typeface="微软雅黑" panose="020B0503020204020204" pitchFamily="34" charset="-122"/>
            </a:endParaRPr>
          </a:p>
        </p:txBody>
      </p:sp>
      <p:sp>
        <p:nvSpPr>
          <p:cNvPr id="45" name="Freeform 86"/>
          <p:cNvSpPr>
            <a:spLocks noEditPoints="1"/>
          </p:cNvSpPr>
          <p:nvPr/>
        </p:nvSpPr>
        <p:spPr bwMode="auto">
          <a:xfrm>
            <a:off x="4578248" y="4431200"/>
            <a:ext cx="327575" cy="551156"/>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latin typeface="微软雅黑" panose="020B0503020204020204" pitchFamily="34" charset="-122"/>
              <a:ea typeface="微软雅黑" panose="020B0503020204020204" pitchFamily="34" charset="-122"/>
            </a:endParaRPr>
          </a:p>
        </p:txBody>
      </p:sp>
      <p:sp>
        <p:nvSpPr>
          <p:cNvPr id="46" name="Rectangle 11"/>
          <p:cNvSpPr/>
          <p:nvPr/>
        </p:nvSpPr>
        <p:spPr>
          <a:xfrm>
            <a:off x="3980856" y="2911637"/>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Rectangle 11"/>
          <p:cNvSpPr/>
          <p:nvPr/>
        </p:nvSpPr>
        <p:spPr>
          <a:xfrm>
            <a:off x="3980857" y="2618004"/>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Rectangle 11"/>
          <p:cNvSpPr/>
          <p:nvPr/>
        </p:nvSpPr>
        <p:spPr>
          <a:xfrm>
            <a:off x="8622507" y="2876140"/>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Rectangle 11"/>
          <p:cNvSpPr/>
          <p:nvPr/>
        </p:nvSpPr>
        <p:spPr>
          <a:xfrm>
            <a:off x="8622508" y="2582507"/>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0" name="Rectangle 11"/>
          <p:cNvSpPr/>
          <p:nvPr/>
        </p:nvSpPr>
        <p:spPr>
          <a:xfrm>
            <a:off x="1273351" y="4536385"/>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Rectangle 11"/>
          <p:cNvSpPr/>
          <p:nvPr/>
        </p:nvSpPr>
        <p:spPr>
          <a:xfrm>
            <a:off x="1273352" y="4242752"/>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2" name="Rectangle 11"/>
          <p:cNvSpPr/>
          <p:nvPr/>
        </p:nvSpPr>
        <p:spPr>
          <a:xfrm>
            <a:off x="5992424" y="4536385"/>
            <a:ext cx="245199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Rectangle 11"/>
          <p:cNvSpPr/>
          <p:nvPr/>
        </p:nvSpPr>
        <p:spPr>
          <a:xfrm>
            <a:off x="5992425" y="4242752"/>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36697" r="15557" b="64080"/>
          <a:stretch>
            <a:fillRect/>
          </a:stretch>
        </p:blipFill>
        <p:spPr>
          <a:xfrm>
            <a:off x="2004060" y="4394835"/>
            <a:ext cx="8185150" cy="2463165"/>
          </a:xfrm>
          <a:prstGeom prst="rect">
            <a:avLst/>
          </a:prstGeom>
        </p:spPr>
      </p:pic>
      <p:grpSp>
        <p:nvGrpSpPr>
          <p:cNvPr id="21" name="组合 20"/>
          <p:cNvGrpSpPr/>
          <p:nvPr/>
        </p:nvGrpSpPr>
        <p:grpSpPr>
          <a:xfrm>
            <a:off x="4141207" y="2480651"/>
            <a:ext cx="3909585" cy="1895428"/>
            <a:chOff x="3911272" y="2208025"/>
            <a:chExt cx="3909585" cy="1895428"/>
          </a:xfrm>
        </p:grpSpPr>
        <p:sp>
          <p:nvSpPr>
            <p:cNvPr id="22" name="文本框 21"/>
            <p:cNvSpPr txBox="1"/>
            <p:nvPr/>
          </p:nvSpPr>
          <p:spPr>
            <a:xfrm>
              <a:off x="4258894" y="2208025"/>
              <a:ext cx="3214340" cy="583565"/>
            </a:xfrm>
            <a:prstGeom prst="rect">
              <a:avLst/>
            </a:prstGeom>
            <a:noFill/>
          </p:spPr>
          <p:txBody>
            <a:bodyPr vert="horz" wrap="square" rtlCol="0">
              <a:spAutoFit/>
            </a:bodyPr>
            <a:lstStyle/>
            <a:p>
              <a:pPr algn="ctr"/>
              <a:r>
                <a:rPr lang="zh-CN" altLang="en-US" sz="3200" spc="600" dirty="0">
                  <a:solidFill>
                    <a:schemeClr val="accent1"/>
                  </a:solidFill>
                  <a:latin typeface="微软雅黑" panose="020B0503020204020204" pitchFamily="34" charset="-122"/>
                  <a:ea typeface="微软雅黑" panose="020B0503020204020204" pitchFamily="34" charset="-122"/>
                </a:rPr>
                <a:t>输入标题内容</a:t>
              </a:r>
              <a:endParaRPr lang="zh-CN" altLang="en-US" sz="3200" spc="600" dirty="0">
                <a:solidFill>
                  <a:schemeClr val="accent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141207" y="2826016"/>
              <a:ext cx="3449714" cy="369814"/>
            </a:xfrm>
            <a:prstGeom prst="rect">
              <a:avLst/>
            </a:prstGeom>
            <a:noFill/>
          </p:spPr>
          <p:txBody>
            <a:bodyPr vert="horz" wrap="square" rtlCol="0">
              <a:spAutoFit/>
            </a:bodyPr>
            <a:lstStyle/>
            <a:p>
              <a:pPr algn="ctr"/>
              <a:r>
                <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The introduction</a:t>
              </a:r>
              <a:endPar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4" name="Rectangle 11"/>
            <p:cNvSpPr/>
            <p:nvPr/>
          </p:nvSpPr>
          <p:spPr>
            <a:xfrm>
              <a:off x="3911272" y="3229046"/>
              <a:ext cx="3909585" cy="874407"/>
            </a:xfrm>
            <a:prstGeom prst="rect">
              <a:avLst/>
            </a:prstGeom>
          </p:spPr>
          <p:txBody>
            <a:bodyPr wrap="square">
              <a:spAutoFit/>
            </a:bodyPr>
            <a:lstStyle/>
            <a:p>
              <a:pPr algn="ctr">
                <a:lnSpc>
                  <a:spcPct val="125000"/>
                </a:lnSpc>
              </a:pPr>
              <a:r>
                <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A company is an association or collection of individuals, whether natural persons, legal persons.</a:t>
              </a:r>
              <a:endPar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25" name="矩形: 圆角 24"/>
          <p:cNvSpPr/>
          <p:nvPr/>
        </p:nvSpPr>
        <p:spPr>
          <a:xfrm>
            <a:off x="5191058" y="1865012"/>
            <a:ext cx="1687756" cy="383293"/>
          </a:xfrm>
          <a:prstGeom prst="roundRect">
            <a:avLst>
              <a:gd name="adj" fmla="val 50000"/>
            </a:avLst>
          </a:prstGeom>
          <a:solidFill>
            <a:schemeClr val="accent1"/>
          </a:solid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300" dirty="0">
                <a:solidFill>
                  <a:schemeClr val="bg1"/>
                </a:solidFill>
                <a:latin typeface="华文细黑" panose="02010600040101010101" pitchFamily="2" charset="-122"/>
                <a:ea typeface="华文细黑" panose="02010600040101010101" pitchFamily="2" charset="-122"/>
              </a:rPr>
              <a:t>Part 02</a:t>
            </a:r>
            <a:endParaRPr lang="zh-CN" altLang="en-US" sz="2000" spc="300" dirty="0">
              <a:solidFill>
                <a:schemeClr val="bg1"/>
              </a:solidFill>
              <a:latin typeface="华文细黑" panose="02010600040101010101" pitchFamily="2" charset="-122"/>
              <a:ea typeface="华文细黑" panose="02010600040101010101" pitchFamily="2" charset="-122"/>
            </a:endParaRPr>
          </a:p>
        </p:txBody>
      </p:sp>
      <p:sp>
        <p:nvSpPr>
          <p:cNvPr id="4" name="流程图: 合并 3"/>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流程图: 合并 10"/>
          <p:cNvSpPr/>
          <p:nvPr/>
        </p:nvSpPr>
        <p:spPr>
          <a:xfrm rot="18660000">
            <a:off x="4702810" y="6482080"/>
            <a:ext cx="355600" cy="292100"/>
          </a:xfrm>
          <a:prstGeom prst="flowChartMerge">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流程图: 合并 11"/>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777875" y="3417070"/>
            <a:ext cx="2757488" cy="90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5"/>
          <p:cNvSpPr/>
          <p:nvPr/>
        </p:nvSpPr>
        <p:spPr bwMode="auto">
          <a:xfrm>
            <a:off x="1331913" y="2449372"/>
            <a:ext cx="1666875" cy="1666875"/>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r>
              <a:rPr lang="en-US" altLang="zh-CN" sz="3200" dirty="0">
                <a:solidFill>
                  <a:schemeClr val="bg1"/>
                </a:solidFill>
                <a:latin typeface="微软雅黑" panose="020B0503020204020204" pitchFamily="34" charset="-122"/>
                <a:ea typeface="微软雅黑" panose="020B0503020204020204" pitchFamily="34" charset="-122"/>
              </a:rPr>
              <a:t>A</a:t>
            </a:r>
            <a:endParaRPr lang="en-US" altLang="zh-CN" sz="3200" dirty="0">
              <a:solidFill>
                <a:schemeClr val="bg1"/>
              </a:solidFill>
              <a:latin typeface="微软雅黑" panose="020B0503020204020204" pitchFamily="34" charset="-122"/>
              <a:ea typeface="微软雅黑" panose="020B0503020204020204" pitchFamily="34" charset="-122"/>
            </a:endParaRPr>
          </a:p>
          <a:p>
            <a:pPr algn="ctr"/>
            <a:r>
              <a:rPr lang="en-US" altLang="zh-CN" sz="1400" dirty="0">
                <a:solidFill>
                  <a:schemeClr val="bg1"/>
                </a:solidFill>
                <a:latin typeface="微软雅黑" panose="020B0503020204020204" pitchFamily="34" charset="-122"/>
                <a:ea typeface="微软雅黑" panose="020B0503020204020204" pitchFamily="34" charset="-122"/>
              </a:rPr>
              <a:t>Key word</a:t>
            </a:r>
            <a:endParaRPr lang="id-ID" altLang="zh-CN" sz="1400" dirty="0">
              <a:solidFill>
                <a:schemeClr val="bg1"/>
              </a:solidFill>
              <a:latin typeface="微软雅黑" panose="020B0503020204020204" pitchFamily="34" charset="-122"/>
              <a:ea typeface="微软雅黑" panose="020B0503020204020204" pitchFamily="34" charset="-122"/>
            </a:endParaRPr>
          </a:p>
        </p:txBody>
      </p:sp>
      <p:pic>
        <p:nvPicPr>
          <p:cNvPr id="9" name="Picture 7"/>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3111500" y="3417070"/>
            <a:ext cx="2759075" cy="90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Freeform 8"/>
          <p:cNvSpPr/>
          <p:nvPr/>
        </p:nvSpPr>
        <p:spPr bwMode="auto">
          <a:xfrm>
            <a:off x="3667125" y="2449372"/>
            <a:ext cx="1666875" cy="1666875"/>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rgbClr val="FED697"/>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3200" dirty="0">
                <a:latin typeface="微软雅黑" panose="020B0503020204020204" pitchFamily="34" charset="-122"/>
                <a:ea typeface="微软雅黑" panose="020B0503020204020204" pitchFamily="34" charset="-122"/>
                <a:cs typeface="linea-basic-10" charset="0"/>
              </a:rPr>
              <a:t>B </a:t>
            </a:r>
            <a:endParaRPr lang="en-US" sz="3200" dirty="0">
              <a:latin typeface="微软雅黑" panose="020B0503020204020204" pitchFamily="34" charset="-122"/>
              <a:ea typeface="微软雅黑" panose="020B0503020204020204" pitchFamily="34" charset="-122"/>
              <a:cs typeface="linea-basic-10" charset="0"/>
            </a:endParaRPr>
          </a:p>
          <a:p>
            <a:pPr algn="ctr"/>
            <a:r>
              <a:rPr lang="en-US" altLang="zh-CN" sz="1400" dirty="0">
                <a:solidFill>
                  <a:schemeClr val="bg1"/>
                </a:solidFill>
                <a:latin typeface="微软雅黑" panose="020B0503020204020204" pitchFamily="34" charset="-122"/>
                <a:ea typeface="微软雅黑" panose="020B0503020204020204" pitchFamily="34" charset="-122"/>
              </a:rPr>
              <a:t>Key word</a:t>
            </a:r>
            <a:endParaRPr lang="id-ID" altLang="zh-CN" sz="1400" dirty="0">
              <a:solidFill>
                <a:schemeClr val="bg1"/>
              </a:solidFill>
              <a:latin typeface="微软雅黑" panose="020B0503020204020204" pitchFamily="34" charset="-122"/>
              <a:ea typeface="微软雅黑" panose="020B0503020204020204" pitchFamily="34" charset="-122"/>
            </a:endParaRPr>
          </a:p>
        </p:txBody>
      </p:sp>
      <p:pic>
        <p:nvPicPr>
          <p:cNvPr id="11" name="Picture 10"/>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5446713" y="3417070"/>
            <a:ext cx="2757487" cy="90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Freeform 11"/>
          <p:cNvSpPr/>
          <p:nvPr/>
        </p:nvSpPr>
        <p:spPr bwMode="auto">
          <a:xfrm>
            <a:off x="6000750" y="2449372"/>
            <a:ext cx="1666875" cy="1666875"/>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3200" dirty="0">
                <a:latin typeface="微软雅黑" panose="020B0503020204020204" pitchFamily="34" charset="-122"/>
                <a:ea typeface="微软雅黑" panose="020B0503020204020204" pitchFamily="34" charset="-122"/>
                <a:cs typeface="linea-basic-10" charset="0"/>
              </a:rPr>
              <a:t>C </a:t>
            </a:r>
            <a:endParaRPr lang="en-US" sz="3200" dirty="0">
              <a:latin typeface="微软雅黑" panose="020B0503020204020204" pitchFamily="34" charset="-122"/>
              <a:ea typeface="微软雅黑" panose="020B0503020204020204" pitchFamily="34" charset="-122"/>
              <a:cs typeface="linea-basic-10" charset="0"/>
            </a:endParaRPr>
          </a:p>
          <a:p>
            <a:pPr algn="ctr"/>
            <a:r>
              <a:rPr lang="en-US" altLang="zh-CN" sz="1400" dirty="0">
                <a:solidFill>
                  <a:schemeClr val="bg1"/>
                </a:solidFill>
                <a:latin typeface="微软雅黑" panose="020B0503020204020204" pitchFamily="34" charset="-122"/>
                <a:ea typeface="微软雅黑" panose="020B0503020204020204" pitchFamily="34" charset="-122"/>
              </a:rPr>
              <a:t>Key word</a:t>
            </a:r>
            <a:endParaRPr lang="id-ID" altLang="zh-CN" sz="1400" dirty="0">
              <a:solidFill>
                <a:schemeClr val="bg1"/>
              </a:solidFill>
              <a:latin typeface="微软雅黑" panose="020B0503020204020204" pitchFamily="34" charset="-122"/>
              <a:ea typeface="微软雅黑" panose="020B0503020204020204" pitchFamily="34" charset="-122"/>
            </a:endParaRPr>
          </a:p>
        </p:txBody>
      </p:sp>
      <p:pic>
        <p:nvPicPr>
          <p:cNvPr id="13" name="Picture 1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8480425" y="3726360"/>
            <a:ext cx="2757488" cy="90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4"/>
          <p:cNvSpPr/>
          <p:nvPr/>
        </p:nvSpPr>
        <p:spPr bwMode="auto">
          <a:xfrm>
            <a:off x="8759825" y="2206485"/>
            <a:ext cx="2217738" cy="2219325"/>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4400" dirty="0">
                <a:latin typeface="微软雅黑" panose="020B0503020204020204" pitchFamily="34" charset="-122"/>
                <a:ea typeface="微软雅黑" panose="020B0503020204020204" pitchFamily="34" charset="-122"/>
                <a:cs typeface="linea-basic-10" charset="0"/>
              </a:rPr>
              <a:t>D</a:t>
            </a:r>
            <a:endParaRPr lang="en-US" sz="3200" dirty="0">
              <a:latin typeface="微软雅黑" panose="020B0503020204020204" pitchFamily="34" charset="-122"/>
              <a:ea typeface="微软雅黑" panose="020B0503020204020204" pitchFamily="34" charset="-122"/>
              <a:cs typeface="linea-basic-10" charset="0"/>
            </a:endParaRPr>
          </a:p>
          <a:p>
            <a:pPr algn="ctr"/>
            <a:r>
              <a:rPr lang="en-US" altLang="zh-CN" sz="1400" dirty="0">
                <a:solidFill>
                  <a:schemeClr val="bg1"/>
                </a:solidFill>
                <a:latin typeface="微软雅黑" panose="020B0503020204020204" pitchFamily="34" charset="-122"/>
                <a:ea typeface="微软雅黑" panose="020B0503020204020204" pitchFamily="34" charset="-122"/>
              </a:rPr>
              <a:t>Key word</a:t>
            </a:r>
            <a:endParaRPr lang="id-ID" altLang="zh-CN" sz="1400" dirty="0">
              <a:solidFill>
                <a:schemeClr val="bg1"/>
              </a:solidFill>
              <a:latin typeface="微软雅黑" panose="020B0503020204020204" pitchFamily="34" charset="-122"/>
              <a:ea typeface="微软雅黑" panose="020B0503020204020204" pitchFamily="34" charset="-122"/>
            </a:endParaRPr>
          </a:p>
        </p:txBody>
      </p:sp>
      <p:sp>
        <p:nvSpPr>
          <p:cNvPr id="15" name="Cross 15"/>
          <p:cNvSpPr/>
          <p:nvPr/>
        </p:nvSpPr>
        <p:spPr>
          <a:xfrm>
            <a:off x="3165475" y="3127235"/>
            <a:ext cx="309563" cy="309562"/>
          </a:xfrm>
          <a:prstGeom prst="plus">
            <a:avLst>
              <a:gd name="adj" fmla="val 411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a:lstStyle/>
          <a:p>
            <a:pPr algn="ctr" fontAlgn="auto">
              <a:spcBef>
                <a:spcPts val="0"/>
              </a:spcBef>
              <a:spcAft>
                <a:spcPts val="0"/>
              </a:spcAft>
              <a:defRPr/>
            </a:pPr>
            <a:endParaRPr lang="en-US" sz="1600" dirty="0">
              <a:latin typeface="微软雅黑" panose="020B0503020204020204" pitchFamily="34" charset="-122"/>
              <a:ea typeface="微软雅黑" panose="020B0503020204020204" pitchFamily="34" charset="-122"/>
              <a:cs typeface="Source Sans Pro" charset="0"/>
            </a:endParaRPr>
          </a:p>
        </p:txBody>
      </p:sp>
      <p:sp>
        <p:nvSpPr>
          <p:cNvPr id="16" name="Cross 16"/>
          <p:cNvSpPr/>
          <p:nvPr/>
        </p:nvSpPr>
        <p:spPr>
          <a:xfrm>
            <a:off x="5507038" y="3127235"/>
            <a:ext cx="309562" cy="309562"/>
          </a:xfrm>
          <a:prstGeom prst="plus">
            <a:avLst>
              <a:gd name="adj" fmla="val 411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a:lstStyle/>
          <a:p>
            <a:pPr algn="ctr" fontAlgn="auto">
              <a:spcBef>
                <a:spcPts val="0"/>
              </a:spcBef>
              <a:spcAft>
                <a:spcPts val="0"/>
              </a:spcAft>
              <a:defRPr/>
            </a:pPr>
            <a:endParaRPr lang="en-US" sz="1600" dirty="0">
              <a:latin typeface="微软雅黑" panose="020B0503020204020204" pitchFamily="34" charset="-122"/>
              <a:ea typeface="微软雅黑" panose="020B0503020204020204" pitchFamily="34" charset="-122"/>
              <a:cs typeface="Source Sans Pro" charset="0"/>
            </a:endParaRPr>
          </a:p>
        </p:txBody>
      </p:sp>
      <p:sp>
        <p:nvSpPr>
          <p:cNvPr id="17" name="Equal 17"/>
          <p:cNvSpPr/>
          <p:nvPr/>
        </p:nvSpPr>
        <p:spPr>
          <a:xfrm>
            <a:off x="7951788" y="2965310"/>
            <a:ext cx="482600" cy="614362"/>
          </a:xfrm>
          <a:prstGeom prst="mathEqual">
            <a:avLst>
              <a:gd name="adj1" fmla="val 8911"/>
              <a:gd name="adj2" fmla="val 1176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a:lstStyle/>
          <a:p>
            <a:pPr algn="ctr" fontAlgn="auto">
              <a:spcBef>
                <a:spcPts val="0"/>
              </a:spcBef>
              <a:spcAft>
                <a:spcPts val="0"/>
              </a:spcAft>
              <a:defRPr/>
            </a:pPr>
            <a:endParaRPr lang="en-US" sz="1600" dirty="0">
              <a:solidFill>
                <a:schemeClr val="tx1"/>
              </a:solidFill>
              <a:latin typeface="微软雅黑" panose="020B0503020204020204" pitchFamily="34" charset="-122"/>
              <a:ea typeface="微软雅黑" panose="020B0503020204020204" pitchFamily="34" charset="-122"/>
              <a:cs typeface="Source Sans Pro" charset="0"/>
            </a:endParaRPr>
          </a:p>
        </p:txBody>
      </p:sp>
      <p:sp>
        <p:nvSpPr>
          <p:cNvPr id="18" name="Rectangle 11"/>
          <p:cNvSpPr/>
          <p:nvPr/>
        </p:nvSpPr>
        <p:spPr>
          <a:xfrm>
            <a:off x="1014143" y="4723881"/>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Rectangle 11"/>
          <p:cNvSpPr/>
          <p:nvPr/>
        </p:nvSpPr>
        <p:spPr>
          <a:xfrm>
            <a:off x="1427938" y="4392693"/>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Rectangle 11"/>
          <p:cNvSpPr/>
          <p:nvPr/>
        </p:nvSpPr>
        <p:spPr>
          <a:xfrm>
            <a:off x="3422735" y="4723881"/>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Rectangle 11"/>
          <p:cNvSpPr/>
          <p:nvPr/>
        </p:nvSpPr>
        <p:spPr>
          <a:xfrm>
            <a:off x="3836530" y="4392693"/>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Rectangle 11"/>
          <p:cNvSpPr/>
          <p:nvPr/>
        </p:nvSpPr>
        <p:spPr>
          <a:xfrm>
            <a:off x="5757153" y="4723881"/>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Rectangle 11"/>
          <p:cNvSpPr/>
          <p:nvPr/>
        </p:nvSpPr>
        <p:spPr>
          <a:xfrm>
            <a:off x="6170948" y="4392693"/>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Rectangle 11"/>
          <p:cNvSpPr/>
          <p:nvPr/>
        </p:nvSpPr>
        <p:spPr>
          <a:xfrm>
            <a:off x="8800391" y="5017314"/>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Rectangle 11"/>
          <p:cNvSpPr/>
          <p:nvPr/>
        </p:nvSpPr>
        <p:spPr>
          <a:xfrm>
            <a:off x="9214186" y="4686126"/>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27"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lstStyle/>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lstStyle/>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35"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36" name="矩形 35"/>
          <p:cNvSpPr/>
          <p:nvPr/>
        </p:nvSpPr>
        <p:spPr>
          <a:xfrm>
            <a:off x="929640" y="1916770"/>
            <a:ext cx="3592677" cy="4296541"/>
          </a:xfrm>
          <a:prstGeom prst="rect">
            <a:avLst/>
          </a:prstGeom>
          <a:blipFill dpi="0" rotWithShape="1">
            <a:blip r:embed="rId1">
              <a:extLst>
                <a:ext uri="{28A0092B-C50C-407E-A947-70E740481C1C}">
                  <a14:useLocalDpi xmlns:a14="http://schemas.microsoft.com/office/drawing/2010/main" val="0"/>
                </a:ext>
              </a:extLst>
            </a:blip>
            <a:srcRect/>
            <a:stretch>
              <a:fillRect l="-1114" r="-7638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37" name="对话气泡: 矩形 5"/>
          <p:cNvSpPr/>
          <p:nvPr/>
        </p:nvSpPr>
        <p:spPr>
          <a:xfrm>
            <a:off x="5554174" y="4582160"/>
            <a:ext cx="5892800" cy="1631151"/>
          </a:xfrm>
          <a:prstGeom prst="wedgeRectCallout">
            <a:avLst>
              <a:gd name="adj1" fmla="val -63358"/>
              <a:gd name="adj2" fmla="val 4887"/>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Shape 717"/>
          <p:cNvSpPr txBox="1"/>
          <p:nvPr/>
        </p:nvSpPr>
        <p:spPr>
          <a:xfrm>
            <a:off x="5796594" y="5044679"/>
            <a:ext cx="5627230" cy="1069841"/>
          </a:xfrm>
          <a:prstGeom prst="rect">
            <a:avLst/>
          </a:prstGeom>
          <a:noFill/>
          <a:ln>
            <a:noFill/>
          </a:ln>
        </p:spPr>
        <p:txBody>
          <a:bodyPr lIns="0" tIns="0" rIns="0" bIns="0" anchor="t" anchorCtr="0">
            <a:noAutofit/>
          </a:bodyPr>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5000"/>
              </a:lnSpc>
            </a:pP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5683223" y="4732329"/>
            <a:ext cx="1509486" cy="337185"/>
          </a:xfrm>
          <a:prstGeom prst="rect">
            <a:avLst/>
          </a:prstGeom>
          <a:noFill/>
        </p:spPr>
        <p:txBody>
          <a:bodyPr wrap="square" rtlCol="0">
            <a:spAutoFit/>
          </a:bodyPr>
          <a:p>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rPr>
              <a:t>输入标题</a:t>
            </a:r>
            <a:endPar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对话气泡: 矩形 8"/>
          <p:cNvSpPr/>
          <p:nvPr/>
        </p:nvSpPr>
        <p:spPr>
          <a:xfrm>
            <a:off x="5554174" y="1958750"/>
            <a:ext cx="5892800" cy="1631151"/>
          </a:xfrm>
          <a:prstGeom prst="wedgeRectCallout">
            <a:avLst>
              <a:gd name="adj1" fmla="val -63358"/>
              <a:gd name="adj2" fmla="val 48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1" name="Shape 717"/>
          <p:cNvSpPr txBox="1"/>
          <p:nvPr/>
        </p:nvSpPr>
        <p:spPr>
          <a:xfrm>
            <a:off x="5820089" y="2447304"/>
            <a:ext cx="5627230" cy="1069841"/>
          </a:xfrm>
          <a:prstGeom prst="rect">
            <a:avLst/>
          </a:prstGeom>
          <a:noFill/>
          <a:ln>
            <a:noFill/>
          </a:ln>
        </p:spPr>
        <p:txBody>
          <a:bodyPr lIns="0" tIns="0" rIns="0" bIns="0" anchor="t" anchorCtr="0">
            <a:noAutofit/>
          </a:bodyPr>
          <a:p>
            <a:pPr>
              <a:lnSpc>
                <a:spcPct val="150000"/>
              </a:lnSpc>
              <a:defRPr/>
            </a:pPr>
            <a:r>
              <a:rPr lang="zh-CN" altLang="en-US" sz="1200" dirty="0">
                <a:solidFill>
                  <a:schemeClr val="bg1"/>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r>
              <a:rPr lang="zh-CN" altLang="en-US" sz="1200" dirty="0">
                <a:solidFill>
                  <a:schemeClr val="bg1"/>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mn-ea"/>
            </a:endParaRPr>
          </a:p>
        </p:txBody>
      </p:sp>
      <p:sp>
        <p:nvSpPr>
          <p:cNvPr id="42" name="文本框 41"/>
          <p:cNvSpPr txBox="1"/>
          <p:nvPr/>
        </p:nvSpPr>
        <p:spPr>
          <a:xfrm>
            <a:off x="5683223" y="2108919"/>
            <a:ext cx="1509486" cy="337185"/>
          </a:xfrm>
          <a:prstGeom prst="rect">
            <a:avLst/>
          </a:prstGeom>
          <a:noFill/>
        </p:spPr>
        <p:txBody>
          <a:bodyPr wrap="square" rtlCol="0">
            <a:spAutoFit/>
          </a:bodyPr>
          <a:p>
            <a:r>
              <a:rPr lang="zh-CN" altLang="en-US" sz="1600" b="1" dirty="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hevron 3"/>
          <p:cNvSpPr/>
          <p:nvPr/>
        </p:nvSpPr>
        <p:spPr>
          <a:xfrm>
            <a:off x="9061254" y="3676417"/>
            <a:ext cx="2127437" cy="406400"/>
          </a:xfrm>
          <a:prstGeom prst="chevron">
            <a:avLst>
              <a:gd name="adj" fmla="val 32323"/>
            </a:avLst>
          </a:prstGeom>
          <a:solidFill>
            <a:schemeClr val="accent1"/>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6" name="Chevron 6"/>
          <p:cNvSpPr/>
          <p:nvPr/>
        </p:nvSpPr>
        <p:spPr>
          <a:xfrm>
            <a:off x="7034066" y="3676417"/>
            <a:ext cx="2127437" cy="406400"/>
          </a:xfrm>
          <a:prstGeom prst="chevron">
            <a:avLst>
              <a:gd name="adj" fmla="val 32323"/>
            </a:avLst>
          </a:prstGeom>
          <a:noFill/>
          <a:ln w="1270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7" name="Chevron 9"/>
          <p:cNvSpPr/>
          <p:nvPr/>
        </p:nvSpPr>
        <p:spPr>
          <a:xfrm>
            <a:off x="5006879" y="3676417"/>
            <a:ext cx="2127437" cy="406400"/>
          </a:xfrm>
          <a:prstGeom prst="chevron">
            <a:avLst>
              <a:gd name="adj" fmla="val 32323"/>
            </a:avLst>
          </a:prstGeom>
          <a:solidFill>
            <a:srgbClr val="FED697"/>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8" name="Chevron 12"/>
          <p:cNvSpPr/>
          <p:nvPr/>
        </p:nvSpPr>
        <p:spPr>
          <a:xfrm>
            <a:off x="2979691" y="3676417"/>
            <a:ext cx="2127437" cy="406400"/>
          </a:xfrm>
          <a:prstGeom prst="chevron">
            <a:avLst>
              <a:gd name="adj" fmla="val 32323"/>
            </a:avLst>
          </a:prstGeom>
          <a:noFill/>
          <a:ln w="1270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9" name="Oval 14"/>
          <p:cNvSpPr/>
          <p:nvPr/>
        </p:nvSpPr>
        <p:spPr>
          <a:xfrm>
            <a:off x="1662163" y="2613697"/>
            <a:ext cx="708120" cy="70812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p>
        </p:txBody>
      </p:sp>
      <p:sp>
        <p:nvSpPr>
          <p:cNvPr id="10" name="Oval 15"/>
          <p:cNvSpPr/>
          <p:nvPr/>
        </p:nvSpPr>
        <p:spPr>
          <a:xfrm>
            <a:off x="3689349" y="4536499"/>
            <a:ext cx="708120" cy="708120"/>
          </a:xfrm>
          <a:prstGeom prst="ellipse">
            <a:avLst/>
          </a:prstGeom>
          <a:noFill/>
          <a:ln w="1270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1" name="Oval 16"/>
          <p:cNvSpPr/>
          <p:nvPr/>
        </p:nvSpPr>
        <p:spPr>
          <a:xfrm>
            <a:off x="5716537" y="2613697"/>
            <a:ext cx="708120" cy="708120"/>
          </a:xfrm>
          <a:prstGeom prst="ellipse">
            <a:avLst/>
          </a:prstGeom>
          <a:solidFill>
            <a:srgbClr val="FED69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2" name="Oval 17"/>
          <p:cNvSpPr/>
          <p:nvPr/>
        </p:nvSpPr>
        <p:spPr>
          <a:xfrm>
            <a:off x="7743724" y="4536499"/>
            <a:ext cx="708120" cy="708120"/>
          </a:xfrm>
          <a:prstGeom prst="ellipse">
            <a:avLst/>
          </a:prstGeom>
          <a:noFill/>
          <a:ln w="12700">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3" name="Oval 18"/>
          <p:cNvSpPr/>
          <p:nvPr/>
        </p:nvSpPr>
        <p:spPr>
          <a:xfrm>
            <a:off x="9770912" y="2613697"/>
            <a:ext cx="708120" cy="70812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cxnSp>
        <p:nvCxnSpPr>
          <p:cNvPr id="14" name="Straight Connector 20"/>
          <p:cNvCxnSpPr/>
          <p:nvPr/>
        </p:nvCxnSpPr>
        <p:spPr>
          <a:xfrm flipH="1" flipV="1">
            <a:off x="4043409" y="3905472"/>
            <a:ext cx="0" cy="640080"/>
          </a:xfrm>
          <a:prstGeom prst="line">
            <a:avLst/>
          </a:prstGeom>
          <a:ln w="12700" cmpd="sng">
            <a:solidFill>
              <a:schemeClr val="accent2"/>
            </a:solidFill>
            <a:tailEnd type="oval"/>
          </a:ln>
          <a:effectLst/>
        </p:spPr>
        <p:style>
          <a:lnRef idx="2">
            <a:schemeClr val="accent1"/>
          </a:lnRef>
          <a:fillRef idx="0">
            <a:schemeClr val="accent1"/>
          </a:fillRef>
          <a:effectRef idx="1">
            <a:schemeClr val="accent1"/>
          </a:effectRef>
          <a:fontRef idx="minor">
            <a:schemeClr val="tx1"/>
          </a:fontRef>
        </p:style>
      </p:cxnSp>
      <p:cxnSp>
        <p:nvCxnSpPr>
          <p:cNvPr id="15" name="Straight Connector 21"/>
          <p:cNvCxnSpPr/>
          <p:nvPr/>
        </p:nvCxnSpPr>
        <p:spPr>
          <a:xfrm flipH="1" flipV="1">
            <a:off x="6070597" y="3221757"/>
            <a:ext cx="0" cy="640080"/>
          </a:xfrm>
          <a:prstGeom prst="line">
            <a:avLst/>
          </a:prstGeom>
          <a:ln w="12700" cmpd="sng">
            <a:solidFill>
              <a:srgbClr val="FEB145"/>
            </a:solidFill>
            <a:headEnd type="oval"/>
          </a:ln>
          <a:effectLst/>
        </p:spPr>
        <p:style>
          <a:lnRef idx="2">
            <a:schemeClr val="accent1"/>
          </a:lnRef>
          <a:fillRef idx="0">
            <a:schemeClr val="accent1"/>
          </a:fillRef>
          <a:effectRef idx="1">
            <a:schemeClr val="accent1"/>
          </a:effectRef>
          <a:fontRef idx="minor">
            <a:schemeClr val="tx1"/>
          </a:fontRef>
        </p:style>
      </p:cxnSp>
      <p:cxnSp>
        <p:nvCxnSpPr>
          <p:cNvPr id="18" name="Straight Connector 22"/>
          <p:cNvCxnSpPr/>
          <p:nvPr/>
        </p:nvCxnSpPr>
        <p:spPr>
          <a:xfrm flipH="1" flipV="1">
            <a:off x="8097784" y="3905472"/>
            <a:ext cx="0" cy="640080"/>
          </a:xfrm>
          <a:prstGeom prst="line">
            <a:avLst/>
          </a:prstGeom>
          <a:ln w="12700" cmpd="sng">
            <a:solidFill>
              <a:schemeClr val="accent2"/>
            </a:solidFill>
            <a:tailEnd type="oval"/>
          </a:ln>
          <a:effectLst/>
        </p:spPr>
        <p:style>
          <a:lnRef idx="2">
            <a:schemeClr val="accent1"/>
          </a:lnRef>
          <a:fillRef idx="0">
            <a:schemeClr val="accent1"/>
          </a:fillRef>
          <a:effectRef idx="1">
            <a:schemeClr val="accent1"/>
          </a:effectRef>
          <a:fontRef idx="minor">
            <a:schemeClr val="tx1"/>
          </a:fontRef>
        </p:style>
      </p:cxnSp>
      <p:cxnSp>
        <p:nvCxnSpPr>
          <p:cNvPr id="19" name="Straight Connector 23"/>
          <p:cNvCxnSpPr/>
          <p:nvPr/>
        </p:nvCxnSpPr>
        <p:spPr>
          <a:xfrm flipH="1" flipV="1">
            <a:off x="10124972" y="3221757"/>
            <a:ext cx="0" cy="640080"/>
          </a:xfrm>
          <a:prstGeom prst="line">
            <a:avLst/>
          </a:prstGeom>
          <a:ln w="12700" cmpd="sng">
            <a:solidFill>
              <a:schemeClr val="accent1"/>
            </a:solidFill>
            <a:headEnd type="oval"/>
          </a:ln>
          <a:effectLst/>
        </p:spPr>
        <p:style>
          <a:lnRef idx="2">
            <a:schemeClr val="accent1"/>
          </a:lnRef>
          <a:fillRef idx="0">
            <a:schemeClr val="accent1"/>
          </a:fillRef>
          <a:effectRef idx="1">
            <a:schemeClr val="accent1"/>
          </a:effectRef>
          <a:fontRef idx="minor">
            <a:schemeClr val="tx1"/>
          </a:fontRef>
        </p:style>
      </p:cxnSp>
      <p:sp>
        <p:nvSpPr>
          <p:cNvPr id="20" name="Chevron 25"/>
          <p:cNvSpPr/>
          <p:nvPr/>
        </p:nvSpPr>
        <p:spPr>
          <a:xfrm>
            <a:off x="952504" y="3676417"/>
            <a:ext cx="2127437" cy="406400"/>
          </a:xfrm>
          <a:prstGeom prst="chevron">
            <a:avLst>
              <a:gd name="adj" fmla="val 32323"/>
            </a:avLst>
          </a:prstGeom>
          <a:solidFill>
            <a:schemeClr val="accent1"/>
          </a:solidFill>
          <a:ln w="381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cxnSp>
        <p:nvCxnSpPr>
          <p:cNvPr id="21" name="Straight Connector 19"/>
          <p:cNvCxnSpPr/>
          <p:nvPr/>
        </p:nvCxnSpPr>
        <p:spPr>
          <a:xfrm flipH="1" flipV="1">
            <a:off x="2016223" y="3221757"/>
            <a:ext cx="0" cy="640080"/>
          </a:xfrm>
          <a:prstGeom prst="line">
            <a:avLst/>
          </a:prstGeom>
          <a:ln w="12700" cmpd="sng">
            <a:solidFill>
              <a:schemeClr val="accent1"/>
            </a:solidFill>
            <a:headEnd type="oval"/>
          </a:ln>
          <a:effectLst/>
        </p:spPr>
        <p:style>
          <a:lnRef idx="2">
            <a:schemeClr val="accent1"/>
          </a:lnRef>
          <a:fillRef idx="0">
            <a:schemeClr val="accent1"/>
          </a:fillRef>
          <a:effectRef idx="1">
            <a:schemeClr val="accent1"/>
          </a:effectRef>
          <a:fontRef idx="minor">
            <a:schemeClr val="tx1"/>
          </a:fontRef>
        </p:style>
      </p:cxnSp>
      <p:sp>
        <p:nvSpPr>
          <p:cNvPr id="22" name="Freeform 5"/>
          <p:cNvSpPr>
            <a:spLocks noEditPoints="1"/>
          </p:cNvSpPr>
          <p:nvPr/>
        </p:nvSpPr>
        <p:spPr bwMode="auto">
          <a:xfrm>
            <a:off x="7902333" y="4699250"/>
            <a:ext cx="369227" cy="369956"/>
          </a:xfrm>
          <a:custGeom>
            <a:avLst/>
            <a:gdLst>
              <a:gd name="T0" fmla="*/ 165 w 214"/>
              <a:gd name="T1" fmla="*/ 49 h 214"/>
              <a:gd name="T2" fmla="*/ 196 w 214"/>
              <a:gd name="T3" fmla="*/ 107 h 214"/>
              <a:gd name="T4" fmla="*/ 188 w 214"/>
              <a:gd name="T5" fmla="*/ 119 h 214"/>
              <a:gd name="T6" fmla="*/ 214 w 214"/>
              <a:gd name="T7" fmla="*/ 107 h 214"/>
              <a:gd name="T8" fmla="*/ 0 w 214"/>
              <a:gd name="T9" fmla="*/ 107 h 214"/>
              <a:gd name="T10" fmla="*/ 214 w 214"/>
              <a:gd name="T11" fmla="*/ 107 h 214"/>
              <a:gd name="T12" fmla="*/ 20 w 214"/>
              <a:gd name="T13" fmla="*/ 143 h 214"/>
              <a:gd name="T14" fmla="*/ 38 w 214"/>
              <a:gd name="T15" fmla="*/ 132 h 214"/>
              <a:gd name="T16" fmla="*/ 154 w 214"/>
              <a:gd name="T17" fmla="*/ 127 h 214"/>
              <a:gd name="T18" fmla="*/ 189 w 214"/>
              <a:gd name="T19" fmla="*/ 139 h 214"/>
              <a:gd name="T20" fmla="*/ 200 w 214"/>
              <a:gd name="T21" fmla="*/ 107 h 214"/>
              <a:gd name="T22" fmla="*/ 13 w 214"/>
              <a:gd name="T23" fmla="*/ 107 h 214"/>
              <a:gd name="T24" fmla="*/ 128 w 214"/>
              <a:gd name="T25" fmla="*/ 142 h 214"/>
              <a:gd name="T26" fmla="*/ 80 w 214"/>
              <a:gd name="T27" fmla="*/ 148 h 214"/>
              <a:gd name="T28" fmla="*/ 85 w 214"/>
              <a:gd name="T29" fmla="*/ 154 h 214"/>
              <a:gd name="T30" fmla="*/ 133 w 214"/>
              <a:gd name="T31" fmla="*/ 149 h 214"/>
              <a:gd name="T32" fmla="*/ 107 w 214"/>
              <a:gd name="T33" fmla="*/ 122 h 214"/>
              <a:gd name="T34" fmla="*/ 150 w 214"/>
              <a:gd name="T35" fmla="*/ 109 h 214"/>
              <a:gd name="T36" fmla="*/ 119 w 214"/>
              <a:gd name="T37" fmla="*/ 99 h 214"/>
              <a:gd name="T38" fmla="*/ 92 w 214"/>
              <a:gd name="T39" fmla="*/ 107 h 214"/>
              <a:gd name="T40" fmla="*/ 107 w 214"/>
              <a:gd name="T41" fmla="*/ 45 h 214"/>
              <a:gd name="T42" fmla="*/ 111 w 214"/>
              <a:gd name="T43" fmla="*/ 34 h 214"/>
              <a:gd name="T44" fmla="*/ 103 w 214"/>
              <a:gd name="T45" fmla="*/ 34 h 214"/>
              <a:gd name="T46" fmla="*/ 107 w 214"/>
              <a:gd name="T47" fmla="*/ 45 h 214"/>
              <a:gd name="T48" fmla="*/ 172 w 214"/>
              <a:gd name="T49" fmla="*/ 103 h 214"/>
              <a:gd name="T50" fmla="*/ 172 w 214"/>
              <a:gd name="T51" fmla="*/ 111 h 214"/>
              <a:gd name="T52" fmla="*/ 183 w 214"/>
              <a:gd name="T53" fmla="*/ 107 h 214"/>
              <a:gd name="T54" fmla="*/ 34 w 214"/>
              <a:gd name="T55" fmla="*/ 111 h 214"/>
              <a:gd name="T56" fmla="*/ 45 w 214"/>
              <a:gd name="T57" fmla="*/ 107 h 214"/>
              <a:gd name="T58" fmla="*/ 34 w 214"/>
              <a:gd name="T59" fmla="*/ 103 h 214"/>
              <a:gd name="T60" fmla="*/ 34 w 214"/>
              <a:gd name="T61" fmla="*/ 111 h 214"/>
              <a:gd name="T62" fmla="*/ 60 w 214"/>
              <a:gd name="T63" fmla="*/ 64 h 214"/>
              <a:gd name="T64" fmla="*/ 63 w 214"/>
              <a:gd name="T65" fmla="*/ 58 h 214"/>
              <a:gd name="T66" fmla="*/ 53 w 214"/>
              <a:gd name="T67" fmla="*/ 53 h 214"/>
              <a:gd name="T68" fmla="*/ 58 w 214"/>
              <a:gd name="T69" fmla="*/ 63 h 214"/>
              <a:gd name="T70" fmla="*/ 156 w 214"/>
              <a:gd name="T71" fmla="*/ 63 h 214"/>
              <a:gd name="T72" fmla="*/ 161 w 214"/>
              <a:gd name="T73" fmla="*/ 53 h 214"/>
              <a:gd name="T74" fmla="*/ 150 w 214"/>
              <a:gd name="T75" fmla="*/ 58 h 214"/>
              <a:gd name="T76" fmla="*/ 153 w 214"/>
              <a:gd name="T77" fmla="*/ 6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4" h="214">
                <a:moveTo>
                  <a:pt x="189" y="107"/>
                </a:moveTo>
                <a:cubicBezTo>
                  <a:pt x="189" y="85"/>
                  <a:pt x="180" y="64"/>
                  <a:pt x="165" y="49"/>
                </a:cubicBezTo>
                <a:cubicBezTo>
                  <a:pt x="170" y="43"/>
                  <a:pt x="170" y="43"/>
                  <a:pt x="170" y="43"/>
                </a:cubicBezTo>
                <a:cubicBezTo>
                  <a:pt x="187" y="60"/>
                  <a:pt x="196" y="83"/>
                  <a:pt x="196" y="107"/>
                </a:cubicBezTo>
                <a:cubicBezTo>
                  <a:pt x="196" y="111"/>
                  <a:pt x="196" y="116"/>
                  <a:pt x="196" y="120"/>
                </a:cubicBezTo>
                <a:cubicBezTo>
                  <a:pt x="188" y="119"/>
                  <a:pt x="188" y="119"/>
                  <a:pt x="188" y="119"/>
                </a:cubicBezTo>
                <a:cubicBezTo>
                  <a:pt x="188" y="115"/>
                  <a:pt x="189" y="111"/>
                  <a:pt x="189" y="107"/>
                </a:cubicBezTo>
                <a:moveTo>
                  <a:pt x="214" y="107"/>
                </a:moveTo>
                <a:cubicBezTo>
                  <a:pt x="214" y="166"/>
                  <a:pt x="166" y="214"/>
                  <a:pt x="107" y="214"/>
                </a:cubicBezTo>
                <a:cubicBezTo>
                  <a:pt x="48" y="214"/>
                  <a:pt x="0" y="166"/>
                  <a:pt x="0" y="107"/>
                </a:cubicBezTo>
                <a:cubicBezTo>
                  <a:pt x="0" y="48"/>
                  <a:pt x="48" y="0"/>
                  <a:pt x="107" y="0"/>
                </a:cubicBezTo>
                <a:cubicBezTo>
                  <a:pt x="166" y="0"/>
                  <a:pt x="214" y="48"/>
                  <a:pt x="214" y="107"/>
                </a:cubicBezTo>
                <a:moveTo>
                  <a:pt x="13" y="107"/>
                </a:moveTo>
                <a:cubicBezTo>
                  <a:pt x="13" y="120"/>
                  <a:pt x="16" y="132"/>
                  <a:pt x="20" y="143"/>
                </a:cubicBezTo>
                <a:cubicBezTo>
                  <a:pt x="21" y="142"/>
                  <a:pt x="23" y="140"/>
                  <a:pt x="25" y="139"/>
                </a:cubicBezTo>
                <a:cubicBezTo>
                  <a:pt x="38" y="132"/>
                  <a:pt x="38" y="132"/>
                  <a:pt x="38" y="132"/>
                </a:cubicBezTo>
                <a:cubicBezTo>
                  <a:pt x="44" y="129"/>
                  <a:pt x="53" y="127"/>
                  <a:pt x="60" y="127"/>
                </a:cubicBezTo>
                <a:cubicBezTo>
                  <a:pt x="154" y="127"/>
                  <a:pt x="154" y="127"/>
                  <a:pt x="154" y="127"/>
                </a:cubicBezTo>
                <a:cubicBezTo>
                  <a:pt x="160" y="127"/>
                  <a:pt x="170" y="129"/>
                  <a:pt x="176" y="132"/>
                </a:cubicBezTo>
                <a:cubicBezTo>
                  <a:pt x="189" y="139"/>
                  <a:pt x="189" y="139"/>
                  <a:pt x="189" y="139"/>
                </a:cubicBezTo>
                <a:cubicBezTo>
                  <a:pt x="190" y="140"/>
                  <a:pt x="192" y="141"/>
                  <a:pt x="193" y="143"/>
                </a:cubicBezTo>
                <a:cubicBezTo>
                  <a:pt x="198" y="132"/>
                  <a:pt x="200" y="120"/>
                  <a:pt x="200" y="107"/>
                </a:cubicBezTo>
                <a:cubicBezTo>
                  <a:pt x="200" y="55"/>
                  <a:pt x="158" y="13"/>
                  <a:pt x="107" y="13"/>
                </a:cubicBezTo>
                <a:cubicBezTo>
                  <a:pt x="55" y="13"/>
                  <a:pt x="13" y="55"/>
                  <a:pt x="13" y="107"/>
                </a:cubicBezTo>
                <a:moveTo>
                  <a:pt x="133" y="148"/>
                </a:moveTo>
                <a:cubicBezTo>
                  <a:pt x="133" y="145"/>
                  <a:pt x="131" y="142"/>
                  <a:pt x="128" y="142"/>
                </a:cubicBezTo>
                <a:cubicBezTo>
                  <a:pt x="85" y="142"/>
                  <a:pt x="85" y="142"/>
                  <a:pt x="85" y="142"/>
                </a:cubicBezTo>
                <a:cubicBezTo>
                  <a:pt x="82" y="142"/>
                  <a:pt x="80" y="145"/>
                  <a:pt x="80" y="148"/>
                </a:cubicBezTo>
                <a:cubicBezTo>
                  <a:pt x="80" y="149"/>
                  <a:pt x="80" y="149"/>
                  <a:pt x="80" y="149"/>
                </a:cubicBezTo>
                <a:cubicBezTo>
                  <a:pt x="80" y="152"/>
                  <a:pt x="82" y="154"/>
                  <a:pt x="85" y="154"/>
                </a:cubicBezTo>
                <a:cubicBezTo>
                  <a:pt x="128" y="154"/>
                  <a:pt x="128" y="154"/>
                  <a:pt x="128" y="154"/>
                </a:cubicBezTo>
                <a:cubicBezTo>
                  <a:pt x="131" y="154"/>
                  <a:pt x="133" y="152"/>
                  <a:pt x="133" y="149"/>
                </a:cubicBezTo>
                <a:lnTo>
                  <a:pt x="133" y="148"/>
                </a:lnTo>
                <a:close/>
                <a:moveTo>
                  <a:pt x="107" y="122"/>
                </a:moveTo>
                <a:cubicBezTo>
                  <a:pt x="112" y="122"/>
                  <a:pt x="117" y="119"/>
                  <a:pt x="119" y="115"/>
                </a:cubicBezTo>
                <a:cubicBezTo>
                  <a:pt x="132" y="112"/>
                  <a:pt x="150" y="109"/>
                  <a:pt x="150" y="109"/>
                </a:cubicBezTo>
                <a:cubicBezTo>
                  <a:pt x="156" y="108"/>
                  <a:pt x="156" y="106"/>
                  <a:pt x="150" y="105"/>
                </a:cubicBezTo>
                <a:cubicBezTo>
                  <a:pt x="150" y="105"/>
                  <a:pt x="132" y="101"/>
                  <a:pt x="119" y="99"/>
                </a:cubicBezTo>
                <a:cubicBezTo>
                  <a:pt x="117" y="95"/>
                  <a:pt x="112" y="92"/>
                  <a:pt x="107" y="92"/>
                </a:cubicBezTo>
                <a:cubicBezTo>
                  <a:pt x="98" y="92"/>
                  <a:pt x="92" y="98"/>
                  <a:pt x="92" y="107"/>
                </a:cubicBezTo>
                <a:cubicBezTo>
                  <a:pt x="92" y="115"/>
                  <a:pt x="98" y="122"/>
                  <a:pt x="107" y="122"/>
                </a:cubicBezTo>
                <a:moveTo>
                  <a:pt x="107" y="45"/>
                </a:moveTo>
                <a:cubicBezTo>
                  <a:pt x="109" y="45"/>
                  <a:pt x="111" y="43"/>
                  <a:pt x="111" y="41"/>
                </a:cubicBezTo>
                <a:cubicBezTo>
                  <a:pt x="111" y="34"/>
                  <a:pt x="111" y="34"/>
                  <a:pt x="111" y="34"/>
                </a:cubicBezTo>
                <a:cubicBezTo>
                  <a:pt x="111" y="32"/>
                  <a:pt x="109" y="30"/>
                  <a:pt x="107" y="30"/>
                </a:cubicBezTo>
                <a:cubicBezTo>
                  <a:pt x="105" y="30"/>
                  <a:pt x="103" y="32"/>
                  <a:pt x="103" y="34"/>
                </a:cubicBezTo>
                <a:cubicBezTo>
                  <a:pt x="103" y="41"/>
                  <a:pt x="103" y="41"/>
                  <a:pt x="103" y="41"/>
                </a:cubicBezTo>
                <a:cubicBezTo>
                  <a:pt x="103" y="43"/>
                  <a:pt x="105" y="45"/>
                  <a:pt x="107" y="45"/>
                </a:cubicBezTo>
                <a:moveTo>
                  <a:pt x="179" y="103"/>
                </a:moveTo>
                <a:cubicBezTo>
                  <a:pt x="172" y="103"/>
                  <a:pt x="172" y="103"/>
                  <a:pt x="172" y="103"/>
                </a:cubicBezTo>
                <a:cubicBezTo>
                  <a:pt x="170" y="103"/>
                  <a:pt x="168" y="105"/>
                  <a:pt x="168" y="107"/>
                </a:cubicBezTo>
                <a:cubicBezTo>
                  <a:pt x="168" y="109"/>
                  <a:pt x="170" y="111"/>
                  <a:pt x="172" y="111"/>
                </a:cubicBezTo>
                <a:cubicBezTo>
                  <a:pt x="179" y="111"/>
                  <a:pt x="179" y="111"/>
                  <a:pt x="179" y="111"/>
                </a:cubicBezTo>
                <a:cubicBezTo>
                  <a:pt x="181" y="111"/>
                  <a:pt x="183" y="109"/>
                  <a:pt x="183" y="107"/>
                </a:cubicBezTo>
                <a:cubicBezTo>
                  <a:pt x="183" y="105"/>
                  <a:pt x="181" y="103"/>
                  <a:pt x="179" y="103"/>
                </a:cubicBezTo>
                <a:moveTo>
                  <a:pt x="34" y="111"/>
                </a:moveTo>
                <a:cubicBezTo>
                  <a:pt x="41" y="111"/>
                  <a:pt x="41" y="111"/>
                  <a:pt x="41" y="111"/>
                </a:cubicBezTo>
                <a:cubicBezTo>
                  <a:pt x="43" y="111"/>
                  <a:pt x="45" y="109"/>
                  <a:pt x="45" y="107"/>
                </a:cubicBezTo>
                <a:cubicBezTo>
                  <a:pt x="45" y="105"/>
                  <a:pt x="43" y="103"/>
                  <a:pt x="41" y="103"/>
                </a:cubicBezTo>
                <a:cubicBezTo>
                  <a:pt x="34" y="103"/>
                  <a:pt x="34" y="103"/>
                  <a:pt x="34" y="103"/>
                </a:cubicBezTo>
                <a:cubicBezTo>
                  <a:pt x="32" y="103"/>
                  <a:pt x="30" y="105"/>
                  <a:pt x="30" y="107"/>
                </a:cubicBezTo>
                <a:cubicBezTo>
                  <a:pt x="30" y="109"/>
                  <a:pt x="32" y="111"/>
                  <a:pt x="34" y="111"/>
                </a:cubicBezTo>
                <a:moveTo>
                  <a:pt x="58" y="63"/>
                </a:moveTo>
                <a:cubicBezTo>
                  <a:pt x="58" y="64"/>
                  <a:pt x="59" y="64"/>
                  <a:pt x="60" y="64"/>
                </a:cubicBezTo>
                <a:cubicBezTo>
                  <a:pt x="61" y="64"/>
                  <a:pt x="62" y="64"/>
                  <a:pt x="63" y="63"/>
                </a:cubicBezTo>
                <a:cubicBezTo>
                  <a:pt x="65" y="62"/>
                  <a:pt x="65" y="59"/>
                  <a:pt x="63" y="58"/>
                </a:cubicBezTo>
                <a:cubicBezTo>
                  <a:pt x="58" y="53"/>
                  <a:pt x="58" y="53"/>
                  <a:pt x="58" y="53"/>
                </a:cubicBezTo>
                <a:cubicBezTo>
                  <a:pt x="57" y="51"/>
                  <a:pt x="54" y="51"/>
                  <a:pt x="53" y="53"/>
                </a:cubicBezTo>
                <a:cubicBezTo>
                  <a:pt x="51" y="54"/>
                  <a:pt x="51" y="57"/>
                  <a:pt x="53" y="58"/>
                </a:cubicBezTo>
                <a:lnTo>
                  <a:pt x="58" y="63"/>
                </a:lnTo>
                <a:close/>
                <a:moveTo>
                  <a:pt x="153" y="64"/>
                </a:moveTo>
                <a:cubicBezTo>
                  <a:pt x="154" y="64"/>
                  <a:pt x="155" y="64"/>
                  <a:pt x="156" y="63"/>
                </a:cubicBezTo>
                <a:cubicBezTo>
                  <a:pt x="161" y="58"/>
                  <a:pt x="161" y="58"/>
                  <a:pt x="161" y="58"/>
                </a:cubicBezTo>
                <a:cubicBezTo>
                  <a:pt x="162" y="57"/>
                  <a:pt x="162" y="54"/>
                  <a:pt x="161" y="53"/>
                </a:cubicBezTo>
                <a:cubicBezTo>
                  <a:pt x="159" y="51"/>
                  <a:pt x="157" y="51"/>
                  <a:pt x="155" y="53"/>
                </a:cubicBezTo>
                <a:cubicBezTo>
                  <a:pt x="150" y="58"/>
                  <a:pt x="150" y="58"/>
                  <a:pt x="150" y="58"/>
                </a:cubicBezTo>
                <a:cubicBezTo>
                  <a:pt x="149" y="59"/>
                  <a:pt x="149" y="62"/>
                  <a:pt x="150" y="63"/>
                </a:cubicBezTo>
                <a:cubicBezTo>
                  <a:pt x="151" y="64"/>
                  <a:pt x="152" y="64"/>
                  <a:pt x="153" y="64"/>
                </a:cubicBezTo>
              </a:path>
            </a:pathLst>
          </a:custGeom>
          <a:solidFill>
            <a:schemeClr val="accent2"/>
          </a:solidFill>
          <a:ln>
            <a:noFill/>
          </a:ln>
        </p:spPr>
        <p:txBody>
          <a:bodyPr vert="horz" wrap="square" lIns="91440" tIns="45720" rIns="91440" bIns="45720" numCol="1" anchor="t" anchorCtr="0" compatLnSpc="1"/>
          <a:lstStyle/>
          <a:p>
            <a:endParaRPr lang="en-US"/>
          </a:p>
        </p:txBody>
      </p:sp>
      <p:sp>
        <p:nvSpPr>
          <p:cNvPr id="23" name="Freeform 7"/>
          <p:cNvSpPr>
            <a:spLocks noEditPoints="1"/>
          </p:cNvSpPr>
          <p:nvPr/>
        </p:nvSpPr>
        <p:spPr bwMode="auto">
          <a:xfrm>
            <a:off x="3883110" y="4656132"/>
            <a:ext cx="353819" cy="358455"/>
          </a:xfrm>
          <a:custGeom>
            <a:avLst/>
            <a:gdLst>
              <a:gd name="T0" fmla="*/ 194 w 194"/>
              <a:gd name="T1" fmla="*/ 45 h 196"/>
              <a:gd name="T2" fmla="*/ 148 w 194"/>
              <a:gd name="T3" fmla="*/ 91 h 196"/>
              <a:gd name="T4" fmla="*/ 124 w 194"/>
              <a:gd name="T5" fmla="*/ 84 h 196"/>
              <a:gd name="T6" fmla="*/ 103 w 194"/>
              <a:gd name="T7" fmla="*/ 99 h 196"/>
              <a:gd name="T8" fmla="*/ 113 w 194"/>
              <a:gd name="T9" fmla="*/ 73 h 196"/>
              <a:gd name="T10" fmla="*/ 103 w 194"/>
              <a:gd name="T11" fmla="*/ 45 h 196"/>
              <a:gd name="T12" fmla="*/ 148 w 194"/>
              <a:gd name="T13" fmla="*/ 0 h 196"/>
              <a:gd name="T14" fmla="*/ 194 w 194"/>
              <a:gd name="T15" fmla="*/ 45 h 196"/>
              <a:gd name="T16" fmla="*/ 156 w 194"/>
              <a:gd name="T17" fmla="*/ 182 h 196"/>
              <a:gd name="T18" fmla="*/ 12 w 194"/>
              <a:gd name="T19" fmla="*/ 182 h 196"/>
              <a:gd name="T20" fmla="*/ 12 w 194"/>
              <a:gd name="T21" fmla="*/ 68 h 196"/>
              <a:gd name="T22" fmla="*/ 99 w 194"/>
              <a:gd name="T23" fmla="*/ 68 h 196"/>
              <a:gd name="T24" fmla="*/ 95 w 194"/>
              <a:gd name="T25" fmla="*/ 55 h 196"/>
              <a:gd name="T26" fmla="*/ 15 w 194"/>
              <a:gd name="T27" fmla="*/ 55 h 196"/>
              <a:gd name="T28" fmla="*/ 0 w 194"/>
              <a:gd name="T29" fmla="*/ 70 h 196"/>
              <a:gd name="T30" fmla="*/ 0 w 194"/>
              <a:gd name="T31" fmla="*/ 181 h 196"/>
              <a:gd name="T32" fmla="*/ 15 w 194"/>
              <a:gd name="T33" fmla="*/ 196 h 196"/>
              <a:gd name="T34" fmla="*/ 154 w 194"/>
              <a:gd name="T35" fmla="*/ 196 h 196"/>
              <a:gd name="T36" fmla="*/ 168 w 194"/>
              <a:gd name="T37" fmla="*/ 181 h 196"/>
              <a:gd name="T38" fmla="*/ 168 w 194"/>
              <a:gd name="T39" fmla="*/ 95 h 196"/>
              <a:gd name="T40" fmla="*/ 156 w 194"/>
              <a:gd name="T41" fmla="*/ 99 h 196"/>
              <a:gd name="T42" fmla="*/ 156 w 194"/>
              <a:gd name="T43" fmla="*/ 182 h 196"/>
              <a:gd name="T44" fmla="*/ 109 w 194"/>
              <a:gd name="T45" fmla="*/ 99 h 196"/>
              <a:gd name="T46" fmla="*/ 109 w 194"/>
              <a:gd name="T47" fmla="*/ 170 h 196"/>
              <a:gd name="T48" fmla="*/ 133 w 194"/>
              <a:gd name="T49" fmla="*/ 170 h 196"/>
              <a:gd name="T50" fmla="*/ 133 w 194"/>
              <a:gd name="T51" fmla="*/ 99 h 196"/>
              <a:gd name="T52" fmla="*/ 109 w 194"/>
              <a:gd name="T53" fmla="*/ 99 h 196"/>
              <a:gd name="T54" fmla="*/ 96 w 194"/>
              <a:gd name="T55" fmla="*/ 170 h 196"/>
              <a:gd name="T56" fmla="*/ 96 w 194"/>
              <a:gd name="T57" fmla="*/ 118 h 196"/>
              <a:gd name="T58" fmla="*/ 72 w 194"/>
              <a:gd name="T59" fmla="*/ 118 h 196"/>
              <a:gd name="T60" fmla="*/ 72 w 194"/>
              <a:gd name="T61" fmla="*/ 170 h 196"/>
              <a:gd name="T62" fmla="*/ 96 w 194"/>
              <a:gd name="T63" fmla="*/ 170 h 196"/>
              <a:gd name="T64" fmla="*/ 60 w 194"/>
              <a:gd name="T65" fmla="*/ 170 h 196"/>
              <a:gd name="T66" fmla="*/ 60 w 194"/>
              <a:gd name="T67" fmla="*/ 136 h 196"/>
              <a:gd name="T68" fmla="*/ 36 w 194"/>
              <a:gd name="T69" fmla="*/ 136 h 196"/>
              <a:gd name="T70" fmla="*/ 36 w 194"/>
              <a:gd name="T71" fmla="*/ 170 h 196"/>
              <a:gd name="T72" fmla="*/ 60 w 194"/>
              <a:gd name="T7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4" h="196">
                <a:moveTo>
                  <a:pt x="194" y="45"/>
                </a:moveTo>
                <a:cubicBezTo>
                  <a:pt x="194" y="70"/>
                  <a:pt x="174" y="91"/>
                  <a:pt x="148" y="91"/>
                </a:cubicBezTo>
                <a:cubicBezTo>
                  <a:pt x="139" y="91"/>
                  <a:pt x="131" y="88"/>
                  <a:pt x="124" y="84"/>
                </a:cubicBezTo>
                <a:cubicBezTo>
                  <a:pt x="103" y="99"/>
                  <a:pt x="103" y="99"/>
                  <a:pt x="103" y="99"/>
                </a:cubicBezTo>
                <a:cubicBezTo>
                  <a:pt x="113" y="73"/>
                  <a:pt x="113" y="73"/>
                  <a:pt x="113" y="73"/>
                </a:cubicBezTo>
                <a:cubicBezTo>
                  <a:pt x="106" y="66"/>
                  <a:pt x="103" y="56"/>
                  <a:pt x="103" y="45"/>
                </a:cubicBezTo>
                <a:cubicBezTo>
                  <a:pt x="103" y="20"/>
                  <a:pt x="123" y="0"/>
                  <a:pt x="148" y="0"/>
                </a:cubicBezTo>
                <a:cubicBezTo>
                  <a:pt x="174" y="0"/>
                  <a:pt x="194" y="20"/>
                  <a:pt x="194" y="45"/>
                </a:cubicBezTo>
                <a:close/>
                <a:moveTo>
                  <a:pt x="156" y="182"/>
                </a:moveTo>
                <a:cubicBezTo>
                  <a:pt x="12" y="182"/>
                  <a:pt x="12" y="182"/>
                  <a:pt x="12" y="182"/>
                </a:cubicBezTo>
                <a:cubicBezTo>
                  <a:pt x="12" y="68"/>
                  <a:pt x="12" y="68"/>
                  <a:pt x="12" y="68"/>
                </a:cubicBezTo>
                <a:cubicBezTo>
                  <a:pt x="99" y="68"/>
                  <a:pt x="99" y="68"/>
                  <a:pt x="99" y="68"/>
                </a:cubicBezTo>
                <a:cubicBezTo>
                  <a:pt x="97" y="64"/>
                  <a:pt x="96" y="60"/>
                  <a:pt x="95" y="55"/>
                </a:cubicBezTo>
                <a:cubicBezTo>
                  <a:pt x="15" y="55"/>
                  <a:pt x="15" y="55"/>
                  <a:pt x="15" y="55"/>
                </a:cubicBezTo>
                <a:cubicBezTo>
                  <a:pt x="7" y="55"/>
                  <a:pt x="0" y="62"/>
                  <a:pt x="0" y="70"/>
                </a:cubicBezTo>
                <a:cubicBezTo>
                  <a:pt x="0" y="181"/>
                  <a:pt x="0" y="181"/>
                  <a:pt x="0" y="181"/>
                </a:cubicBezTo>
                <a:cubicBezTo>
                  <a:pt x="0" y="189"/>
                  <a:pt x="7" y="196"/>
                  <a:pt x="15" y="196"/>
                </a:cubicBezTo>
                <a:cubicBezTo>
                  <a:pt x="154" y="196"/>
                  <a:pt x="154" y="196"/>
                  <a:pt x="154" y="196"/>
                </a:cubicBezTo>
                <a:cubicBezTo>
                  <a:pt x="162" y="196"/>
                  <a:pt x="168" y="189"/>
                  <a:pt x="168" y="181"/>
                </a:cubicBezTo>
                <a:cubicBezTo>
                  <a:pt x="168" y="95"/>
                  <a:pt x="168" y="95"/>
                  <a:pt x="168" y="95"/>
                </a:cubicBezTo>
                <a:cubicBezTo>
                  <a:pt x="165" y="97"/>
                  <a:pt x="161" y="98"/>
                  <a:pt x="156" y="99"/>
                </a:cubicBezTo>
                <a:lnTo>
                  <a:pt x="156" y="182"/>
                </a:lnTo>
                <a:close/>
                <a:moveTo>
                  <a:pt x="109" y="99"/>
                </a:moveTo>
                <a:cubicBezTo>
                  <a:pt x="109" y="170"/>
                  <a:pt x="109" y="170"/>
                  <a:pt x="109" y="170"/>
                </a:cubicBezTo>
                <a:cubicBezTo>
                  <a:pt x="133" y="170"/>
                  <a:pt x="133" y="170"/>
                  <a:pt x="133" y="170"/>
                </a:cubicBezTo>
                <a:cubicBezTo>
                  <a:pt x="133" y="99"/>
                  <a:pt x="133" y="99"/>
                  <a:pt x="133" y="99"/>
                </a:cubicBezTo>
                <a:lnTo>
                  <a:pt x="109" y="99"/>
                </a:lnTo>
                <a:close/>
                <a:moveTo>
                  <a:pt x="96" y="170"/>
                </a:moveTo>
                <a:cubicBezTo>
                  <a:pt x="96" y="118"/>
                  <a:pt x="96" y="118"/>
                  <a:pt x="96" y="118"/>
                </a:cubicBezTo>
                <a:cubicBezTo>
                  <a:pt x="72" y="118"/>
                  <a:pt x="72" y="118"/>
                  <a:pt x="72" y="118"/>
                </a:cubicBezTo>
                <a:cubicBezTo>
                  <a:pt x="72" y="170"/>
                  <a:pt x="72" y="170"/>
                  <a:pt x="72" y="170"/>
                </a:cubicBezTo>
                <a:lnTo>
                  <a:pt x="96" y="170"/>
                </a:lnTo>
                <a:close/>
                <a:moveTo>
                  <a:pt x="60" y="170"/>
                </a:moveTo>
                <a:cubicBezTo>
                  <a:pt x="60" y="136"/>
                  <a:pt x="60" y="136"/>
                  <a:pt x="60" y="136"/>
                </a:cubicBezTo>
                <a:cubicBezTo>
                  <a:pt x="36" y="136"/>
                  <a:pt x="36" y="136"/>
                  <a:pt x="36" y="136"/>
                </a:cubicBezTo>
                <a:cubicBezTo>
                  <a:pt x="36" y="170"/>
                  <a:pt x="36" y="170"/>
                  <a:pt x="36" y="170"/>
                </a:cubicBezTo>
                <a:lnTo>
                  <a:pt x="60" y="17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24" name="Freeform 10"/>
          <p:cNvSpPr>
            <a:spLocks noEditPoints="1"/>
          </p:cNvSpPr>
          <p:nvPr/>
        </p:nvSpPr>
        <p:spPr bwMode="auto">
          <a:xfrm>
            <a:off x="5889824" y="2810547"/>
            <a:ext cx="361545" cy="314421"/>
          </a:xfrm>
          <a:custGeom>
            <a:avLst/>
            <a:gdLst>
              <a:gd name="T0" fmla="*/ 138 w 198"/>
              <a:gd name="T1" fmla="*/ 51 h 172"/>
              <a:gd name="T2" fmla="*/ 155 w 198"/>
              <a:gd name="T3" fmla="*/ 39 h 172"/>
              <a:gd name="T4" fmla="*/ 144 w 198"/>
              <a:gd name="T5" fmla="*/ 56 h 172"/>
              <a:gd name="T6" fmla="*/ 104 w 198"/>
              <a:gd name="T7" fmla="*/ 70 h 172"/>
              <a:gd name="T8" fmla="*/ 84 w 198"/>
              <a:gd name="T9" fmla="*/ 89 h 172"/>
              <a:gd name="T10" fmla="*/ 81 w 198"/>
              <a:gd name="T11" fmla="*/ 82 h 172"/>
              <a:gd name="T12" fmla="*/ 117 w 198"/>
              <a:gd name="T13" fmla="*/ 72 h 172"/>
              <a:gd name="T14" fmla="*/ 140 w 198"/>
              <a:gd name="T15" fmla="*/ 102 h 172"/>
              <a:gd name="T16" fmla="*/ 133 w 198"/>
              <a:gd name="T17" fmla="*/ 103 h 172"/>
              <a:gd name="T18" fmla="*/ 137 w 198"/>
              <a:gd name="T19" fmla="*/ 68 h 172"/>
              <a:gd name="T20" fmla="*/ 121 w 198"/>
              <a:gd name="T21" fmla="*/ 101 h 172"/>
              <a:gd name="T22" fmla="*/ 77 w 198"/>
              <a:gd name="T23" fmla="*/ 57 h 172"/>
              <a:gd name="T24" fmla="*/ 124 w 198"/>
              <a:gd name="T25" fmla="*/ 60 h 172"/>
              <a:gd name="T26" fmla="*/ 127 w 198"/>
              <a:gd name="T27" fmla="*/ 51 h 172"/>
              <a:gd name="T28" fmla="*/ 71 w 198"/>
              <a:gd name="T29" fmla="*/ 107 h 172"/>
              <a:gd name="T30" fmla="*/ 122 w 198"/>
              <a:gd name="T31" fmla="*/ 114 h 172"/>
              <a:gd name="T32" fmla="*/ 122 w 198"/>
              <a:gd name="T33" fmla="*/ 120 h 172"/>
              <a:gd name="T34" fmla="*/ 178 w 198"/>
              <a:gd name="T35" fmla="*/ 170 h 172"/>
              <a:gd name="T36" fmla="*/ 179 w 198"/>
              <a:gd name="T37" fmla="*/ 170 h 172"/>
              <a:gd name="T38" fmla="*/ 190 w 198"/>
              <a:gd name="T39" fmla="*/ 163 h 172"/>
              <a:gd name="T40" fmla="*/ 189 w 198"/>
              <a:gd name="T41" fmla="*/ 159 h 172"/>
              <a:gd name="T42" fmla="*/ 190 w 198"/>
              <a:gd name="T43" fmla="*/ 153 h 172"/>
              <a:gd name="T44" fmla="*/ 198 w 198"/>
              <a:gd name="T45" fmla="*/ 132 h 172"/>
              <a:gd name="T46" fmla="*/ 170 w 198"/>
              <a:gd name="T47" fmla="*/ 125 h 172"/>
              <a:gd name="T48" fmla="*/ 186 w 198"/>
              <a:gd name="T49" fmla="*/ 20 h 172"/>
              <a:gd name="T50" fmla="*/ 12 w 198"/>
              <a:gd name="T51" fmla="*/ 125 h 172"/>
              <a:gd name="T52" fmla="*/ 140 w 198"/>
              <a:gd name="T53" fmla="*/ 146 h 172"/>
              <a:gd name="T54" fmla="*/ 0 w 198"/>
              <a:gd name="T55" fmla="*/ 132 h 172"/>
              <a:gd name="T56" fmla="*/ 14 w 198"/>
              <a:gd name="T57" fmla="*/ 0 h 172"/>
              <a:gd name="T58" fmla="*/ 198 w 198"/>
              <a:gd name="T59" fmla="*/ 14 h 172"/>
              <a:gd name="T60" fmla="*/ 22 w 198"/>
              <a:gd name="T61" fmla="*/ 16 h 172"/>
              <a:gd name="T62" fmla="*/ 22 w 198"/>
              <a:gd name="T63" fmla="*/ 8 h 172"/>
              <a:gd name="T64" fmla="*/ 33 w 198"/>
              <a:gd name="T65" fmla="*/ 12 h 172"/>
              <a:gd name="T66" fmla="*/ 41 w 198"/>
              <a:gd name="T67" fmla="*/ 12 h 172"/>
              <a:gd name="T68" fmla="*/ 33 w 198"/>
              <a:gd name="T69" fmla="*/ 12 h 172"/>
              <a:gd name="T70" fmla="*/ 52 w 198"/>
              <a:gd name="T71" fmla="*/ 16 h 172"/>
              <a:gd name="T72" fmla="*/ 52 w 198"/>
              <a:gd name="T73" fmla="*/ 8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 h="172">
                <a:moveTo>
                  <a:pt x="117" y="72"/>
                </a:moveTo>
                <a:cubicBezTo>
                  <a:pt x="138" y="51"/>
                  <a:pt x="138" y="51"/>
                  <a:pt x="138" y="51"/>
                </a:cubicBezTo>
                <a:cubicBezTo>
                  <a:pt x="133" y="45"/>
                  <a:pt x="133" y="45"/>
                  <a:pt x="133" y="45"/>
                </a:cubicBezTo>
                <a:cubicBezTo>
                  <a:pt x="155" y="39"/>
                  <a:pt x="155" y="39"/>
                  <a:pt x="155" y="39"/>
                </a:cubicBezTo>
                <a:cubicBezTo>
                  <a:pt x="149" y="61"/>
                  <a:pt x="149" y="61"/>
                  <a:pt x="149" y="61"/>
                </a:cubicBezTo>
                <a:cubicBezTo>
                  <a:pt x="144" y="56"/>
                  <a:pt x="144" y="56"/>
                  <a:pt x="144" y="56"/>
                </a:cubicBezTo>
                <a:cubicBezTo>
                  <a:pt x="117" y="83"/>
                  <a:pt x="117" y="83"/>
                  <a:pt x="117" y="83"/>
                </a:cubicBezTo>
                <a:cubicBezTo>
                  <a:pt x="104" y="70"/>
                  <a:pt x="104" y="70"/>
                  <a:pt x="104" y="70"/>
                </a:cubicBezTo>
                <a:cubicBezTo>
                  <a:pt x="87" y="88"/>
                  <a:pt x="87" y="88"/>
                  <a:pt x="87" y="88"/>
                </a:cubicBezTo>
                <a:cubicBezTo>
                  <a:pt x="86" y="88"/>
                  <a:pt x="85" y="89"/>
                  <a:pt x="84" y="89"/>
                </a:cubicBezTo>
                <a:cubicBezTo>
                  <a:pt x="83" y="89"/>
                  <a:pt x="82" y="88"/>
                  <a:pt x="81" y="88"/>
                </a:cubicBezTo>
                <a:cubicBezTo>
                  <a:pt x="80" y="86"/>
                  <a:pt x="80" y="84"/>
                  <a:pt x="81" y="82"/>
                </a:cubicBezTo>
                <a:cubicBezTo>
                  <a:pt x="104" y="59"/>
                  <a:pt x="104" y="59"/>
                  <a:pt x="104" y="59"/>
                </a:cubicBezTo>
                <a:lnTo>
                  <a:pt x="117" y="72"/>
                </a:lnTo>
                <a:close/>
                <a:moveTo>
                  <a:pt x="190" y="153"/>
                </a:moveTo>
                <a:cubicBezTo>
                  <a:pt x="150" y="113"/>
                  <a:pt x="140" y="102"/>
                  <a:pt x="140" y="102"/>
                </a:cubicBezTo>
                <a:cubicBezTo>
                  <a:pt x="138" y="101"/>
                  <a:pt x="135" y="101"/>
                  <a:pt x="134" y="102"/>
                </a:cubicBezTo>
                <a:cubicBezTo>
                  <a:pt x="133" y="103"/>
                  <a:pt x="133" y="103"/>
                  <a:pt x="133" y="103"/>
                </a:cubicBezTo>
                <a:cubicBezTo>
                  <a:pt x="132" y="101"/>
                  <a:pt x="132" y="101"/>
                  <a:pt x="132" y="101"/>
                </a:cubicBezTo>
                <a:cubicBezTo>
                  <a:pt x="138" y="91"/>
                  <a:pt x="140" y="79"/>
                  <a:pt x="137" y="68"/>
                </a:cubicBezTo>
                <a:cubicBezTo>
                  <a:pt x="130" y="76"/>
                  <a:pt x="130" y="76"/>
                  <a:pt x="130" y="76"/>
                </a:cubicBezTo>
                <a:cubicBezTo>
                  <a:pt x="131" y="85"/>
                  <a:pt x="128" y="94"/>
                  <a:pt x="121" y="101"/>
                </a:cubicBezTo>
                <a:cubicBezTo>
                  <a:pt x="109" y="113"/>
                  <a:pt x="89" y="113"/>
                  <a:pt x="76" y="101"/>
                </a:cubicBezTo>
                <a:cubicBezTo>
                  <a:pt x="64" y="89"/>
                  <a:pt x="64" y="69"/>
                  <a:pt x="77" y="57"/>
                </a:cubicBezTo>
                <a:cubicBezTo>
                  <a:pt x="89" y="44"/>
                  <a:pt x="109" y="45"/>
                  <a:pt x="121" y="57"/>
                </a:cubicBezTo>
                <a:cubicBezTo>
                  <a:pt x="122" y="58"/>
                  <a:pt x="123" y="59"/>
                  <a:pt x="124" y="60"/>
                </a:cubicBezTo>
                <a:cubicBezTo>
                  <a:pt x="130" y="54"/>
                  <a:pt x="130" y="54"/>
                  <a:pt x="130" y="54"/>
                </a:cubicBezTo>
                <a:cubicBezTo>
                  <a:pt x="129" y="53"/>
                  <a:pt x="128" y="52"/>
                  <a:pt x="127" y="51"/>
                </a:cubicBezTo>
                <a:cubicBezTo>
                  <a:pt x="111" y="35"/>
                  <a:pt x="86" y="35"/>
                  <a:pt x="71" y="51"/>
                </a:cubicBezTo>
                <a:cubicBezTo>
                  <a:pt x="55" y="66"/>
                  <a:pt x="55" y="92"/>
                  <a:pt x="71" y="107"/>
                </a:cubicBezTo>
                <a:cubicBezTo>
                  <a:pt x="84" y="121"/>
                  <a:pt x="105" y="122"/>
                  <a:pt x="121" y="112"/>
                </a:cubicBezTo>
                <a:cubicBezTo>
                  <a:pt x="122" y="114"/>
                  <a:pt x="122" y="114"/>
                  <a:pt x="122" y="114"/>
                </a:cubicBezTo>
                <a:cubicBezTo>
                  <a:pt x="122" y="114"/>
                  <a:pt x="122" y="114"/>
                  <a:pt x="122" y="114"/>
                </a:cubicBezTo>
                <a:cubicBezTo>
                  <a:pt x="120" y="116"/>
                  <a:pt x="120" y="118"/>
                  <a:pt x="122" y="120"/>
                </a:cubicBezTo>
                <a:cubicBezTo>
                  <a:pt x="161" y="159"/>
                  <a:pt x="172" y="170"/>
                  <a:pt x="172" y="170"/>
                </a:cubicBezTo>
                <a:cubicBezTo>
                  <a:pt x="174" y="172"/>
                  <a:pt x="176" y="172"/>
                  <a:pt x="178" y="170"/>
                </a:cubicBezTo>
                <a:cubicBezTo>
                  <a:pt x="178" y="170"/>
                  <a:pt x="178" y="170"/>
                  <a:pt x="178" y="170"/>
                </a:cubicBezTo>
                <a:cubicBezTo>
                  <a:pt x="179" y="170"/>
                  <a:pt x="179" y="170"/>
                  <a:pt x="179" y="170"/>
                </a:cubicBezTo>
                <a:cubicBezTo>
                  <a:pt x="180" y="171"/>
                  <a:pt x="181" y="171"/>
                  <a:pt x="182" y="170"/>
                </a:cubicBezTo>
                <a:cubicBezTo>
                  <a:pt x="190" y="163"/>
                  <a:pt x="190" y="163"/>
                  <a:pt x="190" y="163"/>
                </a:cubicBezTo>
                <a:cubicBezTo>
                  <a:pt x="191" y="162"/>
                  <a:pt x="191" y="160"/>
                  <a:pt x="190" y="159"/>
                </a:cubicBezTo>
                <a:cubicBezTo>
                  <a:pt x="189" y="159"/>
                  <a:pt x="189" y="159"/>
                  <a:pt x="189" y="159"/>
                </a:cubicBezTo>
                <a:cubicBezTo>
                  <a:pt x="190" y="158"/>
                  <a:pt x="190" y="158"/>
                  <a:pt x="190" y="158"/>
                </a:cubicBezTo>
                <a:cubicBezTo>
                  <a:pt x="191" y="157"/>
                  <a:pt x="191" y="154"/>
                  <a:pt x="190" y="153"/>
                </a:cubicBezTo>
                <a:close/>
                <a:moveTo>
                  <a:pt x="198" y="14"/>
                </a:moveTo>
                <a:cubicBezTo>
                  <a:pt x="198" y="132"/>
                  <a:pt x="198" y="132"/>
                  <a:pt x="198" y="132"/>
                </a:cubicBezTo>
                <a:cubicBezTo>
                  <a:pt x="198" y="138"/>
                  <a:pt x="195" y="142"/>
                  <a:pt x="190" y="145"/>
                </a:cubicBezTo>
                <a:cubicBezTo>
                  <a:pt x="170" y="125"/>
                  <a:pt x="170" y="125"/>
                  <a:pt x="170" y="125"/>
                </a:cubicBezTo>
                <a:cubicBezTo>
                  <a:pt x="186" y="125"/>
                  <a:pt x="186" y="125"/>
                  <a:pt x="186" y="125"/>
                </a:cubicBezTo>
                <a:cubicBezTo>
                  <a:pt x="186" y="20"/>
                  <a:pt x="186" y="20"/>
                  <a:pt x="186" y="20"/>
                </a:cubicBezTo>
                <a:cubicBezTo>
                  <a:pt x="12" y="20"/>
                  <a:pt x="12" y="20"/>
                  <a:pt x="12" y="20"/>
                </a:cubicBezTo>
                <a:cubicBezTo>
                  <a:pt x="12" y="125"/>
                  <a:pt x="12" y="125"/>
                  <a:pt x="12" y="125"/>
                </a:cubicBezTo>
                <a:cubicBezTo>
                  <a:pt x="119" y="125"/>
                  <a:pt x="119" y="125"/>
                  <a:pt x="119" y="125"/>
                </a:cubicBezTo>
                <a:cubicBezTo>
                  <a:pt x="140" y="146"/>
                  <a:pt x="140" y="146"/>
                  <a:pt x="140" y="146"/>
                </a:cubicBezTo>
                <a:cubicBezTo>
                  <a:pt x="14" y="146"/>
                  <a:pt x="14" y="146"/>
                  <a:pt x="14" y="146"/>
                </a:cubicBezTo>
                <a:cubicBezTo>
                  <a:pt x="7" y="146"/>
                  <a:pt x="0" y="140"/>
                  <a:pt x="0" y="132"/>
                </a:cubicBezTo>
                <a:cubicBezTo>
                  <a:pt x="0" y="14"/>
                  <a:pt x="0" y="14"/>
                  <a:pt x="0" y="14"/>
                </a:cubicBezTo>
                <a:cubicBezTo>
                  <a:pt x="0" y="7"/>
                  <a:pt x="7" y="0"/>
                  <a:pt x="14" y="0"/>
                </a:cubicBezTo>
                <a:cubicBezTo>
                  <a:pt x="184" y="0"/>
                  <a:pt x="184" y="0"/>
                  <a:pt x="184" y="0"/>
                </a:cubicBezTo>
                <a:cubicBezTo>
                  <a:pt x="192" y="0"/>
                  <a:pt x="198" y="7"/>
                  <a:pt x="198" y="14"/>
                </a:cubicBezTo>
                <a:close/>
                <a:moveTo>
                  <a:pt x="17" y="12"/>
                </a:moveTo>
                <a:cubicBezTo>
                  <a:pt x="17" y="14"/>
                  <a:pt x="19" y="16"/>
                  <a:pt x="22" y="16"/>
                </a:cubicBezTo>
                <a:cubicBezTo>
                  <a:pt x="24" y="16"/>
                  <a:pt x="26" y="14"/>
                  <a:pt x="26" y="12"/>
                </a:cubicBezTo>
                <a:cubicBezTo>
                  <a:pt x="26" y="10"/>
                  <a:pt x="24" y="8"/>
                  <a:pt x="22" y="8"/>
                </a:cubicBezTo>
                <a:cubicBezTo>
                  <a:pt x="19" y="8"/>
                  <a:pt x="17" y="10"/>
                  <a:pt x="17" y="12"/>
                </a:cubicBezTo>
                <a:close/>
                <a:moveTo>
                  <a:pt x="33" y="12"/>
                </a:moveTo>
                <a:cubicBezTo>
                  <a:pt x="33" y="14"/>
                  <a:pt x="35" y="16"/>
                  <a:pt x="37" y="16"/>
                </a:cubicBezTo>
                <a:cubicBezTo>
                  <a:pt x="39" y="16"/>
                  <a:pt x="41" y="14"/>
                  <a:pt x="41" y="12"/>
                </a:cubicBezTo>
                <a:cubicBezTo>
                  <a:pt x="41" y="10"/>
                  <a:pt x="39" y="8"/>
                  <a:pt x="37" y="8"/>
                </a:cubicBezTo>
                <a:cubicBezTo>
                  <a:pt x="35" y="8"/>
                  <a:pt x="33" y="10"/>
                  <a:pt x="33" y="12"/>
                </a:cubicBezTo>
                <a:close/>
                <a:moveTo>
                  <a:pt x="48" y="12"/>
                </a:moveTo>
                <a:cubicBezTo>
                  <a:pt x="48" y="14"/>
                  <a:pt x="50" y="16"/>
                  <a:pt x="52" y="16"/>
                </a:cubicBezTo>
                <a:cubicBezTo>
                  <a:pt x="55" y="16"/>
                  <a:pt x="57" y="14"/>
                  <a:pt x="57" y="12"/>
                </a:cubicBezTo>
                <a:cubicBezTo>
                  <a:pt x="57" y="10"/>
                  <a:pt x="55" y="8"/>
                  <a:pt x="52" y="8"/>
                </a:cubicBezTo>
                <a:cubicBezTo>
                  <a:pt x="50" y="8"/>
                  <a:pt x="48" y="10"/>
                  <a:pt x="48" y="12"/>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25" name="Freeform 20"/>
          <p:cNvSpPr>
            <a:spLocks noEditPoints="1"/>
          </p:cNvSpPr>
          <p:nvPr/>
        </p:nvSpPr>
        <p:spPr bwMode="auto">
          <a:xfrm>
            <a:off x="1855535" y="2806684"/>
            <a:ext cx="321373" cy="322146"/>
          </a:xfrm>
          <a:custGeom>
            <a:avLst/>
            <a:gdLst>
              <a:gd name="T0" fmla="*/ 42 w 176"/>
              <a:gd name="T1" fmla="*/ 117 h 176"/>
              <a:gd name="T2" fmla="*/ 59 w 176"/>
              <a:gd name="T3" fmla="*/ 134 h 176"/>
              <a:gd name="T4" fmla="*/ 55 w 176"/>
              <a:gd name="T5" fmla="*/ 139 h 176"/>
              <a:gd name="T6" fmla="*/ 21 w 176"/>
              <a:gd name="T7" fmla="*/ 155 h 176"/>
              <a:gd name="T8" fmla="*/ 37 w 176"/>
              <a:gd name="T9" fmla="*/ 120 h 176"/>
              <a:gd name="T10" fmla="*/ 42 w 176"/>
              <a:gd name="T11" fmla="*/ 117 h 176"/>
              <a:gd name="T12" fmla="*/ 41 w 176"/>
              <a:gd name="T13" fmla="*/ 98 h 176"/>
              <a:gd name="T14" fmla="*/ 48 w 176"/>
              <a:gd name="T15" fmla="*/ 91 h 176"/>
              <a:gd name="T16" fmla="*/ 64 w 176"/>
              <a:gd name="T17" fmla="*/ 63 h 176"/>
              <a:gd name="T18" fmla="*/ 30 w 176"/>
              <a:gd name="T19" fmla="*/ 68 h 176"/>
              <a:gd name="T20" fmla="*/ 0 w 176"/>
              <a:gd name="T21" fmla="*/ 97 h 176"/>
              <a:gd name="T22" fmla="*/ 25 w 176"/>
              <a:gd name="T23" fmla="*/ 93 h 176"/>
              <a:gd name="T24" fmla="*/ 41 w 176"/>
              <a:gd name="T25" fmla="*/ 98 h 176"/>
              <a:gd name="T26" fmla="*/ 41 w 176"/>
              <a:gd name="T27" fmla="*/ 107 h 176"/>
              <a:gd name="T28" fmla="*/ 68 w 176"/>
              <a:gd name="T29" fmla="*/ 134 h 176"/>
              <a:gd name="T30" fmla="*/ 77 w 176"/>
              <a:gd name="T31" fmla="*/ 126 h 176"/>
              <a:gd name="T32" fmla="*/ 50 w 176"/>
              <a:gd name="T33" fmla="*/ 99 h 176"/>
              <a:gd name="T34" fmla="*/ 41 w 176"/>
              <a:gd name="T35" fmla="*/ 107 h 176"/>
              <a:gd name="T36" fmla="*/ 176 w 176"/>
              <a:gd name="T37" fmla="*/ 0 h 176"/>
              <a:gd name="T38" fmla="*/ 163 w 176"/>
              <a:gd name="T39" fmla="*/ 56 h 176"/>
              <a:gd name="T40" fmla="*/ 153 w 176"/>
              <a:gd name="T41" fmla="*/ 70 h 176"/>
              <a:gd name="T42" fmla="*/ 129 w 176"/>
              <a:gd name="T43" fmla="*/ 90 h 176"/>
              <a:gd name="T44" fmla="*/ 84 w 176"/>
              <a:gd name="T45" fmla="*/ 122 h 176"/>
              <a:gd name="T46" fmla="*/ 54 w 176"/>
              <a:gd name="T47" fmla="*/ 92 h 176"/>
              <a:gd name="T48" fmla="*/ 85 w 176"/>
              <a:gd name="T49" fmla="*/ 46 h 176"/>
              <a:gd name="T50" fmla="*/ 105 w 176"/>
              <a:gd name="T51" fmla="*/ 22 h 176"/>
              <a:gd name="T52" fmla="*/ 119 w 176"/>
              <a:gd name="T53" fmla="*/ 13 h 176"/>
              <a:gd name="T54" fmla="*/ 176 w 176"/>
              <a:gd name="T55" fmla="*/ 0 h 176"/>
              <a:gd name="T56" fmla="*/ 152 w 176"/>
              <a:gd name="T57" fmla="*/ 58 h 176"/>
              <a:gd name="T58" fmla="*/ 118 w 176"/>
              <a:gd name="T59" fmla="*/ 24 h 176"/>
              <a:gd name="T60" fmla="*/ 112 w 176"/>
              <a:gd name="T61" fmla="*/ 29 h 176"/>
              <a:gd name="T62" fmla="*/ 97 w 176"/>
              <a:gd name="T63" fmla="*/ 45 h 176"/>
              <a:gd name="T64" fmla="*/ 130 w 176"/>
              <a:gd name="T65" fmla="*/ 78 h 176"/>
              <a:gd name="T66" fmla="*/ 147 w 176"/>
              <a:gd name="T67" fmla="*/ 64 h 176"/>
              <a:gd name="T68" fmla="*/ 152 w 176"/>
              <a:gd name="T69" fmla="*/ 58 h 176"/>
              <a:gd name="T70" fmla="*/ 117 w 176"/>
              <a:gd name="T71" fmla="*/ 58 h 176"/>
              <a:gd name="T72" fmla="*/ 131 w 176"/>
              <a:gd name="T73" fmla="*/ 58 h 176"/>
              <a:gd name="T74" fmla="*/ 131 w 176"/>
              <a:gd name="T75" fmla="*/ 45 h 176"/>
              <a:gd name="T76" fmla="*/ 117 w 176"/>
              <a:gd name="T77" fmla="*/ 45 h 176"/>
              <a:gd name="T78" fmla="*/ 117 w 176"/>
              <a:gd name="T79" fmla="*/ 58 h 176"/>
              <a:gd name="T80" fmla="*/ 85 w 176"/>
              <a:gd name="T81" fmla="*/ 128 h 176"/>
              <a:gd name="T82" fmla="*/ 77 w 176"/>
              <a:gd name="T83" fmla="*/ 135 h 176"/>
              <a:gd name="T84" fmla="*/ 83 w 176"/>
              <a:gd name="T85" fmla="*/ 151 h 176"/>
              <a:gd name="T86" fmla="*/ 78 w 176"/>
              <a:gd name="T87" fmla="*/ 176 h 176"/>
              <a:gd name="T88" fmla="*/ 108 w 176"/>
              <a:gd name="T89" fmla="*/ 146 h 176"/>
              <a:gd name="T90" fmla="*/ 112 w 176"/>
              <a:gd name="T91" fmla="*/ 112 h 176"/>
              <a:gd name="T92" fmla="*/ 85 w 176"/>
              <a:gd name="T93" fmla="*/ 12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6" h="176">
                <a:moveTo>
                  <a:pt x="42" y="117"/>
                </a:moveTo>
                <a:cubicBezTo>
                  <a:pt x="59" y="134"/>
                  <a:pt x="59" y="134"/>
                  <a:pt x="59" y="134"/>
                </a:cubicBezTo>
                <a:cubicBezTo>
                  <a:pt x="58" y="135"/>
                  <a:pt x="57" y="137"/>
                  <a:pt x="55" y="139"/>
                </a:cubicBezTo>
                <a:cubicBezTo>
                  <a:pt x="50" y="144"/>
                  <a:pt x="21" y="155"/>
                  <a:pt x="21" y="155"/>
                </a:cubicBezTo>
                <a:cubicBezTo>
                  <a:pt x="21" y="155"/>
                  <a:pt x="31" y="126"/>
                  <a:pt x="37" y="120"/>
                </a:cubicBezTo>
                <a:cubicBezTo>
                  <a:pt x="38" y="119"/>
                  <a:pt x="40" y="117"/>
                  <a:pt x="42" y="117"/>
                </a:cubicBezTo>
                <a:close/>
                <a:moveTo>
                  <a:pt x="41" y="98"/>
                </a:moveTo>
                <a:cubicBezTo>
                  <a:pt x="48" y="91"/>
                  <a:pt x="48" y="91"/>
                  <a:pt x="48" y="91"/>
                </a:cubicBezTo>
                <a:cubicBezTo>
                  <a:pt x="64" y="63"/>
                  <a:pt x="64" y="63"/>
                  <a:pt x="64" y="63"/>
                </a:cubicBezTo>
                <a:cubicBezTo>
                  <a:pt x="64" y="63"/>
                  <a:pt x="34" y="63"/>
                  <a:pt x="30" y="68"/>
                </a:cubicBezTo>
                <a:cubicBezTo>
                  <a:pt x="25" y="72"/>
                  <a:pt x="0" y="97"/>
                  <a:pt x="0" y="97"/>
                </a:cubicBezTo>
                <a:cubicBezTo>
                  <a:pt x="0" y="97"/>
                  <a:pt x="15" y="90"/>
                  <a:pt x="25" y="93"/>
                </a:cubicBezTo>
                <a:cubicBezTo>
                  <a:pt x="31" y="95"/>
                  <a:pt x="41" y="98"/>
                  <a:pt x="41" y="98"/>
                </a:cubicBezTo>
                <a:close/>
                <a:moveTo>
                  <a:pt x="41" y="107"/>
                </a:moveTo>
                <a:cubicBezTo>
                  <a:pt x="68" y="134"/>
                  <a:pt x="68" y="134"/>
                  <a:pt x="68" y="134"/>
                </a:cubicBezTo>
                <a:cubicBezTo>
                  <a:pt x="77" y="126"/>
                  <a:pt x="77" y="126"/>
                  <a:pt x="77" y="126"/>
                </a:cubicBezTo>
                <a:cubicBezTo>
                  <a:pt x="50" y="99"/>
                  <a:pt x="50" y="99"/>
                  <a:pt x="50" y="99"/>
                </a:cubicBezTo>
                <a:lnTo>
                  <a:pt x="41" y="107"/>
                </a:lnTo>
                <a:close/>
                <a:moveTo>
                  <a:pt x="176" y="0"/>
                </a:moveTo>
                <a:cubicBezTo>
                  <a:pt x="176" y="0"/>
                  <a:pt x="174" y="33"/>
                  <a:pt x="163" y="56"/>
                </a:cubicBezTo>
                <a:cubicBezTo>
                  <a:pt x="160" y="62"/>
                  <a:pt x="157" y="66"/>
                  <a:pt x="153" y="70"/>
                </a:cubicBezTo>
                <a:cubicBezTo>
                  <a:pt x="147" y="76"/>
                  <a:pt x="139" y="83"/>
                  <a:pt x="129" y="90"/>
                </a:cubicBezTo>
                <a:cubicBezTo>
                  <a:pt x="108" y="106"/>
                  <a:pt x="84" y="122"/>
                  <a:pt x="84" y="122"/>
                </a:cubicBezTo>
                <a:cubicBezTo>
                  <a:pt x="54" y="92"/>
                  <a:pt x="54" y="92"/>
                  <a:pt x="54" y="92"/>
                </a:cubicBezTo>
                <a:cubicBezTo>
                  <a:pt x="54" y="92"/>
                  <a:pt x="69" y="68"/>
                  <a:pt x="85" y="46"/>
                </a:cubicBezTo>
                <a:cubicBezTo>
                  <a:pt x="92" y="37"/>
                  <a:pt x="99" y="28"/>
                  <a:pt x="105" y="22"/>
                </a:cubicBezTo>
                <a:cubicBezTo>
                  <a:pt x="109" y="18"/>
                  <a:pt x="114" y="15"/>
                  <a:pt x="119" y="13"/>
                </a:cubicBezTo>
                <a:cubicBezTo>
                  <a:pt x="143" y="1"/>
                  <a:pt x="176" y="0"/>
                  <a:pt x="176" y="0"/>
                </a:cubicBezTo>
                <a:close/>
                <a:moveTo>
                  <a:pt x="152" y="58"/>
                </a:moveTo>
                <a:cubicBezTo>
                  <a:pt x="118" y="24"/>
                  <a:pt x="118" y="24"/>
                  <a:pt x="118" y="24"/>
                </a:cubicBezTo>
                <a:cubicBezTo>
                  <a:pt x="115" y="25"/>
                  <a:pt x="113" y="27"/>
                  <a:pt x="112" y="29"/>
                </a:cubicBezTo>
                <a:cubicBezTo>
                  <a:pt x="108" y="33"/>
                  <a:pt x="103" y="38"/>
                  <a:pt x="97" y="45"/>
                </a:cubicBezTo>
                <a:cubicBezTo>
                  <a:pt x="130" y="78"/>
                  <a:pt x="130" y="78"/>
                  <a:pt x="130" y="78"/>
                </a:cubicBezTo>
                <a:cubicBezTo>
                  <a:pt x="137" y="73"/>
                  <a:pt x="143" y="68"/>
                  <a:pt x="147" y="64"/>
                </a:cubicBezTo>
                <a:cubicBezTo>
                  <a:pt x="149" y="62"/>
                  <a:pt x="150" y="60"/>
                  <a:pt x="152" y="58"/>
                </a:cubicBezTo>
                <a:close/>
                <a:moveTo>
                  <a:pt x="117" y="58"/>
                </a:moveTo>
                <a:cubicBezTo>
                  <a:pt x="121" y="62"/>
                  <a:pt x="127" y="62"/>
                  <a:pt x="131" y="58"/>
                </a:cubicBezTo>
                <a:cubicBezTo>
                  <a:pt x="134" y="55"/>
                  <a:pt x="134" y="49"/>
                  <a:pt x="131" y="45"/>
                </a:cubicBezTo>
                <a:cubicBezTo>
                  <a:pt x="127" y="41"/>
                  <a:pt x="121" y="41"/>
                  <a:pt x="117" y="45"/>
                </a:cubicBezTo>
                <a:cubicBezTo>
                  <a:pt x="114" y="49"/>
                  <a:pt x="114" y="55"/>
                  <a:pt x="117" y="58"/>
                </a:cubicBezTo>
                <a:close/>
                <a:moveTo>
                  <a:pt x="85" y="128"/>
                </a:moveTo>
                <a:cubicBezTo>
                  <a:pt x="77" y="135"/>
                  <a:pt x="77" y="135"/>
                  <a:pt x="77" y="135"/>
                </a:cubicBezTo>
                <a:cubicBezTo>
                  <a:pt x="77" y="135"/>
                  <a:pt x="81" y="145"/>
                  <a:pt x="83" y="151"/>
                </a:cubicBezTo>
                <a:cubicBezTo>
                  <a:pt x="86" y="161"/>
                  <a:pt x="78" y="176"/>
                  <a:pt x="78" y="176"/>
                </a:cubicBezTo>
                <a:cubicBezTo>
                  <a:pt x="78" y="176"/>
                  <a:pt x="104" y="150"/>
                  <a:pt x="108" y="146"/>
                </a:cubicBezTo>
                <a:cubicBezTo>
                  <a:pt x="112" y="141"/>
                  <a:pt x="112" y="112"/>
                  <a:pt x="112" y="112"/>
                </a:cubicBezTo>
                <a:lnTo>
                  <a:pt x="85" y="128"/>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27" name="Freeform 21"/>
          <p:cNvSpPr>
            <a:spLocks noEditPoints="1"/>
          </p:cNvSpPr>
          <p:nvPr/>
        </p:nvSpPr>
        <p:spPr bwMode="auto">
          <a:xfrm>
            <a:off x="9945358" y="2834109"/>
            <a:ext cx="359227" cy="267296"/>
          </a:xfrm>
          <a:custGeom>
            <a:avLst/>
            <a:gdLst>
              <a:gd name="T0" fmla="*/ 183 w 197"/>
              <a:gd name="T1" fmla="*/ 0 h 146"/>
              <a:gd name="T2" fmla="*/ 14 w 197"/>
              <a:gd name="T3" fmla="*/ 0 h 146"/>
              <a:gd name="T4" fmla="*/ 0 w 197"/>
              <a:gd name="T5" fmla="*/ 14 h 146"/>
              <a:gd name="T6" fmla="*/ 0 w 197"/>
              <a:gd name="T7" fmla="*/ 132 h 146"/>
              <a:gd name="T8" fmla="*/ 14 w 197"/>
              <a:gd name="T9" fmla="*/ 146 h 146"/>
              <a:gd name="T10" fmla="*/ 183 w 197"/>
              <a:gd name="T11" fmla="*/ 146 h 146"/>
              <a:gd name="T12" fmla="*/ 197 w 197"/>
              <a:gd name="T13" fmla="*/ 132 h 146"/>
              <a:gd name="T14" fmla="*/ 197 w 197"/>
              <a:gd name="T15" fmla="*/ 14 h 146"/>
              <a:gd name="T16" fmla="*/ 183 w 197"/>
              <a:gd name="T17" fmla="*/ 0 h 146"/>
              <a:gd name="T18" fmla="*/ 52 w 197"/>
              <a:gd name="T19" fmla="*/ 8 h 146"/>
              <a:gd name="T20" fmla="*/ 56 w 197"/>
              <a:gd name="T21" fmla="*/ 12 h 146"/>
              <a:gd name="T22" fmla="*/ 52 w 197"/>
              <a:gd name="T23" fmla="*/ 17 h 146"/>
              <a:gd name="T24" fmla="*/ 47 w 197"/>
              <a:gd name="T25" fmla="*/ 12 h 146"/>
              <a:gd name="T26" fmla="*/ 52 w 197"/>
              <a:gd name="T27" fmla="*/ 8 h 146"/>
              <a:gd name="T28" fmla="*/ 37 w 197"/>
              <a:gd name="T29" fmla="*/ 8 h 146"/>
              <a:gd name="T30" fmla="*/ 41 w 197"/>
              <a:gd name="T31" fmla="*/ 12 h 146"/>
              <a:gd name="T32" fmla="*/ 37 w 197"/>
              <a:gd name="T33" fmla="*/ 17 h 146"/>
              <a:gd name="T34" fmla="*/ 32 w 197"/>
              <a:gd name="T35" fmla="*/ 12 h 146"/>
              <a:gd name="T36" fmla="*/ 37 w 197"/>
              <a:gd name="T37" fmla="*/ 8 h 146"/>
              <a:gd name="T38" fmla="*/ 21 w 197"/>
              <a:gd name="T39" fmla="*/ 8 h 146"/>
              <a:gd name="T40" fmla="*/ 26 w 197"/>
              <a:gd name="T41" fmla="*/ 12 h 146"/>
              <a:gd name="T42" fmla="*/ 21 w 197"/>
              <a:gd name="T43" fmla="*/ 17 h 146"/>
              <a:gd name="T44" fmla="*/ 17 w 197"/>
              <a:gd name="T45" fmla="*/ 12 h 146"/>
              <a:gd name="T46" fmla="*/ 21 w 197"/>
              <a:gd name="T47" fmla="*/ 8 h 146"/>
              <a:gd name="T48" fmla="*/ 185 w 197"/>
              <a:gd name="T49" fmla="*/ 125 h 146"/>
              <a:gd name="T50" fmla="*/ 12 w 197"/>
              <a:gd name="T51" fmla="*/ 125 h 146"/>
              <a:gd name="T52" fmla="*/ 12 w 197"/>
              <a:gd name="T53" fmla="*/ 20 h 146"/>
              <a:gd name="T54" fmla="*/ 185 w 197"/>
              <a:gd name="T55" fmla="*/ 20 h 146"/>
              <a:gd name="T56" fmla="*/ 185 w 197"/>
              <a:gd name="T57" fmla="*/ 125 h 146"/>
              <a:gd name="T58" fmla="*/ 84 w 197"/>
              <a:gd name="T59" fmla="*/ 47 h 146"/>
              <a:gd name="T60" fmla="*/ 99 w 197"/>
              <a:gd name="T61" fmla="*/ 33 h 146"/>
              <a:gd name="T62" fmla="*/ 113 w 197"/>
              <a:gd name="T63" fmla="*/ 47 h 146"/>
              <a:gd name="T64" fmla="*/ 99 w 197"/>
              <a:gd name="T65" fmla="*/ 61 h 146"/>
              <a:gd name="T66" fmla="*/ 84 w 197"/>
              <a:gd name="T67" fmla="*/ 47 h 146"/>
              <a:gd name="T68" fmla="*/ 75 w 197"/>
              <a:gd name="T69" fmla="*/ 91 h 146"/>
              <a:gd name="T70" fmla="*/ 73 w 197"/>
              <a:gd name="T71" fmla="*/ 68 h 146"/>
              <a:gd name="T72" fmla="*/ 87 w 197"/>
              <a:gd name="T73" fmla="*/ 65 h 146"/>
              <a:gd name="T74" fmla="*/ 99 w 197"/>
              <a:gd name="T75" fmla="*/ 63 h 146"/>
              <a:gd name="T76" fmla="*/ 109 w 197"/>
              <a:gd name="T77" fmla="*/ 65 h 146"/>
              <a:gd name="T78" fmla="*/ 124 w 197"/>
              <a:gd name="T79" fmla="*/ 68 h 146"/>
              <a:gd name="T80" fmla="*/ 121 w 197"/>
              <a:gd name="T81" fmla="*/ 91 h 146"/>
              <a:gd name="T82" fmla="*/ 115 w 197"/>
              <a:gd name="T83" fmla="*/ 101 h 146"/>
              <a:gd name="T84" fmla="*/ 115 w 197"/>
              <a:gd name="T85" fmla="*/ 112 h 146"/>
              <a:gd name="T86" fmla="*/ 99 w 197"/>
              <a:gd name="T87" fmla="*/ 114 h 146"/>
              <a:gd name="T88" fmla="*/ 82 w 197"/>
              <a:gd name="T89" fmla="*/ 112 h 146"/>
              <a:gd name="T90" fmla="*/ 82 w 197"/>
              <a:gd name="T91" fmla="*/ 101 h 146"/>
              <a:gd name="T92" fmla="*/ 75 w 197"/>
              <a:gd name="T93" fmla="*/ 9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7" h="146">
                <a:moveTo>
                  <a:pt x="183" y="0"/>
                </a:moveTo>
                <a:cubicBezTo>
                  <a:pt x="14" y="0"/>
                  <a:pt x="14" y="0"/>
                  <a:pt x="14" y="0"/>
                </a:cubicBezTo>
                <a:cubicBezTo>
                  <a:pt x="6" y="0"/>
                  <a:pt x="0" y="7"/>
                  <a:pt x="0" y="14"/>
                </a:cubicBezTo>
                <a:cubicBezTo>
                  <a:pt x="0" y="132"/>
                  <a:pt x="0" y="132"/>
                  <a:pt x="0" y="132"/>
                </a:cubicBezTo>
                <a:cubicBezTo>
                  <a:pt x="0" y="140"/>
                  <a:pt x="6" y="146"/>
                  <a:pt x="14" y="146"/>
                </a:cubicBezTo>
                <a:cubicBezTo>
                  <a:pt x="183" y="146"/>
                  <a:pt x="183" y="146"/>
                  <a:pt x="183" y="146"/>
                </a:cubicBezTo>
                <a:cubicBezTo>
                  <a:pt x="191" y="146"/>
                  <a:pt x="197" y="140"/>
                  <a:pt x="197" y="132"/>
                </a:cubicBezTo>
                <a:cubicBezTo>
                  <a:pt x="197" y="14"/>
                  <a:pt x="197" y="14"/>
                  <a:pt x="197" y="14"/>
                </a:cubicBezTo>
                <a:cubicBezTo>
                  <a:pt x="197" y="7"/>
                  <a:pt x="191" y="0"/>
                  <a:pt x="183" y="0"/>
                </a:cubicBezTo>
                <a:close/>
                <a:moveTo>
                  <a:pt x="52" y="8"/>
                </a:moveTo>
                <a:cubicBezTo>
                  <a:pt x="54" y="8"/>
                  <a:pt x="56" y="10"/>
                  <a:pt x="56" y="12"/>
                </a:cubicBezTo>
                <a:cubicBezTo>
                  <a:pt x="56" y="15"/>
                  <a:pt x="54" y="17"/>
                  <a:pt x="52" y="17"/>
                </a:cubicBezTo>
                <a:cubicBezTo>
                  <a:pt x="49" y="17"/>
                  <a:pt x="47" y="15"/>
                  <a:pt x="47" y="12"/>
                </a:cubicBezTo>
                <a:cubicBezTo>
                  <a:pt x="47" y="10"/>
                  <a:pt x="49" y="8"/>
                  <a:pt x="52" y="8"/>
                </a:cubicBezTo>
                <a:close/>
                <a:moveTo>
                  <a:pt x="37" y="8"/>
                </a:moveTo>
                <a:cubicBezTo>
                  <a:pt x="39" y="8"/>
                  <a:pt x="41" y="10"/>
                  <a:pt x="41" y="12"/>
                </a:cubicBezTo>
                <a:cubicBezTo>
                  <a:pt x="41" y="15"/>
                  <a:pt x="39" y="17"/>
                  <a:pt x="37" y="17"/>
                </a:cubicBezTo>
                <a:cubicBezTo>
                  <a:pt x="34" y="17"/>
                  <a:pt x="32" y="15"/>
                  <a:pt x="32" y="12"/>
                </a:cubicBezTo>
                <a:cubicBezTo>
                  <a:pt x="32" y="10"/>
                  <a:pt x="34" y="8"/>
                  <a:pt x="37" y="8"/>
                </a:cubicBezTo>
                <a:close/>
                <a:moveTo>
                  <a:pt x="21" y="8"/>
                </a:moveTo>
                <a:cubicBezTo>
                  <a:pt x="24" y="8"/>
                  <a:pt x="26" y="10"/>
                  <a:pt x="26" y="12"/>
                </a:cubicBezTo>
                <a:cubicBezTo>
                  <a:pt x="26" y="15"/>
                  <a:pt x="24" y="17"/>
                  <a:pt x="21" y="17"/>
                </a:cubicBezTo>
                <a:cubicBezTo>
                  <a:pt x="19" y="17"/>
                  <a:pt x="17" y="15"/>
                  <a:pt x="17" y="12"/>
                </a:cubicBezTo>
                <a:cubicBezTo>
                  <a:pt x="17" y="10"/>
                  <a:pt x="19" y="8"/>
                  <a:pt x="21" y="8"/>
                </a:cubicBezTo>
                <a:close/>
                <a:moveTo>
                  <a:pt x="185" y="125"/>
                </a:moveTo>
                <a:cubicBezTo>
                  <a:pt x="12" y="125"/>
                  <a:pt x="12" y="125"/>
                  <a:pt x="12" y="125"/>
                </a:cubicBezTo>
                <a:cubicBezTo>
                  <a:pt x="12" y="20"/>
                  <a:pt x="12" y="20"/>
                  <a:pt x="12" y="20"/>
                </a:cubicBezTo>
                <a:cubicBezTo>
                  <a:pt x="185" y="20"/>
                  <a:pt x="185" y="20"/>
                  <a:pt x="185" y="20"/>
                </a:cubicBezTo>
                <a:lnTo>
                  <a:pt x="185" y="125"/>
                </a:lnTo>
                <a:close/>
                <a:moveTo>
                  <a:pt x="84" y="47"/>
                </a:moveTo>
                <a:cubicBezTo>
                  <a:pt x="84" y="39"/>
                  <a:pt x="90" y="33"/>
                  <a:pt x="99" y="33"/>
                </a:cubicBezTo>
                <a:cubicBezTo>
                  <a:pt x="106" y="33"/>
                  <a:pt x="113" y="39"/>
                  <a:pt x="113" y="47"/>
                </a:cubicBezTo>
                <a:cubicBezTo>
                  <a:pt x="113" y="55"/>
                  <a:pt x="106" y="61"/>
                  <a:pt x="99" y="61"/>
                </a:cubicBezTo>
                <a:cubicBezTo>
                  <a:pt x="90" y="61"/>
                  <a:pt x="84" y="55"/>
                  <a:pt x="84" y="47"/>
                </a:cubicBezTo>
                <a:close/>
                <a:moveTo>
                  <a:pt x="75" y="91"/>
                </a:moveTo>
                <a:cubicBezTo>
                  <a:pt x="74" y="87"/>
                  <a:pt x="73" y="68"/>
                  <a:pt x="73" y="68"/>
                </a:cubicBezTo>
                <a:cubicBezTo>
                  <a:pt x="73" y="68"/>
                  <a:pt x="78" y="66"/>
                  <a:pt x="87" y="65"/>
                </a:cubicBezTo>
                <a:cubicBezTo>
                  <a:pt x="89" y="65"/>
                  <a:pt x="93" y="63"/>
                  <a:pt x="99" y="63"/>
                </a:cubicBezTo>
                <a:cubicBezTo>
                  <a:pt x="104" y="63"/>
                  <a:pt x="108" y="65"/>
                  <a:pt x="109" y="65"/>
                </a:cubicBezTo>
                <a:cubicBezTo>
                  <a:pt x="119" y="66"/>
                  <a:pt x="124" y="68"/>
                  <a:pt x="124" y="68"/>
                </a:cubicBezTo>
                <a:cubicBezTo>
                  <a:pt x="124" y="68"/>
                  <a:pt x="123" y="87"/>
                  <a:pt x="121" y="91"/>
                </a:cubicBezTo>
                <a:cubicBezTo>
                  <a:pt x="120" y="95"/>
                  <a:pt x="115" y="97"/>
                  <a:pt x="115" y="101"/>
                </a:cubicBezTo>
                <a:cubicBezTo>
                  <a:pt x="115" y="112"/>
                  <a:pt x="115" y="112"/>
                  <a:pt x="115" y="112"/>
                </a:cubicBezTo>
                <a:cubicBezTo>
                  <a:pt x="115" y="112"/>
                  <a:pt x="107" y="114"/>
                  <a:pt x="99" y="114"/>
                </a:cubicBezTo>
                <a:cubicBezTo>
                  <a:pt x="90" y="114"/>
                  <a:pt x="82" y="112"/>
                  <a:pt x="82" y="112"/>
                </a:cubicBezTo>
                <a:cubicBezTo>
                  <a:pt x="82" y="101"/>
                  <a:pt x="82" y="101"/>
                  <a:pt x="82" y="101"/>
                </a:cubicBezTo>
                <a:cubicBezTo>
                  <a:pt x="82" y="97"/>
                  <a:pt x="77" y="95"/>
                  <a:pt x="75" y="91"/>
                </a:cubicBez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28" name="Rectangle 11"/>
          <p:cNvSpPr/>
          <p:nvPr/>
        </p:nvSpPr>
        <p:spPr>
          <a:xfrm>
            <a:off x="923844" y="4587973"/>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Rectangle 11"/>
          <p:cNvSpPr/>
          <p:nvPr/>
        </p:nvSpPr>
        <p:spPr>
          <a:xfrm>
            <a:off x="1337639" y="4245210"/>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Rectangle 11"/>
          <p:cNvSpPr/>
          <p:nvPr/>
        </p:nvSpPr>
        <p:spPr>
          <a:xfrm>
            <a:off x="5009057" y="4587973"/>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Rectangle 11"/>
          <p:cNvSpPr/>
          <p:nvPr/>
        </p:nvSpPr>
        <p:spPr>
          <a:xfrm>
            <a:off x="5422852" y="4245210"/>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Rectangle 11"/>
          <p:cNvSpPr/>
          <p:nvPr/>
        </p:nvSpPr>
        <p:spPr>
          <a:xfrm>
            <a:off x="9094270" y="4587973"/>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Rectangle 11"/>
          <p:cNvSpPr/>
          <p:nvPr/>
        </p:nvSpPr>
        <p:spPr>
          <a:xfrm>
            <a:off x="9508065" y="4245210"/>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4" name="Rectangle 11"/>
          <p:cNvSpPr/>
          <p:nvPr/>
        </p:nvSpPr>
        <p:spPr>
          <a:xfrm>
            <a:off x="7009198" y="2779218"/>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Rectangle 11"/>
          <p:cNvSpPr/>
          <p:nvPr/>
        </p:nvSpPr>
        <p:spPr>
          <a:xfrm>
            <a:off x="7422993" y="2436455"/>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Rectangle 11"/>
          <p:cNvSpPr/>
          <p:nvPr/>
        </p:nvSpPr>
        <p:spPr>
          <a:xfrm>
            <a:off x="2954823" y="2779218"/>
            <a:ext cx="2177172" cy="784830"/>
          </a:xfrm>
          <a:prstGeom prst="rect">
            <a:avLst/>
          </a:prstGeom>
        </p:spPr>
        <p:txBody>
          <a:bodyPr wrap="square">
            <a:spAutoFit/>
          </a:bodyPr>
          <a:lstStyle/>
          <a:p>
            <a:pPr algn="ct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Rectangle 11"/>
          <p:cNvSpPr/>
          <p:nvPr/>
        </p:nvSpPr>
        <p:spPr>
          <a:xfrm>
            <a:off x="3368618" y="2436455"/>
            <a:ext cx="1349581" cy="372025"/>
          </a:xfrm>
          <a:prstGeom prst="rect">
            <a:avLst/>
          </a:prstGeom>
        </p:spPr>
        <p:txBody>
          <a:bodyPr wrap="square">
            <a:spAutoFit/>
          </a:bodyPr>
          <a:lstStyle/>
          <a:p>
            <a:pPr algn="ctr">
              <a:lnSpc>
                <a:spcPct val="125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38"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36697" r="15557" b="64080"/>
          <a:stretch>
            <a:fillRect/>
          </a:stretch>
        </p:blipFill>
        <p:spPr>
          <a:xfrm>
            <a:off x="2004060" y="4394835"/>
            <a:ext cx="8185150" cy="2463165"/>
          </a:xfrm>
          <a:prstGeom prst="rect">
            <a:avLst/>
          </a:prstGeom>
        </p:spPr>
      </p:pic>
      <p:grpSp>
        <p:nvGrpSpPr>
          <p:cNvPr id="21" name="组合 20"/>
          <p:cNvGrpSpPr/>
          <p:nvPr/>
        </p:nvGrpSpPr>
        <p:grpSpPr>
          <a:xfrm>
            <a:off x="4141207" y="2480651"/>
            <a:ext cx="3909585" cy="1895428"/>
            <a:chOff x="3911272" y="2208025"/>
            <a:chExt cx="3909585" cy="1895428"/>
          </a:xfrm>
        </p:grpSpPr>
        <p:sp>
          <p:nvSpPr>
            <p:cNvPr id="22" name="文本框 21"/>
            <p:cNvSpPr txBox="1"/>
            <p:nvPr/>
          </p:nvSpPr>
          <p:spPr>
            <a:xfrm>
              <a:off x="4258894" y="2208025"/>
              <a:ext cx="3214340" cy="583565"/>
            </a:xfrm>
            <a:prstGeom prst="rect">
              <a:avLst/>
            </a:prstGeom>
            <a:noFill/>
          </p:spPr>
          <p:txBody>
            <a:bodyPr vert="horz" wrap="square" rtlCol="0">
              <a:spAutoFit/>
            </a:bodyPr>
            <a:lstStyle/>
            <a:p>
              <a:pPr algn="ctr"/>
              <a:r>
                <a:rPr lang="zh-CN" altLang="en-US" sz="3200" spc="600" dirty="0">
                  <a:solidFill>
                    <a:schemeClr val="accent1"/>
                  </a:solidFill>
                  <a:latin typeface="微软雅黑" panose="020B0503020204020204" pitchFamily="34" charset="-122"/>
                  <a:ea typeface="微软雅黑" panose="020B0503020204020204" pitchFamily="34" charset="-122"/>
                </a:rPr>
                <a:t>输入标题内容</a:t>
              </a:r>
              <a:endParaRPr lang="zh-CN" altLang="en-US" sz="3200" spc="600" dirty="0">
                <a:solidFill>
                  <a:schemeClr val="accent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141207" y="2826016"/>
              <a:ext cx="3449714" cy="369814"/>
            </a:xfrm>
            <a:prstGeom prst="rect">
              <a:avLst/>
            </a:prstGeom>
            <a:noFill/>
          </p:spPr>
          <p:txBody>
            <a:bodyPr vert="horz" wrap="square" rtlCol="0">
              <a:spAutoFit/>
            </a:bodyPr>
            <a:lstStyle/>
            <a:p>
              <a:pPr algn="ctr"/>
              <a:r>
                <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The introduction</a:t>
              </a:r>
              <a:endPar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4" name="Rectangle 11"/>
            <p:cNvSpPr/>
            <p:nvPr/>
          </p:nvSpPr>
          <p:spPr>
            <a:xfrm>
              <a:off x="3911272" y="3229046"/>
              <a:ext cx="3909585" cy="874407"/>
            </a:xfrm>
            <a:prstGeom prst="rect">
              <a:avLst/>
            </a:prstGeom>
          </p:spPr>
          <p:txBody>
            <a:bodyPr wrap="square">
              <a:spAutoFit/>
            </a:bodyPr>
            <a:lstStyle/>
            <a:p>
              <a:pPr algn="ctr">
                <a:lnSpc>
                  <a:spcPct val="125000"/>
                </a:lnSpc>
              </a:pPr>
              <a:r>
                <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A company is an association or collection of individuals, whether natural persons, legal persons.</a:t>
              </a:r>
              <a:endPar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25" name="矩形: 圆角 24"/>
          <p:cNvSpPr/>
          <p:nvPr/>
        </p:nvSpPr>
        <p:spPr>
          <a:xfrm>
            <a:off x="5191058" y="1865012"/>
            <a:ext cx="1687756" cy="383293"/>
          </a:xfrm>
          <a:prstGeom prst="roundRect">
            <a:avLst>
              <a:gd name="adj" fmla="val 50000"/>
            </a:avLst>
          </a:prstGeom>
          <a:solidFill>
            <a:schemeClr val="accent1"/>
          </a:solid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300" dirty="0">
                <a:solidFill>
                  <a:schemeClr val="bg1"/>
                </a:solidFill>
                <a:latin typeface="华文细黑" panose="02010600040101010101" pitchFamily="2" charset="-122"/>
                <a:ea typeface="华文细黑" panose="02010600040101010101" pitchFamily="2" charset="-122"/>
              </a:rPr>
              <a:t>Part 03</a:t>
            </a:r>
            <a:endParaRPr lang="zh-CN" altLang="en-US" sz="2000" spc="300" dirty="0">
              <a:solidFill>
                <a:schemeClr val="bg1"/>
              </a:solidFill>
              <a:latin typeface="华文细黑" panose="02010600040101010101" pitchFamily="2" charset="-122"/>
              <a:ea typeface="华文细黑" panose="02010600040101010101" pitchFamily="2" charset="-122"/>
            </a:endParaRPr>
          </a:p>
        </p:txBody>
      </p:sp>
      <p:sp>
        <p:nvSpPr>
          <p:cNvPr id="4" name="流程图: 合并 3"/>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流程图: 合并 10"/>
          <p:cNvSpPr/>
          <p:nvPr/>
        </p:nvSpPr>
        <p:spPr>
          <a:xfrm rot="18660000">
            <a:off x="4702810" y="6482080"/>
            <a:ext cx="355600" cy="292100"/>
          </a:xfrm>
          <a:prstGeom prst="flowChartMerge">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流程图: 合并 11"/>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1"/>
          <p:cNvSpPr/>
          <p:nvPr/>
        </p:nvSpPr>
        <p:spPr>
          <a:xfrm>
            <a:off x="4013817" y="5341062"/>
            <a:ext cx="648996" cy="314115"/>
          </a:xfrm>
          <a:prstGeom prst="rect">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6" name="Isosceles Triangle 42"/>
          <p:cNvSpPr/>
          <p:nvPr/>
        </p:nvSpPr>
        <p:spPr>
          <a:xfrm flipV="1">
            <a:off x="4225191" y="5655177"/>
            <a:ext cx="226247" cy="133217"/>
          </a:xfrm>
          <a:prstGeom prst="triangle">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9" name="TextBox 43"/>
          <p:cNvSpPr txBox="1"/>
          <p:nvPr/>
        </p:nvSpPr>
        <p:spPr>
          <a:xfrm>
            <a:off x="4107323" y="5369179"/>
            <a:ext cx="461986" cy="253916"/>
          </a:xfrm>
          <a:prstGeom prst="rect">
            <a:avLst/>
          </a:prstGeom>
          <a:solidFill>
            <a:srgbClr val="FED697"/>
          </a:solidFill>
        </p:spPr>
        <p:txBody>
          <a:bodyPr wrap="none" rtlCol="0">
            <a:spAutoFit/>
          </a:bodyPr>
          <a:lstStyle/>
          <a:p>
            <a:pPr algn="ctr"/>
            <a:r>
              <a:rPr lang="en-US" sz="1050" dirty="0">
                <a:solidFill>
                  <a:schemeClr val="bg1"/>
                </a:solidFill>
                <a:latin typeface="微软雅黑" panose="020B0503020204020204" pitchFamily="34" charset="-122"/>
                <a:ea typeface="微软雅黑" panose="020B0503020204020204" pitchFamily="34" charset="-122"/>
              </a:rPr>
              <a:t>80%</a:t>
            </a:r>
            <a:endParaRPr lang="en-US" sz="1050" dirty="0">
              <a:solidFill>
                <a:schemeClr val="bg1"/>
              </a:solidFill>
              <a:latin typeface="微软雅黑" panose="020B0503020204020204" pitchFamily="34" charset="-122"/>
              <a:ea typeface="微软雅黑" panose="020B0503020204020204" pitchFamily="34" charset="-122"/>
            </a:endParaRPr>
          </a:p>
        </p:txBody>
      </p:sp>
      <p:sp>
        <p:nvSpPr>
          <p:cNvPr id="10" name="Rectangle 38"/>
          <p:cNvSpPr/>
          <p:nvPr/>
        </p:nvSpPr>
        <p:spPr>
          <a:xfrm>
            <a:off x="3650791" y="4327601"/>
            <a:ext cx="648996" cy="3141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1" name="Isosceles Triangle 39"/>
          <p:cNvSpPr/>
          <p:nvPr/>
        </p:nvSpPr>
        <p:spPr>
          <a:xfrm flipV="1">
            <a:off x="3862165" y="4641716"/>
            <a:ext cx="226247" cy="13321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2" name="TextBox 40"/>
          <p:cNvSpPr txBox="1"/>
          <p:nvPr/>
        </p:nvSpPr>
        <p:spPr>
          <a:xfrm>
            <a:off x="3725775" y="4385265"/>
            <a:ext cx="461986" cy="253916"/>
          </a:xfrm>
          <a:prstGeom prst="rect">
            <a:avLst/>
          </a:prstGeom>
          <a:noFill/>
        </p:spPr>
        <p:txBody>
          <a:bodyPr wrap="none" rtlCol="0">
            <a:spAutoFit/>
          </a:bodyPr>
          <a:lstStyle/>
          <a:p>
            <a:pPr algn="ctr"/>
            <a:r>
              <a:rPr lang="en-US" sz="1050" dirty="0">
                <a:solidFill>
                  <a:schemeClr val="bg1"/>
                </a:solidFill>
                <a:latin typeface="微软雅黑" panose="020B0503020204020204" pitchFamily="34" charset="-122"/>
                <a:ea typeface="微软雅黑" panose="020B0503020204020204" pitchFamily="34" charset="-122"/>
              </a:rPr>
              <a:t>75%</a:t>
            </a:r>
            <a:endParaRPr lang="en-US" sz="1050" dirty="0">
              <a:solidFill>
                <a:schemeClr val="bg1"/>
              </a:solidFill>
              <a:latin typeface="微软雅黑" panose="020B0503020204020204" pitchFamily="34" charset="-122"/>
              <a:ea typeface="微软雅黑" panose="020B0503020204020204" pitchFamily="34" charset="-122"/>
            </a:endParaRPr>
          </a:p>
        </p:txBody>
      </p:sp>
      <p:sp>
        <p:nvSpPr>
          <p:cNvPr id="13" name="Rectangle 35"/>
          <p:cNvSpPr/>
          <p:nvPr/>
        </p:nvSpPr>
        <p:spPr>
          <a:xfrm>
            <a:off x="3105222" y="3249647"/>
            <a:ext cx="648996" cy="314115"/>
          </a:xfrm>
          <a:prstGeom prst="rect">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4" name="Isosceles Triangle 36"/>
          <p:cNvSpPr/>
          <p:nvPr/>
        </p:nvSpPr>
        <p:spPr>
          <a:xfrm flipV="1">
            <a:off x="3316596" y="3563762"/>
            <a:ext cx="226247" cy="133217"/>
          </a:xfrm>
          <a:prstGeom prst="triangle">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5" name="TextBox 37"/>
          <p:cNvSpPr txBox="1"/>
          <p:nvPr/>
        </p:nvSpPr>
        <p:spPr>
          <a:xfrm>
            <a:off x="3198728" y="3284385"/>
            <a:ext cx="461986" cy="253916"/>
          </a:xfrm>
          <a:prstGeom prst="rect">
            <a:avLst/>
          </a:prstGeom>
          <a:noFill/>
        </p:spPr>
        <p:txBody>
          <a:bodyPr wrap="none" rtlCol="0">
            <a:spAutoFit/>
          </a:bodyPr>
          <a:lstStyle/>
          <a:p>
            <a:pPr algn="ctr"/>
            <a:r>
              <a:rPr lang="en-US" sz="1050" dirty="0">
                <a:solidFill>
                  <a:schemeClr val="bg1"/>
                </a:solidFill>
                <a:latin typeface="微软雅黑" panose="020B0503020204020204" pitchFamily="34" charset="-122"/>
                <a:ea typeface="微软雅黑" panose="020B0503020204020204" pitchFamily="34" charset="-122"/>
              </a:rPr>
              <a:t>60%</a:t>
            </a:r>
            <a:endParaRPr lang="en-US" sz="1050" dirty="0">
              <a:solidFill>
                <a:schemeClr val="bg1"/>
              </a:solidFill>
              <a:latin typeface="微软雅黑" panose="020B0503020204020204" pitchFamily="34" charset="-122"/>
              <a:ea typeface="微软雅黑" panose="020B0503020204020204" pitchFamily="34" charset="-122"/>
            </a:endParaRPr>
          </a:p>
        </p:txBody>
      </p:sp>
      <p:sp>
        <p:nvSpPr>
          <p:cNvPr id="16" name="Rounded Rectangle 17"/>
          <p:cNvSpPr/>
          <p:nvPr/>
        </p:nvSpPr>
        <p:spPr>
          <a:xfrm>
            <a:off x="1223130" y="2736832"/>
            <a:ext cx="4023776" cy="259598"/>
          </a:xfrm>
          <a:prstGeom prst="roundRect">
            <a:avLst/>
          </a:prstGeom>
          <a:solidFill>
            <a:schemeClr val="accent1">
              <a:lumMod val="60000"/>
              <a:lumOff val="4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7" name="Rounded Rectangle 18"/>
          <p:cNvSpPr/>
          <p:nvPr/>
        </p:nvSpPr>
        <p:spPr>
          <a:xfrm>
            <a:off x="1223130" y="2736832"/>
            <a:ext cx="3764178" cy="259598"/>
          </a:xfrm>
          <a:prstGeom prst="round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8" name="Rounded Rectangle 19"/>
          <p:cNvSpPr/>
          <p:nvPr/>
        </p:nvSpPr>
        <p:spPr>
          <a:xfrm>
            <a:off x="1223130" y="3775225"/>
            <a:ext cx="4023776" cy="259598"/>
          </a:xfrm>
          <a:prstGeom prst="roundRect">
            <a:avLst/>
          </a:prstGeom>
          <a:solidFill>
            <a:schemeClr val="accent2">
              <a:lumMod val="60000"/>
              <a:lumOff val="4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9" name="Rounded Rectangle 20"/>
          <p:cNvSpPr/>
          <p:nvPr/>
        </p:nvSpPr>
        <p:spPr>
          <a:xfrm>
            <a:off x="1223130" y="3775225"/>
            <a:ext cx="2206587" cy="259598"/>
          </a:xfrm>
          <a:prstGeom prst="roundRect">
            <a:avLst/>
          </a:prstGeom>
          <a:solidFill>
            <a:srgbClr val="FED697"/>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0" name="Rounded Rectangle 22"/>
          <p:cNvSpPr/>
          <p:nvPr/>
        </p:nvSpPr>
        <p:spPr>
          <a:xfrm>
            <a:off x="1223130" y="4825920"/>
            <a:ext cx="4023776" cy="259598"/>
          </a:xfrm>
          <a:prstGeom prst="roundRect">
            <a:avLst/>
          </a:prstGeom>
          <a:solidFill>
            <a:schemeClr val="accent1">
              <a:lumMod val="60000"/>
              <a:lumOff val="4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1" name="Rounded Rectangle 23"/>
          <p:cNvSpPr/>
          <p:nvPr/>
        </p:nvSpPr>
        <p:spPr>
          <a:xfrm>
            <a:off x="1223130" y="4825920"/>
            <a:ext cx="2769593" cy="259598"/>
          </a:xfrm>
          <a:prstGeom prst="round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2" name="Rounded Rectangle 24"/>
          <p:cNvSpPr/>
          <p:nvPr/>
        </p:nvSpPr>
        <p:spPr>
          <a:xfrm>
            <a:off x="1223130" y="5852013"/>
            <a:ext cx="4023776" cy="259598"/>
          </a:xfrm>
          <a:prstGeom prst="roundRect">
            <a:avLst/>
          </a:prstGeom>
          <a:solidFill>
            <a:schemeClr val="accent2">
              <a:lumMod val="60000"/>
              <a:lumOff val="40000"/>
              <a:alpha val="5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3" name="Rounded Rectangle 25"/>
          <p:cNvSpPr/>
          <p:nvPr/>
        </p:nvSpPr>
        <p:spPr>
          <a:xfrm>
            <a:off x="1223130" y="5852013"/>
            <a:ext cx="3115181" cy="259598"/>
          </a:xfrm>
          <a:prstGeom prst="roundRect">
            <a:avLst/>
          </a:prstGeom>
          <a:solidFill>
            <a:srgbClr val="FED697"/>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4" name="Rectangle 32"/>
          <p:cNvSpPr/>
          <p:nvPr/>
        </p:nvSpPr>
        <p:spPr>
          <a:xfrm>
            <a:off x="4662813" y="2221977"/>
            <a:ext cx="648996" cy="3141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5" name="TextBox 33"/>
          <p:cNvSpPr txBox="1"/>
          <p:nvPr/>
        </p:nvSpPr>
        <p:spPr>
          <a:xfrm>
            <a:off x="4756319" y="2256715"/>
            <a:ext cx="461986" cy="253916"/>
          </a:xfrm>
          <a:prstGeom prst="rect">
            <a:avLst/>
          </a:prstGeom>
          <a:noFill/>
        </p:spPr>
        <p:txBody>
          <a:bodyPr wrap="none" rtlCol="0">
            <a:spAutoFit/>
          </a:bodyPr>
          <a:lstStyle/>
          <a:p>
            <a:pPr algn="ctr"/>
            <a:r>
              <a:rPr lang="en-US" sz="1050" dirty="0">
                <a:solidFill>
                  <a:schemeClr val="bg1"/>
                </a:solidFill>
                <a:latin typeface="微软雅黑" panose="020B0503020204020204" pitchFamily="34" charset="-122"/>
                <a:ea typeface="微软雅黑" panose="020B0503020204020204" pitchFamily="34" charset="-122"/>
              </a:rPr>
              <a:t>98%</a:t>
            </a:r>
            <a:endParaRPr lang="en-US" sz="1050" dirty="0">
              <a:solidFill>
                <a:schemeClr val="bg1"/>
              </a:solidFill>
              <a:latin typeface="微软雅黑" panose="020B0503020204020204" pitchFamily="34" charset="-122"/>
              <a:ea typeface="微软雅黑" panose="020B0503020204020204" pitchFamily="34" charset="-122"/>
            </a:endParaRPr>
          </a:p>
        </p:txBody>
      </p:sp>
      <p:sp>
        <p:nvSpPr>
          <p:cNvPr id="27" name="Isosceles Triangle 34"/>
          <p:cNvSpPr/>
          <p:nvPr/>
        </p:nvSpPr>
        <p:spPr>
          <a:xfrm flipV="1">
            <a:off x="4874187" y="2536092"/>
            <a:ext cx="226247" cy="13321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28" name="Title 13"/>
          <p:cNvSpPr txBox="1"/>
          <p:nvPr/>
        </p:nvSpPr>
        <p:spPr>
          <a:xfrm>
            <a:off x="1121250" y="1870243"/>
            <a:ext cx="1680939" cy="369332"/>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Content Placeholder 2"/>
          <p:cNvSpPr txBox="1"/>
          <p:nvPr/>
        </p:nvSpPr>
        <p:spPr>
          <a:xfrm>
            <a:off x="1121250" y="2321100"/>
            <a:ext cx="2005056" cy="276999"/>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KEY WORD</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Content Placeholder 2"/>
          <p:cNvSpPr txBox="1"/>
          <p:nvPr/>
        </p:nvSpPr>
        <p:spPr>
          <a:xfrm>
            <a:off x="1121250" y="3392834"/>
            <a:ext cx="2005056" cy="498598"/>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KEY WORD</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Font typeface="Arial" panose="020B0604020202020204" pitchFamily="34" charset="0"/>
              <a:buNone/>
            </a:pPr>
            <a:endParaRPr lang="en-US" sz="1200" dirty="0">
              <a:solidFill>
                <a:schemeClr val="tx1">
                  <a:lumMod val="75000"/>
                  <a:lumOff val="25000"/>
                </a:schemeClr>
              </a:solidFill>
            </a:endParaRPr>
          </a:p>
        </p:txBody>
      </p:sp>
      <p:sp>
        <p:nvSpPr>
          <p:cNvPr id="31" name="Content Placeholder 2"/>
          <p:cNvSpPr txBox="1"/>
          <p:nvPr/>
        </p:nvSpPr>
        <p:spPr>
          <a:xfrm>
            <a:off x="1121250" y="4420479"/>
            <a:ext cx="2005056" cy="276999"/>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KEY WORD</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Content Placeholder 2"/>
          <p:cNvSpPr txBox="1"/>
          <p:nvPr/>
        </p:nvSpPr>
        <p:spPr>
          <a:xfrm>
            <a:off x="1121250" y="5466655"/>
            <a:ext cx="2005056" cy="276999"/>
          </a:xfrm>
          <a:prstGeom prst="rect">
            <a:avLst/>
          </a:prstGeom>
        </p:spPr>
        <p:txBody>
          <a:bodyPr vert="horz"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KEY WORD</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Oval 41"/>
          <p:cNvSpPr/>
          <p:nvPr/>
        </p:nvSpPr>
        <p:spPr>
          <a:xfrm>
            <a:off x="6345791" y="2804357"/>
            <a:ext cx="404502" cy="404502"/>
          </a:xfrm>
          <a:prstGeom prst="ellipse">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Lato" pitchFamily="34" charset="0"/>
            </a:endParaRPr>
          </a:p>
        </p:txBody>
      </p:sp>
      <p:sp>
        <p:nvSpPr>
          <p:cNvPr id="34" name="Freeform 6"/>
          <p:cNvSpPr/>
          <p:nvPr/>
        </p:nvSpPr>
        <p:spPr bwMode="auto">
          <a:xfrm>
            <a:off x="6455343" y="2928405"/>
            <a:ext cx="185399" cy="156406"/>
          </a:xfrm>
          <a:custGeom>
            <a:avLst/>
            <a:gdLst>
              <a:gd name="T0" fmla="*/ 0 w 243"/>
              <a:gd name="T1" fmla="*/ 137 h 205"/>
              <a:gd name="T2" fmla="*/ 59 w 243"/>
              <a:gd name="T3" fmla="*/ 205 h 205"/>
              <a:gd name="T4" fmla="*/ 241 w 243"/>
              <a:gd name="T5" fmla="*/ 12 h 205"/>
              <a:gd name="T6" fmla="*/ 243 w 243"/>
              <a:gd name="T7" fmla="*/ 0 h 205"/>
              <a:gd name="T8" fmla="*/ 66 w 243"/>
              <a:gd name="T9" fmla="*/ 137 h 205"/>
              <a:gd name="T10" fmla="*/ 0 w 243"/>
              <a:gd name="T11" fmla="*/ 80 h 205"/>
              <a:gd name="T12" fmla="*/ 0 w 243"/>
              <a:gd name="T13" fmla="*/ 137 h 205"/>
            </a:gdLst>
            <a:ahLst/>
            <a:cxnLst>
              <a:cxn ang="0">
                <a:pos x="T0" y="T1"/>
              </a:cxn>
              <a:cxn ang="0">
                <a:pos x="T2" y="T3"/>
              </a:cxn>
              <a:cxn ang="0">
                <a:pos x="T4" y="T5"/>
              </a:cxn>
              <a:cxn ang="0">
                <a:pos x="T6" y="T7"/>
              </a:cxn>
              <a:cxn ang="0">
                <a:pos x="T8" y="T9"/>
              </a:cxn>
              <a:cxn ang="0">
                <a:pos x="T10" y="T11"/>
              </a:cxn>
              <a:cxn ang="0">
                <a:pos x="T12" y="T13"/>
              </a:cxn>
            </a:cxnLst>
            <a:rect l="0" t="0" r="r" b="b"/>
            <a:pathLst>
              <a:path w="243" h="205">
                <a:moveTo>
                  <a:pt x="0" y="137"/>
                </a:moveTo>
                <a:lnTo>
                  <a:pt x="59" y="205"/>
                </a:lnTo>
                <a:lnTo>
                  <a:pt x="241" y="12"/>
                </a:lnTo>
                <a:lnTo>
                  <a:pt x="243" y="0"/>
                </a:lnTo>
                <a:lnTo>
                  <a:pt x="66" y="137"/>
                </a:lnTo>
                <a:lnTo>
                  <a:pt x="0" y="80"/>
                </a:lnTo>
                <a:lnTo>
                  <a:pt x="0" y="137"/>
                </a:lnTo>
                <a:close/>
              </a:path>
            </a:pathLst>
          </a:custGeom>
          <a:solidFill>
            <a:schemeClr val="bg1"/>
          </a:solidFill>
          <a:ln>
            <a:noFill/>
          </a:ln>
        </p:spPr>
        <p:txBody>
          <a:bodyPr vert="horz" wrap="square" lIns="91440" tIns="45720" rIns="91440" bIns="45720" numCol="1" anchor="t" anchorCtr="0" compatLnSpc="1"/>
          <a:lstStyle/>
          <a:p>
            <a:endParaRPr lang="en-US">
              <a:solidFill>
                <a:schemeClr val="tx1">
                  <a:lumMod val="75000"/>
                  <a:lumOff val="25000"/>
                </a:schemeClr>
              </a:solidFill>
            </a:endParaRPr>
          </a:p>
        </p:txBody>
      </p:sp>
      <p:sp>
        <p:nvSpPr>
          <p:cNvPr id="35" name="Oval 44"/>
          <p:cNvSpPr/>
          <p:nvPr/>
        </p:nvSpPr>
        <p:spPr>
          <a:xfrm>
            <a:off x="6345791" y="3716146"/>
            <a:ext cx="404502" cy="404502"/>
          </a:xfrm>
          <a:prstGeom prst="ellipse">
            <a:avLst/>
          </a:prstGeom>
          <a:solidFill>
            <a:srgbClr val="FED697"/>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Lato" pitchFamily="34" charset="0"/>
            </a:endParaRPr>
          </a:p>
        </p:txBody>
      </p:sp>
      <p:sp>
        <p:nvSpPr>
          <p:cNvPr id="36" name="Freeform 6"/>
          <p:cNvSpPr/>
          <p:nvPr/>
        </p:nvSpPr>
        <p:spPr bwMode="auto">
          <a:xfrm>
            <a:off x="6455343" y="3840194"/>
            <a:ext cx="185399" cy="156406"/>
          </a:xfrm>
          <a:custGeom>
            <a:avLst/>
            <a:gdLst>
              <a:gd name="T0" fmla="*/ 0 w 243"/>
              <a:gd name="T1" fmla="*/ 137 h 205"/>
              <a:gd name="T2" fmla="*/ 59 w 243"/>
              <a:gd name="T3" fmla="*/ 205 h 205"/>
              <a:gd name="T4" fmla="*/ 241 w 243"/>
              <a:gd name="T5" fmla="*/ 12 h 205"/>
              <a:gd name="T6" fmla="*/ 243 w 243"/>
              <a:gd name="T7" fmla="*/ 0 h 205"/>
              <a:gd name="T8" fmla="*/ 66 w 243"/>
              <a:gd name="T9" fmla="*/ 137 h 205"/>
              <a:gd name="T10" fmla="*/ 0 w 243"/>
              <a:gd name="T11" fmla="*/ 80 h 205"/>
              <a:gd name="T12" fmla="*/ 0 w 243"/>
              <a:gd name="T13" fmla="*/ 137 h 205"/>
            </a:gdLst>
            <a:ahLst/>
            <a:cxnLst>
              <a:cxn ang="0">
                <a:pos x="T0" y="T1"/>
              </a:cxn>
              <a:cxn ang="0">
                <a:pos x="T2" y="T3"/>
              </a:cxn>
              <a:cxn ang="0">
                <a:pos x="T4" y="T5"/>
              </a:cxn>
              <a:cxn ang="0">
                <a:pos x="T6" y="T7"/>
              </a:cxn>
              <a:cxn ang="0">
                <a:pos x="T8" y="T9"/>
              </a:cxn>
              <a:cxn ang="0">
                <a:pos x="T10" y="T11"/>
              </a:cxn>
              <a:cxn ang="0">
                <a:pos x="T12" y="T13"/>
              </a:cxn>
            </a:cxnLst>
            <a:rect l="0" t="0" r="r" b="b"/>
            <a:pathLst>
              <a:path w="243" h="205">
                <a:moveTo>
                  <a:pt x="0" y="137"/>
                </a:moveTo>
                <a:lnTo>
                  <a:pt x="59" y="205"/>
                </a:lnTo>
                <a:lnTo>
                  <a:pt x="241" y="12"/>
                </a:lnTo>
                <a:lnTo>
                  <a:pt x="243" y="0"/>
                </a:lnTo>
                <a:lnTo>
                  <a:pt x="66" y="137"/>
                </a:lnTo>
                <a:lnTo>
                  <a:pt x="0" y="80"/>
                </a:lnTo>
                <a:lnTo>
                  <a:pt x="0" y="137"/>
                </a:lnTo>
                <a:close/>
              </a:path>
            </a:pathLst>
          </a:custGeom>
          <a:solidFill>
            <a:schemeClr val="bg1"/>
          </a:solidFill>
          <a:ln>
            <a:noFill/>
          </a:ln>
        </p:spPr>
        <p:txBody>
          <a:bodyPr vert="horz" wrap="square" lIns="91440" tIns="45720" rIns="91440" bIns="45720" numCol="1" anchor="t" anchorCtr="0" compatLnSpc="1"/>
          <a:lstStyle/>
          <a:p>
            <a:endParaRPr lang="en-US">
              <a:solidFill>
                <a:schemeClr val="tx1">
                  <a:lumMod val="75000"/>
                  <a:lumOff val="25000"/>
                </a:schemeClr>
              </a:solidFill>
            </a:endParaRPr>
          </a:p>
        </p:txBody>
      </p:sp>
      <p:sp>
        <p:nvSpPr>
          <p:cNvPr id="37" name="Oval 47"/>
          <p:cNvSpPr/>
          <p:nvPr/>
        </p:nvSpPr>
        <p:spPr>
          <a:xfrm>
            <a:off x="6345791" y="4630544"/>
            <a:ext cx="404502" cy="404502"/>
          </a:xfrm>
          <a:prstGeom prst="ellipse">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Lato" pitchFamily="34" charset="0"/>
            </a:endParaRPr>
          </a:p>
        </p:txBody>
      </p:sp>
      <p:sp>
        <p:nvSpPr>
          <p:cNvPr id="38" name="Freeform 6"/>
          <p:cNvSpPr/>
          <p:nvPr/>
        </p:nvSpPr>
        <p:spPr bwMode="auto">
          <a:xfrm>
            <a:off x="6455343" y="4754592"/>
            <a:ext cx="185399" cy="156406"/>
          </a:xfrm>
          <a:custGeom>
            <a:avLst/>
            <a:gdLst>
              <a:gd name="T0" fmla="*/ 0 w 243"/>
              <a:gd name="T1" fmla="*/ 137 h 205"/>
              <a:gd name="T2" fmla="*/ 59 w 243"/>
              <a:gd name="T3" fmla="*/ 205 h 205"/>
              <a:gd name="T4" fmla="*/ 241 w 243"/>
              <a:gd name="T5" fmla="*/ 12 h 205"/>
              <a:gd name="T6" fmla="*/ 243 w 243"/>
              <a:gd name="T7" fmla="*/ 0 h 205"/>
              <a:gd name="T8" fmla="*/ 66 w 243"/>
              <a:gd name="T9" fmla="*/ 137 h 205"/>
              <a:gd name="T10" fmla="*/ 0 w 243"/>
              <a:gd name="T11" fmla="*/ 80 h 205"/>
              <a:gd name="T12" fmla="*/ 0 w 243"/>
              <a:gd name="T13" fmla="*/ 137 h 205"/>
            </a:gdLst>
            <a:ahLst/>
            <a:cxnLst>
              <a:cxn ang="0">
                <a:pos x="T0" y="T1"/>
              </a:cxn>
              <a:cxn ang="0">
                <a:pos x="T2" y="T3"/>
              </a:cxn>
              <a:cxn ang="0">
                <a:pos x="T4" y="T5"/>
              </a:cxn>
              <a:cxn ang="0">
                <a:pos x="T6" y="T7"/>
              </a:cxn>
              <a:cxn ang="0">
                <a:pos x="T8" y="T9"/>
              </a:cxn>
              <a:cxn ang="0">
                <a:pos x="T10" y="T11"/>
              </a:cxn>
              <a:cxn ang="0">
                <a:pos x="T12" y="T13"/>
              </a:cxn>
            </a:cxnLst>
            <a:rect l="0" t="0" r="r" b="b"/>
            <a:pathLst>
              <a:path w="243" h="205">
                <a:moveTo>
                  <a:pt x="0" y="137"/>
                </a:moveTo>
                <a:lnTo>
                  <a:pt x="59" y="205"/>
                </a:lnTo>
                <a:lnTo>
                  <a:pt x="241" y="12"/>
                </a:lnTo>
                <a:lnTo>
                  <a:pt x="243" y="0"/>
                </a:lnTo>
                <a:lnTo>
                  <a:pt x="66" y="137"/>
                </a:lnTo>
                <a:lnTo>
                  <a:pt x="0" y="80"/>
                </a:lnTo>
                <a:lnTo>
                  <a:pt x="0" y="137"/>
                </a:lnTo>
                <a:close/>
              </a:path>
            </a:pathLst>
          </a:custGeom>
          <a:solidFill>
            <a:schemeClr val="bg1"/>
          </a:solidFill>
          <a:ln>
            <a:noFill/>
          </a:ln>
        </p:spPr>
        <p:txBody>
          <a:bodyPr vert="horz" wrap="square" lIns="91440" tIns="45720" rIns="91440" bIns="45720" numCol="1" anchor="t" anchorCtr="0" compatLnSpc="1"/>
          <a:lstStyle/>
          <a:p>
            <a:endParaRPr lang="en-US">
              <a:solidFill>
                <a:schemeClr val="tx1">
                  <a:lumMod val="75000"/>
                  <a:lumOff val="25000"/>
                </a:schemeClr>
              </a:solidFill>
            </a:endParaRPr>
          </a:p>
        </p:txBody>
      </p:sp>
      <p:sp>
        <p:nvSpPr>
          <p:cNvPr id="39" name="Oval 50"/>
          <p:cNvSpPr/>
          <p:nvPr/>
        </p:nvSpPr>
        <p:spPr>
          <a:xfrm>
            <a:off x="6345791" y="5542333"/>
            <a:ext cx="404502" cy="404502"/>
          </a:xfrm>
          <a:prstGeom prst="ellipse">
            <a:avLst/>
          </a:prstGeom>
          <a:solidFill>
            <a:srgbClr val="FED697"/>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Lato" pitchFamily="34" charset="0"/>
            </a:endParaRPr>
          </a:p>
        </p:txBody>
      </p:sp>
      <p:sp>
        <p:nvSpPr>
          <p:cNvPr id="40" name="Freeform 6"/>
          <p:cNvSpPr/>
          <p:nvPr/>
        </p:nvSpPr>
        <p:spPr bwMode="auto">
          <a:xfrm>
            <a:off x="6455343" y="5666381"/>
            <a:ext cx="185399" cy="156406"/>
          </a:xfrm>
          <a:custGeom>
            <a:avLst/>
            <a:gdLst>
              <a:gd name="T0" fmla="*/ 0 w 243"/>
              <a:gd name="T1" fmla="*/ 137 h 205"/>
              <a:gd name="T2" fmla="*/ 59 w 243"/>
              <a:gd name="T3" fmla="*/ 205 h 205"/>
              <a:gd name="T4" fmla="*/ 241 w 243"/>
              <a:gd name="T5" fmla="*/ 12 h 205"/>
              <a:gd name="T6" fmla="*/ 243 w 243"/>
              <a:gd name="T7" fmla="*/ 0 h 205"/>
              <a:gd name="T8" fmla="*/ 66 w 243"/>
              <a:gd name="T9" fmla="*/ 137 h 205"/>
              <a:gd name="T10" fmla="*/ 0 w 243"/>
              <a:gd name="T11" fmla="*/ 80 h 205"/>
              <a:gd name="T12" fmla="*/ 0 w 243"/>
              <a:gd name="T13" fmla="*/ 137 h 205"/>
            </a:gdLst>
            <a:ahLst/>
            <a:cxnLst>
              <a:cxn ang="0">
                <a:pos x="T0" y="T1"/>
              </a:cxn>
              <a:cxn ang="0">
                <a:pos x="T2" y="T3"/>
              </a:cxn>
              <a:cxn ang="0">
                <a:pos x="T4" y="T5"/>
              </a:cxn>
              <a:cxn ang="0">
                <a:pos x="T6" y="T7"/>
              </a:cxn>
              <a:cxn ang="0">
                <a:pos x="T8" y="T9"/>
              </a:cxn>
              <a:cxn ang="0">
                <a:pos x="T10" y="T11"/>
              </a:cxn>
              <a:cxn ang="0">
                <a:pos x="T12" y="T13"/>
              </a:cxn>
            </a:cxnLst>
            <a:rect l="0" t="0" r="r" b="b"/>
            <a:pathLst>
              <a:path w="243" h="205">
                <a:moveTo>
                  <a:pt x="0" y="137"/>
                </a:moveTo>
                <a:lnTo>
                  <a:pt x="59" y="205"/>
                </a:lnTo>
                <a:lnTo>
                  <a:pt x="241" y="12"/>
                </a:lnTo>
                <a:lnTo>
                  <a:pt x="243" y="0"/>
                </a:lnTo>
                <a:lnTo>
                  <a:pt x="66" y="137"/>
                </a:lnTo>
                <a:lnTo>
                  <a:pt x="0" y="80"/>
                </a:lnTo>
                <a:lnTo>
                  <a:pt x="0" y="137"/>
                </a:lnTo>
                <a:close/>
              </a:path>
            </a:pathLst>
          </a:custGeom>
          <a:solidFill>
            <a:schemeClr val="bg1"/>
          </a:solidFill>
          <a:ln>
            <a:noFill/>
          </a:ln>
        </p:spPr>
        <p:txBody>
          <a:bodyPr vert="horz" wrap="square" lIns="91440" tIns="45720" rIns="91440" bIns="45720" numCol="1" anchor="t" anchorCtr="0" compatLnSpc="1"/>
          <a:lstStyle/>
          <a:p>
            <a:endParaRPr lang="en-US">
              <a:solidFill>
                <a:schemeClr val="tx1">
                  <a:lumMod val="75000"/>
                  <a:lumOff val="25000"/>
                </a:schemeClr>
              </a:solidFill>
            </a:endParaRPr>
          </a:p>
        </p:txBody>
      </p:sp>
      <p:sp>
        <p:nvSpPr>
          <p:cNvPr id="41" name="Rectangle 31"/>
          <p:cNvSpPr/>
          <p:nvPr/>
        </p:nvSpPr>
        <p:spPr>
          <a:xfrm>
            <a:off x="6813793" y="2859931"/>
            <a:ext cx="4134379"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itle 13"/>
          <p:cNvSpPr txBox="1"/>
          <p:nvPr/>
        </p:nvSpPr>
        <p:spPr>
          <a:xfrm>
            <a:off x="6813793" y="2544188"/>
            <a:ext cx="1680939" cy="369332"/>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Rectangle 31"/>
          <p:cNvSpPr/>
          <p:nvPr/>
        </p:nvSpPr>
        <p:spPr>
          <a:xfrm>
            <a:off x="6813793" y="3797798"/>
            <a:ext cx="4134379"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itle 13"/>
          <p:cNvSpPr txBox="1"/>
          <p:nvPr/>
        </p:nvSpPr>
        <p:spPr>
          <a:xfrm>
            <a:off x="6813793" y="3482055"/>
            <a:ext cx="1680939" cy="369332"/>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Rectangle 31"/>
          <p:cNvSpPr/>
          <p:nvPr/>
        </p:nvSpPr>
        <p:spPr>
          <a:xfrm>
            <a:off x="6813793" y="4735665"/>
            <a:ext cx="4134379"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itle 13"/>
          <p:cNvSpPr txBox="1"/>
          <p:nvPr/>
        </p:nvSpPr>
        <p:spPr>
          <a:xfrm>
            <a:off x="6813793" y="4419922"/>
            <a:ext cx="1680939" cy="369332"/>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Rectangle 31"/>
          <p:cNvSpPr/>
          <p:nvPr/>
        </p:nvSpPr>
        <p:spPr>
          <a:xfrm>
            <a:off x="6813793" y="5673532"/>
            <a:ext cx="4134379" cy="532903"/>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itle 13"/>
          <p:cNvSpPr txBox="1"/>
          <p:nvPr/>
        </p:nvSpPr>
        <p:spPr>
          <a:xfrm>
            <a:off x="6813793" y="5357789"/>
            <a:ext cx="1680939" cy="369332"/>
          </a:xfrm>
          <a:prstGeom prst="rect">
            <a:avLst/>
          </a:prstGeom>
        </p:spPr>
        <p:txBody>
          <a:bodyPr vert="horz" wrap="square" lIns="91440" tIns="45720" rIns="91440" bIns="4572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lstStyle/>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lstStyle/>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49"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049"/>
          <p:cNvGrpSpPr/>
          <p:nvPr/>
        </p:nvGrpSpPr>
        <p:grpSpPr>
          <a:xfrm>
            <a:off x="1306797" y="2838539"/>
            <a:ext cx="2147708" cy="2148328"/>
            <a:chOff x="0" y="-1"/>
            <a:chExt cx="4296535" cy="4296654"/>
          </a:xfrm>
        </p:grpSpPr>
        <p:sp>
          <p:nvSpPr>
            <p:cNvPr id="8" name="Shape 1047"/>
            <p:cNvSpPr/>
            <p:nvPr/>
          </p:nvSpPr>
          <p:spPr>
            <a:xfrm>
              <a:off x="0" y="-1"/>
              <a:ext cx="4296535" cy="4296654"/>
            </a:xfrm>
            <a:custGeom>
              <a:avLst/>
              <a:gdLst/>
              <a:ahLst/>
              <a:cxnLst>
                <a:cxn ang="0">
                  <a:pos x="wd2" y="hd2"/>
                </a:cxn>
                <a:cxn ang="5400000">
                  <a:pos x="wd2" y="hd2"/>
                </a:cxn>
                <a:cxn ang="10800000">
                  <a:pos x="wd2" y="hd2"/>
                </a:cxn>
                <a:cxn ang="16200000">
                  <a:pos x="wd2" y="hd2"/>
                </a:cxn>
              </a:cxnLst>
              <a:rect l="0" t="0" r="r" b="b"/>
              <a:pathLst>
                <a:path w="19806" h="19807" extrusionOk="0">
                  <a:moveTo>
                    <a:pt x="11899" y="19601"/>
                  </a:moveTo>
                  <a:cubicBezTo>
                    <a:pt x="6543" y="20703"/>
                    <a:pt x="1307" y="17255"/>
                    <a:pt x="205" y="11898"/>
                  </a:cubicBezTo>
                  <a:cubicBezTo>
                    <a:pt x="-897" y="6542"/>
                    <a:pt x="2552" y="1307"/>
                    <a:pt x="7907" y="205"/>
                  </a:cubicBezTo>
                  <a:cubicBezTo>
                    <a:pt x="13261" y="-897"/>
                    <a:pt x="18494" y="2548"/>
                    <a:pt x="19599" y="7899"/>
                  </a:cubicBezTo>
                  <a:cubicBezTo>
                    <a:pt x="19600" y="7902"/>
                    <a:pt x="19600" y="7904"/>
                    <a:pt x="19601" y="7908"/>
                  </a:cubicBezTo>
                  <a:cubicBezTo>
                    <a:pt x="20703" y="13264"/>
                    <a:pt x="17254" y="18500"/>
                    <a:pt x="11899" y="19601"/>
                  </a:cubicBezTo>
                  <a:close/>
                </a:path>
              </a:pathLst>
            </a:custGeom>
            <a:solidFill>
              <a:srgbClr val="FED697"/>
            </a:solidFill>
            <a:ln w="12700" cap="flat">
              <a:noFill/>
              <a:miter lim="400000"/>
            </a:ln>
            <a:effectLst/>
          </p:spPr>
          <p:txBody>
            <a:bodyPr wrap="square" lIns="38100" tIns="38100" rIns="38100" bIns="38100"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9" name="Shape 1048"/>
            <p:cNvSpPr/>
            <p:nvPr/>
          </p:nvSpPr>
          <p:spPr>
            <a:xfrm>
              <a:off x="1128268" y="1485332"/>
              <a:ext cx="2039999" cy="1325989"/>
            </a:xfrm>
            <a:custGeom>
              <a:avLst/>
              <a:gdLst/>
              <a:ahLst/>
              <a:cxnLst>
                <a:cxn ang="0">
                  <a:pos x="wd2" y="hd2"/>
                </a:cxn>
                <a:cxn ang="5400000">
                  <a:pos x="wd2" y="hd2"/>
                </a:cxn>
                <a:cxn ang="10800000">
                  <a:pos x="wd2" y="hd2"/>
                </a:cxn>
                <a:cxn ang="16200000">
                  <a:pos x="wd2" y="hd2"/>
                </a:cxn>
              </a:cxnLst>
              <a:rect l="0" t="0" r="r" b="b"/>
              <a:pathLst>
                <a:path w="21600" h="21600" extrusionOk="0">
                  <a:moveTo>
                    <a:pt x="21600" y="13824"/>
                  </a:moveTo>
                  <a:cubicBezTo>
                    <a:pt x="21600" y="18118"/>
                    <a:pt x="19284" y="21600"/>
                    <a:pt x="16430" y="21600"/>
                  </a:cubicBezTo>
                  <a:lnTo>
                    <a:pt x="3906" y="21600"/>
                  </a:lnTo>
                  <a:cubicBezTo>
                    <a:pt x="1748" y="21600"/>
                    <a:pt x="0" y="18968"/>
                    <a:pt x="0" y="15723"/>
                  </a:cubicBezTo>
                  <a:cubicBezTo>
                    <a:pt x="0" y="12482"/>
                    <a:pt x="1748" y="9850"/>
                    <a:pt x="3906" y="9850"/>
                  </a:cubicBezTo>
                  <a:cubicBezTo>
                    <a:pt x="4064" y="9850"/>
                    <a:pt x="4217" y="9870"/>
                    <a:pt x="4370" y="9894"/>
                  </a:cubicBezTo>
                  <a:cubicBezTo>
                    <a:pt x="4330" y="9486"/>
                    <a:pt x="4308" y="9067"/>
                    <a:pt x="4308" y="8638"/>
                  </a:cubicBezTo>
                  <a:cubicBezTo>
                    <a:pt x="4308" y="3868"/>
                    <a:pt x="6880" y="0"/>
                    <a:pt x="10054" y="0"/>
                  </a:cubicBezTo>
                  <a:cubicBezTo>
                    <a:pt x="12653" y="0"/>
                    <a:pt x="14848" y="2596"/>
                    <a:pt x="15557" y="6159"/>
                  </a:cubicBezTo>
                  <a:cubicBezTo>
                    <a:pt x="15841" y="6088"/>
                    <a:pt x="16132" y="6050"/>
                    <a:pt x="16431" y="6050"/>
                  </a:cubicBezTo>
                  <a:cubicBezTo>
                    <a:pt x="19284" y="6050"/>
                    <a:pt x="21600" y="9527"/>
                    <a:pt x="21600" y="13824"/>
                  </a:cubicBezTo>
                  <a:close/>
                </a:path>
              </a:pathLst>
            </a:custGeom>
            <a:solidFill>
              <a:srgbClr val="FFFFFF"/>
            </a:solidFill>
            <a:ln w="12700" cap="flat">
              <a:noFill/>
              <a:miter lim="400000"/>
            </a:ln>
            <a:effectLst/>
          </p:spPr>
          <p:txBody>
            <a:bodyPr wrap="square" lIns="43656" tIns="43656" rIns="43656" bIns="43656"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grpSp>
      <p:sp>
        <p:nvSpPr>
          <p:cNvPr id="10" name="Shape 1050"/>
          <p:cNvSpPr/>
          <p:nvPr/>
        </p:nvSpPr>
        <p:spPr>
          <a:xfrm>
            <a:off x="5057877" y="4973165"/>
            <a:ext cx="520515" cy="5206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1" name="Shape 1051"/>
          <p:cNvSpPr/>
          <p:nvPr/>
        </p:nvSpPr>
        <p:spPr>
          <a:xfrm>
            <a:off x="5210578" y="5151897"/>
            <a:ext cx="215113" cy="175246"/>
          </a:xfrm>
          <a:custGeom>
            <a:avLst/>
            <a:gdLst/>
            <a:ahLst/>
            <a:cxnLst>
              <a:cxn ang="0">
                <a:pos x="wd2" y="hd2"/>
              </a:cxn>
              <a:cxn ang="5400000">
                <a:pos x="wd2" y="hd2"/>
              </a:cxn>
              <a:cxn ang="10800000">
                <a:pos x="wd2" y="hd2"/>
              </a:cxn>
              <a:cxn ang="16200000">
                <a:pos x="wd2" y="hd2"/>
              </a:cxn>
            </a:cxnLst>
            <a:rect l="0" t="0" r="r" b="b"/>
            <a:pathLst>
              <a:path w="21600" h="21600" extrusionOk="0">
                <a:moveTo>
                  <a:pt x="17202" y="10800"/>
                </a:moveTo>
                <a:cubicBezTo>
                  <a:pt x="16822" y="10800"/>
                  <a:pt x="16443" y="11266"/>
                  <a:pt x="16443" y="11732"/>
                </a:cubicBezTo>
                <a:cubicBezTo>
                  <a:pt x="16443" y="12212"/>
                  <a:pt x="16822" y="12678"/>
                  <a:pt x="17202" y="12678"/>
                </a:cubicBezTo>
                <a:cubicBezTo>
                  <a:pt x="17771" y="12678"/>
                  <a:pt x="18162" y="12212"/>
                  <a:pt x="18162" y="11732"/>
                </a:cubicBezTo>
                <a:cubicBezTo>
                  <a:pt x="18162" y="11266"/>
                  <a:pt x="17771" y="10800"/>
                  <a:pt x="17202" y="10800"/>
                </a:cubicBezTo>
                <a:close/>
                <a:moveTo>
                  <a:pt x="12994" y="10800"/>
                </a:moveTo>
                <a:cubicBezTo>
                  <a:pt x="12614" y="10800"/>
                  <a:pt x="12234" y="11266"/>
                  <a:pt x="12234" y="11732"/>
                </a:cubicBezTo>
                <a:cubicBezTo>
                  <a:pt x="12234" y="12212"/>
                  <a:pt x="12614" y="12678"/>
                  <a:pt x="12994" y="12678"/>
                </a:cubicBezTo>
                <a:cubicBezTo>
                  <a:pt x="13574" y="12678"/>
                  <a:pt x="13954" y="12212"/>
                  <a:pt x="13954" y="11732"/>
                </a:cubicBezTo>
                <a:cubicBezTo>
                  <a:pt x="13954" y="11266"/>
                  <a:pt x="13574" y="10800"/>
                  <a:pt x="12994" y="10800"/>
                </a:cubicBezTo>
                <a:close/>
                <a:moveTo>
                  <a:pt x="10515" y="3988"/>
                </a:moveTo>
                <a:cubicBezTo>
                  <a:pt x="9935" y="3988"/>
                  <a:pt x="9366" y="4455"/>
                  <a:pt x="9366" y="5167"/>
                </a:cubicBezTo>
                <a:cubicBezTo>
                  <a:pt x="9366" y="5866"/>
                  <a:pt x="9935" y="6332"/>
                  <a:pt x="10515" y="6332"/>
                </a:cubicBezTo>
                <a:cubicBezTo>
                  <a:pt x="11085" y="6332"/>
                  <a:pt x="11464" y="5866"/>
                  <a:pt x="11464" y="5167"/>
                </a:cubicBezTo>
                <a:cubicBezTo>
                  <a:pt x="11464" y="4455"/>
                  <a:pt x="11085" y="3988"/>
                  <a:pt x="10515" y="3988"/>
                </a:cubicBezTo>
                <a:close/>
                <a:moveTo>
                  <a:pt x="18921" y="19256"/>
                </a:moveTo>
                <a:lnTo>
                  <a:pt x="19501" y="21600"/>
                </a:lnTo>
                <a:lnTo>
                  <a:pt x="17402" y="20188"/>
                </a:lnTo>
                <a:cubicBezTo>
                  <a:pt x="16632" y="20422"/>
                  <a:pt x="15862" y="20668"/>
                  <a:pt x="15103" y="20668"/>
                </a:cubicBezTo>
                <a:cubicBezTo>
                  <a:pt x="11464" y="20668"/>
                  <a:pt x="8606" y="17612"/>
                  <a:pt x="8606" y="13856"/>
                </a:cubicBezTo>
                <a:cubicBezTo>
                  <a:pt x="8606" y="10101"/>
                  <a:pt x="11464" y="7045"/>
                  <a:pt x="15103" y="7045"/>
                </a:cubicBezTo>
                <a:cubicBezTo>
                  <a:pt x="18541" y="7045"/>
                  <a:pt x="21600" y="10101"/>
                  <a:pt x="21600" y="13856"/>
                </a:cubicBezTo>
                <a:cubicBezTo>
                  <a:pt x="21600" y="15967"/>
                  <a:pt x="20461" y="17845"/>
                  <a:pt x="18921" y="19256"/>
                </a:cubicBezTo>
                <a:close/>
                <a:moveTo>
                  <a:pt x="5157" y="3988"/>
                </a:moveTo>
                <a:cubicBezTo>
                  <a:pt x="4588" y="3988"/>
                  <a:pt x="4008" y="4455"/>
                  <a:pt x="4008" y="5167"/>
                </a:cubicBezTo>
                <a:cubicBezTo>
                  <a:pt x="4008" y="5866"/>
                  <a:pt x="4588" y="6332"/>
                  <a:pt x="5157" y="6332"/>
                </a:cubicBezTo>
                <a:cubicBezTo>
                  <a:pt x="5737" y="6332"/>
                  <a:pt x="6117" y="5866"/>
                  <a:pt x="6117" y="5167"/>
                </a:cubicBezTo>
                <a:cubicBezTo>
                  <a:pt x="6117" y="4455"/>
                  <a:pt x="5737" y="3988"/>
                  <a:pt x="5157" y="3988"/>
                </a:cubicBezTo>
                <a:close/>
                <a:moveTo>
                  <a:pt x="14618" y="6540"/>
                </a:moveTo>
                <a:cubicBezTo>
                  <a:pt x="10990" y="6540"/>
                  <a:pt x="8121" y="9868"/>
                  <a:pt x="8121" y="13960"/>
                </a:cubicBezTo>
                <a:cubicBezTo>
                  <a:pt x="8121" y="14646"/>
                  <a:pt x="8205" y="15306"/>
                  <a:pt x="8364" y="15928"/>
                </a:cubicBezTo>
                <a:cubicBezTo>
                  <a:pt x="8121" y="15954"/>
                  <a:pt x="7889" y="15967"/>
                  <a:pt x="7646" y="15967"/>
                </a:cubicBezTo>
                <a:cubicBezTo>
                  <a:pt x="6687" y="15967"/>
                  <a:pt x="5927" y="15734"/>
                  <a:pt x="4968" y="15501"/>
                </a:cubicBezTo>
                <a:lnTo>
                  <a:pt x="2299" y="17145"/>
                </a:lnTo>
                <a:lnTo>
                  <a:pt x="3059" y="14322"/>
                </a:lnTo>
                <a:cubicBezTo>
                  <a:pt x="1150" y="12678"/>
                  <a:pt x="0" y="10554"/>
                  <a:pt x="0" y="7977"/>
                </a:cubicBezTo>
                <a:cubicBezTo>
                  <a:pt x="0" y="3509"/>
                  <a:pt x="3438" y="0"/>
                  <a:pt x="7646" y="0"/>
                </a:cubicBezTo>
                <a:cubicBezTo>
                  <a:pt x="11401" y="0"/>
                  <a:pt x="14702" y="2810"/>
                  <a:pt x="15356" y="6591"/>
                </a:cubicBezTo>
                <a:cubicBezTo>
                  <a:pt x="15114" y="6553"/>
                  <a:pt x="14871" y="6540"/>
                  <a:pt x="14618" y="6540"/>
                </a:cubicBezTo>
                <a:close/>
              </a:path>
            </a:pathLst>
          </a:custGeom>
          <a:solidFill>
            <a:srgbClr val="FFFFFF"/>
          </a:solidFill>
          <a:ln w="12700" cap="flat">
            <a:noFill/>
            <a:miter lim="400000"/>
          </a:ln>
          <a:effectLst/>
        </p:spPr>
        <p:txBody>
          <a:bodyPr wrap="square" lIns="38100" tIns="38100" rIns="38100" bIns="38100"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2" name="Shape 1053"/>
          <p:cNvSpPr/>
          <p:nvPr/>
        </p:nvSpPr>
        <p:spPr>
          <a:xfrm>
            <a:off x="5057877" y="3652379"/>
            <a:ext cx="520515" cy="5206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3" name="Shape 1054"/>
          <p:cNvSpPr/>
          <p:nvPr/>
        </p:nvSpPr>
        <p:spPr>
          <a:xfrm>
            <a:off x="5271052" y="3805930"/>
            <a:ext cx="94164" cy="204753"/>
          </a:xfrm>
          <a:custGeom>
            <a:avLst/>
            <a:gdLst/>
            <a:ahLst/>
            <a:cxnLst>
              <a:cxn ang="0">
                <a:pos x="wd2" y="hd2"/>
              </a:cxn>
              <a:cxn ang="5400000">
                <a:pos x="wd2" y="hd2"/>
              </a:cxn>
              <a:cxn ang="10800000">
                <a:pos x="wd2" y="hd2"/>
              </a:cxn>
              <a:cxn ang="16200000">
                <a:pos x="wd2" y="hd2"/>
              </a:cxn>
            </a:cxnLst>
            <a:rect l="0" t="0" r="r" b="b"/>
            <a:pathLst>
              <a:path w="21600" h="21600" extrusionOk="0">
                <a:moveTo>
                  <a:pt x="6830" y="21600"/>
                </a:moveTo>
                <a:cubicBezTo>
                  <a:pt x="4346" y="21600"/>
                  <a:pt x="2526" y="20896"/>
                  <a:pt x="4264" y="17794"/>
                </a:cubicBezTo>
                <a:lnTo>
                  <a:pt x="7114" y="12295"/>
                </a:lnTo>
                <a:cubicBezTo>
                  <a:pt x="7609" y="11416"/>
                  <a:pt x="7692" y="11062"/>
                  <a:pt x="7114" y="11062"/>
                </a:cubicBezTo>
                <a:cubicBezTo>
                  <a:pt x="6370" y="11062"/>
                  <a:pt x="3149" y="11669"/>
                  <a:pt x="1240" y="12269"/>
                </a:cubicBezTo>
                <a:lnTo>
                  <a:pt x="0" y="11318"/>
                </a:lnTo>
                <a:cubicBezTo>
                  <a:pt x="6039" y="8958"/>
                  <a:pt x="12986" y="7574"/>
                  <a:pt x="15968" y="7574"/>
                </a:cubicBezTo>
                <a:cubicBezTo>
                  <a:pt x="18449" y="7574"/>
                  <a:pt x="18863" y="8949"/>
                  <a:pt x="17623" y="11062"/>
                </a:cubicBezTo>
                <a:lnTo>
                  <a:pt x="14357" y="16843"/>
                </a:lnTo>
                <a:cubicBezTo>
                  <a:pt x="13779" y="17863"/>
                  <a:pt x="14026" y="18215"/>
                  <a:pt x="14606" y="18215"/>
                </a:cubicBezTo>
                <a:cubicBezTo>
                  <a:pt x="15350" y="18215"/>
                  <a:pt x="17792" y="17792"/>
                  <a:pt x="20191" y="16912"/>
                </a:cubicBezTo>
                <a:lnTo>
                  <a:pt x="21600" y="17791"/>
                </a:lnTo>
                <a:cubicBezTo>
                  <a:pt x="15726" y="20542"/>
                  <a:pt x="9310" y="21600"/>
                  <a:pt x="6830" y="21600"/>
                </a:cubicBezTo>
                <a:close/>
                <a:moveTo>
                  <a:pt x="16510" y="0"/>
                </a:moveTo>
                <a:cubicBezTo>
                  <a:pt x="19656" y="0"/>
                  <a:pt x="21229" y="985"/>
                  <a:pt x="21229" y="2114"/>
                </a:cubicBezTo>
                <a:cubicBezTo>
                  <a:pt x="21229" y="3523"/>
                  <a:pt x="18497" y="4826"/>
                  <a:pt x="14939" y="4826"/>
                </a:cubicBezTo>
                <a:cubicBezTo>
                  <a:pt x="11960" y="4826"/>
                  <a:pt x="10222" y="4017"/>
                  <a:pt x="10305" y="2677"/>
                </a:cubicBezTo>
                <a:cubicBezTo>
                  <a:pt x="10305" y="1551"/>
                  <a:pt x="12373" y="0"/>
                  <a:pt x="16510" y="0"/>
                </a:cubicBezTo>
                <a:close/>
              </a:path>
            </a:pathLst>
          </a:custGeom>
          <a:solidFill>
            <a:srgbClr val="FFFFFF"/>
          </a:solidFill>
          <a:ln w="12700" cap="flat">
            <a:noFill/>
            <a:miter lim="400000"/>
          </a:ln>
          <a:effectLst/>
        </p:spPr>
        <p:txBody>
          <a:bodyPr wrap="square" lIns="43656" tIns="43656" rIns="43656" bIns="43656"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4" name="Shape 1056"/>
          <p:cNvSpPr/>
          <p:nvPr/>
        </p:nvSpPr>
        <p:spPr>
          <a:xfrm>
            <a:off x="5057620" y="2250694"/>
            <a:ext cx="522431" cy="52257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5" name="Shape 1057"/>
          <p:cNvSpPr/>
          <p:nvPr/>
        </p:nvSpPr>
        <p:spPr>
          <a:xfrm>
            <a:off x="5236090" y="2429219"/>
            <a:ext cx="165494" cy="165523"/>
          </a:xfrm>
          <a:custGeom>
            <a:avLst/>
            <a:gdLst/>
            <a:ahLst/>
            <a:cxnLst>
              <a:cxn ang="0">
                <a:pos x="wd2" y="hd2"/>
              </a:cxn>
              <a:cxn ang="5400000">
                <a:pos x="wd2" y="hd2"/>
              </a:cxn>
              <a:cxn ang="10800000">
                <a:pos x="wd2" y="hd2"/>
              </a:cxn>
              <a:cxn ang="16200000">
                <a:pos x="wd2" y="hd2"/>
              </a:cxn>
            </a:cxnLst>
            <a:rect l="0" t="0" r="r" b="b"/>
            <a:pathLst>
              <a:path w="21351" h="21352" extrusionOk="0">
                <a:moveTo>
                  <a:pt x="5435" y="19433"/>
                </a:moveTo>
                <a:lnTo>
                  <a:pt x="3465" y="19857"/>
                </a:lnTo>
                <a:cubicBezTo>
                  <a:pt x="3276" y="19502"/>
                  <a:pt x="3046" y="19146"/>
                  <a:pt x="2628" y="18726"/>
                </a:cubicBezTo>
                <a:cubicBezTo>
                  <a:pt x="2208" y="18307"/>
                  <a:pt x="1853" y="18080"/>
                  <a:pt x="1497" y="17888"/>
                </a:cubicBezTo>
                <a:lnTo>
                  <a:pt x="1922" y="15919"/>
                </a:lnTo>
                <a:lnTo>
                  <a:pt x="2492" y="15350"/>
                </a:lnTo>
                <a:cubicBezTo>
                  <a:pt x="2492" y="15350"/>
                  <a:pt x="3563" y="15372"/>
                  <a:pt x="4774" y="16583"/>
                </a:cubicBezTo>
                <a:cubicBezTo>
                  <a:pt x="5983" y="17791"/>
                  <a:pt x="6006" y="18865"/>
                  <a:pt x="6006" y="18865"/>
                </a:cubicBezTo>
                <a:cubicBezTo>
                  <a:pt x="6006" y="18865"/>
                  <a:pt x="5435" y="19433"/>
                  <a:pt x="5435" y="19433"/>
                </a:cubicBezTo>
                <a:close/>
                <a:moveTo>
                  <a:pt x="19848" y="1503"/>
                </a:moveTo>
                <a:cubicBezTo>
                  <a:pt x="18099" y="-248"/>
                  <a:pt x="16785" y="14"/>
                  <a:pt x="16785" y="14"/>
                </a:cubicBezTo>
                <a:lnTo>
                  <a:pt x="9443" y="7357"/>
                </a:lnTo>
                <a:lnTo>
                  <a:pt x="1225" y="15574"/>
                </a:lnTo>
                <a:lnTo>
                  <a:pt x="0" y="21352"/>
                </a:lnTo>
                <a:lnTo>
                  <a:pt x="5778" y="20126"/>
                </a:lnTo>
                <a:lnTo>
                  <a:pt x="13996" y="11911"/>
                </a:lnTo>
                <a:lnTo>
                  <a:pt x="21338" y="4569"/>
                </a:lnTo>
                <a:cubicBezTo>
                  <a:pt x="21337" y="4569"/>
                  <a:pt x="21600" y="3255"/>
                  <a:pt x="19848" y="1503"/>
                </a:cubicBezTo>
                <a:close/>
              </a:path>
            </a:pathLst>
          </a:custGeom>
          <a:solidFill>
            <a:srgbClr val="FFFFFF"/>
          </a:solidFill>
          <a:ln w="12700" cap="flat">
            <a:noFill/>
            <a:miter lim="400000"/>
          </a:ln>
          <a:effectLst/>
        </p:spPr>
        <p:txBody>
          <a:bodyPr wrap="square" lIns="43656" tIns="43656" rIns="43656" bIns="43656" numCol="1" anchor="ctr">
            <a:noAutofit/>
          </a:bodyP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sp>
        <p:nvSpPr>
          <p:cNvPr id="16" name="Shape 1059"/>
          <p:cNvSpPr/>
          <p:nvPr/>
        </p:nvSpPr>
        <p:spPr>
          <a:xfrm flipV="1">
            <a:off x="3614722" y="2569235"/>
            <a:ext cx="1359141" cy="1359496"/>
          </a:xfrm>
          <a:prstGeom prst="line">
            <a:avLst/>
          </a:prstGeom>
          <a:ln w="19050">
            <a:solidFill>
              <a:schemeClr val="accent2"/>
            </a:solidFill>
            <a:miter lim="400000"/>
            <a:tailEnd type="triangle"/>
          </a:ln>
        </p:spPr>
        <p:txBody>
          <a:bodyPr lIns="0" tIns="0" rIns="0" bIns="0"/>
          <a:lstStyle/>
          <a:p>
            <a:pPr defTabSz="228600">
              <a:defRPr sz="1200">
                <a:solidFill>
                  <a:srgbClr val="000000"/>
                </a:solidFill>
                <a:latin typeface="Helvetica"/>
                <a:ea typeface="Helvetica"/>
                <a:cs typeface="Helvetica"/>
                <a:sym typeface="Helvetica"/>
              </a:defRPr>
            </a:pPr>
            <a:endParaRPr sz="1800"/>
          </a:p>
        </p:txBody>
      </p:sp>
      <p:sp>
        <p:nvSpPr>
          <p:cNvPr id="17" name="Shape 1060"/>
          <p:cNvSpPr/>
          <p:nvPr/>
        </p:nvSpPr>
        <p:spPr>
          <a:xfrm>
            <a:off x="3614722" y="3923810"/>
            <a:ext cx="1359141" cy="1359495"/>
          </a:xfrm>
          <a:prstGeom prst="line">
            <a:avLst/>
          </a:prstGeom>
          <a:ln w="19050">
            <a:solidFill>
              <a:schemeClr val="accent2"/>
            </a:solidFill>
            <a:miter lim="400000"/>
            <a:tailEnd type="triangle"/>
          </a:ln>
        </p:spPr>
        <p:txBody>
          <a:bodyPr lIns="0" tIns="0" rIns="0" bIns="0"/>
          <a:lstStyle/>
          <a:p>
            <a:pPr defTabSz="228600">
              <a:defRPr sz="1200">
                <a:solidFill>
                  <a:srgbClr val="000000"/>
                </a:solidFill>
                <a:latin typeface="Helvetica"/>
                <a:ea typeface="Helvetica"/>
                <a:cs typeface="Helvetica"/>
                <a:sym typeface="Helvetica"/>
              </a:defRPr>
            </a:pPr>
            <a:endParaRPr sz="1800"/>
          </a:p>
        </p:txBody>
      </p:sp>
      <p:sp>
        <p:nvSpPr>
          <p:cNvPr id="18" name="Shape 1061"/>
          <p:cNvSpPr/>
          <p:nvPr/>
        </p:nvSpPr>
        <p:spPr>
          <a:xfrm flipV="1">
            <a:off x="3617175" y="3924256"/>
            <a:ext cx="1356688" cy="1"/>
          </a:xfrm>
          <a:prstGeom prst="line">
            <a:avLst/>
          </a:prstGeom>
          <a:ln w="19050">
            <a:solidFill>
              <a:schemeClr val="accent1"/>
            </a:solidFill>
            <a:miter lim="400000"/>
            <a:tailEnd type="triangle"/>
          </a:ln>
        </p:spPr>
        <p:txBody>
          <a:bodyPr lIns="0" tIns="0" rIns="0" bIns="0"/>
          <a:lstStyle/>
          <a:p>
            <a:pPr defTabSz="228600">
              <a:defRPr sz="1200">
                <a:solidFill>
                  <a:srgbClr val="000000"/>
                </a:solidFill>
                <a:latin typeface="Helvetica"/>
                <a:ea typeface="Helvetica"/>
                <a:cs typeface="Helvetica"/>
                <a:sym typeface="Helvetica"/>
              </a:defRPr>
            </a:pPr>
            <a:endParaRPr sz="1800"/>
          </a:p>
        </p:txBody>
      </p:sp>
      <p:sp>
        <p:nvSpPr>
          <p:cNvPr id="19" name="文本框 18"/>
          <p:cNvSpPr txBox="1"/>
          <p:nvPr/>
        </p:nvSpPr>
        <p:spPr>
          <a:xfrm>
            <a:off x="5650963" y="2378463"/>
            <a:ext cx="4769810"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650963" y="2113489"/>
            <a:ext cx="2283643"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650963" y="3764185"/>
            <a:ext cx="4769810"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5650963" y="3499211"/>
            <a:ext cx="2283643"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650963" y="5100499"/>
            <a:ext cx="4769810"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5650963" y="4835525"/>
            <a:ext cx="2283643"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Shape 1043"/>
          <p:cNvSpPr/>
          <p:nvPr/>
        </p:nvSpPr>
        <p:spPr>
          <a:xfrm rot="2700000">
            <a:off x="3739384" y="3606839"/>
            <a:ext cx="635001" cy="6348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solidFill>
            <a:schemeClr val="accent1"/>
          </a:solidFill>
          <a:ln w="12700">
            <a:miter lim="400000"/>
          </a:ln>
        </p:spPr>
        <p:txBody>
          <a:bodyPr lIns="25395" tIns="25395" rIns="25395" bIns="25395" anchor="ctr"/>
          <a:lstStyle/>
          <a:p>
            <a:pPr defTabSz="228600">
              <a:defRPr sz="3000">
                <a:solidFill>
                  <a:srgbClr val="FFFFFF"/>
                </a:solidFill>
                <a:effectLst>
                  <a:outerShdw blurRad="38100" dist="12700" dir="5400000" rotWithShape="0">
                    <a:srgbClr val="000000">
                      <a:alpha val="50000"/>
                    </a:srgbClr>
                  </a:outerShdw>
                </a:effectLst>
                <a:latin typeface="Source Sans Pro Light"/>
                <a:ea typeface="Source Sans Pro Light"/>
                <a:cs typeface="Source Sans Pro Light"/>
                <a:sym typeface="Source Sans Pro Light"/>
              </a:defRPr>
            </a:pPr>
            <a:endParaRPr sz="1800"/>
          </a:p>
        </p:txBody>
      </p:sp>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lstStyle/>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lstStyle/>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49"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lstStyle/>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lstStyle/>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49"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5" name="组合 3"/>
          <p:cNvGrpSpPr/>
          <p:nvPr/>
        </p:nvGrpSpPr>
        <p:grpSpPr bwMode="auto">
          <a:xfrm>
            <a:off x="1491221" y="1635787"/>
            <a:ext cx="8930799" cy="3011863"/>
            <a:chOff x="0" y="0"/>
            <a:chExt cx="8388350" cy="2828925"/>
          </a:xfrm>
        </p:grpSpPr>
        <p:sp>
          <p:nvSpPr>
            <p:cNvPr id="6" name="矩形 4"/>
            <p:cNvSpPr>
              <a:spLocks noChangeArrowheads="1"/>
            </p:cNvSpPr>
            <p:nvPr/>
          </p:nvSpPr>
          <p:spPr bwMode="auto">
            <a:xfrm>
              <a:off x="2043112" y="0"/>
              <a:ext cx="2071688" cy="2828925"/>
            </a:xfrm>
            <a:custGeom>
              <a:avLst/>
              <a:gdLst>
                <a:gd name="T0" fmla="*/ 0 w 2071340"/>
                <a:gd name="T1" fmla="*/ 0 h 2828404"/>
                <a:gd name="T2" fmla="*/ 2071340 w 2071340"/>
                <a:gd name="T3" fmla="*/ 2828404 h 2828404"/>
              </a:gdLst>
              <a:ahLst/>
              <a:cxnLst/>
              <a:rect l="T0" t="T1" r="T2" b="T3"/>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33F50"/>
              </a:solidFill>
              <a:bevel/>
            </a:ln>
          </p:spPr>
          <p:txBody>
            <a:bodyPr lIns="600000" rIns="600000" anchor="ctr"/>
            <a:p>
              <a:pPr>
                <a:lnSpc>
                  <a:spcPct val="125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335">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6" name="矩形 5"/>
            <p:cNvSpPr>
              <a:spLocks noChangeArrowheads="1"/>
            </p:cNvSpPr>
            <p:nvPr/>
          </p:nvSpPr>
          <p:spPr bwMode="auto">
            <a:xfrm>
              <a:off x="4241800" y="0"/>
              <a:ext cx="2055812" cy="2828925"/>
            </a:xfrm>
            <a:custGeom>
              <a:avLst/>
              <a:gdLst>
                <a:gd name="T0" fmla="*/ 0 w 2055564"/>
                <a:gd name="T1" fmla="*/ 0 h 2828404"/>
                <a:gd name="T2" fmla="*/ 2055564 w 2055564"/>
                <a:gd name="T3" fmla="*/ 2828404 h 2828404"/>
              </a:gdLst>
              <a:ahLst/>
              <a:cxnLst/>
              <a:rect l="T0" t="T1" r="T2" b="T3"/>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33F50"/>
              </a:solidFill>
              <a:bevel/>
            </a:ln>
          </p:spPr>
          <p:txBody>
            <a:bodyPr lIns="600000" rIns="600000" anchor="ctr"/>
            <a:p>
              <a:pPr>
                <a:lnSpc>
                  <a:spcPct val="125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335">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7" name="矩形 6"/>
            <p:cNvSpPr>
              <a:spLocks noChangeArrowheads="1"/>
            </p:cNvSpPr>
            <p:nvPr/>
          </p:nvSpPr>
          <p:spPr bwMode="auto">
            <a:xfrm>
              <a:off x="6424612" y="0"/>
              <a:ext cx="1963738" cy="2828925"/>
            </a:xfrm>
            <a:custGeom>
              <a:avLst/>
              <a:gdLst>
                <a:gd name="T0" fmla="*/ 0 w 1963712"/>
                <a:gd name="T1" fmla="*/ 0 h 2828404"/>
                <a:gd name="T2" fmla="*/ 1963712 w 1963712"/>
                <a:gd name="T3" fmla="*/ 2828404 h 2828404"/>
              </a:gdLst>
              <a:ahLst/>
              <a:cxnLst/>
              <a:rect l="T0" t="T1" r="T2" b="T3"/>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noFill/>
            <a:ln w="19050" cap="flat" cmpd="sng">
              <a:solidFill>
                <a:srgbClr val="333F50"/>
              </a:solidFill>
              <a:bevel/>
            </a:ln>
          </p:spPr>
          <p:txBody>
            <a:bodyPr lIns="720000" rIns="240000" anchor="ctr"/>
            <a:p>
              <a:pPr>
                <a:lnSpc>
                  <a:spcPct val="125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335"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椭圆 7"/>
            <p:cNvSpPr>
              <a:spLocks noChangeArrowheads="1"/>
            </p:cNvSpPr>
            <p:nvPr/>
          </p:nvSpPr>
          <p:spPr bwMode="auto">
            <a:xfrm>
              <a:off x="1576387" y="1011238"/>
              <a:ext cx="806450" cy="806450"/>
            </a:xfrm>
            <a:prstGeom prst="ellipse">
              <a:avLst/>
            </a:prstGeom>
            <a:solidFill>
              <a:srgbClr val="FED697"/>
            </a:solidFill>
            <a:ln w="25400" cap="flat" cmpd="sng">
              <a:noFill/>
              <a:bevel/>
            </a:ln>
          </p:spPr>
          <p:txBody>
            <a:bodyPr lIns="0" tIns="0" rIns="0" bIns="0" anchor="ctr"/>
            <a:p>
              <a:pPr algn="ctr">
                <a:lnSpc>
                  <a:spcPct val="120000"/>
                </a:lnSpc>
              </a:pPr>
              <a:r>
                <a:rPr lang="zh-CN" altLang="en-US" sz="1335"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文本</a:t>
              </a:r>
              <a:endParaRPr lang="zh-CN" altLang="en-US" sz="1335"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9" name="椭圆 8"/>
            <p:cNvSpPr>
              <a:spLocks noChangeArrowheads="1"/>
            </p:cNvSpPr>
            <p:nvPr/>
          </p:nvSpPr>
          <p:spPr bwMode="auto">
            <a:xfrm>
              <a:off x="3775075" y="1011238"/>
              <a:ext cx="806450" cy="806450"/>
            </a:xfrm>
            <a:prstGeom prst="ellipse">
              <a:avLst/>
            </a:prstGeom>
            <a:solidFill>
              <a:srgbClr val="333F50"/>
            </a:solidFill>
            <a:ln w="25400" cap="flat" cmpd="sng">
              <a:noFill/>
              <a:bevel/>
            </a:ln>
          </p:spPr>
          <p:txBody>
            <a:bodyPr lIns="0" tIns="0" rIns="0" bIns="0" anchor="ctr"/>
            <a:p>
              <a:pPr algn="ctr">
                <a:lnSpc>
                  <a:spcPct val="120000"/>
                </a:lnSpc>
              </a:pPr>
              <a:r>
                <a:rPr lang="zh-CN" altLang="en-US" sz="1335" b="1">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文本</a:t>
              </a:r>
              <a:endParaRPr lang="zh-CN" altLang="en-US" sz="1335" b="1">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0" name="椭圆 9"/>
            <p:cNvSpPr>
              <a:spLocks noChangeArrowheads="1"/>
            </p:cNvSpPr>
            <p:nvPr/>
          </p:nvSpPr>
          <p:spPr bwMode="auto">
            <a:xfrm>
              <a:off x="5957887" y="1011238"/>
              <a:ext cx="806450" cy="806450"/>
            </a:xfrm>
            <a:prstGeom prst="ellipse">
              <a:avLst/>
            </a:prstGeom>
            <a:solidFill>
              <a:srgbClr val="FED697"/>
            </a:solidFill>
            <a:ln w="19050" cap="flat" cmpd="sng">
              <a:noFill/>
              <a:bevel/>
            </a:ln>
          </p:spPr>
          <p:txBody>
            <a:bodyPr lIns="0" tIns="0" rIns="0" bIns="0" anchor="ctr"/>
            <a:p>
              <a:pPr algn="ctr">
                <a:lnSpc>
                  <a:spcPct val="120000"/>
                </a:lnSpc>
              </a:pPr>
              <a:r>
                <a:rPr lang="zh-CN" altLang="en-US" sz="1335" b="1">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文本</a:t>
              </a:r>
              <a:endParaRPr lang="zh-CN" altLang="en-US" sz="1335" b="1">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1" name="矩形 3"/>
            <p:cNvSpPr>
              <a:spLocks noChangeArrowheads="1"/>
            </p:cNvSpPr>
            <p:nvPr/>
          </p:nvSpPr>
          <p:spPr bwMode="auto">
            <a:xfrm>
              <a:off x="0" y="0"/>
              <a:ext cx="1916112" cy="2828925"/>
            </a:xfrm>
            <a:custGeom>
              <a:avLst/>
              <a:gdLst>
                <a:gd name="T0" fmla="*/ 0 w 1915864"/>
                <a:gd name="T1" fmla="*/ 0 h 2828404"/>
                <a:gd name="T2" fmla="*/ 1915864 w 1915864"/>
                <a:gd name="T3" fmla="*/ 2828404 h 2828404"/>
              </a:gdLst>
              <a:ahLst/>
              <a:cxnLst/>
              <a:rect l="T0" t="T1" r="T2" b="T3"/>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noFill/>
            <a:ln w="19050" cap="flat" cmpd="sng">
              <a:solidFill>
                <a:srgbClr val="333F50"/>
              </a:solidFill>
              <a:bevel/>
            </a:ln>
          </p:spPr>
          <p:txBody>
            <a:bodyPr lIns="240000" rIns="600000" anchor="ctr"/>
            <a:p>
              <a:pPr>
                <a:lnSpc>
                  <a:spcPct val="125000"/>
                </a:lnSpc>
              </a:pPr>
              <a:r>
                <a:rPr lang="zh-CN" altLang="en-US" sz="1335"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335"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sp>
        <p:nvSpPr>
          <p:cNvPr id="33" name="文本框 16"/>
          <p:cNvSpPr>
            <a:spLocks noChangeArrowheads="1"/>
          </p:cNvSpPr>
          <p:nvPr/>
        </p:nvSpPr>
        <p:spPr bwMode="auto">
          <a:xfrm>
            <a:off x="1449070" y="5286375"/>
            <a:ext cx="8670290" cy="10763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r>
              <a:rPr lang="zh-CN" altLang="en-US" sz="1600">
                <a:solidFill>
                  <a:schemeClr val="tx1">
                    <a:lumMod val="85000"/>
                    <a:lumOff val="15000"/>
                  </a:schemeClr>
                </a:solidFill>
                <a:latin typeface="微软雅黑" panose="020B0503020204020204" pitchFamily="34" charset="-122"/>
                <a:ea typeface="微软雅黑" panose="020B0503020204020204" pitchFamily="34" charset="-122"/>
                <a:cs typeface="+mn-ea"/>
                <a:sym typeface="造字工房悦黑体验版常规体" pitchFamily="50" charset="-122"/>
              </a:rPr>
              <a:t>请输入您需要的文字</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点击文本框即可进行编辑输入相关内容点击文本框即可进行编辑输入相关内容点击文本框即可进行编辑输入相关内容点击文本框即可进行编辑输入相关内容</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85000"/>
                  <a:lumOff val="15000"/>
                </a:schemeClr>
              </a:solidFill>
              <a:latin typeface="微软雅黑" panose="020B0503020204020204" pitchFamily="34" charset="-122"/>
              <a:ea typeface="微软雅黑" panose="020B0503020204020204" pitchFamily="34" charset="-122"/>
              <a:cs typeface="+mn-ea"/>
              <a:sym typeface="造字工房悦黑体验版常规体" pitchFamily="50"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36697" r="15557" b="64080"/>
          <a:stretch>
            <a:fillRect/>
          </a:stretch>
        </p:blipFill>
        <p:spPr>
          <a:xfrm>
            <a:off x="2004060" y="4394835"/>
            <a:ext cx="8185150" cy="2463165"/>
          </a:xfrm>
          <a:prstGeom prst="rect">
            <a:avLst/>
          </a:prstGeom>
        </p:spPr>
      </p:pic>
      <p:grpSp>
        <p:nvGrpSpPr>
          <p:cNvPr id="21" name="组合 20"/>
          <p:cNvGrpSpPr/>
          <p:nvPr/>
        </p:nvGrpSpPr>
        <p:grpSpPr>
          <a:xfrm>
            <a:off x="4141207" y="2480651"/>
            <a:ext cx="3909585" cy="1895428"/>
            <a:chOff x="3911272" y="2208025"/>
            <a:chExt cx="3909585" cy="1895428"/>
          </a:xfrm>
        </p:grpSpPr>
        <p:sp>
          <p:nvSpPr>
            <p:cNvPr id="22" name="文本框 21"/>
            <p:cNvSpPr txBox="1"/>
            <p:nvPr/>
          </p:nvSpPr>
          <p:spPr>
            <a:xfrm>
              <a:off x="4258894" y="2208025"/>
              <a:ext cx="3214340" cy="583565"/>
            </a:xfrm>
            <a:prstGeom prst="rect">
              <a:avLst/>
            </a:prstGeom>
            <a:noFill/>
          </p:spPr>
          <p:txBody>
            <a:bodyPr vert="horz" wrap="square" rtlCol="0">
              <a:spAutoFit/>
            </a:bodyPr>
            <a:lstStyle/>
            <a:p>
              <a:pPr algn="ctr"/>
              <a:r>
                <a:rPr lang="zh-CN" altLang="en-US" sz="3200" spc="600" dirty="0">
                  <a:solidFill>
                    <a:schemeClr val="accent1"/>
                  </a:solidFill>
                  <a:latin typeface="微软雅黑" panose="020B0503020204020204" pitchFamily="34" charset="-122"/>
                  <a:ea typeface="微软雅黑" panose="020B0503020204020204" pitchFamily="34" charset="-122"/>
                </a:rPr>
                <a:t>输入标题内容</a:t>
              </a:r>
              <a:endParaRPr lang="zh-CN" altLang="en-US" sz="3200" spc="600" dirty="0">
                <a:solidFill>
                  <a:schemeClr val="accent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141207" y="2826016"/>
              <a:ext cx="3449714" cy="369814"/>
            </a:xfrm>
            <a:prstGeom prst="rect">
              <a:avLst/>
            </a:prstGeom>
            <a:noFill/>
          </p:spPr>
          <p:txBody>
            <a:bodyPr vert="horz" wrap="square" rtlCol="0">
              <a:spAutoFit/>
            </a:bodyPr>
            <a:lstStyle/>
            <a:p>
              <a:pPr algn="ctr"/>
              <a:r>
                <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The introduction</a:t>
              </a:r>
              <a:endParaRPr lang="en-US" altLang="zh-CN" spc="3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4" name="Rectangle 11"/>
            <p:cNvSpPr/>
            <p:nvPr/>
          </p:nvSpPr>
          <p:spPr>
            <a:xfrm>
              <a:off x="3911272" y="3229046"/>
              <a:ext cx="3909585" cy="874407"/>
            </a:xfrm>
            <a:prstGeom prst="rect">
              <a:avLst/>
            </a:prstGeom>
          </p:spPr>
          <p:txBody>
            <a:bodyPr wrap="square">
              <a:spAutoFit/>
            </a:bodyPr>
            <a:lstStyle/>
            <a:p>
              <a:pPr algn="ctr">
                <a:lnSpc>
                  <a:spcPct val="125000"/>
                </a:lnSpc>
              </a:pPr>
              <a:r>
                <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rPr>
                <a:t>A company is an association or collection of individuals, whether natural persons, legal persons.</a:t>
              </a:r>
              <a:endParaRPr lang="en-US" altLang="zh-CN" sz="1400" dirty="0">
                <a:solidFill>
                  <a:schemeClr val="accent1"/>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25" name="矩形: 圆角 24"/>
          <p:cNvSpPr/>
          <p:nvPr/>
        </p:nvSpPr>
        <p:spPr>
          <a:xfrm>
            <a:off x="5191058" y="1865012"/>
            <a:ext cx="1687756" cy="383293"/>
          </a:xfrm>
          <a:prstGeom prst="roundRect">
            <a:avLst>
              <a:gd name="adj" fmla="val 50000"/>
            </a:avLst>
          </a:prstGeom>
          <a:solidFill>
            <a:schemeClr val="accent1"/>
          </a:solid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spc="300" dirty="0">
                <a:solidFill>
                  <a:schemeClr val="bg1"/>
                </a:solidFill>
                <a:latin typeface="华文细黑" panose="02010600040101010101" pitchFamily="2" charset="-122"/>
                <a:ea typeface="华文细黑" panose="02010600040101010101" pitchFamily="2" charset="-122"/>
              </a:rPr>
              <a:t>Part 04</a:t>
            </a:r>
            <a:endParaRPr lang="zh-CN" altLang="en-US" sz="2000" spc="300" dirty="0">
              <a:solidFill>
                <a:schemeClr val="bg1"/>
              </a:solidFill>
              <a:latin typeface="华文细黑" panose="02010600040101010101" pitchFamily="2" charset="-122"/>
              <a:ea typeface="华文细黑" panose="02010600040101010101" pitchFamily="2" charset="-122"/>
            </a:endParaRPr>
          </a:p>
        </p:txBody>
      </p:sp>
      <p:sp>
        <p:nvSpPr>
          <p:cNvPr id="4" name="流程图: 合并 3"/>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流程图: 合并 10"/>
          <p:cNvSpPr/>
          <p:nvPr/>
        </p:nvSpPr>
        <p:spPr>
          <a:xfrm rot="18660000">
            <a:off x="4702810" y="6482080"/>
            <a:ext cx="355600" cy="292100"/>
          </a:xfrm>
          <a:prstGeom prst="flowChartMerge">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流程图: 合并 11"/>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68"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graphicFrame>
        <p:nvGraphicFramePr>
          <p:cNvPr id="69" name="Chart 14"/>
          <p:cNvGraphicFramePr/>
          <p:nvPr/>
        </p:nvGraphicFramePr>
        <p:xfrm>
          <a:off x="1163289" y="1598132"/>
          <a:ext cx="9865314" cy="3309812"/>
        </p:xfrm>
        <a:graphic>
          <a:graphicData uri="http://schemas.openxmlformats.org/drawingml/2006/chart">
            <c:chart xmlns:c="http://schemas.openxmlformats.org/drawingml/2006/chart" xmlns:r="http://schemas.openxmlformats.org/officeDocument/2006/relationships" r:id="rId1"/>
          </a:graphicData>
        </a:graphic>
      </p:graphicFrame>
      <p:sp>
        <p:nvSpPr>
          <p:cNvPr id="70" name="Oval 15"/>
          <p:cNvSpPr>
            <a:spLocks noChangeAspect="1" noChangeArrowheads="1"/>
          </p:cNvSpPr>
          <p:nvPr/>
        </p:nvSpPr>
        <p:spPr bwMode="auto">
          <a:xfrm>
            <a:off x="1406518" y="5395992"/>
            <a:ext cx="345278" cy="345278"/>
          </a:xfrm>
          <a:prstGeom prst="ellipse">
            <a:avLst/>
          </a:prstGeom>
          <a:noFill/>
          <a:ln w="57150" cmpd="sng">
            <a:solidFill>
              <a:schemeClr val="accent1"/>
            </a:solidFill>
          </a:ln>
        </p:spPr>
        <p:txBody>
          <a:bodyPr vert="horz" wrap="square" lIns="91440" tIns="45720" rIns="91440" bIns="45720" numCol="1" anchor="t" anchorCtr="0" compatLnSpc="1"/>
          <a:p>
            <a:endParaRPr lang="id-ID">
              <a:latin typeface="微软雅黑" panose="020B0503020204020204" pitchFamily="34" charset="-122"/>
              <a:ea typeface="微软雅黑" panose="020B0503020204020204" pitchFamily="34" charset="-122"/>
            </a:endParaRPr>
          </a:p>
        </p:txBody>
      </p:sp>
      <p:sp>
        <p:nvSpPr>
          <p:cNvPr id="71" name="Oval 24"/>
          <p:cNvSpPr>
            <a:spLocks noChangeAspect="1" noChangeArrowheads="1"/>
          </p:cNvSpPr>
          <p:nvPr/>
        </p:nvSpPr>
        <p:spPr bwMode="auto">
          <a:xfrm>
            <a:off x="6311261" y="5395992"/>
            <a:ext cx="345278" cy="345278"/>
          </a:xfrm>
          <a:prstGeom prst="ellipse">
            <a:avLst/>
          </a:prstGeom>
          <a:noFill/>
          <a:ln w="57150" cmpd="sng">
            <a:solidFill>
              <a:schemeClr val="accent2"/>
            </a:solidFill>
          </a:ln>
        </p:spPr>
        <p:txBody>
          <a:bodyPr vert="horz" wrap="square" lIns="91440" tIns="45720" rIns="91440" bIns="45720" numCol="1" anchor="t" anchorCtr="0" compatLnSpc="1"/>
          <a:p>
            <a:endParaRPr lang="id-ID">
              <a:latin typeface="微软雅黑" panose="020B0503020204020204" pitchFamily="34" charset="-122"/>
              <a:ea typeface="微软雅黑" panose="020B0503020204020204" pitchFamily="34" charset="-122"/>
            </a:endParaRPr>
          </a:p>
        </p:txBody>
      </p:sp>
      <p:sp>
        <p:nvSpPr>
          <p:cNvPr id="72" name="文本框 71"/>
          <p:cNvSpPr txBox="1"/>
          <p:nvPr/>
        </p:nvSpPr>
        <p:spPr>
          <a:xfrm>
            <a:off x="1890957" y="5395992"/>
            <a:ext cx="3960573" cy="784830"/>
          </a:xfrm>
          <a:prstGeom prst="rect">
            <a:avLst/>
          </a:prstGeom>
          <a:noFill/>
        </p:spPr>
        <p:txBody>
          <a:bodyPr wrap="square" rtlCol="0">
            <a:spAutoFit/>
          </a:bodyPr>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1890958" y="5097779"/>
            <a:ext cx="1359748" cy="338554"/>
          </a:xfrm>
          <a:prstGeom prst="rect">
            <a:avLst/>
          </a:prstGeom>
          <a:noFill/>
        </p:spPr>
        <p:txBody>
          <a:bodyPr wrap="square" rtlCol="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6826347" y="5395992"/>
            <a:ext cx="3960573" cy="784830"/>
          </a:xfrm>
          <a:prstGeom prst="rect">
            <a:avLst/>
          </a:prstGeom>
          <a:noFill/>
        </p:spPr>
        <p:txBody>
          <a:bodyPr wrap="square" rtlCol="0">
            <a:spAutoFit/>
          </a:bodyPr>
          <a:p>
            <a:pPr algn="just">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6826348" y="5097779"/>
            <a:ext cx="1359748" cy="338554"/>
          </a:xfrm>
          <a:prstGeom prst="rect">
            <a:avLst/>
          </a:prstGeom>
          <a:noFill/>
        </p:spPr>
        <p:txBody>
          <a:bodyPr wrap="square" rtlCol="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68"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sp>
        <p:nvSpPr>
          <p:cNvPr id="7" name="Round Same Side Corner Rectangle 70"/>
          <p:cNvSpPr/>
          <p:nvPr/>
        </p:nvSpPr>
        <p:spPr>
          <a:xfrm>
            <a:off x="551447" y="2334982"/>
            <a:ext cx="1887242" cy="269053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8" name="Pentagon 72"/>
          <p:cNvSpPr/>
          <p:nvPr/>
        </p:nvSpPr>
        <p:spPr>
          <a:xfrm rot="5400000">
            <a:off x="1047384" y="4529581"/>
            <a:ext cx="895369" cy="188724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9" name="Rectangle 73"/>
          <p:cNvSpPr/>
          <p:nvPr/>
        </p:nvSpPr>
        <p:spPr>
          <a:xfrm>
            <a:off x="555922" y="3798682"/>
            <a:ext cx="1882767" cy="207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10" name="Oval 29"/>
          <p:cNvSpPr/>
          <p:nvPr/>
        </p:nvSpPr>
        <p:spPr>
          <a:xfrm>
            <a:off x="928229" y="2499994"/>
            <a:ext cx="1133678" cy="113367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grpSp>
        <p:nvGrpSpPr>
          <p:cNvPr id="11" name="Group 58"/>
          <p:cNvGrpSpPr/>
          <p:nvPr/>
        </p:nvGrpSpPr>
        <p:grpSpPr>
          <a:xfrm>
            <a:off x="1256118" y="2715361"/>
            <a:ext cx="477900" cy="702942"/>
            <a:chOff x="9209088" y="5059363"/>
            <a:chExt cx="300038" cy="441324"/>
          </a:xfrm>
          <a:solidFill>
            <a:schemeClr val="accent1"/>
          </a:solidFill>
        </p:grpSpPr>
        <p:sp>
          <p:nvSpPr>
            <p:cNvPr id="12" name="Freeform 412"/>
            <p:cNvSpPr/>
            <p:nvPr/>
          </p:nvSpPr>
          <p:spPr bwMode="auto">
            <a:xfrm>
              <a:off x="9313863" y="5059363"/>
              <a:ext cx="90488" cy="90487"/>
            </a:xfrm>
            <a:custGeom>
              <a:avLst/>
              <a:gdLst>
                <a:gd name="T0" fmla="*/ 343 w 686"/>
                <a:gd name="T1" fmla="*/ 0 h 686"/>
                <a:gd name="T2" fmla="*/ 390 w 686"/>
                <a:gd name="T3" fmla="*/ 3 h 686"/>
                <a:gd name="T4" fmla="*/ 435 w 686"/>
                <a:gd name="T5" fmla="*/ 12 h 686"/>
                <a:gd name="T6" fmla="*/ 477 w 686"/>
                <a:gd name="T7" fmla="*/ 27 h 686"/>
                <a:gd name="T8" fmla="*/ 517 w 686"/>
                <a:gd name="T9" fmla="*/ 46 h 686"/>
                <a:gd name="T10" fmla="*/ 553 w 686"/>
                <a:gd name="T11" fmla="*/ 71 h 686"/>
                <a:gd name="T12" fmla="*/ 586 w 686"/>
                <a:gd name="T13" fmla="*/ 100 h 686"/>
                <a:gd name="T14" fmla="*/ 615 w 686"/>
                <a:gd name="T15" fmla="*/ 133 h 686"/>
                <a:gd name="T16" fmla="*/ 640 w 686"/>
                <a:gd name="T17" fmla="*/ 169 h 686"/>
                <a:gd name="T18" fmla="*/ 659 w 686"/>
                <a:gd name="T19" fmla="*/ 209 h 686"/>
                <a:gd name="T20" fmla="*/ 674 w 686"/>
                <a:gd name="T21" fmla="*/ 251 h 686"/>
                <a:gd name="T22" fmla="*/ 683 w 686"/>
                <a:gd name="T23" fmla="*/ 296 h 686"/>
                <a:gd name="T24" fmla="*/ 686 w 686"/>
                <a:gd name="T25" fmla="*/ 342 h 686"/>
                <a:gd name="T26" fmla="*/ 683 w 686"/>
                <a:gd name="T27" fmla="*/ 389 h 686"/>
                <a:gd name="T28" fmla="*/ 674 w 686"/>
                <a:gd name="T29" fmla="*/ 434 h 686"/>
                <a:gd name="T30" fmla="*/ 659 w 686"/>
                <a:gd name="T31" fmla="*/ 476 h 686"/>
                <a:gd name="T32" fmla="*/ 640 w 686"/>
                <a:gd name="T33" fmla="*/ 516 h 686"/>
                <a:gd name="T34" fmla="*/ 615 w 686"/>
                <a:gd name="T35" fmla="*/ 552 h 686"/>
                <a:gd name="T36" fmla="*/ 586 w 686"/>
                <a:gd name="T37" fmla="*/ 585 h 686"/>
                <a:gd name="T38" fmla="*/ 553 w 686"/>
                <a:gd name="T39" fmla="*/ 614 h 686"/>
                <a:gd name="T40" fmla="*/ 517 w 686"/>
                <a:gd name="T41" fmla="*/ 639 h 686"/>
                <a:gd name="T42" fmla="*/ 477 w 686"/>
                <a:gd name="T43" fmla="*/ 659 h 686"/>
                <a:gd name="T44" fmla="*/ 435 w 686"/>
                <a:gd name="T45" fmla="*/ 674 h 686"/>
                <a:gd name="T46" fmla="*/ 390 w 686"/>
                <a:gd name="T47" fmla="*/ 682 h 686"/>
                <a:gd name="T48" fmla="*/ 343 w 686"/>
                <a:gd name="T49" fmla="*/ 686 h 686"/>
                <a:gd name="T50" fmla="*/ 296 w 686"/>
                <a:gd name="T51" fmla="*/ 682 h 686"/>
                <a:gd name="T52" fmla="*/ 252 w 686"/>
                <a:gd name="T53" fmla="*/ 674 h 686"/>
                <a:gd name="T54" fmla="*/ 210 w 686"/>
                <a:gd name="T55" fmla="*/ 659 h 686"/>
                <a:gd name="T56" fmla="*/ 170 w 686"/>
                <a:gd name="T57" fmla="*/ 639 h 686"/>
                <a:gd name="T58" fmla="*/ 134 w 686"/>
                <a:gd name="T59" fmla="*/ 614 h 686"/>
                <a:gd name="T60" fmla="*/ 101 w 686"/>
                <a:gd name="T61" fmla="*/ 585 h 686"/>
                <a:gd name="T62" fmla="*/ 72 w 686"/>
                <a:gd name="T63" fmla="*/ 552 h 686"/>
                <a:gd name="T64" fmla="*/ 48 w 686"/>
                <a:gd name="T65" fmla="*/ 516 h 686"/>
                <a:gd name="T66" fmla="*/ 27 w 686"/>
                <a:gd name="T67" fmla="*/ 476 h 686"/>
                <a:gd name="T68" fmla="*/ 13 w 686"/>
                <a:gd name="T69" fmla="*/ 434 h 686"/>
                <a:gd name="T70" fmla="*/ 4 w 686"/>
                <a:gd name="T71" fmla="*/ 389 h 686"/>
                <a:gd name="T72" fmla="*/ 0 w 686"/>
                <a:gd name="T73" fmla="*/ 342 h 686"/>
                <a:gd name="T74" fmla="*/ 4 w 686"/>
                <a:gd name="T75" fmla="*/ 296 h 686"/>
                <a:gd name="T76" fmla="*/ 13 w 686"/>
                <a:gd name="T77" fmla="*/ 251 h 686"/>
                <a:gd name="T78" fmla="*/ 27 w 686"/>
                <a:gd name="T79" fmla="*/ 209 h 686"/>
                <a:gd name="T80" fmla="*/ 48 w 686"/>
                <a:gd name="T81" fmla="*/ 169 h 686"/>
                <a:gd name="T82" fmla="*/ 72 w 686"/>
                <a:gd name="T83" fmla="*/ 133 h 686"/>
                <a:gd name="T84" fmla="*/ 101 w 686"/>
                <a:gd name="T85" fmla="*/ 100 h 686"/>
                <a:gd name="T86" fmla="*/ 134 w 686"/>
                <a:gd name="T87" fmla="*/ 71 h 686"/>
                <a:gd name="T88" fmla="*/ 170 w 686"/>
                <a:gd name="T89" fmla="*/ 46 h 686"/>
                <a:gd name="T90" fmla="*/ 210 w 686"/>
                <a:gd name="T91" fmla="*/ 27 h 686"/>
                <a:gd name="T92" fmla="*/ 252 w 686"/>
                <a:gd name="T93" fmla="*/ 12 h 686"/>
                <a:gd name="T94" fmla="*/ 296 w 686"/>
                <a:gd name="T95" fmla="*/ 3 h 686"/>
                <a:gd name="T96" fmla="*/ 343 w 686"/>
                <a:gd name="T97" fmla="*/ 0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86" h="686">
                  <a:moveTo>
                    <a:pt x="343" y="0"/>
                  </a:moveTo>
                  <a:lnTo>
                    <a:pt x="390" y="3"/>
                  </a:lnTo>
                  <a:lnTo>
                    <a:pt x="435" y="12"/>
                  </a:lnTo>
                  <a:lnTo>
                    <a:pt x="477" y="27"/>
                  </a:lnTo>
                  <a:lnTo>
                    <a:pt x="517" y="46"/>
                  </a:lnTo>
                  <a:lnTo>
                    <a:pt x="553" y="71"/>
                  </a:lnTo>
                  <a:lnTo>
                    <a:pt x="586" y="100"/>
                  </a:lnTo>
                  <a:lnTo>
                    <a:pt x="615" y="133"/>
                  </a:lnTo>
                  <a:lnTo>
                    <a:pt x="640" y="169"/>
                  </a:lnTo>
                  <a:lnTo>
                    <a:pt x="659" y="209"/>
                  </a:lnTo>
                  <a:lnTo>
                    <a:pt x="674" y="251"/>
                  </a:lnTo>
                  <a:lnTo>
                    <a:pt x="683" y="296"/>
                  </a:lnTo>
                  <a:lnTo>
                    <a:pt x="686" y="342"/>
                  </a:lnTo>
                  <a:lnTo>
                    <a:pt x="683" y="389"/>
                  </a:lnTo>
                  <a:lnTo>
                    <a:pt x="674" y="434"/>
                  </a:lnTo>
                  <a:lnTo>
                    <a:pt x="659" y="476"/>
                  </a:lnTo>
                  <a:lnTo>
                    <a:pt x="640" y="516"/>
                  </a:lnTo>
                  <a:lnTo>
                    <a:pt x="615" y="552"/>
                  </a:lnTo>
                  <a:lnTo>
                    <a:pt x="586" y="585"/>
                  </a:lnTo>
                  <a:lnTo>
                    <a:pt x="553" y="614"/>
                  </a:lnTo>
                  <a:lnTo>
                    <a:pt x="517" y="639"/>
                  </a:lnTo>
                  <a:lnTo>
                    <a:pt x="477" y="659"/>
                  </a:lnTo>
                  <a:lnTo>
                    <a:pt x="435" y="674"/>
                  </a:lnTo>
                  <a:lnTo>
                    <a:pt x="390" y="682"/>
                  </a:lnTo>
                  <a:lnTo>
                    <a:pt x="343" y="686"/>
                  </a:lnTo>
                  <a:lnTo>
                    <a:pt x="296" y="682"/>
                  </a:lnTo>
                  <a:lnTo>
                    <a:pt x="252" y="674"/>
                  </a:lnTo>
                  <a:lnTo>
                    <a:pt x="210" y="659"/>
                  </a:lnTo>
                  <a:lnTo>
                    <a:pt x="170" y="639"/>
                  </a:lnTo>
                  <a:lnTo>
                    <a:pt x="134" y="614"/>
                  </a:lnTo>
                  <a:lnTo>
                    <a:pt x="101" y="585"/>
                  </a:lnTo>
                  <a:lnTo>
                    <a:pt x="72" y="552"/>
                  </a:lnTo>
                  <a:lnTo>
                    <a:pt x="48" y="516"/>
                  </a:lnTo>
                  <a:lnTo>
                    <a:pt x="27" y="476"/>
                  </a:lnTo>
                  <a:lnTo>
                    <a:pt x="13" y="434"/>
                  </a:lnTo>
                  <a:lnTo>
                    <a:pt x="4" y="389"/>
                  </a:lnTo>
                  <a:lnTo>
                    <a:pt x="0" y="342"/>
                  </a:lnTo>
                  <a:lnTo>
                    <a:pt x="4" y="296"/>
                  </a:lnTo>
                  <a:lnTo>
                    <a:pt x="13" y="251"/>
                  </a:lnTo>
                  <a:lnTo>
                    <a:pt x="27" y="209"/>
                  </a:lnTo>
                  <a:lnTo>
                    <a:pt x="48" y="169"/>
                  </a:lnTo>
                  <a:lnTo>
                    <a:pt x="72" y="133"/>
                  </a:lnTo>
                  <a:lnTo>
                    <a:pt x="101" y="100"/>
                  </a:lnTo>
                  <a:lnTo>
                    <a:pt x="134" y="71"/>
                  </a:lnTo>
                  <a:lnTo>
                    <a:pt x="170" y="46"/>
                  </a:lnTo>
                  <a:lnTo>
                    <a:pt x="210" y="27"/>
                  </a:lnTo>
                  <a:lnTo>
                    <a:pt x="252" y="12"/>
                  </a:lnTo>
                  <a:lnTo>
                    <a:pt x="296" y="3"/>
                  </a:lnTo>
                  <a:lnTo>
                    <a:pt x="343"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13" name="Freeform 413"/>
            <p:cNvSpPr/>
            <p:nvPr/>
          </p:nvSpPr>
          <p:spPr bwMode="auto">
            <a:xfrm>
              <a:off x="9288463" y="5156200"/>
              <a:ext cx="141288" cy="344487"/>
            </a:xfrm>
            <a:custGeom>
              <a:avLst/>
              <a:gdLst>
                <a:gd name="T0" fmla="*/ 925 w 1073"/>
                <a:gd name="T1" fmla="*/ 1 h 2605"/>
                <a:gd name="T2" fmla="*/ 982 w 1073"/>
                <a:gd name="T3" fmla="*/ 12 h 2605"/>
                <a:gd name="T4" fmla="*/ 1029 w 1073"/>
                <a:gd name="T5" fmla="*/ 45 h 2605"/>
                <a:gd name="T6" fmla="*/ 1061 w 1073"/>
                <a:gd name="T7" fmla="*/ 91 h 2605"/>
                <a:gd name="T8" fmla="*/ 1073 w 1073"/>
                <a:gd name="T9" fmla="*/ 149 h 2605"/>
                <a:gd name="T10" fmla="*/ 1069 w 1073"/>
                <a:gd name="T11" fmla="*/ 1419 h 2605"/>
                <a:gd name="T12" fmla="*/ 1048 w 1073"/>
                <a:gd name="T13" fmla="*/ 1472 h 2605"/>
                <a:gd name="T14" fmla="*/ 1007 w 1073"/>
                <a:gd name="T15" fmla="*/ 1512 h 2605"/>
                <a:gd name="T16" fmla="*/ 954 w 1073"/>
                <a:gd name="T17" fmla="*/ 1535 h 2605"/>
                <a:gd name="T18" fmla="*/ 900 w 1073"/>
                <a:gd name="T19" fmla="*/ 1536 h 2605"/>
                <a:gd name="T20" fmla="*/ 854 w 1073"/>
                <a:gd name="T21" fmla="*/ 1520 h 2605"/>
                <a:gd name="T22" fmla="*/ 835 w 1073"/>
                <a:gd name="T23" fmla="*/ 2456 h 2605"/>
                <a:gd name="T24" fmla="*/ 824 w 1073"/>
                <a:gd name="T25" fmla="*/ 2515 h 2605"/>
                <a:gd name="T26" fmla="*/ 792 w 1073"/>
                <a:gd name="T27" fmla="*/ 2561 h 2605"/>
                <a:gd name="T28" fmla="*/ 744 w 1073"/>
                <a:gd name="T29" fmla="*/ 2593 h 2605"/>
                <a:gd name="T30" fmla="*/ 687 w 1073"/>
                <a:gd name="T31" fmla="*/ 2605 h 2605"/>
                <a:gd name="T32" fmla="*/ 629 w 1073"/>
                <a:gd name="T33" fmla="*/ 2593 h 2605"/>
                <a:gd name="T34" fmla="*/ 582 w 1073"/>
                <a:gd name="T35" fmla="*/ 2561 h 2605"/>
                <a:gd name="T36" fmla="*/ 551 w 1073"/>
                <a:gd name="T37" fmla="*/ 2515 h 2605"/>
                <a:gd name="T38" fmla="*/ 539 w 1073"/>
                <a:gd name="T39" fmla="*/ 2456 h 2605"/>
                <a:gd name="T40" fmla="*/ 532 w 1073"/>
                <a:gd name="T41" fmla="*/ 2486 h 2605"/>
                <a:gd name="T42" fmla="*/ 509 w 1073"/>
                <a:gd name="T43" fmla="*/ 2539 h 2605"/>
                <a:gd name="T44" fmla="*/ 469 w 1073"/>
                <a:gd name="T45" fmla="*/ 2579 h 2605"/>
                <a:gd name="T46" fmla="*/ 416 w 1073"/>
                <a:gd name="T47" fmla="*/ 2602 h 2605"/>
                <a:gd name="T48" fmla="*/ 357 w 1073"/>
                <a:gd name="T49" fmla="*/ 2602 h 2605"/>
                <a:gd name="T50" fmla="*/ 304 w 1073"/>
                <a:gd name="T51" fmla="*/ 2579 h 2605"/>
                <a:gd name="T52" fmla="*/ 263 w 1073"/>
                <a:gd name="T53" fmla="*/ 2539 h 2605"/>
                <a:gd name="T54" fmla="*/ 241 w 1073"/>
                <a:gd name="T55" fmla="*/ 2486 h 2605"/>
                <a:gd name="T56" fmla="*/ 238 w 1073"/>
                <a:gd name="T57" fmla="*/ 1507 h 2605"/>
                <a:gd name="T58" fmla="*/ 197 w 1073"/>
                <a:gd name="T59" fmla="*/ 1530 h 2605"/>
                <a:gd name="T60" fmla="*/ 148 w 1073"/>
                <a:gd name="T61" fmla="*/ 1538 h 2605"/>
                <a:gd name="T62" fmla="*/ 91 w 1073"/>
                <a:gd name="T63" fmla="*/ 1526 h 2605"/>
                <a:gd name="T64" fmla="*/ 43 w 1073"/>
                <a:gd name="T65" fmla="*/ 1495 h 2605"/>
                <a:gd name="T66" fmla="*/ 12 w 1073"/>
                <a:gd name="T67" fmla="*/ 1447 h 2605"/>
                <a:gd name="T68" fmla="*/ 0 w 1073"/>
                <a:gd name="T69" fmla="*/ 1389 h 2605"/>
                <a:gd name="T70" fmla="*/ 3 w 1073"/>
                <a:gd name="T71" fmla="*/ 119 h 2605"/>
                <a:gd name="T72" fmla="*/ 25 w 1073"/>
                <a:gd name="T73" fmla="*/ 67 h 2605"/>
                <a:gd name="T74" fmla="*/ 64 w 1073"/>
                <a:gd name="T75" fmla="*/ 27 h 2605"/>
                <a:gd name="T76" fmla="*/ 116 w 1073"/>
                <a:gd name="T77" fmla="*/ 5 h 2605"/>
                <a:gd name="T78" fmla="*/ 145 w 1073"/>
                <a:gd name="T79" fmla="*/ 0 h 2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73" h="2605">
                  <a:moveTo>
                    <a:pt x="145" y="0"/>
                  </a:moveTo>
                  <a:lnTo>
                    <a:pt x="925" y="1"/>
                  </a:lnTo>
                  <a:lnTo>
                    <a:pt x="954" y="4"/>
                  </a:lnTo>
                  <a:lnTo>
                    <a:pt x="982" y="12"/>
                  </a:lnTo>
                  <a:lnTo>
                    <a:pt x="1007" y="26"/>
                  </a:lnTo>
                  <a:lnTo>
                    <a:pt x="1029" y="45"/>
                  </a:lnTo>
                  <a:lnTo>
                    <a:pt x="1048" y="66"/>
                  </a:lnTo>
                  <a:lnTo>
                    <a:pt x="1061" y="91"/>
                  </a:lnTo>
                  <a:lnTo>
                    <a:pt x="1069" y="119"/>
                  </a:lnTo>
                  <a:lnTo>
                    <a:pt x="1073" y="149"/>
                  </a:lnTo>
                  <a:lnTo>
                    <a:pt x="1073" y="1389"/>
                  </a:lnTo>
                  <a:lnTo>
                    <a:pt x="1069" y="1419"/>
                  </a:lnTo>
                  <a:lnTo>
                    <a:pt x="1061" y="1447"/>
                  </a:lnTo>
                  <a:lnTo>
                    <a:pt x="1048" y="1472"/>
                  </a:lnTo>
                  <a:lnTo>
                    <a:pt x="1029" y="1495"/>
                  </a:lnTo>
                  <a:lnTo>
                    <a:pt x="1007" y="1512"/>
                  </a:lnTo>
                  <a:lnTo>
                    <a:pt x="982" y="1526"/>
                  </a:lnTo>
                  <a:lnTo>
                    <a:pt x="954" y="1535"/>
                  </a:lnTo>
                  <a:lnTo>
                    <a:pt x="925" y="1538"/>
                  </a:lnTo>
                  <a:lnTo>
                    <a:pt x="900" y="1536"/>
                  </a:lnTo>
                  <a:lnTo>
                    <a:pt x="876" y="1530"/>
                  </a:lnTo>
                  <a:lnTo>
                    <a:pt x="854" y="1520"/>
                  </a:lnTo>
                  <a:lnTo>
                    <a:pt x="835" y="1508"/>
                  </a:lnTo>
                  <a:lnTo>
                    <a:pt x="835" y="2456"/>
                  </a:lnTo>
                  <a:lnTo>
                    <a:pt x="833" y="2486"/>
                  </a:lnTo>
                  <a:lnTo>
                    <a:pt x="824" y="2515"/>
                  </a:lnTo>
                  <a:lnTo>
                    <a:pt x="810" y="2539"/>
                  </a:lnTo>
                  <a:lnTo>
                    <a:pt x="792" y="2561"/>
                  </a:lnTo>
                  <a:lnTo>
                    <a:pt x="770" y="2579"/>
                  </a:lnTo>
                  <a:lnTo>
                    <a:pt x="744" y="2593"/>
                  </a:lnTo>
                  <a:lnTo>
                    <a:pt x="717" y="2602"/>
                  </a:lnTo>
                  <a:lnTo>
                    <a:pt x="687" y="2605"/>
                  </a:lnTo>
                  <a:lnTo>
                    <a:pt x="657" y="2602"/>
                  </a:lnTo>
                  <a:lnTo>
                    <a:pt x="629" y="2593"/>
                  </a:lnTo>
                  <a:lnTo>
                    <a:pt x="604" y="2579"/>
                  </a:lnTo>
                  <a:lnTo>
                    <a:pt x="582" y="2561"/>
                  </a:lnTo>
                  <a:lnTo>
                    <a:pt x="564" y="2539"/>
                  </a:lnTo>
                  <a:lnTo>
                    <a:pt x="551" y="2515"/>
                  </a:lnTo>
                  <a:lnTo>
                    <a:pt x="542" y="2486"/>
                  </a:lnTo>
                  <a:lnTo>
                    <a:pt x="539" y="2456"/>
                  </a:lnTo>
                  <a:lnTo>
                    <a:pt x="535" y="2456"/>
                  </a:lnTo>
                  <a:lnTo>
                    <a:pt x="532" y="2486"/>
                  </a:lnTo>
                  <a:lnTo>
                    <a:pt x="523" y="2515"/>
                  </a:lnTo>
                  <a:lnTo>
                    <a:pt x="509" y="2539"/>
                  </a:lnTo>
                  <a:lnTo>
                    <a:pt x="492" y="2561"/>
                  </a:lnTo>
                  <a:lnTo>
                    <a:pt x="469" y="2579"/>
                  </a:lnTo>
                  <a:lnTo>
                    <a:pt x="444" y="2593"/>
                  </a:lnTo>
                  <a:lnTo>
                    <a:pt x="416" y="2602"/>
                  </a:lnTo>
                  <a:lnTo>
                    <a:pt x="386" y="2605"/>
                  </a:lnTo>
                  <a:lnTo>
                    <a:pt x="357" y="2602"/>
                  </a:lnTo>
                  <a:lnTo>
                    <a:pt x="328" y="2593"/>
                  </a:lnTo>
                  <a:lnTo>
                    <a:pt x="304" y="2579"/>
                  </a:lnTo>
                  <a:lnTo>
                    <a:pt x="281" y="2561"/>
                  </a:lnTo>
                  <a:lnTo>
                    <a:pt x="263" y="2539"/>
                  </a:lnTo>
                  <a:lnTo>
                    <a:pt x="250" y="2515"/>
                  </a:lnTo>
                  <a:lnTo>
                    <a:pt x="241" y="2486"/>
                  </a:lnTo>
                  <a:lnTo>
                    <a:pt x="238" y="2456"/>
                  </a:lnTo>
                  <a:lnTo>
                    <a:pt x="238" y="1507"/>
                  </a:lnTo>
                  <a:lnTo>
                    <a:pt x="218" y="1520"/>
                  </a:lnTo>
                  <a:lnTo>
                    <a:pt x="197" y="1530"/>
                  </a:lnTo>
                  <a:lnTo>
                    <a:pt x="173" y="1536"/>
                  </a:lnTo>
                  <a:lnTo>
                    <a:pt x="148" y="1538"/>
                  </a:lnTo>
                  <a:lnTo>
                    <a:pt x="119" y="1535"/>
                  </a:lnTo>
                  <a:lnTo>
                    <a:pt x="91" y="1526"/>
                  </a:lnTo>
                  <a:lnTo>
                    <a:pt x="66" y="1512"/>
                  </a:lnTo>
                  <a:lnTo>
                    <a:pt x="43" y="1495"/>
                  </a:lnTo>
                  <a:lnTo>
                    <a:pt x="25" y="1472"/>
                  </a:lnTo>
                  <a:lnTo>
                    <a:pt x="12" y="1447"/>
                  </a:lnTo>
                  <a:lnTo>
                    <a:pt x="3" y="1419"/>
                  </a:lnTo>
                  <a:lnTo>
                    <a:pt x="0" y="1389"/>
                  </a:lnTo>
                  <a:lnTo>
                    <a:pt x="0" y="149"/>
                  </a:lnTo>
                  <a:lnTo>
                    <a:pt x="3" y="119"/>
                  </a:lnTo>
                  <a:lnTo>
                    <a:pt x="11" y="92"/>
                  </a:lnTo>
                  <a:lnTo>
                    <a:pt x="25" y="67"/>
                  </a:lnTo>
                  <a:lnTo>
                    <a:pt x="42" y="46"/>
                  </a:lnTo>
                  <a:lnTo>
                    <a:pt x="64" y="27"/>
                  </a:lnTo>
                  <a:lnTo>
                    <a:pt x="89" y="13"/>
                  </a:lnTo>
                  <a:lnTo>
                    <a:pt x="116" y="5"/>
                  </a:lnTo>
                  <a:lnTo>
                    <a:pt x="145" y="1"/>
                  </a:lnTo>
                  <a:lnTo>
                    <a:pt x="145"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14" name="Freeform 414"/>
            <p:cNvSpPr/>
            <p:nvPr/>
          </p:nvSpPr>
          <p:spPr bwMode="auto">
            <a:xfrm>
              <a:off x="9232901" y="5059363"/>
              <a:ext cx="74613" cy="82550"/>
            </a:xfrm>
            <a:custGeom>
              <a:avLst/>
              <a:gdLst>
                <a:gd name="T0" fmla="*/ 314 w 565"/>
                <a:gd name="T1" fmla="*/ 0 h 629"/>
                <a:gd name="T2" fmla="*/ 358 w 565"/>
                <a:gd name="T3" fmla="*/ 3 h 629"/>
                <a:gd name="T4" fmla="*/ 400 w 565"/>
                <a:gd name="T5" fmla="*/ 12 h 629"/>
                <a:gd name="T6" fmla="*/ 439 w 565"/>
                <a:gd name="T7" fmla="*/ 25 h 629"/>
                <a:gd name="T8" fmla="*/ 474 w 565"/>
                <a:gd name="T9" fmla="*/ 44 h 629"/>
                <a:gd name="T10" fmla="*/ 508 w 565"/>
                <a:gd name="T11" fmla="*/ 67 h 629"/>
                <a:gd name="T12" fmla="*/ 538 w 565"/>
                <a:gd name="T13" fmla="*/ 94 h 629"/>
                <a:gd name="T14" fmla="*/ 565 w 565"/>
                <a:gd name="T15" fmla="*/ 125 h 629"/>
                <a:gd name="T16" fmla="*/ 545 w 565"/>
                <a:gd name="T17" fmla="*/ 165 h 629"/>
                <a:gd name="T18" fmla="*/ 528 w 565"/>
                <a:gd name="T19" fmla="*/ 206 h 629"/>
                <a:gd name="T20" fmla="*/ 516 w 565"/>
                <a:gd name="T21" fmla="*/ 250 h 629"/>
                <a:gd name="T22" fmla="*/ 509 w 565"/>
                <a:gd name="T23" fmla="*/ 296 h 629"/>
                <a:gd name="T24" fmla="*/ 507 w 565"/>
                <a:gd name="T25" fmla="*/ 342 h 629"/>
                <a:gd name="T26" fmla="*/ 509 w 565"/>
                <a:gd name="T27" fmla="*/ 391 h 629"/>
                <a:gd name="T28" fmla="*/ 518 w 565"/>
                <a:gd name="T29" fmla="*/ 437 h 629"/>
                <a:gd name="T30" fmla="*/ 530 w 565"/>
                <a:gd name="T31" fmla="*/ 483 h 629"/>
                <a:gd name="T32" fmla="*/ 548 w 565"/>
                <a:gd name="T33" fmla="*/ 525 h 629"/>
                <a:gd name="T34" fmla="*/ 518 w 565"/>
                <a:gd name="T35" fmla="*/ 555 h 629"/>
                <a:gd name="T36" fmla="*/ 483 w 565"/>
                <a:gd name="T37" fmla="*/ 581 h 629"/>
                <a:gd name="T38" fmla="*/ 445 w 565"/>
                <a:gd name="T39" fmla="*/ 601 h 629"/>
                <a:gd name="T40" fmla="*/ 404 w 565"/>
                <a:gd name="T41" fmla="*/ 616 h 629"/>
                <a:gd name="T42" fmla="*/ 361 w 565"/>
                <a:gd name="T43" fmla="*/ 626 h 629"/>
                <a:gd name="T44" fmla="*/ 314 w 565"/>
                <a:gd name="T45" fmla="*/ 629 h 629"/>
                <a:gd name="T46" fmla="*/ 272 w 565"/>
                <a:gd name="T47" fmla="*/ 627 h 629"/>
                <a:gd name="T48" fmla="*/ 231 w 565"/>
                <a:gd name="T49" fmla="*/ 619 h 629"/>
                <a:gd name="T50" fmla="*/ 192 w 565"/>
                <a:gd name="T51" fmla="*/ 605 h 629"/>
                <a:gd name="T52" fmla="*/ 156 w 565"/>
                <a:gd name="T53" fmla="*/ 587 h 629"/>
                <a:gd name="T54" fmla="*/ 122 w 565"/>
                <a:gd name="T55" fmla="*/ 565 h 629"/>
                <a:gd name="T56" fmla="*/ 92 w 565"/>
                <a:gd name="T57" fmla="*/ 538 h 629"/>
                <a:gd name="T58" fmla="*/ 66 w 565"/>
                <a:gd name="T59" fmla="*/ 507 h 629"/>
                <a:gd name="T60" fmla="*/ 43 w 565"/>
                <a:gd name="T61" fmla="*/ 474 h 629"/>
                <a:gd name="T62" fmla="*/ 25 w 565"/>
                <a:gd name="T63" fmla="*/ 437 h 629"/>
                <a:gd name="T64" fmla="*/ 11 w 565"/>
                <a:gd name="T65" fmla="*/ 398 h 629"/>
                <a:gd name="T66" fmla="*/ 2 w 565"/>
                <a:gd name="T67" fmla="*/ 357 h 629"/>
                <a:gd name="T68" fmla="*/ 0 w 565"/>
                <a:gd name="T69" fmla="*/ 315 h 629"/>
                <a:gd name="T70" fmla="*/ 3 w 565"/>
                <a:gd name="T71" fmla="*/ 269 h 629"/>
                <a:gd name="T72" fmla="*/ 13 w 565"/>
                <a:gd name="T73" fmla="*/ 223 h 629"/>
                <a:gd name="T74" fmla="*/ 29 w 565"/>
                <a:gd name="T75" fmla="*/ 182 h 629"/>
                <a:gd name="T76" fmla="*/ 51 w 565"/>
                <a:gd name="T77" fmla="*/ 143 h 629"/>
                <a:gd name="T78" fmla="*/ 77 w 565"/>
                <a:gd name="T79" fmla="*/ 108 h 629"/>
                <a:gd name="T80" fmla="*/ 108 w 565"/>
                <a:gd name="T81" fmla="*/ 76 h 629"/>
                <a:gd name="T82" fmla="*/ 144 w 565"/>
                <a:gd name="T83" fmla="*/ 51 h 629"/>
                <a:gd name="T84" fmla="*/ 183 w 565"/>
                <a:gd name="T85" fmla="*/ 29 h 629"/>
                <a:gd name="T86" fmla="*/ 224 w 565"/>
                <a:gd name="T87" fmla="*/ 13 h 629"/>
                <a:gd name="T88" fmla="*/ 268 w 565"/>
                <a:gd name="T89" fmla="*/ 3 h 629"/>
                <a:gd name="T90" fmla="*/ 314 w 565"/>
                <a:gd name="T91" fmla="*/ 0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5" h="629">
                  <a:moveTo>
                    <a:pt x="314" y="0"/>
                  </a:moveTo>
                  <a:lnTo>
                    <a:pt x="358" y="3"/>
                  </a:lnTo>
                  <a:lnTo>
                    <a:pt x="400" y="12"/>
                  </a:lnTo>
                  <a:lnTo>
                    <a:pt x="439" y="25"/>
                  </a:lnTo>
                  <a:lnTo>
                    <a:pt x="474" y="44"/>
                  </a:lnTo>
                  <a:lnTo>
                    <a:pt x="508" y="67"/>
                  </a:lnTo>
                  <a:lnTo>
                    <a:pt x="538" y="94"/>
                  </a:lnTo>
                  <a:lnTo>
                    <a:pt x="565" y="125"/>
                  </a:lnTo>
                  <a:lnTo>
                    <a:pt x="545" y="165"/>
                  </a:lnTo>
                  <a:lnTo>
                    <a:pt x="528" y="206"/>
                  </a:lnTo>
                  <a:lnTo>
                    <a:pt x="516" y="250"/>
                  </a:lnTo>
                  <a:lnTo>
                    <a:pt x="509" y="296"/>
                  </a:lnTo>
                  <a:lnTo>
                    <a:pt x="507" y="342"/>
                  </a:lnTo>
                  <a:lnTo>
                    <a:pt x="509" y="391"/>
                  </a:lnTo>
                  <a:lnTo>
                    <a:pt x="518" y="437"/>
                  </a:lnTo>
                  <a:lnTo>
                    <a:pt x="530" y="483"/>
                  </a:lnTo>
                  <a:lnTo>
                    <a:pt x="548" y="525"/>
                  </a:lnTo>
                  <a:lnTo>
                    <a:pt x="518" y="555"/>
                  </a:lnTo>
                  <a:lnTo>
                    <a:pt x="483" y="581"/>
                  </a:lnTo>
                  <a:lnTo>
                    <a:pt x="445" y="601"/>
                  </a:lnTo>
                  <a:lnTo>
                    <a:pt x="404" y="616"/>
                  </a:lnTo>
                  <a:lnTo>
                    <a:pt x="361" y="626"/>
                  </a:lnTo>
                  <a:lnTo>
                    <a:pt x="314" y="629"/>
                  </a:lnTo>
                  <a:lnTo>
                    <a:pt x="272" y="627"/>
                  </a:lnTo>
                  <a:lnTo>
                    <a:pt x="231" y="619"/>
                  </a:lnTo>
                  <a:lnTo>
                    <a:pt x="192" y="605"/>
                  </a:lnTo>
                  <a:lnTo>
                    <a:pt x="156" y="587"/>
                  </a:lnTo>
                  <a:lnTo>
                    <a:pt x="122" y="565"/>
                  </a:lnTo>
                  <a:lnTo>
                    <a:pt x="92" y="538"/>
                  </a:lnTo>
                  <a:lnTo>
                    <a:pt x="66" y="507"/>
                  </a:lnTo>
                  <a:lnTo>
                    <a:pt x="43" y="474"/>
                  </a:lnTo>
                  <a:lnTo>
                    <a:pt x="25" y="437"/>
                  </a:lnTo>
                  <a:lnTo>
                    <a:pt x="11" y="398"/>
                  </a:lnTo>
                  <a:lnTo>
                    <a:pt x="2" y="357"/>
                  </a:lnTo>
                  <a:lnTo>
                    <a:pt x="0" y="315"/>
                  </a:lnTo>
                  <a:lnTo>
                    <a:pt x="3" y="269"/>
                  </a:lnTo>
                  <a:lnTo>
                    <a:pt x="13" y="223"/>
                  </a:lnTo>
                  <a:lnTo>
                    <a:pt x="29" y="182"/>
                  </a:lnTo>
                  <a:lnTo>
                    <a:pt x="51" y="143"/>
                  </a:lnTo>
                  <a:lnTo>
                    <a:pt x="77" y="108"/>
                  </a:lnTo>
                  <a:lnTo>
                    <a:pt x="108" y="76"/>
                  </a:lnTo>
                  <a:lnTo>
                    <a:pt x="144" y="51"/>
                  </a:lnTo>
                  <a:lnTo>
                    <a:pt x="183" y="29"/>
                  </a:lnTo>
                  <a:lnTo>
                    <a:pt x="224" y="13"/>
                  </a:lnTo>
                  <a:lnTo>
                    <a:pt x="268" y="3"/>
                  </a:lnTo>
                  <a:lnTo>
                    <a:pt x="314"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15" name="Freeform 415"/>
            <p:cNvSpPr/>
            <p:nvPr/>
          </p:nvSpPr>
          <p:spPr bwMode="auto">
            <a:xfrm>
              <a:off x="9209088" y="5148263"/>
              <a:ext cx="96838" cy="317500"/>
            </a:xfrm>
            <a:custGeom>
              <a:avLst/>
              <a:gdLst>
                <a:gd name="T0" fmla="*/ 373 w 729"/>
                <a:gd name="T1" fmla="*/ 0 h 2394"/>
                <a:gd name="T2" fmla="*/ 510 w 729"/>
                <a:gd name="T3" fmla="*/ 0 h 2394"/>
                <a:gd name="T4" fmla="*/ 600 w 729"/>
                <a:gd name="T5" fmla="*/ 0 h 2394"/>
                <a:gd name="T6" fmla="*/ 550 w 729"/>
                <a:gd name="T7" fmla="*/ 46 h 2394"/>
                <a:gd name="T8" fmla="*/ 513 w 729"/>
                <a:gd name="T9" fmla="*/ 105 h 2394"/>
                <a:gd name="T10" fmla="*/ 494 w 729"/>
                <a:gd name="T11" fmla="*/ 172 h 2394"/>
                <a:gd name="T12" fmla="*/ 490 w 729"/>
                <a:gd name="T13" fmla="*/ 1448 h 2394"/>
                <a:gd name="T14" fmla="*/ 502 w 729"/>
                <a:gd name="T15" fmla="*/ 1526 h 2394"/>
                <a:gd name="T16" fmla="*/ 536 w 729"/>
                <a:gd name="T17" fmla="*/ 1594 h 2394"/>
                <a:gd name="T18" fmla="*/ 588 w 729"/>
                <a:gd name="T19" fmla="*/ 1648 h 2394"/>
                <a:gd name="T20" fmla="*/ 652 w 729"/>
                <a:gd name="T21" fmla="*/ 1685 h 2394"/>
                <a:gd name="T22" fmla="*/ 729 w 729"/>
                <a:gd name="T23" fmla="*/ 1702 h 2394"/>
                <a:gd name="T24" fmla="*/ 708 w 729"/>
                <a:gd name="T25" fmla="*/ 2370 h 2394"/>
                <a:gd name="T26" fmla="*/ 659 w 729"/>
                <a:gd name="T27" fmla="*/ 2392 h 2394"/>
                <a:gd name="T28" fmla="*/ 604 w 729"/>
                <a:gd name="T29" fmla="*/ 2392 h 2394"/>
                <a:gd name="T30" fmla="*/ 555 w 729"/>
                <a:gd name="T31" fmla="*/ 2372 h 2394"/>
                <a:gd name="T32" fmla="*/ 518 w 729"/>
                <a:gd name="T33" fmla="*/ 2335 h 2394"/>
                <a:gd name="T34" fmla="*/ 498 w 729"/>
                <a:gd name="T35" fmla="*/ 2285 h 2394"/>
                <a:gd name="T36" fmla="*/ 491 w 729"/>
                <a:gd name="T37" fmla="*/ 2258 h 2394"/>
                <a:gd name="T38" fmla="*/ 481 w 729"/>
                <a:gd name="T39" fmla="*/ 2311 h 2394"/>
                <a:gd name="T40" fmla="*/ 451 w 729"/>
                <a:gd name="T41" fmla="*/ 2354 h 2394"/>
                <a:gd name="T42" fmla="*/ 408 w 729"/>
                <a:gd name="T43" fmla="*/ 2383 h 2394"/>
                <a:gd name="T44" fmla="*/ 355 w 729"/>
                <a:gd name="T45" fmla="*/ 2394 h 2394"/>
                <a:gd name="T46" fmla="*/ 301 w 729"/>
                <a:gd name="T47" fmla="*/ 2383 h 2394"/>
                <a:gd name="T48" fmla="*/ 258 w 729"/>
                <a:gd name="T49" fmla="*/ 2354 h 2394"/>
                <a:gd name="T50" fmla="*/ 229 w 729"/>
                <a:gd name="T51" fmla="*/ 2311 h 2394"/>
                <a:gd name="T52" fmla="*/ 218 w 729"/>
                <a:gd name="T53" fmla="*/ 2258 h 2394"/>
                <a:gd name="T54" fmla="*/ 201 w 729"/>
                <a:gd name="T55" fmla="*/ 1397 h 2394"/>
                <a:gd name="T56" fmla="*/ 159 w 729"/>
                <a:gd name="T57" fmla="*/ 1411 h 2394"/>
                <a:gd name="T58" fmla="*/ 109 w 729"/>
                <a:gd name="T59" fmla="*/ 1410 h 2394"/>
                <a:gd name="T60" fmla="*/ 60 w 729"/>
                <a:gd name="T61" fmla="*/ 1390 h 2394"/>
                <a:gd name="T62" fmla="*/ 24 w 729"/>
                <a:gd name="T63" fmla="*/ 1353 h 2394"/>
                <a:gd name="T64" fmla="*/ 3 w 729"/>
                <a:gd name="T65" fmla="*/ 1305 h 2394"/>
                <a:gd name="T66" fmla="*/ 0 w 729"/>
                <a:gd name="T67" fmla="*/ 137 h 2394"/>
                <a:gd name="T68" fmla="*/ 11 w 729"/>
                <a:gd name="T69" fmla="*/ 84 h 2394"/>
                <a:gd name="T70" fmla="*/ 39 w 729"/>
                <a:gd name="T71" fmla="*/ 42 h 2394"/>
                <a:gd name="T72" fmla="*/ 81 w 729"/>
                <a:gd name="T73" fmla="*/ 12 h 2394"/>
                <a:gd name="T74" fmla="*/ 133 w 729"/>
                <a:gd name="T75" fmla="*/ 1 h 2394"/>
                <a:gd name="T76" fmla="*/ 289 w 729"/>
                <a:gd name="T77" fmla="*/ 0 h 2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9" h="2394">
                  <a:moveTo>
                    <a:pt x="329" y="0"/>
                  </a:moveTo>
                  <a:lnTo>
                    <a:pt x="373" y="0"/>
                  </a:lnTo>
                  <a:lnTo>
                    <a:pt x="463" y="0"/>
                  </a:lnTo>
                  <a:lnTo>
                    <a:pt x="510" y="0"/>
                  </a:lnTo>
                  <a:lnTo>
                    <a:pt x="556" y="0"/>
                  </a:lnTo>
                  <a:lnTo>
                    <a:pt x="600" y="0"/>
                  </a:lnTo>
                  <a:lnTo>
                    <a:pt x="573" y="21"/>
                  </a:lnTo>
                  <a:lnTo>
                    <a:pt x="550" y="46"/>
                  </a:lnTo>
                  <a:lnTo>
                    <a:pt x="529" y="74"/>
                  </a:lnTo>
                  <a:lnTo>
                    <a:pt x="513" y="105"/>
                  </a:lnTo>
                  <a:lnTo>
                    <a:pt x="501" y="137"/>
                  </a:lnTo>
                  <a:lnTo>
                    <a:pt x="494" y="172"/>
                  </a:lnTo>
                  <a:lnTo>
                    <a:pt x="490" y="208"/>
                  </a:lnTo>
                  <a:lnTo>
                    <a:pt x="490" y="1448"/>
                  </a:lnTo>
                  <a:lnTo>
                    <a:pt x="494" y="1488"/>
                  </a:lnTo>
                  <a:lnTo>
                    <a:pt x="502" y="1526"/>
                  </a:lnTo>
                  <a:lnTo>
                    <a:pt x="516" y="1562"/>
                  </a:lnTo>
                  <a:lnTo>
                    <a:pt x="536" y="1594"/>
                  </a:lnTo>
                  <a:lnTo>
                    <a:pt x="559" y="1622"/>
                  </a:lnTo>
                  <a:lnTo>
                    <a:pt x="588" y="1648"/>
                  </a:lnTo>
                  <a:lnTo>
                    <a:pt x="619" y="1668"/>
                  </a:lnTo>
                  <a:lnTo>
                    <a:pt x="652" y="1685"/>
                  </a:lnTo>
                  <a:lnTo>
                    <a:pt x="690" y="1697"/>
                  </a:lnTo>
                  <a:lnTo>
                    <a:pt x="729" y="1702"/>
                  </a:lnTo>
                  <a:lnTo>
                    <a:pt x="729" y="2354"/>
                  </a:lnTo>
                  <a:lnTo>
                    <a:pt x="708" y="2370"/>
                  </a:lnTo>
                  <a:lnTo>
                    <a:pt x="685" y="2383"/>
                  </a:lnTo>
                  <a:lnTo>
                    <a:pt x="659" y="2392"/>
                  </a:lnTo>
                  <a:lnTo>
                    <a:pt x="632" y="2394"/>
                  </a:lnTo>
                  <a:lnTo>
                    <a:pt x="604" y="2392"/>
                  </a:lnTo>
                  <a:lnTo>
                    <a:pt x="579" y="2383"/>
                  </a:lnTo>
                  <a:lnTo>
                    <a:pt x="555" y="2372"/>
                  </a:lnTo>
                  <a:lnTo>
                    <a:pt x="535" y="2354"/>
                  </a:lnTo>
                  <a:lnTo>
                    <a:pt x="518" y="2335"/>
                  </a:lnTo>
                  <a:lnTo>
                    <a:pt x="505" y="2311"/>
                  </a:lnTo>
                  <a:lnTo>
                    <a:pt x="498" y="2285"/>
                  </a:lnTo>
                  <a:lnTo>
                    <a:pt x="495" y="2258"/>
                  </a:lnTo>
                  <a:lnTo>
                    <a:pt x="491" y="2258"/>
                  </a:lnTo>
                  <a:lnTo>
                    <a:pt x="488" y="2285"/>
                  </a:lnTo>
                  <a:lnTo>
                    <a:pt x="481" y="2311"/>
                  </a:lnTo>
                  <a:lnTo>
                    <a:pt x="469" y="2335"/>
                  </a:lnTo>
                  <a:lnTo>
                    <a:pt x="451" y="2354"/>
                  </a:lnTo>
                  <a:lnTo>
                    <a:pt x="431" y="2372"/>
                  </a:lnTo>
                  <a:lnTo>
                    <a:pt x="408" y="2383"/>
                  </a:lnTo>
                  <a:lnTo>
                    <a:pt x="382" y="2392"/>
                  </a:lnTo>
                  <a:lnTo>
                    <a:pt x="355" y="2394"/>
                  </a:lnTo>
                  <a:lnTo>
                    <a:pt x="327" y="2392"/>
                  </a:lnTo>
                  <a:lnTo>
                    <a:pt x="301" y="2383"/>
                  </a:lnTo>
                  <a:lnTo>
                    <a:pt x="279" y="2372"/>
                  </a:lnTo>
                  <a:lnTo>
                    <a:pt x="258" y="2354"/>
                  </a:lnTo>
                  <a:lnTo>
                    <a:pt x="242" y="2335"/>
                  </a:lnTo>
                  <a:lnTo>
                    <a:pt x="229" y="2311"/>
                  </a:lnTo>
                  <a:lnTo>
                    <a:pt x="221" y="2285"/>
                  </a:lnTo>
                  <a:lnTo>
                    <a:pt x="218" y="2258"/>
                  </a:lnTo>
                  <a:lnTo>
                    <a:pt x="218" y="1386"/>
                  </a:lnTo>
                  <a:lnTo>
                    <a:pt x="201" y="1397"/>
                  </a:lnTo>
                  <a:lnTo>
                    <a:pt x="180" y="1406"/>
                  </a:lnTo>
                  <a:lnTo>
                    <a:pt x="159" y="1411"/>
                  </a:lnTo>
                  <a:lnTo>
                    <a:pt x="137" y="1414"/>
                  </a:lnTo>
                  <a:lnTo>
                    <a:pt x="109" y="1410"/>
                  </a:lnTo>
                  <a:lnTo>
                    <a:pt x="83" y="1403"/>
                  </a:lnTo>
                  <a:lnTo>
                    <a:pt x="60" y="1390"/>
                  </a:lnTo>
                  <a:lnTo>
                    <a:pt x="40" y="1374"/>
                  </a:lnTo>
                  <a:lnTo>
                    <a:pt x="24" y="1353"/>
                  </a:lnTo>
                  <a:lnTo>
                    <a:pt x="11" y="1330"/>
                  </a:lnTo>
                  <a:lnTo>
                    <a:pt x="3" y="1305"/>
                  </a:lnTo>
                  <a:lnTo>
                    <a:pt x="0" y="1276"/>
                  </a:lnTo>
                  <a:lnTo>
                    <a:pt x="0" y="137"/>
                  </a:lnTo>
                  <a:lnTo>
                    <a:pt x="2" y="110"/>
                  </a:lnTo>
                  <a:lnTo>
                    <a:pt x="11" y="84"/>
                  </a:lnTo>
                  <a:lnTo>
                    <a:pt x="23" y="61"/>
                  </a:lnTo>
                  <a:lnTo>
                    <a:pt x="39" y="42"/>
                  </a:lnTo>
                  <a:lnTo>
                    <a:pt x="58" y="25"/>
                  </a:lnTo>
                  <a:lnTo>
                    <a:pt x="81" y="12"/>
                  </a:lnTo>
                  <a:lnTo>
                    <a:pt x="106" y="4"/>
                  </a:lnTo>
                  <a:lnTo>
                    <a:pt x="133" y="1"/>
                  </a:lnTo>
                  <a:lnTo>
                    <a:pt x="133" y="0"/>
                  </a:lnTo>
                  <a:lnTo>
                    <a:pt x="289" y="0"/>
                  </a:lnTo>
                  <a:lnTo>
                    <a:pt x="329"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16" name="Freeform 416"/>
            <p:cNvSpPr/>
            <p:nvPr/>
          </p:nvSpPr>
          <p:spPr bwMode="auto">
            <a:xfrm>
              <a:off x="9410701" y="5059363"/>
              <a:ext cx="74613" cy="82550"/>
            </a:xfrm>
            <a:custGeom>
              <a:avLst/>
              <a:gdLst>
                <a:gd name="T0" fmla="*/ 249 w 565"/>
                <a:gd name="T1" fmla="*/ 0 h 629"/>
                <a:gd name="T2" fmla="*/ 297 w 565"/>
                <a:gd name="T3" fmla="*/ 3 h 629"/>
                <a:gd name="T4" fmla="*/ 341 w 565"/>
                <a:gd name="T5" fmla="*/ 13 h 629"/>
                <a:gd name="T6" fmla="*/ 382 w 565"/>
                <a:gd name="T7" fmla="*/ 29 h 629"/>
                <a:gd name="T8" fmla="*/ 421 w 565"/>
                <a:gd name="T9" fmla="*/ 51 h 629"/>
                <a:gd name="T10" fmla="*/ 457 w 565"/>
                <a:gd name="T11" fmla="*/ 76 h 629"/>
                <a:gd name="T12" fmla="*/ 488 w 565"/>
                <a:gd name="T13" fmla="*/ 108 h 629"/>
                <a:gd name="T14" fmla="*/ 514 w 565"/>
                <a:gd name="T15" fmla="*/ 143 h 629"/>
                <a:gd name="T16" fmla="*/ 535 w 565"/>
                <a:gd name="T17" fmla="*/ 182 h 629"/>
                <a:gd name="T18" fmla="*/ 552 w 565"/>
                <a:gd name="T19" fmla="*/ 223 h 629"/>
                <a:gd name="T20" fmla="*/ 561 w 565"/>
                <a:gd name="T21" fmla="*/ 269 h 629"/>
                <a:gd name="T22" fmla="*/ 565 w 565"/>
                <a:gd name="T23" fmla="*/ 315 h 629"/>
                <a:gd name="T24" fmla="*/ 562 w 565"/>
                <a:gd name="T25" fmla="*/ 357 h 629"/>
                <a:gd name="T26" fmla="*/ 554 w 565"/>
                <a:gd name="T27" fmla="*/ 398 h 629"/>
                <a:gd name="T28" fmla="*/ 540 w 565"/>
                <a:gd name="T29" fmla="*/ 437 h 629"/>
                <a:gd name="T30" fmla="*/ 521 w 565"/>
                <a:gd name="T31" fmla="*/ 474 h 629"/>
                <a:gd name="T32" fmla="*/ 499 w 565"/>
                <a:gd name="T33" fmla="*/ 507 h 629"/>
                <a:gd name="T34" fmla="*/ 473 w 565"/>
                <a:gd name="T35" fmla="*/ 538 h 629"/>
                <a:gd name="T36" fmla="*/ 443 w 565"/>
                <a:gd name="T37" fmla="*/ 565 h 629"/>
                <a:gd name="T38" fmla="*/ 409 w 565"/>
                <a:gd name="T39" fmla="*/ 587 h 629"/>
                <a:gd name="T40" fmla="*/ 372 w 565"/>
                <a:gd name="T41" fmla="*/ 605 h 629"/>
                <a:gd name="T42" fmla="*/ 333 w 565"/>
                <a:gd name="T43" fmla="*/ 619 h 629"/>
                <a:gd name="T44" fmla="*/ 292 w 565"/>
                <a:gd name="T45" fmla="*/ 627 h 629"/>
                <a:gd name="T46" fmla="*/ 249 w 565"/>
                <a:gd name="T47" fmla="*/ 629 h 629"/>
                <a:gd name="T48" fmla="*/ 204 w 565"/>
                <a:gd name="T49" fmla="*/ 626 h 629"/>
                <a:gd name="T50" fmla="*/ 161 w 565"/>
                <a:gd name="T51" fmla="*/ 616 h 629"/>
                <a:gd name="T52" fmla="*/ 120 w 565"/>
                <a:gd name="T53" fmla="*/ 601 h 629"/>
                <a:gd name="T54" fmla="*/ 82 w 565"/>
                <a:gd name="T55" fmla="*/ 581 h 629"/>
                <a:gd name="T56" fmla="*/ 47 w 565"/>
                <a:gd name="T57" fmla="*/ 555 h 629"/>
                <a:gd name="T58" fmla="*/ 17 w 565"/>
                <a:gd name="T59" fmla="*/ 526 h 629"/>
                <a:gd name="T60" fmla="*/ 34 w 565"/>
                <a:gd name="T61" fmla="*/ 483 h 629"/>
                <a:gd name="T62" fmla="*/ 47 w 565"/>
                <a:gd name="T63" fmla="*/ 438 h 629"/>
                <a:gd name="T64" fmla="*/ 56 w 565"/>
                <a:gd name="T65" fmla="*/ 391 h 629"/>
                <a:gd name="T66" fmla="*/ 59 w 565"/>
                <a:gd name="T67" fmla="*/ 342 h 629"/>
                <a:gd name="T68" fmla="*/ 56 w 565"/>
                <a:gd name="T69" fmla="*/ 296 h 629"/>
                <a:gd name="T70" fmla="*/ 48 w 565"/>
                <a:gd name="T71" fmla="*/ 250 h 629"/>
                <a:gd name="T72" fmla="*/ 36 w 565"/>
                <a:gd name="T73" fmla="*/ 206 h 629"/>
                <a:gd name="T74" fmla="*/ 20 w 565"/>
                <a:gd name="T75" fmla="*/ 164 h 629"/>
                <a:gd name="T76" fmla="*/ 0 w 565"/>
                <a:gd name="T77" fmla="*/ 124 h 629"/>
                <a:gd name="T78" fmla="*/ 27 w 565"/>
                <a:gd name="T79" fmla="*/ 94 h 629"/>
                <a:gd name="T80" fmla="*/ 57 w 565"/>
                <a:gd name="T81" fmla="*/ 67 h 629"/>
                <a:gd name="T82" fmla="*/ 90 w 565"/>
                <a:gd name="T83" fmla="*/ 44 h 629"/>
                <a:gd name="T84" fmla="*/ 126 w 565"/>
                <a:gd name="T85" fmla="*/ 25 h 629"/>
                <a:gd name="T86" fmla="*/ 165 w 565"/>
                <a:gd name="T87" fmla="*/ 12 h 629"/>
                <a:gd name="T88" fmla="*/ 207 w 565"/>
                <a:gd name="T89" fmla="*/ 3 h 629"/>
                <a:gd name="T90" fmla="*/ 249 w 565"/>
                <a:gd name="T91" fmla="*/ 0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5" h="629">
                  <a:moveTo>
                    <a:pt x="249" y="0"/>
                  </a:moveTo>
                  <a:lnTo>
                    <a:pt x="297" y="3"/>
                  </a:lnTo>
                  <a:lnTo>
                    <a:pt x="341" y="13"/>
                  </a:lnTo>
                  <a:lnTo>
                    <a:pt x="382" y="29"/>
                  </a:lnTo>
                  <a:lnTo>
                    <a:pt x="421" y="51"/>
                  </a:lnTo>
                  <a:lnTo>
                    <a:pt x="457" y="76"/>
                  </a:lnTo>
                  <a:lnTo>
                    <a:pt x="488" y="108"/>
                  </a:lnTo>
                  <a:lnTo>
                    <a:pt x="514" y="143"/>
                  </a:lnTo>
                  <a:lnTo>
                    <a:pt x="535" y="182"/>
                  </a:lnTo>
                  <a:lnTo>
                    <a:pt x="552" y="223"/>
                  </a:lnTo>
                  <a:lnTo>
                    <a:pt x="561" y="269"/>
                  </a:lnTo>
                  <a:lnTo>
                    <a:pt x="565" y="315"/>
                  </a:lnTo>
                  <a:lnTo>
                    <a:pt x="562" y="357"/>
                  </a:lnTo>
                  <a:lnTo>
                    <a:pt x="554" y="398"/>
                  </a:lnTo>
                  <a:lnTo>
                    <a:pt x="540" y="437"/>
                  </a:lnTo>
                  <a:lnTo>
                    <a:pt x="521" y="474"/>
                  </a:lnTo>
                  <a:lnTo>
                    <a:pt x="499" y="507"/>
                  </a:lnTo>
                  <a:lnTo>
                    <a:pt x="473" y="538"/>
                  </a:lnTo>
                  <a:lnTo>
                    <a:pt x="443" y="565"/>
                  </a:lnTo>
                  <a:lnTo>
                    <a:pt x="409" y="587"/>
                  </a:lnTo>
                  <a:lnTo>
                    <a:pt x="372" y="605"/>
                  </a:lnTo>
                  <a:lnTo>
                    <a:pt x="333" y="619"/>
                  </a:lnTo>
                  <a:lnTo>
                    <a:pt x="292" y="627"/>
                  </a:lnTo>
                  <a:lnTo>
                    <a:pt x="249" y="629"/>
                  </a:lnTo>
                  <a:lnTo>
                    <a:pt x="204" y="626"/>
                  </a:lnTo>
                  <a:lnTo>
                    <a:pt x="161" y="616"/>
                  </a:lnTo>
                  <a:lnTo>
                    <a:pt x="120" y="601"/>
                  </a:lnTo>
                  <a:lnTo>
                    <a:pt x="82" y="581"/>
                  </a:lnTo>
                  <a:lnTo>
                    <a:pt x="47" y="555"/>
                  </a:lnTo>
                  <a:lnTo>
                    <a:pt x="17" y="526"/>
                  </a:lnTo>
                  <a:lnTo>
                    <a:pt x="34" y="483"/>
                  </a:lnTo>
                  <a:lnTo>
                    <a:pt x="47" y="438"/>
                  </a:lnTo>
                  <a:lnTo>
                    <a:pt x="56" y="391"/>
                  </a:lnTo>
                  <a:lnTo>
                    <a:pt x="59" y="342"/>
                  </a:lnTo>
                  <a:lnTo>
                    <a:pt x="56" y="296"/>
                  </a:lnTo>
                  <a:lnTo>
                    <a:pt x="48" y="250"/>
                  </a:lnTo>
                  <a:lnTo>
                    <a:pt x="36" y="206"/>
                  </a:lnTo>
                  <a:lnTo>
                    <a:pt x="20" y="164"/>
                  </a:lnTo>
                  <a:lnTo>
                    <a:pt x="0" y="124"/>
                  </a:lnTo>
                  <a:lnTo>
                    <a:pt x="27" y="94"/>
                  </a:lnTo>
                  <a:lnTo>
                    <a:pt x="57" y="67"/>
                  </a:lnTo>
                  <a:lnTo>
                    <a:pt x="90" y="44"/>
                  </a:lnTo>
                  <a:lnTo>
                    <a:pt x="126" y="25"/>
                  </a:lnTo>
                  <a:lnTo>
                    <a:pt x="165" y="12"/>
                  </a:lnTo>
                  <a:lnTo>
                    <a:pt x="207" y="3"/>
                  </a:lnTo>
                  <a:lnTo>
                    <a:pt x="249"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17" name="Freeform 417"/>
            <p:cNvSpPr/>
            <p:nvPr/>
          </p:nvSpPr>
          <p:spPr bwMode="auto">
            <a:xfrm>
              <a:off x="9412288" y="5148263"/>
              <a:ext cx="96838" cy="317500"/>
            </a:xfrm>
            <a:custGeom>
              <a:avLst/>
              <a:gdLst>
                <a:gd name="T0" fmla="*/ 510 w 728"/>
                <a:gd name="T1" fmla="*/ 0 h 2394"/>
                <a:gd name="T2" fmla="*/ 579 w 728"/>
                <a:gd name="T3" fmla="*/ 0 h 2394"/>
                <a:gd name="T4" fmla="*/ 594 w 728"/>
                <a:gd name="T5" fmla="*/ 0 h 2394"/>
                <a:gd name="T6" fmla="*/ 621 w 728"/>
                <a:gd name="T7" fmla="*/ 4 h 2394"/>
                <a:gd name="T8" fmla="*/ 669 w 728"/>
                <a:gd name="T9" fmla="*/ 25 h 2394"/>
                <a:gd name="T10" fmla="*/ 705 w 728"/>
                <a:gd name="T11" fmla="*/ 61 h 2394"/>
                <a:gd name="T12" fmla="*/ 725 w 728"/>
                <a:gd name="T13" fmla="*/ 110 h 2394"/>
                <a:gd name="T14" fmla="*/ 728 w 728"/>
                <a:gd name="T15" fmla="*/ 1276 h 2394"/>
                <a:gd name="T16" fmla="*/ 717 w 728"/>
                <a:gd name="T17" fmla="*/ 1330 h 2394"/>
                <a:gd name="T18" fmla="*/ 688 w 728"/>
                <a:gd name="T19" fmla="*/ 1374 h 2394"/>
                <a:gd name="T20" fmla="*/ 645 w 728"/>
                <a:gd name="T21" fmla="*/ 1403 h 2394"/>
                <a:gd name="T22" fmla="*/ 592 w 728"/>
                <a:gd name="T23" fmla="*/ 1414 h 2394"/>
                <a:gd name="T24" fmla="*/ 547 w 728"/>
                <a:gd name="T25" fmla="*/ 1406 h 2394"/>
                <a:gd name="T26" fmla="*/ 509 w 728"/>
                <a:gd name="T27" fmla="*/ 1386 h 2394"/>
                <a:gd name="T28" fmla="*/ 506 w 728"/>
                <a:gd name="T29" fmla="*/ 2285 h 2394"/>
                <a:gd name="T30" fmla="*/ 486 w 728"/>
                <a:gd name="T31" fmla="*/ 2335 h 2394"/>
                <a:gd name="T32" fmla="*/ 449 w 728"/>
                <a:gd name="T33" fmla="*/ 2372 h 2394"/>
                <a:gd name="T34" fmla="*/ 401 w 728"/>
                <a:gd name="T35" fmla="*/ 2392 h 2394"/>
                <a:gd name="T36" fmla="*/ 345 w 728"/>
                <a:gd name="T37" fmla="*/ 2392 h 2394"/>
                <a:gd name="T38" fmla="*/ 297 w 728"/>
                <a:gd name="T39" fmla="*/ 2372 h 2394"/>
                <a:gd name="T40" fmla="*/ 260 w 728"/>
                <a:gd name="T41" fmla="*/ 2335 h 2394"/>
                <a:gd name="T42" fmla="*/ 240 w 728"/>
                <a:gd name="T43" fmla="*/ 2285 h 2394"/>
                <a:gd name="T44" fmla="*/ 233 w 728"/>
                <a:gd name="T45" fmla="*/ 2258 h 2394"/>
                <a:gd name="T46" fmla="*/ 222 w 728"/>
                <a:gd name="T47" fmla="*/ 2311 h 2394"/>
                <a:gd name="T48" fmla="*/ 192 w 728"/>
                <a:gd name="T49" fmla="*/ 2354 h 2394"/>
                <a:gd name="T50" fmla="*/ 149 w 728"/>
                <a:gd name="T51" fmla="*/ 2383 h 2394"/>
                <a:gd name="T52" fmla="*/ 96 w 728"/>
                <a:gd name="T53" fmla="*/ 2394 h 2394"/>
                <a:gd name="T54" fmla="*/ 43 w 728"/>
                <a:gd name="T55" fmla="*/ 2383 h 2394"/>
                <a:gd name="T56" fmla="*/ 0 w 728"/>
                <a:gd name="T57" fmla="*/ 2354 h 2394"/>
                <a:gd name="T58" fmla="*/ 39 w 728"/>
                <a:gd name="T59" fmla="*/ 1697 h 2394"/>
                <a:gd name="T60" fmla="*/ 109 w 728"/>
                <a:gd name="T61" fmla="*/ 1668 h 2394"/>
                <a:gd name="T62" fmla="*/ 168 w 728"/>
                <a:gd name="T63" fmla="*/ 1622 h 2394"/>
                <a:gd name="T64" fmla="*/ 210 w 728"/>
                <a:gd name="T65" fmla="*/ 1560 h 2394"/>
                <a:gd name="T66" fmla="*/ 234 w 728"/>
                <a:gd name="T67" fmla="*/ 1488 h 2394"/>
                <a:gd name="T68" fmla="*/ 236 w 728"/>
                <a:gd name="T69" fmla="*/ 208 h 2394"/>
                <a:gd name="T70" fmla="*/ 227 w 728"/>
                <a:gd name="T71" fmla="*/ 137 h 2394"/>
                <a:gd name="T72" fmla="*/ 199 w 728"/>
                <a:gd name="T73" fmla="*/ 74 h 2394"/>
                <a:gd name="T74" fmla="*/ 155 w 728"/>
                <a:gd name="T75" fmla="*/ 21 h 2394"/>
                <a:gd name="T76" fmla="*/ 438 w 728"/>
                <a:gd name="T77" fmla="*/ 0 h 2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8" h="2394">
                  <a:moveTo>
                    <a:pt x="476" y="0"/>
                  </a:moveTo>
                  <a:lnTo>
                    <a:pt x="510" y="0"/>
                  </a:lnTo>
                  <a:lnTo>
                    <a:pt x="561" y="0"/>
                  </a:lnTo>
                  <a:lnTo>
                    <a:pt x="579" y="0"/>
                  </a:lnTo>
                  <a:lnTo>
                    <a:pt x="591" y="0"/>
                  </a:lnTo>
                  <a:lnTo>
                    <a:pt x="594" y="0"/>
                  </a:lnTo>
                  <a:lnTo>
                    <a:pt x="594" y="1"/>
                  </a:lnTo>
                  <a:lnTo>
                    <a:pt x="621" y="4"/>
                  </a:lnTo>
                  <a:lnTo>
                    <a:pt x="647" y="12"/>
                  </a:lnTo>
                  <a:lnTo>
                    <a:pt x="669" y="25"/>
                  </a:lnTo>
                  <a:lnTo>
                    <a:pt x="689" y="42"/>
                  </a:lnTo>
                  <a:lnTo>
                    <a:pt x="705" y="61"/>
                  </a:lnTo>
                  <a:lnTo>
                    <a:pt x="717" y="84"/>
                  </a:lnTo>
                  <a:lnTo>
                    <a:pt x="725" y="110"/>
                  </a:lnTo>
                  <a:lnTo>
                    <a:pt x="728" y="137"/>
                  </a:lnTo>
                  <a:lnTo>
                    <a:pt x="728" y="1276"/>
                  </a:lnTo>
                  <a:lnTo>
                    <a:pt x="725" y="1305"/>
                  </a:lnTo>
                  <a:lnTo>
                    <a:pt x="717" y="1330"/>
                  </a:lnTo>
                  <a:lnTo>
                    <a:pt x="704" y="1353"/>
                  </a:lnTo>
                  <a:lnTo>
                    <a:pt x="688" y="1374"/>
                  </a:lnTo>
                  <a:lnTo>
                    <a:pt x="667" y="1390"/>
                  </a:lnTo>
                  <a:lnTo>
                    <a:pt x="645" y="1403"/>
                  </a:lnTo>
                  <a:lnTo>
                    <a:pt x="619" y="1410"/>
                  </a:lnTo>
                  <a:lnTo>
                    <a:pt x="592" y="1414"/>
                  </a:lnTo>
                  <a:lnTo>
                    <a:pt x="569" y="1411"/>
                  </a:lnTo>
                  <a:lnTo>
                    <a:pt x="547" y="1406"/>
                  </a:lnTo>
                  <a:lnTo>
                    <a:pt x="527" y="1397"/>
                  </a:lnTo>
                  <a:lnTo>
                    <a:pt x="509" y="1386"/>
                  </a:lnTo>
                  <a:lnTo>
                    <a:pt x="509" y="2258"/>
                  </a:lnTo>
                  <a:lnTo>
                    <a:pt x="506" y="2285"/>
                  </a:lnTo>
                  <a:lnTo>
                    <a:pt x="499" y="2311"/>
                  </a:lnTo>
                  <a:lnTo>
                    <a:pt x="486" y="2335"/>
                  </a:lnTo>
                  <a:lnTo>
                    <a:pt x="470" y="2354"/>
                  </a:lnTo>
                  <a:lnTo>
                    <a:pt x="449" y="2372"/>
                  </a:lnTo>
                  <a:lnTo>
                    <a:pt x="426" y="2383"/>
                  </a:lnTo>
                  <a:lnTo>
                    <a:pt x="401" y="2392"/>
                  </a:lnTo>
                  <a:lnTo>
                    <a:pt x="372" y="2394"/>
                  </a:lnTo>
                  <a:lnTo>
                    <a:pt x="345" y="2392"/>
                  </a:lnTo>
                  <a:lnTo>
                    <a:pt x="320" y="2383"/>
                  </a:lnTo>
                  <a:lnTo>
                    <a:pt x="297" y="2372"/>
                  </a:lnTo>
                  <a:lnTo>
                    <a:pt x="276" y="2354"/>
                  </a:lnTo>
                  <a:lnTo>
                    <a:pt x="260" y="2335"/>
                  </a:lnTo>
                  <a:lnTo>
                    <a:pt x="247" y="2311"/>
                  </a:lnTo>
                  <a:lnTo>
                    <a:pt x="240" y="2285"/>
                  </a:lnTo>
                  <a:lnTo>
                    <a:pt x="236" y="2258"/>
                  </a:lnTo>
                  <a:lnTo>
                    <a:pt x="233" y="2258"/>
                  </a:lnTo>
                  <a:lnTo>
                    <a:pt x="230" y="2285"/>
                  </a:lnTo>
                  <a:lnTo>
                    <a:pt x="222" y="2311"/>
                  </a:lnTo>
                  <a:lnTo>
                    <a:pt x="209" y="2335"/>
                  </a:lnTo>
                  <a:lnTo>
                    <a:pt x="192" y="2354"/>
                  </a:lnTo>
                  <a:lnTo>
                    <a:pt x="173" y="2372"/>
                  </a:lnTo>
                  <a:lnTo>
                    <a:pt x="149" y="2383"/>
                  </a:lnTo>
                  <a:lnTo>
                    <a:pt x="123" y="2392"/>
                  </a:lnTo>
                  <a:lnTo>
                    <a:pt x="96" y="2394"/>
                  </a:lnTo>
                  <a:lnTo>
                    <a:pt x="69" y="2392"/>
                  </a:lnTo>
                  <a:lnTo>
                    <a:pt x="43" y="2383"/>
                  </a:lnTo>
                  <a:lnTo>
                    <a:pt x="19" y="2372"/>
                  </a:lnTo>
                  <a:lnTo>
                    <a:pt x="0" y="2354"/>
                  </a:lnTo>
                  <a:lnTo>
                    <a:pt x="0" y="1702"/>
                  </a:lnTo>
                  <a:lnTo>
                    <a:pt x="39" y="1697"/>
                  </a:lnTo>
                  <a:lnTo>
                    <a:pt x="75" y="1685"/>
                  </a:lnTo>
                  <a:lnTo>
                    <a:pt x="109" y="1668"/>
                  </a:lnTo>
                  <a:lnTo>
                    <a:pt x="140" y="1648"/>
                  </a:lnTo>
                  <a:lnTo>
                    <a:pt x="168" y="1622"/>
                  </a:lnTo>
                  <a:lnTo>
                    <a:pt x="191" y="1593"/>
                  </a:lnTo>
                  <a:lnTo>
                    <a:pt x="210" y="1560"/>
                  </a:lnTo>
                  <a:lnTo>
                    <a:pt x="224" y="1526"/>
                  </a:lnTo>
                  <a:lnTo>
                    <a:pt x="234" y="1488"/>
                  </a:lnTo>
                  <a:lnTo>
                    <a:pt x="236" y="1448"/>
                  </a:lnTo>
                  <a:lnTo>
                    <a:pt x="236" y="208"/>
                  </a:lnTo>
                  <a:lnTo>
                    <a:pt x="234" y="172"/>
                  </a:lnTo>
                  <a:lnTo>
                    <a:pt x="227" y="137"/>
                  </a:lnTo>
                  <a:lnTo>
                    <a:pt x="215" y="105"/>
                  </a:lnTo>
                  <a:lnTo>
                    <a:pt x="199" y="74"/>
                  </a:lnTo>
                  <a:lnTo>
                    <a:pt x="178" y="46"/>
                  </a:lnTo>
                  <a:lnTo>
                    <a:pt x="155" y="21"/>
                  </a:lnTo>
                  <a:lnTo>
                    <a:pt x="128" y="0"/>
                  </a:lnTo>
                  <a:lnTo>
                    <a:pt x="438" y="0"/>
                  </a:lnTo>
                  <a:lnTo>
                    <a:pt x="476"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grpSp>
      <p:sp>
        <p:nvSpPr>
          <p:cNvPr id="18" name="Round Same Side Corner Rectangle 66"/>
          <p:cNvSpPr/>
          <p:nvPr/>
        </p:nvSpPr>
        <p:spPr>
          <a:xfrm>
            <a:off x="2858229" y="2334982"/>
            <a:ext cx="1887242" cy="2690534"/>
          </a:xfrm>
          <a:prstGeom prst="round2SameRect">
            <a:avLst>
              <a:gd name="adj1" fmla="val 50000"/>
              <a:gd name="adj2" fmla="val 0"/>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Pentagon 67"/>
          <p:cNvSpPr/>
          <p:nvPr/>
        </p:nvSpPr>
        <p:spPr>
          <a:xfrm rot="5400000">
            <a:off x="3354166" y="4529581"/>
            <a:ext cx="895369" cy="1887242"/>
          </a:xfrm>
          <a:prstGeom prst="homePlate">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68"/>
          <p:cNvSpPr/>
          <p:nvPr/>
        </p:nvSpPr>
        <p:spPr>
          <a:xfrm>
            <a:off x="2862704" y="3798682"/>
            <a:ext cx="1882767" cy="207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Oval 95"/>
          <p:cNvSpPr/>
          <p:nvPr/>
        </p:nvSpPr>
        <p:spPr>
          <a:xfrm>
            <a:off x="3235011" y="2499994"/>
            <a:ext cx="1133678" cy="113367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Round Same Side Corner Rectangle 104"/>
          <p:cNvSpPr/>
          <p:nvPr/>
        </p:nvSpPr>
        <p:spPr>
          <a:xfrm>
            <a:off x="5165011" y="2334982"/>
            <a:ext cx="1887242" cy="269053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23" name="Pentagon 105"/>
          <p:cNvSpPr/>
          <p:nvPr/>
        </p:nvSpPr>
        <p:spPr>
          <a:xfrm rot="5400000">
            <a:off x="5660948" y="4529581"/>
            <a:ext cx="895369" cy="188724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24" name="Rectangle 106"/>
          <p:cNvSpPr/>
          <p:nvPr/>
        </p:nvSpPr>
        <p:spPr>
          <a:xfrm>
            <a:off x="5169486" y="3798682"/>
            <a:ext cx="1882767" cy="207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25" name="Oval 108"/>
          <p:cNvSpPr/>
          <p:nvPr/>
        </p:nvSpPr>
        <p:spPr>
          <a:xfrm>
            <a:off x="5541793" y="2499994"/>
            <a:ext cx="1133678" cy="113367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26" name="Round Same Side Corner Rectangle 117"/>
          <p:cNvSpPr/>
          <p:nvPr/>
        </p:nvSpPr>
        <p:spPr>
          <a:xfrm>
            <a:off x="7471158" y="2334982"/>
            <a:ext cx="1887242" cy="2690534"/>
          </a:xfrm>
          <a:prstGeom prst="round2SameRect">
            <a:avLst>
              <a:gd name="adj1" fmla="val 50000"/>
              <a:gd name="adj2" fmla="val 0"/>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Pentagon 118"/>
          <p:cNvSpPr/>
          <p:nvPr/>
        </p:nvSpPr>
        <p:spPr>
          <a:xfrm rot="5400000">
            <a:off x="7967730" y="4529581"/>
            <a:ext cx="895369" cy="1887242"/>
          </a:xfrm>
          <a:prstGeom prst="homePlate">
            <a:avLst/>
          </a:prstGeom>
          <a:solidFill>
            <a:srgbClr val="FED6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Rectangle 119"/>
          <p:cNvSpPr/>
          <p:nvPr/>
        </p:nvSpPr>
        <p:spPr>
          <a:xfrm>
            <a:off x="7476268" y="3798682"/>
            <a:ext cx="1882767" cy="207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Oval 121"/>
          <p:cNvSpPr/>
          <p:nvPr/>
        </p:nvSpPr>
        <p:spPr>
          <a:xfrm>
            <a:off x="7848575" y="2499994"/>
            <a:ext cx="1133678" cy="113367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Round Same Side Corner Rectangle 130"/>
          <p:cNvSpPr/>
          <p:nvPr/>
        </p:nvSpPr>
        <p:spPr>
          <a:xfrm>
            <a:off x="9778576" y="2334982"/>
            <a:ext cx="1887242" cy="269053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31" name="Pentagon 131"/>
          <p:cNvSpPr/>
          <p:nvPr/>
        </p:nvSpPr>
        <p:spPr>
          <a:xfrm rot="5400000">
            <a:off x="10274513" y="4529581"/>
            <a:ext cx="895369" cy="188724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32" name="Rectangle 132"/>
          <p:cNvSpPr/>
          <p:nvPr/>
        </p:nvSpPr>
        <p:spPr>
          <a:xfrm>
            <a:off x="9783051" y="3798682"/>
            <a:ext cx="1882767" cy="207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sp>
        <p:nvSpPr>
          <p:cNvPr id="33" name="Oval 134"/>
          <p:cNvSpPr/>
          <p:nvPr/>
        </p:nvSpPr>
        <p:spPr>
          <a:xfrm>
            <a:off x="10155358" y="2499994"/>
            <a:ext cx="1133678" cy="113367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atin typeface="微软雅黑" panose="020B0503020204020204" pitchFamily="34" charset="-122"/>
              <a:ea typeface="微软雅黑" panose="020B0503020204020204" pitchFamily="34" charset="-122"/>
            </a:endParaRPr>
          </a:p>
        </p:txBody>
      </p:sp>
      <p:grpSp>
        <p:nvGrpSpPr>
          <p:cNvPr id="34" name="Group 142"/>
          <p:cNvGrpSpPr/>
          <p:nvPr/>
        </p:nvGrpSpPr>
        <p:grpSpPr>
          <a:xfrm>
            <a:off x="3493785" y="2802247"/>
            <a:ext cx="616130" cy="542280"/>
            <a:chOff x="10059988" y="2759075"/>
            <a:chExt cx="463550" cy="407988"/>
          </a:xfrm>
          <a:solidFill>
            <a:srgbClr val="FED697"/>
          </a:solidFill>
        </p:grpSpPr>
        <p:sp>
          <p:nvSpPr>
            <p:cNvPr id="35" name="Freeform 182"/>
            <p:cNvSpPr/>
            <p:nvPr/>
          </p:nvSpPr>
          <p:spPr bwMode="auto">
            <a:xfrm>
              <a:off x="10059988" y="2759075"/>
              <a:ext cx="463550" cy="168275"/>
            </a:xfrm>
            <a:custGeom>
              <a:avLst/>
              <a:gdLst>
                <a:gd name="T0" fmla="*/ 1606 w 3212"/>
                <a:gd name="T1" fmla="*/ 0 h 1164"/>
                <a:gd name="T2" fmla="*/ 1815 w 3212"/>
                <a:gd name="T3" fmla="*/ 5 h 1164"/>
                <a:gd name="T4" fmla="*/ 2016 w 3212"/>
                <a:gd name="T5" fmla="*/ 19 h 1164"/>
                <a:gd name="T6" fmla="*/ 2208 w 3212"/>
                <a:gd name="T7" fmla="*/ 43 h 1164"/>
                <a:gd name="T8" fmla="*/ 2388 w 3212"/>
                <a:gd name="T9" fmla="*/ 74 h 1164"/>
                <a:gd name="T10" fmla="*/ 2554 w 3212"/>
                <a:gd name="T11" fmla="*/ 112 h 1164"/>
                <a:gd name="T12" fmla="*/ 2706 w 3212"/>
                <a:gd name="T13" fmla="*/ 158 h 1164"/>
                <a:gd name="T14" fmla="*/ 2841 w 3212"/>
                <a:gd name="T15" fmla="*/ 210 h 1164"/>
                <a:gd name="T16" fmla="*/ 2958 w 3212"/>
                <a:gd name="T17" fmla="*/ 268 h 1164"/>
                <a:gd name="T18" fmla="*/ 3055 w 3212"/>
                <a:gd name="T19" fmla="*/ 331 h 1164"/>
                <a:gd name="T20" fmla="*/ 3130 w 3212"/>
                <a:gd name="T21" fmla="*/ 398 h 1164"/>
                <a:gd name="T22" fmla="*/ 3182 w 3212"/>
                <a:gd name="T23" fmla="*/ 469 h 1164"/>
                <a:gd name="T24" fmla="*/ 3209 w 3212"/>
                <a:gd name="T25" fmla="*/ 544 h 1164"/>
                <a:gd name="T26" fmla="*/ 3209 w 3212"/>
                <a:gd name="T27" fmla="*/ 620 h 1164"/>
                <a:gd name="T28" fmla="*/ 3182 w 3212"/>
                <a:gd name="T29" fmla="*/ 695 h 1164"/>
                <a:gd name="T30" fmla="*/ 3130 w 3212"/>
                <a:gd name="T31" fmla="*/ 766 h 1164"/>
                <a:gd name="T32" fmla="*/ 3055 w 3212"/>
                <a:gd name="T33" fmla="*/ 833 h 1164"/>
                <a:gd name="T34" fmla="*/ 2958 w 3212"/>
                <a:gd name="T35" fmla="*/ 896 h 1164"/>
                <a:gd name="T36" fmla="*/ 2841 w 3212"/>
                <a:gd name="T37" fmla="*/ 954 h 1164"/>
                <a:gd name="T38" fmla="*/ 2706 w 3212"/>
                <a:gd name="T39" fmla="*/ 1006 h 1164"/>
                <a:gd name="T40" fmla="*/ 2554 w 3212"/>
                <a:gd name="T41" fmla="*/ 1052 h 1164"/>
                <a:gd name="T42" fmla="*/ 2388 w 3212"/>
                <a:gd name="T43" fmla="*/ 1090 h 1164"/>
                <a:gd name="T44" fmla="*/ 2208 w 3212"/>
                <a:gd name="T45" fmla="*/ 1122 h 1164"/>
                <a:gd name="T46" fmla="*/ 2016 w 3212"/>
                <a:gd name="T47" fmla="*/ 1145 h 1164"/>
                <a:gd name="T48" fmla="*/ 1815 w 3212"/>
                <a:gd name="T49" fmla="*/ 1159 h 1164"/>
                <a:gd name="T50" fmla="*/ 1606 w 3212"/>
                <a:gd name="T51" fmla="*/ 1164 h 1164"/>
                <a:gd name="T52" fmla="*/ 1397 w 3212"/>
                <a:gd name="T53" fmla="*/ 1159 h 1164"/>
                <a:gd name="T54" fmla="*/ 1195 w 3212"/>
                <a:gd name="T55" fmla="*/ 1145 h 1164"/>
                <a:gd name="T56" fmla="*/ 1004 w 3212"/>
                <a:gd name="T57" fmla="*/ 1122 h 1164"/>
                <a:gd name="T58" fmla="*/ 824 w 3212"/>
                <a:gd name="T59" fmla="*/ 1090 h 1164"/>
                <a:gd name="T60" fmla="*/ 658 w 3212"/>
                <a:gd name="T61" fmla="*/ 1052 h 1164"/>
                <a:gd name="T62" fmla="*/ 506 w 3212"/>
                <a:gd name="T63" fmla="*/ 1006 h 1164"/>
                <a:gd name="T64" fmla="*/ 371 w 3212"/>
                <a:gd name="T65" fmla="*/ 954 h 1164"/>
                <a:gd name="T66" fmla="*/ 254 w 3212"/>
                <a:gd name="T67" fmla="*/ 896 h 1164"/>
                <a:gd name="T68" fmla="*/ 157 w 3212"/>
                <a:gd name="T69" fmla="*/ 833 h 1164"/>
                <a:gd name="T70" fmla="*/ 82 w 3212"/>
                <a:gd name="T71" fmla="*/ 766 h 1164"/>
                <a:gd name="T72" fmla="*/ 30 w 3212"/>
                <a:gd name="T73" fmla="*/ 695 h 1164"/>
                <a:gd name="T74" fmla="*/ 3 w 3212"/>
                <a:gd name="T75" fmla="*/ 620 h 1164"/>
                <a:gd name="T76" fmla="*/ 3 w 3212"/>
                <a:gd name="T77" fmla="*/ 544 h 1164"/>
                <a:gd name="T78" fmla="*/ 30 w 3212"/>
                <a:gd name="T79" fmla="*/ 469 h 1164"/>
                <a:gd name="T80" fmla="*/ 82 w 3212"/>
                <a:gd name="T81" fmla="*/ 398 h 1164"/>
                <a:gd name="T82" fmla="*/ 157 w 3212"/>
                <a:gd name="T83" fmla="*/ 331 h 1164"/>
                <a:gd name="T84" fmla="*/ 254 w 3212"/>
                <a:gd name="T85" fmla="*/ 268 h 1164"/>
                <a:gd name="T86" fmla="*/ 371 w 3212"/>
                <a:gd name="T87" fmla="*/ 210 h 1164"/>
                <a:gd name="T88" fmla="*/ 506 w 3212"/>
                <a:gd name="T89" fmla="*/ 158 h 1164"/>
                <a:gd name="T90" fmla="*/ 658 w 3212"/>
                <a:gd name="T91" fmla="*/ 112 h 1164"/>
                <a:gd name="T92" fmla="*/ 824 w 3212"/>
                <a:gd name="T93" fmla="*/ 74 h 1164"/>
                <a:gd name="T94" fmla="*/ 1004 w 3212"/>
                <a:gd name="T95" fmla="*/ 43 h 1164"/>
                <a:gd name="T96" fmla="*/ 1195 w 3212"/>
                <a:gd name="T97" fmla="*/ 19 h 1164"/>
                <a:gd name="T98" fmla="*/ 1397 w 3212"/>
                <a:gd name="T99" fmla="*/ 5 h 1164"/>
                <a:gd name="T100" fmla="*/ 1606 w 3212"/>
                <a:gd name="T101" fmla="*/ 0 h 1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12" h="1164">
                  <a:moveTo>
                    <a:pt x="1606" y="0"/>
                  </a:moveTo>
                  <a:lnTo>
                    <a:pt x="1606" y="0"/>
                  </a:lnTo>
                  <a:lnTo>
                    <a:pt x="1712" y="2"/>
                  </a:lnTo>
                  <a:lnTo>
                    <a:pt x="1815" y="5"/>
                  </a:lnTo>
                  <a:lnTo>
                    <a:pt x="1917" y="11"/>
                  </a:lnTo>
                  <a:lnTo>
                    <a:pt x="2016" y="19"/>
                  </a:lnTo>
                  <a:lnTo>
                    <a:pt x="2114" y="30"/>
                  </a:lnTo>
                  <a:lnTo>
                    <a:pt x="2208" y="43"/>
                  </a:lnTo>
                  <a:lnTo>
                    <a:pt x="2299" y="57"/>
                  </a:lnTo>
                  <a:lnTo>
                    <a:pt x="2388" y="74"/>
                  </a:lnTo>
                  <a:lnTo>
                    <a:pt x="2472" y="92"/>
                  </a:lnTo>
                  <a:lnTo>
                    <a:pt x="2554" y="112"/>
                  </a:lnTo>
                  <a:lnTo>
                    <a:pt x="2632" y="135"/>
                  </a:lnTo>
                  <a:lnTo>
                    <a:pt x="2706" y="158"/>
                  </a:lnTo>
                  <a:lnTo>
                    <a:pt x="2775" y="183"/>
                  </a:lnTo>
                  <a:lnTo>
                    <a:pt x="2841" y="210"/>
                  </a:lnTo>
                  <a:lnTo>
                    <a:pt x="2902" y="238"/>
                  </a:lnTo>
                  <a:lnTo>
                    <a:pt x="2958" y="268"/>
                  </a:lnTo>
                  <a:lnTo>
                    <a:pt x="3009" y="299"/>
                  </a:lnTo>
                  <a:lnTo>
                    <a:pt x="3055" y="331"/>
                  </a:lnTo>
                  <a:lnTo>
                    <a:pt x="3096" y="364"/>
                  </a:lnTo>
                  <a:lnTo>
                    <a:pt x="3130" y="398"/>
                  </a:lnTo>
                  <a:lnTo>
                    <a:pt x="3159" y="433"/>
                  </a:lnTo>
                  <a:lnTo>
                    <a:pt x="3182" y="469"/>
                  </a:lnTo>
                  <a:lnTo>
                    <a:pt x="3199" y="506"/>
                  </a:lnTo>
                  <a:lnTo>
                    <a:pt x="3209" y="544"/>
                  </a:lnTo>
                  <a:lnTo>
                    <a:pt x="3212" y="582"/>
                  </a:lnTo>
                  <a:lnTo>
                    <a:pt x="3209" y="620"/>
                  </a:lnTo>
                  <a:lnTo>
                    <a:pt x="3199" y="658"/>
                  </a:lnTo>
                  <a:lnTo>
                    <a:pt x="3182" y="695"/>
                  </a:lnTo>
                  <a:lnTo>
                    <a:pt x="3159" y="731"/>
                  </a:lnTo>
                  <a:lnTo>
                    <a:pt x="3130" y="766"/>
                  </a:lnTo>
                  <a:lnTo>
                    <a:pt x="3096" y="800"/>
                  </a:lnTo>
                  <a:lnTo>
                    <a:pt x="3055" y="833"/>
                  </a:lnTo>
                  <a:lnTo>
                    <a:pt x="3009" y="865"/>
                  </a:lnTo>
                  <a:lnTo>
                    <a:pt x="2958" y="896"/>
                  </a:lnTo>
                  <a:lnTo>
                    <a:pt x="2902" y="926"/>
                  </a:lnTo>
                  <a:lnTo>
                    <a:pt x="2841" y="954"/>
                  </a:lnTo>
                  <a:lnTo>
                    <a:pt x="2775" y="981"/>
                  </a:lnTo>
                  <a:lnTo>
                    <a:pt x="2706" y="1006"/>
                  </a:lnTo>
                  <a:lnTo>
                    <a:pt x="2632" y="1030"/>
                  </a:lnTo>
                  <a:lnTo>
                    <a:pt x="2554" y="1052"/>
                  </a:lnTo>
                  <a:lnTo>
                    <a:pt x="2472" y="1072"/>
                  </a:lnTo>
                  <a:lnTo>
                    <a:pt x="2388" y="1090"/>
                  </a:lnTo>
                  <a:lnTo>
                    <a:pt x="2299" y="1107"/>
                  </a:lnTo>
                  <a:lnTo>
                    <a:pt x="2208" y="1122"/>
                  </a:lnTo>
                  <a:lnTo>
                    <a:pt x="2114" y="1134"/>
                  </a:lnTo>
                  <a:lnTo>
                    <a:pt x="2016" y="1145"/>
                  </a:lnTo>
                  <a:lnTo>
                    <a:pt x="1917" y="1153"/>
                  </a:lnTo>
                  <a:lnTo>
                    <a:pt x="1815" y="1159"/>
                  </a:lnTo>
                  <a:lnTo>
                    <a:pt x="1712" y="1163"/>
                  </a:lnTo>
                  <a:lnTo>
                    <a:pt x="1606" y="1164"/>
                  </a:lnTo>
                  <a:lnTo>
                    <a:pt x="1500" y="1163"/>
                  </a:lnTo>
                  <a:lnTo>
                    <a:pt x="1397" y="1159"/>
                  </a:lnTo>
                  <a:lnTo>
                    <a:pt x="1295" y="1153"/>
                  </a:lnTo>
                  <a:lnTo>
                    <a:pt x="1195" y="1145"/>
                  </a:lnTo>
                  <a:lnTo>
                    <a:pt x="1098" y="1134"/>
                  </a:lnTo>
                  <a:lnTo>
                    <a:pt x="1004" y="1122"/>
                  </a:lnTo>
                  <a:lnTo>
                    <a:pt x="912" y="1107"/>
                  </a:lnTo>
                  <a:lnTo>
                    <a:pt x="824" y="1090"/>
                  </a:lnTo>
                  <a:lnTo>
                    <a:pt x="739" y="1072"/>
                  </a:lnTo>
                  <a:lnTo>
                    <a:pt x="658" y="1052"/>
                  </a:lnTo>
                  <a:lnTo>
                    <a:pt x="580" y="1030"/>
                  </a:lnTo>
                  <a:lnTo>
                    <a:pt x="506" y="1006"/>
                  </a:lnTo>
                  <a:lnTo>
                    <a:pt x="436" y="981"/>
                  </a:lnTo>
                  <a:lnTo>
                    <a:pt x="371" y="954"/>
                  </a:lnTo>
                  <a:lnTo>
                    <a:pt x="310" y="926"/>
                  </a:lnTo>
                  <a:lnTo>
                    <a:pt x="254" y="896"/>
                  </a:lnTo>
                  <a:lnTo>
                    <a:pt x="203" y="865"/>
                  </a:lnTo>
                  <a:lnTo>
                    <a:pt x="157" y="833"/>
                  </a:lnTo>
                  <a:lnTo>
                    <a:pt x="116" y="800"/>
                  </a:lnTo>
                  <a:lnTo>
                    <a:pt x="82" y="766"/>
                  </a:lnTo>
                  <a:lnTo>
                    <a:pt x="53" y="731"/>
                  </a:lnTo>
                  <a:lnTo>
                    <a:pt x="30" y="695"/>
                  </a:lnTo>
                  <a:lnTo>
                    <a:pt x="13" y="658"/>
                  </a:lnTo>
                  <a:lnTo>
                    <a:pt x="3" y="620"/>
                  </a:lnTo>
                  <a:lnTo>
                    <a:pt x="0" y="582"/>
                  </a:lnTo>
                  <a:lnTo>
                    <a:pt x="3" y="544"/>
                  </a:lnTo>
                  <a:lnTo>
                    <a:pt x="13" y="506"/>
                  </a:lnTo>
                  <a:lnTo>
                    <a:pt x="30" y="469"/>
                  </a:lnTo>
                  <a:lnTo>
                    <a:pt x="53" y="433"/>
                  </a:lnTo>
                  <a:lnTo>
                    <a:pt x="82" y="398"/>
                  </a:lnTo>
                  <a:lnTo>
                    <a:pt x="116" y="364"/>
                  </a:lnTo>
                  <a:lnTo>
                    <a:pt x="157" y="331"/>
                  </a:lnTo>
                  <a:lnTo>
                    <a:pt x="203" y="299"/>
                  </a:lnTo>
                  <a:lnTo>
                    <a:pt x="254" y="268"/>
                  </a:lnTo>
                  <a:lnTo>
                    <a:pt x="310" y="238"/>
                  </a:lnTo>
                  <a:lnTo>
                    <a:pt x="371" y="210"/>
                  </a:lnTo>
                  <a:lnTo>
                    <a:pt x="436" y="183"/>
                  </a:lnTo>
                  <a:lnTo>
                    <a:pt x="506" y="158"/>
                  </a:lnTo>
                  <a:lnTo>
                    <a:pt x="580" y="135"/>
                  </a:lnTo>
                  <a:lnTo>
                    <a:pt x="658" y="112"/>
                  </a:lnTo>
                  <a:lnTo>
                    <a:pt x="739" y="92"/>
                  </a:lnTo>
                  <a:lnTo>
                    <a:pt x="824" y="74"/>
                  </a:lnTo>
                  <a:lnTo>
                    <a:pt x="912" y="57"/>
                  </a:lnTo>
                  <a:lnTo>
                    <a:pt x="1004" y="43"/>
                  </a:lnTo>
                  <a:lnTo>
                    <a:pt x="1098" y="30"/>
                  </a:lnTo>
                  <a:lnTo>
                    <a:pt x="1195" y="19"/>
                  </a:lnTo>
                  <a:lnTo>
                    <a:pt x="1295" y="11"/>
                  </a:lnTo>
                  <a:lnTo>
                    <a:pt x="1397" y="5"/>
                  </a:lnTo>
                  <a:lnTo>
                    <a:pt x="1500" y="2"/>
                  </a:lnTo>
                  <a:lnTo>
                    <a:pt x="1606" y="0"/>
                  </a:lnTo>
                  <a:close/>
                </a:path>
              </a:pathLst>
            </a:custGeom>
            <a:grpFill/>
            <a:ln w="0">
              <a:noFill/>
              <a:prstDash val="solid"/>
              <a:round/>
            </a:ln>
          </p:spPr>
          <p:txBody>
            <a:bodyPr vert="horz" wrap="square" lIns="91440" tIns="45720" rIns="91440" bIns="45720" numCol="1" anchor="t" anchorCtr="0" compatLnSpc="1"/>
            <a:p>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Freeform 183"/>
            <p:cNvSpPr/>
            <p:nvPr/>
          </p:nvSpPr>
          <p:spPr bwMode="auto">
            <a:xfrm>
              <a:off x="10059988" y="2917825"/>
              <a:ext cx="463550" cy="93663"/>
            </a:xfrm>
            <a:custGeom>
              <a:avLst/>
              <a:gdLst>
                <a:gd name="T0" fmla="*/ 87 w 3212"/>
                <a:gd name="T1" fmla="*/ 40 h 648"/>
                <a:gd name="T2" fmla="*/ 256 w 3212"/>
                <a:gd name="T3" fmla="*/ 114 h 648"/>
                <a:gd name="T4" fmla="*/ 442 w 3212"/>
                <a:gd name="T5" fmla="*/ 179 h 648"/>
                <a:gd name="T6" fmla="*/ 647 w 3212"/>
                <a:gd name="T7" fmla="*/ 233 h 648"/>
                <a:gd name="T8" fmla="*/ 869 w 3212"/>
                <a:gd name="T9" fmla="*/ 277 h 648"/>
                <a:gd name="T10" fmla="*/ 1103 w 3212"/>
                <a:gd name="T11" fmla="*/ 310 h 648"/>
                <a:gd name="T12" fmla="*/ 1349 w 3212"/>
                <a:gd name="T13" fmla="*/ 330 h 648"/>
                <a:gd name="T14" fmla="*/ 1606 w 3212"/>
                <a:gd name="T15" fmla="*/ 338 h 648"/>
                <a:gd name="T16" fmla="*/ 1862 w 3212"/>
                <a:gd name="T17" fmla="*/ 330 h 648"/>
                <a:gd name="T18" fmla="*/ 2109 w 3212"/>
                <a:gd name="T19" fmla="*/ 310 h 648"/>
                <a:gd name="T20" fmla="*/ 2343 w 3212"/>
                <a:gd name="T21" fmla="*/ 277 h 648"/>
                <a:gd name="T22" fmla="*/ 2564 w 3212"/>
                <a:gd name="T23" fmla="*/ 233 h 648"/>
                <a:gd name="T24" fmla="*/ 2769 w 3212"/>
                <a:gd name="T25" fmla="*/ 179 h 648"/>
                <a:gd name="T26" fmla="*/ 2957 w 3212"/>
                <a:gd name="T27" fmla="*/ 114 h 648"/>
                <a:gd name="T28" fmla="*/ 3125 w 3212"/>
                <a:gd name="T29" fmla="*/ 40 h 648"/>
                <a:gd name="T30" fmla="*/ 3209 w 3212"/>
                <a:gd name="T31" fmla="*/ 33 h 648"/>
                <a:gd name="T32" fmla="*/ 3209 w 3212"/>
                <a:gd name="T33" fmla="*/ 104 h 648"/>
                <a:gd name="T34" fmla="*/ 3182 w 3212"/>
                <a:gd name="T35" fmla="*/ 179 h 648"/>
                <a:gd name="T36" fmla="*/ 3130 w 3212"/>
                <a:gd name="T37" fmla="*/ 250 h 648"/>
                <a:gd name="T38" fmla="*/ 3055 w 3212"/>
                <a:gd name="T39" fmla="*/ 317 h 648"/>
                <a:gd name="T40" fmla="*/ 2958 w 3212"/>
                <a:gd name="T41" fmla="*/ 381 h 648"/>
                <a:gd name="T42" fmla="*/ 2841 w 3212"/>
                <a:gd name="T43" fmla="*/ 439 h 648"/>
                <a:gd name="T44" fmla="*/ 2706 w 3212"/>
                <a:gd name="T45" fmla="*/ 491 h 648"/>
                <a:gd name="T46" fmla="*/ 2554 w 3212"/>
                <a:gd name="T47" fmla="*/ 536 h 648"/>
                <a:gd name="T48" fmla="*/ 2388 w 3212"/>
                <a:gd name="T49" fmla="*/ 575 h 648"/>
                <a:gd name="T50" fmla="*/ 2208 w 3212"/>
                <a:gd name="T51" fmla="*/ 606 h 648"/>
                <a:gd name="T52" fmla="*/ 2016 w 3212"/>
                <a:gd name="T53" fmla="*/ 629 h 648"/>
                <a:gd name="T54" fmla="*/ 1815 w 3212"/>
                <a:gd name="T55" fmla="*/ 644 h 648"/>
                <a:gd name="T56" fmla="*/ 1606 w 3212"/>
                <a:gd name="T57" fmla="*/ 648 h 648"/>
                <a:gd name="T58" fmla="*/ 1397 w 3212"/>
                <a:gd name="T59" fmla="*/ 644 h 648"/>
                <a:gd name="T60" fmla="*/ 1195 w 3212"/>
                <a:gd name="T61" fmla="*/ 629 h 648"/>
                <a:gd name="T62" fmla="*/ 1004 w 3212"/>
                <a:gd name="T63" fmla="*/ 606 h 648"/>
                <a:gd name="T64" fmla="*/ 824 w 3212"/>
                <a:gd name="T65" fmla="*/ 575 h 648"/>
                <a:gd name="T66" fmla="*/ 658 w 3212"/>
                <a:gd name="T67" fmla="*/ 536 h 648"/>
                <a:gd name="T68" fmla="*/ 506 w 3212"/>
                <a:gd name="T69" fmla="*/ 491 h 648"/>
                <a:gd name="T70" fmla="*/ 371 w 3212"/>
                <a:gd name="T71" fmla="*/ 439 h 648"/>
                <a:gd name="T72" fmla="*/ 254 w 3212"/>
                <a:gd name="T73" fmla="*/ 381 h 648"/>
                <a:gd name="T74" fmla="*/ 157 w 3212"/>
                <a:gd name="T75" fmla="*/ 317 h 648"/>
                <a:gd name="T76" fmla="*/ 82 w 3212"/>
                <a:gd name="T77" fmla="*/ 250 h 648"/>
                <a:gd name="T78" fmla="*/ 30 w 3212"/>
                <a:gd name="T79" fmla="*/ 179 h 648"/>
                <a:gd name="T80" fmla="*/ 3 w 3212"/>
                <a:gd name="T81" fmla="*/ 104 h 648"/>
                <a:gd name="T82" fmla="*/ 3 w 3212"/>
                <a:gd name="T83" fmla="*/ 3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12" h="648">
                  <a:moveTo>
                    <a:pt x="11" y="0"/>
                  </a:moveTo>
                  <a:lnTo>
                    <a:pt x="87" y="40"/>
                  </a:lnTo>
                  <a:lnTo>
                    <a:pt x="169" y="78"/>
                  </a:lnTo>
                  <a:lnTo>
                    <a:pt x="256" y="114"/>
                  </a:lnTo>
                  <a:lnTo>
                    <a:pt x="346" y="147"/>
                  </a:lnTo>
                  <a:lnTo>
                    <a:pt x="442" y="179"/>
                  </a:lnTo>
                  <a:lnTo>
                    <a:pt x="543" y="207"/>
                  </a:lnTo>
                  <a:lnTo>
                    <a:pt x="647" y="233"/>
                  </a:lnTo>
                  <a:lnTo>
                    <a:pt x="756" y="257"/>
                  </a:lnTo>
                  <a:lnTo>
                    <a:pt x="869" y="277"/>
                  </a:lnTo>
                  <a:lnTo>
                    <a:pt x="985" y="295"/>
                  </a:lnTo>
                  <a:lnTo>
                    <a:pt x="1103" y="310"/>
                  </a:lnTo>
                  <a:lnTo>
                    <a:pt x="1225" y="322"/>
                  </a:lnTo>
                  <a:lnTo>
                    <a:pt x="1349" y="330"/>
                  </a:lnTo>
                  <a:lnTo>
                    <a:pt x="1477" y="336"/>
                  </a:lnTo>
                  <a:lnTo>
                    <a:pt x="1606" y="338"/>
                  </a:lnTo>
                  <a:lnTo>
                    <a:pt x="1735" y="336"/>
                  </a:lnTo>
                  <a:lnTo>
                    <a:pt x="1862" y="330"/>
                  </a:lnTo>
                  <a:lnTo>
                    <a:pt x="1987" y="322"/>
                  </a:lnTo>
                  <a:lnTo>
                    <a:pt x="2109" y="310"/>
                  </a:lnTo>
                  <a:lnTo>
                    <a:pt x="2228" y="295"/>
                  </a:lnTo>
                  <a:lnTo>
                    <a:pt x="2343" y="277"/>
                  </a:lnTo>
                  <a:lnTo>
                    <a:pt x="2455" y="257"/>
                  </a:lnTo>
                  <a:lnTo>
                    <a:pt x="2564" y="233"/>
                  </a:lnTo>
                  <a:lnTo>
                    <a:pt x="2669" y="207"/>
                  </a:lnTo>
                  <a:lnTo>
                    <a:pt x="2769" y="179"/>
                  </a:lnTo>
                  <a:lnTo>
                    <a:pt x="2865" y="147"/>
                  </a:lnTo>
                  <a:lnTo>
                    <a:pt x="2957" y="114"/>
                  </a:lnTo>
                  <a:lnTo>
                    <a:pt x="3044" y="78"/>
                  </a:lnTo>
                  <a:lnTo>
                    <a:pt x="3125" y="40"/>
                  </a:lnTo>
                  <a:lnTo>
                    <a:pt x="3202" y="0"/>
                  </a:lnTo>
                  <a:lnTo>
                    <a:pt x="3209" y="33"/>
                  </a:lnTo>
                  <a:lnTo>
                    <a:pt x="3212" y="66"/>
                  </a:lnTo>
                  <a:lnTo>
                    <a:pt x="3209" y="104"/>
                  </a:lnTo>
                  <a:lnTo>
                    <a:pt x="3199" y="142"/>
                  </a:lnTo>
                  <a:lnTo>
                    <a:pt x="3182" y="179"/>
                  </a:lnTo>
                  <a:lnTo>
                    <a:pt x="3159" y="215"/>
                  </a:lnTo>
                  <a:lnTo>
                    <a:pt x="3130" y="250"/>
                  </a:lnTo>
                  <a:lnTo>
                    <a:pt x="3096" y="284"/>
                  </a:lnTo>
                  <a:lnTo>
                    <a:pt x="3055" y="317"/>
                  </a:lnTo>
                  <a:lnTo>
                    <a:pt x="3009" y="350"/>
                  </a:lnTo>
                  <a:lnTo>
                    <a:pt x="2958" y="381"/>
                  </a:lnTo>
                  <a:lnTo>
                    <a:pt x="2902" y="410"/>
                  </a:lnTo>
                  <a:lnTo>
                    <a:pt x="2841" y="439"/>
                  </a:lnTo>
                  <a:lnTo>
                    <a:pt x="2775" y="465"/>
                  </a:lnTo>
                  <a:lnTo>
                    <a:pt x="2706" y="491"/>
                  </a:lnTo>
                  <a:lnTo>
                    <a:pt x="2632" y="514"/>
                  </a:lnTo>
                  <a:lnTo>
                    <a:pt x="2554" y="536"/>
                  </a:lnTo>
                  <a:lnTo>
                    <a:pt x="2472" y="557"/>
                  </a:lnTo>
                  <a:lnTo>
                    <a:pt x="2388" y="575"/>
                  </a:lnTo>
                  <a:lnTo>
                    <a:pt x="2299" y="592"/>
                  </a:lnTo>
                  <a:lnTo>
                    <a:pt x="2208" y="606"/>
                  </a:lnTo>
                  <a:lnTo>
                    <a:pt x="2114" y="619"/>
                  </a:lnTo>
                  <a:lnTo>
                    <a:pt x="2016" y="629"/>
                  </a:lnTo>
                  <a:lnTo>
                    <a:pt x="1917" y="638"/>
                  </a:lnTo>
                  <a:lnTo>
                    <a:pt x="1815" y="644"/>
                  </a:lnTo>
                  <a:lnTo>
                    <a:pt x="1712" y="647"/>
                  </a:lnTo>
                  <a:lnTo>
                    <a:pt x="1606" y="648"/>
                  </a:lnTo>
                  <a:lnTo>
                    <a:pt x="1500" y="647"/>
                  </a:lnTo>
                  <a:lnTo>
                    <a:pt x="1397" y="644"/>
                  </a:lnTo>
                  <a:lnTo>
                    <a:pt x="1295" y="638"/>
                  </a:lnTo>
                  <a:lnTo>
                    <a:pt x="1195" y="629"/>
                  </a:lnTo>
                  <a:lnTo>
                    <a:pt x="1098" y="619"/>
                  </a:lnTo>
                  <a:lnTo>
                    <a:pt x="1004" y="606"/>
                  </a:lnTo>
                  <a:lnTo>
                    <a:pt x="912" y="592"/>
                  </a:lnTo>
                  <a:lnTo>
                    <a:pt x="824" y="575"/>
                  </a:lnTo>
                  <a:lnTo>
                    <a:pt x="739" y="557"/>
                  </a:lnTo>
                  <a:lnTo>
                    <a:pt x="658" y="536"/>
                  </a:lnTo>
                  <a:lnTo>
                    <a:pt x="580" y="514"/>
                  </a:lnTo>
                  <a:lnTo>
                    <a:pt x="506" y="491"/>
                  </a:lnTo>
                  <a:lnTo>
                    <a:pt x="436" y="465"/>
                  </a:lnTo>
                  <a:lnTo>
                    <a:pt x="371" y="439"/>
                  </a:lnTo>
                  <a:lnTo>
                    <a:pt x="310" y="410"/>
                  </a:lnTo>
                  <a:lnTo>
                    <a:pt x="254" y="381"/>
                  </a:lnTo>
                  <a:lnTo>
                    <a:pt x="203" y="350"/>
                  </a:lnTo>
                  <a:lnTo>
                    <a:pt x="157" y="317"/>
                  </a:lnTo>
                  <a:lnTo>
                    <a:pt x="116" y="284"/>
                  </a:lnTo>
                  <a:lnTo>
                    <a:pt x="82" y="250"/>
                  </a:lnTo>
                  <a:lnTo>
                    <a:pt x="53" y="215"/>
                  </a:lnTo>
                  <a:lnTo>
                    <a:pt x="30" y="179"/>
                  </a:lnTo>
                  <a:lnTo>
                    <a:pt x="13" y="142"/>
                  </a:lnTo>
                  <a:lnTo>
                    <a:pt x="3" y="104"/>
                  </a:lnTo>
                  <a:lnTo>
                    <a:pt x="0" y="66"/>
                  </a:lnTo>
                  <a:lnTo>
                    <a:pt x="3" y="33"/>
                  </a:lnTo>
                  <a:lnTo>
                    <a:pt x="11" y="0"/>
                  </a:lnTo>
                  <a:close/>
                </a:path>
              </a:pathLst>
            </a:custGeom>
            <a:grpFill/>
            <a:ln w="0">
              <a:noFill/>
              <a:prstDash val="solid"/>
              <a:round/>
            </a:ln>
          </p:spPr>
          <p:txBody>
            <a:bodyPr vert="horz" wrap="square" lIns="91440" tIns="45720" rIns="91440" bIns="45720" numCol="1" anchor="t" anchorCtr="0" compatLnSpc="1"/>
            <a:p>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Freeform 184"/>
            <p:cNvSpPr/>
            <p:nvPr/>
          </p:nvSpPr>
          <p:spPr bwMode="auto">
            <a:xfrm>
              <a:off x="10059988" y="2995613"/>
              <a:ext cx="463550" cy="93663"/>
            </a:xfrm>
            <a:custGeom>
              <a:avLst/>
              <a:gdLst>
                <a:gd name="T0" fmla="*/ 87 w 3212"/>
                <a:gd name="T1" fmla="*/ 40 h 647"/>
                <a:gd name="T2" fmla="*/ 256 w 3212"/>
                <a:gd name="T3" fmla="*/ 114 h 647"/>
                <a:gd name="T4" fmla="*/ 442 w 3212"/>
                <a:gd name="T5" fmla="*/ 178 h 647"/>
                <a:gd name="T6" fmla="*/ 647 w 3212"/>
                <a:gd name="T7" fmla="*/ 233 h 647"/>
                <a:gd name="T8" fmla="*/ 869 w 3212"/>
                <a:gd name="T9" fmla="*/ 277 h 647"/>
                <a:gd name="T10" fmla="*/ 1103 w 3212"/>
                <a:gd name="T11" fmla="*/ 310 h 647"/>
                <a:gd name="T12" fmla="*/ 1349 w 3212"/>
                <a:gd name="T13" fmla="*/ 330 h 647"/>
                <a:gd name="T14" fmla="*/ 1606 w 3212"/>
                <a:gd name="T15" fmla="*/ 337 h 647"/>
                <a:gd name="T16" fmla="*/ 1862 w 3212"/>
                <a:gd name="T17" fmla="*/ 330 h 647"/>
                <a:gd name="T18" fmla="*/ 2109 w 3212"/>
                <a:gd name="T19" fmla="*/ 310 h 647"/>
                <a:gd name="T20" fmla="*/ 2343 w 3212"/>
                <a:gd name="T21" fmla="*/ 277 h 647"/>
                <a:gd name="T22" fmla="*/ 2564 w 3212"/>
                <a:gd name="T23" fmla="*/ 233 h 647"/>
                <a:gd name="T24" fmla="*/ 2769 w 3212"/>
                <a:gd name="T25" fmla="*/ 178 h 647"/>
                <a:gd name="T26" fmla="*/ 2957 w 3212"/>
                <a:gd name="T27" fmla="*/ 114 h 647"/>
                <a:gd name="T28" fmla="*/ 3125 w 3212"/>
                <a:gd name="T29" fmla="*/ 40 h 647"/>
                <a:gd name="T30" fmla="*/ 3209 w 3212"/>
                <a:gd name="T31" fmla="*/ 33 h 647"/>
                <a:gd name="T32" fmla="*/ 3209 w 3212"/>
                <a:gd name="T33" fmla="*/ 104 h 647"/>
                <a:gd name="T34" fmla="*/ 3182 w 3212"/>
                <a:gd name="T35" fmla="*/ 178 h 647"/>
                <a:gd name="T36" fmla="*/ 3130 w 3212"/>
                <a:gd name="T37" fmla="*/ 250 h 647"/>
                <a:gd name="T38" fmla="*/ 3055 w 3212"/>
                <a:gd name="T39" fmla="*/ 317 h 647"/>
                <a:gd name="T40" fmla="*/ 2958 w 3212"/>
                <a:gd name="T41" fmla="*/ 380 h 647"/>
                <a:gd name="T42" fmla="*/ 2841 w 3212"/>
                <a:gd name="T43" fmla="*/ 438 h 647"/>
                <a:gd name="T44" fmla="*/ 2706 w 3212"/>
                <a:gd name="T45" fmla="*/ 490 h 647"/>
                <a:gd name="T46" fmla="*/ 2554 w 3212"/>
                <a:gd name="T47" fmla="*/ 535 h 647"/>
                <a:gd name="T48" fmla="*/ 2388 w 3212"/>
                <a:gd name="T49" fmla="*/ 574 h 647"/>
                <a:gd name="T50" fmla="*/ 2208 w 3212"/>
                <a:gd name="T51" fmla="*/ 605 h 647"/>
                <a:gd name="T52" fmla="*/ 2016 w 3212"/>
                <a:gd name="T53" fmla="*/ 628 h 647"/>
                <a:gd name="T54" fmla="*/ 1815 w 3212"/>
                <a:gd name="T55" fmla="*/ 643 h 647"/>
                <a:gd name="T56" fmla="*/ 1606 w 3212"/>
                <a:gd name="T57" fmla="*/ 647 h 647"/>
                <a:gd name="T58" fmla="*/ 1397 w 3212"/>
                <a:gd name="T59" fmla="*/ 643 h 647"/>
                <a:gd name="T60" fmla="*/ 1195 w 3212"/>
                <a:gd name="T61" fmla="*/ 628 h 647"/>
                <a:gd name="T62" fmla="*/ 1004 w 3212"/>
                <a:gd name="T63" fmla="*/ 605 h 647"/>
                <a:gd name="T64" fmla="*/ 824 w 3212"/>
                <a:gd name="T65" fmla="*/ 574 h 647"/>
                <a:gd name="T66" fmla="*/ 658 w 3212"/>
                <a:gd name="T67" fmla="*/ 535 h 647"/>
                <a:gd name="T68" fmla="*/ 506 w 3212"/>
                <a:gd name="T69" fmla="*/ 490 h 647"/>
                <a:gd name="T70" fmla="*/ 371 w 3212"/>
                <a:gd name="T71" fmla="*/ 438 h 647"/>
                <a:gd name="T72" fmla="*/ 254 w 3212"/>
                <a:gd name="T73" fmla="*/ 380 h 647"/>
                <a:gd name="T74" fmla="*/ 157 w 3212"/>
                <a:gd name="T75" fmla="*/ 317 h 647"/>
                <a:gd name="T76" fmla="*/ 82 w 3212"/>
                <a:gd name="T77" fmla="*/ 250 h 647"/>
                <a:gd name="T78" fmla="*/ 30 w 3212"/>
                <a:gd name="T79" fmla="*/ 178 h 647"/>
                <a:gd name="T80" fmla="*/ 3 w 3212"/>
                <a:gd name="T81" fmla="*/ 104 h 647"/>
                <a:gd name="T82" fmla="*/ 3 w 3212"/>
                <a:gd name="T83" fmla="*/ 33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12" h="647">
                  <a:moveTo>
                    <a:pt x="11" y="0"/>
                  </a:moveTo>
                  <a:lnTo>
                    <a:pt x="87" y="40"/>
                  </a:lnTo>
                  <a:lnTo>
                    <a:pt x="169" y="78"/>
                  </a:lnTo>
                  <a:lnTo>
                    <a:pt x="256" y="114"/>
                  </a:lnTo>
                  <a:lnTo>
                    <a:pt x="346" y="147"/>
                  </a:lnTo>
                  <a:lnTo>
                    <a:pt x="442" y="178"/>
                  </a:lnTo>
                  <a:lnTo>
                    <a:pt x="543" y="207"/>
                  </a:lnTo>
                  <a:lnTo>
                    <a:pt x="647" y="233"/>
                  </a:lnTo>
                  <a:lnTo>
                    <a:pt x="756" y="257"/>
                  </a:lnTo>
                  <a:lnTo>
                    <a:pt x="869" y="277"/>
                  </a:lnTo>
                  <a:lnTo>
                    <a:pt x="985" y="295"/>
                  </a:lnTo>
                  <a:lnTo>
                    <a:pt x="1103" y="310"/>
                  </a:lnTo>
                  <a:lnTo>
                    <a:pt x="1225" y="322"/>
                  </a:lnTo>
                  <a:lnTo>
                    <a:pt x="1349" y="330"/>
                  </a:lnTo>
                  <a:lnTo>
                    <a:pt x="1477" y="335"/>
                  </a:lnTo>
                  <a:lnTo>
                    <a:pt x="1606" y="337"/>
                  </a:lnTo>
                  <a:lnTo>
                    <a:pt x="1735" y="335"/>
                  </a:lnTo>
                  <a:lnTo>
                    <a:pt x="1862" y="330"/>
                  </a:lnTo>
                  <a:lnTo>
                    <a:pt x="1987" y="322"/>
                  </a:lnTo>
                  <a:lnTo>
                    <a:pt x="2109" y="310"/>
                  </a:lnTo>
                  <a:lnTo>
                    <a:pt x="2228" y="295"/>
                  </a:lnTo>
                  <a:lnTo>
                    <a:pt x="2343" y="277"/>
                  </a:lnTo>
                  <a:lnTo>
                    <a:pt x="2455" y="257"/>
                  </a:lnTo>
                  <a:lnTo>
                    <a:pt x="2564" y="233"/>
                  </a:lnTo>
                  <a:lnTo>
                    <a:pt x="2669" y="207"/>
                  </a:lnTo>
                  <a:lnTo>
                    <a:pt x="2769" y="178"/>
                  </a:lnTo>
                  <a:lnTo>
                    <a:pt x="2865" y="147"/>
                  </a:lnTo>
                  <a:lnTo>
                    <a:pt x="2957" y="114"/>
                  </a:lnTo>
                  <a:lnTo>
                    <a:pt x="3044" y="78"/>
                  </a:lnTo>
                  <a:lnTo>
                    <a:pt x="3125" y="40"/>
                  </a:lnTo>
                  <a:lnTo>
                    <a:pt x="3202" y="0"/>
                  </a:lnTo>
                  <a:lnTo>
                    <a:pt x="3209" y="33"/>
                  </a:lnTo>
                  <a:lnTo>
                    <a:pt x="3212" y="66"/>
                  </a:lnTo>
                  <a:lnTo>
                    <a:pt x="3209" y="104"/>
                  </a:lnTo>
                  <a:lnTo>
                    <a:pt x="3199" y="142"/>
                  </a:lnTo>
                  <a:lnTo>
                    <a:pt x="3182" y="178"/>
                  </a:lnTo>
                  <a:lnTo>
                    <a:pt x="3159" y="215"/>
                  </a:lnTo>
                  <a:lnTo>
                    <a:pt x="3130" y="250"/>
                  </a:lnTo>
                  <a:lnTo>
                    <a:pt x="3096" y="284"/>
                  </a:lnTo>
                  <a:lnTo>
                    <a:pt x="3055" y="317"/>
                  </a:lnTo>
                  <a:lnTo>
                    <a:pt x="3009" y="349"/>
                  </a:lnTo>
                  <a:lnTo>
                    <a:pt x="2958" y="380"/>
                  </a:lnTo>
                  <a:lnTo>
                    <a:pt x="2902" y="409"/>
                  </a:lnTo>
                  <a:lnTo>
                    <a:pt x="2841" y="438"/>
                  </a:lnTo>
                  <a:lnTo>
                    <a:pt x="2775" y="464"/>
                  </a:lnTo>
                  <a:lnTo>
                    <a:pt x="2706" y="490"/>
                  </a:lnTo>
                  <a:lnTo>
                    <a:pt x="2632" y="513"/>
                  </a:lnTo>
                  <a:lnTo>
                    <a:pt x="2554" y="535"/>
                  </a:lnTo>
                  <a:lnTo>
                    <a:pt x="2472" y="556"/>
                  </a:lnTo>
                  <a:lnTo>
                    <a:pt x="2388" y="574"/>
                  </a:lnTo>
                  <a:lnTo>
                    <a:pt x="2299" y="591"/>
                  </a:lnTo>
                  <a:lnTo>
                    <a:pt x="2208" y="605"/>
                  </a:lnTo>
                  <a:lnTo>
                    <a:pt x="2114" y="618"/>
                  </a:lnTo>
                  <a:lnTo>
                    <a:pt x="2016" y="628"/>
                  </a:lnTo>
                  <a:lnTo>
                    <a:pt x="1917" y="637"/>
                  </a:lnTo>
                  <a:lnTo>
                    <a:pt x="1815" y="643"/>
                  </a:lnTo>
                  <a:lnTo>
                    <a:pt x="1712" y="646"/>
                  </a:lnTo>
                  <a:lnTo>
                    <a:pt x="1606" y="647"/>
                  </a:lnTo>
                  <a:lnTo>
                    <a:pt x="1500" y="646"/>
                  </a:lnTo>
                  <a:lnTo>
                    <a:pt x="1397" y="643"/>
                  </a:lnTo>
                  <a:lnTo>
                    <a:pt x="1295" y="637"/>
                  </a:lnTo>
                  <a:lnTo>
                    <a:pt x="1195" y="628"/>
                  </a:lnTo>
                  <a:lnTo>
                    <a:pt x="1098" y="618"/>
                  </a:lnTo>
                  <a:lnTo>
                    <a:pt x="1004" y="605"/>
                  </a:lnTo>
                  <a:lnTo>
                    <a:pt x="912" y="591"/>
                  </a:lnTo>
                  <a:lnTo>
                    <a:pt x="824" y="574"/>
                  </a:lnTo>
                  <a:lnTo>
                    <a:pt x="739" y="556"/>
                  </a:lnTo>
                  <a:lnTo>
                    <a:pt x="658" y="535"/>
                  </a:lnTo>
                  <a:lnTo>
                    <a:pt x="580" y="513"/>
                  </a:lnTo>
                  <a:lnTo>
                    <a:pt x="506" y="490"/>
                  </a:lnTo>
                  <a:lnTo>
                    <a:pt x="436" y="464"/>
                  </a:lnTo>
                  <a:lnTo>
                    <a:pt x="371" y="438"/>
                  </a:lnTo>
                  <a:lnTo>
                    <a:pt x="310" y="409"/>
                  </a:lnTo>
                  <a:lnTo>
                    <a:pt x="254" y="380"/>
                  </a:lnTo>
                  <a:lnTo>
                    <a:pt x="203" y="349"/>
                  </a:lnTo>
                  <a:lnTo>
                    <a:pt x="157" y="317"/>
                  </a:lnTo>
                  <a:lnTo>
                    <a:pt x="116" y="284"/>
                  </a:lnTo>
                  <a:lnTo>
                    <a:pt x="82" y="250"/>
                  </a:lnTo>
                  <a:lnTo>
                    <a:pt x="53" y="215"/>
                  </a:lnTo>
                  <a:lnTo>
                    <a:pt x="30" y="178"/>
                  </a:lnTo>
                  <a:lnTo>
                    <a:pt x="13" y="142"/>
                  </a:lnTo>
                  <a:lnTo>
                    <a:pt x="3" y="104"/>
                  </a:lnTo>
                  <a:lnTo>
                    <a:pt x="0" y="66"/>
                  </a:lnTo>
                  <a:lnTo>
                    <a:pt x="3" y="33"/>
                  </a:lnTo>
                  <a:lnTo>
                    <a:pt x="11" y="0"/>
                  </a:lnTo>
                  <a:close/>
                </a:path>
              </a:pathLst>
            </a:custGeom>
            <a:grpFill/>
            <a:ln w="0">
              <a:noFill/>
              <a:prstDash val="solid"/>
              <a:round/>
            </a:ln>
          </p:spPr>
          <p:txBody>
            <a:bodyPr vert="horz" wrap="square" lIns="91440" tIns="45720" rIns="91440" bIns="45720" numCol="1" anchor="t" anchorCtr="0" compatLnSpc="1"/>
            <a:p>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Freeform 185"/>
            <p:cNvSpPr/>
            <p:nvPr/>
          </p:nvSpPr>
          <p:spPr bwMode="auto">
            <a:xfrm>
              <a:off x="10059988" y="3074988"/>
              <a:ext cx="463550" cy="92075"/>
            </a:xfrm>
            <a:custGeom>
              <a:avLst/>
              <a:gdLst>
                <a:gd name="T0" fmla="*/ 87 w 3212"/>
                <a:gd name="T1" fmla="*/ 40 h 647"/>
                <a:gd name="T2" fmla="*/ 256 w 3212"/>
                <a:gd name="T3" fmla="*/ 113 h 647"/>
                <a:gd name="T4" fmla="*/ 442 w 3212"/>
                <a:gd name="T5" fmla="*/ 178 h 647"/>
                <a:gd name="T6" fmla="*/ 647 w 3212"/>
                <a:gd name="T7" fmla="*/ 233 h 647"/>
                <a:gd name="T8" fmla="*/ 869 w 3212"/>
                <a:gd name="T9" fmla="*/ 277 h 647"/>
                <a:gd name="T10" fmla="*/ 1103 w 3212"/>
                <a:gd name="T11" fmla="*/ 310 h 647"/>
                <a:gd name="T12" fmla="*/ 1349 w 3212"/>
                <a:gd name="T13" fmla="*/ 330 h 647"/>
                <a:gd name="T14" fmla="*/ 1606 w 3212"/>
                <a:gd name="T15" fmla="*/ 337 h 647"/>
                <a:gd name="T16" fmla="*/ 1862 w 3212"/>
                <a:gd name="T17" fmla="*/ 330 h 647"/>
                <a:gd name="T18" fmla="*/ 2109 w 3212"/>
                <a:gd name="T19" fmla="*/ 310 h 647"/>
                <a:gd name="T20" fmla="*/ 2343 w 3212"/>
                <a:gd name="T21" fmla="*/ 277 h 647"/>
                <a:gd name="T22" fmla="*/ 2564 w 3212"/>
                <a:gd name="T23" fmla="*/ 233 h 647"/>
                <a:gd name="T24" fmla="*/ 2769 w 3212"/>
                <a:gd name="T25" fmla="*/ 178 h 647"/>
                <a:gd name="T26" fmla="*/ 2957 w 3212"/>
                <a:gd name="T27" fmla="*/ 113 h 647"/>
                <a:gd name="T28" fmla="*/ 3125 w 3212"/>
                <a:gd name="T29" fmla="*/ 40 h 647"/>
                <a:gd name="T30" fmla="*/ 3209 w 3212"/>
                <a:gd name="T31" fmla="*/ 32 h 647"/>
                <a:gd name="T32" fmla="*/ 3209 w 3212"/>
                <a:gd name="T33" fmla="*/ 103 h 647"/>
                <a:gd name="T34" fmla="*/ 3182 w 3212"/>
                <a:gd name="T35" fmla="*/ 178 h 647"/>
                <a:gd name="T36" fmla="*/ 3130 w 3212"/>
                <a:gd name="T37" fmla="*/ 249 h 647"/>
                <a:gd name="T38" fmla="*/ 3055 w 3212"/>
                <a:gd name="T39" fmla="*/ 316 h 647"/>
                <a:gd name="T40" fmla="*/ 2958 w 3212"/>
                <a:gd name="T41" fmla="*/ 379 h 647"/>
                <a:gd name="T42" fmla="*/ 2841 w 3212"/>
                <a:gd name="T43" fmla="*/ 437 h 647"/>
                <a:gd name="T44" fmla="*/ 2706 w 3212"/>
                <a:gd name="T45" fmla="*/ 489 h 647"/>
                <a:gd name="T46" fmla="*/ 2554 w 3212"/>
                <a:gd name="T47" fmla="*/ 535 h 647"/>
                <a:gd name="T48" fmla="*/ 2388 w 3212"/>
                <a:gd name="T49" fmla="*/ 574 h 647"/>
                <a:gd name="T50" fmla="*/ 2208 w 3212"/>
                <a:gd name="T51" fmla="*/ 605 h 647"/>
                <a:gd name="T52" fmla="*/ 2016 w 3212"/>
                <a:gd name="T53" fmla="*/ 628 h 647"/>
                <a:gd name="T54" fmla="*/ 1815 w 3212"/>
                <a:gd name="T55" fmla="*/ 642 h 647"/>
                <a:gd name="T56" fmla="*/ 1606 w 3212"/>
                <a:gd name="T57" fmla="*/ 647 h 647"/>
                <a:gd name="T58" fmla="*/ 1397 w 3212"/>
                <a:gd name="T59" fmla="*/ 642 h 647"/>
                <a:gd name="T60" fmla="*/ 1195 w 3212"/>
                <a:gd name="T61" fmla="*/ 628 h 647"/>
                <a:gd name="T62" fmla="*/ 1004 w 3212"/>
                <a:gd name="T63" fmla="*/ 605 h 647"/>
                <a:gd name="T64" fmla="*/ 824 w 3212"/>
                <a:gd name="T65" fmla="*/ 574 h 647"/>
                <a:gd name="T66" fmla="*/ 658 w 3212"/>
                <a:gd name="T67" fmla="*/ 535 h 647"/>
                <a:gd name="T68" fmla="*/ 506 w 3212"/>
                <a:gd name="T69" fmla="*/ 489 h 647"/>
                <a:gd name="T70" fmla="*/ 371 w 3212"/>
                <a:gd name="T71" fmla="*/ 437 h 647"/>
                <a:gd name="T72" fmla="*/ 254 w 3212"/>
                <a:gd name="T73" fmla="*/ 379 h 647"/>
                <a:gd name="T74" fmla="*/ 157 w 3212"/>
                <a:gd name="T75" fmla="*/ 316 h 647"/>
                <a:gd name="T76" fmla="*/ 82 w 3212"/>
                <a:gd name="T77" fmla="*/ 249 h 647"/>
                <a:gd name="T78" fmla="*/ 30 w 3212"/>
                <a:gd name="T79" fmla="*/ 178 h 647"/>
                <a:gd name="T80" fmla="*/ 3 w 3212"/>
                <a:gd name="T81" fmla="*/ 103 h 647"/>
                <a:gd name="T82" fmla="*/ 3 w 3212"/>
                <a:gd name="T83" fmla="*/ 32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12" h="647">
                  <a:moveTo>
                    <a:pt x="11" y="0"/>
                  </a:moveTo>
                  <a:lnTo>
                    <a:pt x="87" y="40"/>
                  </a:lnTo>
                  <a:lnTo>
                    <a:pt x="169" y="78"/>
                  </a:lnTo>
                  <a:lnTo>
                    <a:pt x="256" y="113"/>
                  </a:lnTo>
                  <a:lnTo>
                    <a:pt x="346" y="147"/>
                  </a:lnTo>
                  <a:lnTo>
                    <a:pt x="442" y="178"/>
                  </a:lnTo>
                  <a:lnTo>
                    <a:pt x="543" y="207"/>
                  </a:lnTo>
                  <a:lnTo>
                    <a:pt x="647" y="233"/>
                  </a:lnTo>
                  <a:lnTo>
                    <a:pt x="756" y="257"/>
                  </a:lnTo>
                  <a:lnTo>
                    <a:pt x="869" y="277"/>
                  </a:lnTo>
                  <a:lnTo>
                    <a:pt x="985" y="295"/>
                  </a:lnTo>
                  <a:lnTo>
                    <a:pt x="1103" y="310"/>
                  </a:lnTo>
                  <a:lnTo>
                    <a:pt x="1225" y="322"/>
                  </a:lnTo>
                  <a:lnTo>
                    <a:pt x="1349" y="330"/>
                  </a:lnTo>
                  <a:lnTo>
                    <a:pt x="1477" y="335"/>
                  </a:lnTo>
                  <a:lnTo>
                    <a:pt x="1606" y="337"/>
                  </a:lnTo>
                  <a:lnTo>
                    <a:pt x="1735" y="335"/>
                  </a:lnTo>
                  <a:lnTo>
                    <a:pt x="1862" y="330"/>
                  </a:lnTo>
                  <a:lnTo>
                    <a:pt x="1987" y="322"/>
                  </a:lnTo>
                  <a:lnTo>
                    <a:pt x="2109" y="310"/>
                  </a:lnTo>
                  <a:lnTo>
                    <a:pt x="2228" y="295"/>
                  </a:lnTo>
                  <a:lnTo>
                    <a:pt x="2343" y="277"/>
                  </a:lnTo>
                  <a:lnTo>
                    <a:pt x="2455" y="257"/>
                  </a:lnTo>
                  <a:lnTo>
                    <a:pt x="2564" y="233"/>
                  </a:lnTo>
                  <a:lnTo>
                    <a:pt x="2669" y="207"/>
                  </a:lnTo>
                  <a:lnTo>
                    <a:pt x="2769" y="178"/>
                  </a:lnTo>
                  <a:lnTo>
                    <a:pt x="2865" y="147"/>
                  </a:lnTo>
                  <a:lnTo>
                    <a:pt x="2957" y="113"/>
                  </a:lnTo>
                  <a:lnTo>
                    <a:pt x="3044" y="78"/>
                  </a:lnTo>
                  <a:lnTo>
                    <a:pt x="3125" y="40"/>
                  </a:lnTo>
                  <a:lnTo>
                    <a:pt x="3202" y="0"/>
                  </a:lnTo>
                  <a:lnTo>
                    <a:pt x="3209" y="32"/>
                  </a:lnTo>
                  <a:lnTo>
                    <a:pt x="3212" y="65"/>
                  </a:lnTo>
                  <a:lnTo>
                    <a:pt x="3209" y="103"/>
                  </a:lnTo>
                  <a:lnTo>
                    <a:pt x="3199" y="141"/>
                  </a:lnTo>
                  <a:lnTo>
                    <a:pt x="3182" y="178"/>
                  </a:lnTo>
                  <a:lnTo>
                    <a:pt x="3159" y="214"/>
                  </a:lnTo>
                  <a:lnTo>
                    <a:pt x="3130" y="249"/>
                  </a:lnTo>
                  <a:lnTo>
                    <a:pt x="3096" y="283"/>
                  </a:lnTo>
                  <a:lnTo>
                    <a:pt x="3055" y="316"/>
                  </a:lnTo>
                  <a:lnTo>
                    <a:pt x="3009" y="348"/>
                  </a:lnTo>
                  <a:lnTo>
                    <a:pt x="2958" y="379"/>
                  </a:lnTo>
                  <a:lnTo>
                    <a:pt x="2902" y="409"/>
                  </a:lnTo>
                  <a:lnTo>
                    <a:pt x="2841" y="437"/>
                  </a:lnTo>
                  <a:lnTo>
                    <a:pt x="2775" y="464"/>
                  </a:lnTo>
                  <a:lnTo>
                    <a:pt x="2706" y="489"/>
                  </a:lnTo>
                  <a:lnTo>
                    <a:pt x="2632" y="513"/>
                  </a:lnTo>
                  <a:lnTo>
                    <a:pt x="2554" y="535"/>
                  </a:lnTo>
                  <a:lnTo>
                    <a:pt x="2472" y="555"/>
                  </a:lnTo>
                  <a:lnTo>
                    <a:pt x="2388" y="574"/>
                  </a:lnTo>
                  <a:lnTo>
                    <a:pt x="2299" y="590"/>
                  </a:lnTo>
                  <a:lnTo>
                    <a:pt x="2208" y="605"/>
                  </a:lnTo>
                  <a:lnTo>
                    <a:pt x="2114" y="618"/>
                  </a:lnTo>
                  <a:lnTo>
                    <a:pt x="2016" y="628"/>
                  </a:lnTo>
                  <a:lnTo>
                    <a:pt x="1917" y="636"/>
                  </a:lnTo>
                  <a:lnTo>
                    <a:pt x="1815" y="642"/>
                  </a:lnTo>
                  <a:lnTo>
                    <a:pt x="1712" y="646"/>
                  </a:lnTo>
                  <a:lnTo>
                    <a:pt x="1606" y="647"/>
                  </a:lnTo>
                  <a:lnTo>
                    <a:pt x="1500" y="646"/>
                  </a:lnTo>
                  <a:lnTo>
                    <a:pt x="1397" y="642"/>
                  </a:lnTo>
                  <a:lnTo>
                    <a:pt x="1295" y="636"/>
                  </a:lnTo>
                  <a:lnTo>
                    <a:pt x="1195" y="628"/>
                  </a:lnTo>
                  <a:lnTo>
                    <a:pt x="1098" y="618"/>
                  </a:lnTo>
                  <a:lnTo>
                    <a:pt x="1004" y="605"/>
                  </a:lnTo>
                  <a:lnTo>
                    <a:pt x="912" y="590"/>
                  </a:lnTo>
                  <a:lnTo>
                    <a:pt x="824" y="574"/>
                  </a:lnTo>
                  <a:lnTo>
                    <a:pt x="739" y="555"/>
                  </a:lnTo>
                  <a:lnTo>
                    <a:pt x="658" y="535"/>
                  </a:lnTo>
                  <a:lnTo>
                    <a:pt x="580" y="513"/>
                  </a:lnTo>
                  <a:lnTo>
                    <a:pt x="506" y="489"/>
                  </a:lnTo>
                  <a:lnTo>
                    <a:pt x="436" y="464"/>
                  </a:lnTo>
                  <a:lnTo>
                    <a:pt x="371" y="437"/>
                  </a:lnTo>
                  <a:lnTo>
                    <a:pt x="310" y="409"/>
                  </a:lnTo>
                  <a:lnTo>
                    <a:pt x="254" y="379"/>
                  </a:lnTo>
                  <a:lnTo>
                    <a:pt x="203" y="348"/>
                  </a:lnTo>
                  <a:lnTo>
                    <a:pt x="157" y="316"/>
                  </a:lnTo>
                  <a:lnTo>
                    <a:pt x="116" y="283"/>
                  </a:lnTo>
                  <a:lnTo>
                    <a:pt x="82" y="249"/>
                  </a:lnTo>
                  <a:lnTo>
                    <a:pt x="53" y="214"/>
                  </a:lnTo>
                  <a:lnTo>
                    <a:pt x="30" y="178"/>
                  </a:lnTo>
                  <a:lnTo>
                    <a:pt x="13" y="141"/>
                  </a:lnTo>
                  <a:lnTo>
                    <a:pt x="3" y="103"/>
                  </a:lnTo>
                  <a:lnTo>
                    <a:pt x="0" y="65"/>
                  </a:lnTo>
                  <a:lnTo>
                    <a:pt x="3" y="32"/>
                  </a:lnTo>
                  <a:lnTo>
                    <a:pt x="11" y="0"/>
                  </a:lnTo>
                  <a:close/>
                </a:path>
              </a:pathLst>
            </a:custGeom>
            <a:grpFill/>
            <a:ln w="0">
              <a:noFill/>
              <a:prstDash val="solid"/>
              <a:round/>
            </a:ln>
          </p:spPr>
          <p:txBody>
            <a:bodyPr vert="horz" wrap="square" lIns="91440" tIns="45720" rIns="91440" bIns="45720" numCol="1" anchor="t" anchorCtr="0" compatLnSpc="1"/>
            <a:p>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Group 147"/>
          <p:cNvGrpSpPr/>
          <p:nvPr/>
        </p:nvGrpSpPr>
        <p:grpSpPr>
          <a:xfrm>
            <a:off x="10426793" y="2774593"/>
            <a:ext cx="590808" cy="584478"/>
            <a:chOff x="2587625" y="4291013"/>
            <a:chExt cx="444500" cy="439738"/>
          </a:xfrm>
          <a:solidFill>
            <a:schemeClr val="accent1"/>
          </a:solidFill>
        </p:grpSpPr>
        <p:sp>
          <p:nvSpPr>
            <p:cNvPr id="40" name="Freeform 290"/>
            <p:cNvSpPr>
              <a:spLocks noEditPoints="1"/>
            </p:cNvSpPr>
            <p:nvPr/>
          </p:nvSpPr>
          <p:spPr bwMode="auto">
            <a:xfrm>
              <a:off x="2790825" y="4491038"/>
              <a:ext cx="241300" cy="239713"/>
            </a:xfrm>
            <a:custGeom>
              <a:avLst/>
              <a:gdLst>
                <a:gd name="T0" fmla="*/ 582 w 1676"/>
                <a:gd name="T1" fmla="*/ 282 h 1813"/>
                <a:gd name="T2" fmla="*/ 453 w 1676"/>
                <a:gd name="T3" fmla="*/ 343 h 1813"/>
                <a:gd name="T4" fmla="*/ 344 w 1676"/>
                <a:gd name="T5" fmla="*/ 449 h 1813"/>
                <a:gd name="T6" fmla="*/ 274 w 1676"/>
                <a:gd name="T7" fmla="*/ 582 h 1813"/>
                <a:gd name="T8" fmla="*/ 246 w 1676"/>
                <a:gd name="T9" fmla="*/ 729 h 1813"/>
                <a:gd name="T10" fmla="*/ 260 w 1676"/>
                <a:gd name="T11" fmla="*/ 878 h 1813"/>
                <a:gd name="T12" fmla="*/ 316 w 1676"/>
                <a:gd name="T13" fmla="*/ 1018 h 1813"/>
                <a:gd name="T14" fmla="*/ 414 w 1676"/>
                <a:gd name="T15" fmla="*/ 1136 h 1813"/>
                <a:gd name="T16" fmla="*/ 538 w 1676"/>
                <a:gd name="T17" fmla="*/ 1212 h 1813"/>
                <a:gd name="T18" fmla="*/ 673 w 1676"/>
                <a:gd name="T19" fmla="*/ 1242 h 1813"/>
                <a:gd name="T20" fmla="*/ 811 w 1676"/>
                <a:gd name="T21" fmla="*/ 1227 h 1813"/>
                <a:gd name="T22" fmla="*/ 941 w 1676"/>
                <a:gd name="T23" fmla="*/ 1166 h 1813"/>
                <a:gd name="T24" fmla="*/ 1049 w 1676"/>
                <a:gd name="T25" fmla="*/ 1061 h 1813"/>
                <a:gd name="T26" fmla="*/ 1119 w 1676"/>
                <a:gd name="T27" fmla="*/ 927 h 1813"/>
                <a:gd name="T28" fmla="*/ 1147 w 1676"/>
                <a:gd name="T29" fmla="*/ 779 h 1813"/>
                <a:gd name="T30" fmla="*/ 1133 w 1676"/>
                <a:gd name="T31" fmla="*/ 630 h 1813"/>
                <a:gd name="T32" fmla="*/ 1077 w 1676"/>
                <a:gd name="T33" fmla="*/ 491 h 1813"/>
                <a:gd name="T34" fmla="*/ 980 w 1676"/>
                <a:gd name="T35" fmla="*/ 374 h 1813"/>
                <a:gd name="T36" fmla="*/ 855 w 1676"/>
                <a:gd name="T37" fmla="*/ 298 h 1813"/>
                <a:gd name="T38" fmla="*/ 720 w 1676"/>
                <a:gd name="T39" fmla="*/ 267 h 1813"/>
                <a:gd name="T40" fmla="*/ 781 w 1676"/>
                <a:gd name="T41" fmla="*/ 5 h 1813"/>
                <a:gd name="T42" fmla="*/ 946 w 1676"/>
                <a:gd name="T43" fmla="*/ 49 h 1813"/>
                <a:gd name="T44" fmla="*/ 1099 w 1676"/>
                <a:gd name="T45" fmla="*/ 137 h 1813"/>
                <a:gd name="T46" fmla="*/ 1230 w 1676"/>
                <a:gd name="T47" fmla="*/ 267 h 1813"/>
                <a:gd name="T48" fmla="*/ 1324 w 1676"/>
                <a:gd name="T49" fmla="*/ 424 h 1813"/>
                <a:gd name="T50" fmla="*/ 1378 w 1676"/>
                <a:gd name="T51" fmla="*/ 596 h 1813"/>
                <a:gd name="T52" fmla="*/ 1393 w 1676"/>
                <a:gd name="T53" fmla="*/ 775 h 1813"/>
                <a:gd name="T54" fmla="*/ 1368 w 1676"/>
                <a:gd name="T55" fmla="*/ 953 h 1813"/>
                <a:gd name="T56" fmla="*/ 1603 w 1676"/>
                <a:gd name="T57" fmla="*/ 1363 h 1813"/>
                <a:gd name="T58" fmla="*/ 1656 w 1676"/>
                <a:gd name="T59" fmla="*/ 1449 h 1813"/>
                <a:gd name="T60" fmla="*/ 1676 w 1676"/>
                <a:gd name="T61" fmla="*/ 1550 h 1813"/>
                <a:gd name="T62" fmla="*/ 1656 w 1676"/>
                <a:gd name="T63" fmla="*/ 1651 h 1813"/>
                <a:gd name="T64" fmla="*/ 1603 w 1676"/>
                <a:gd name="T65" fmla="*/ 1737 h 1813"/>
                <a:gd name="T66" fmla="*/ 1515 w 1676"/>
                <a:gd name="T67" fmla="*/ 1798 h 1813"/>
                <a:gd name="T68" fmla="*/ 1414 w 1676"/>
                <a:gd name="T69" fmla="*/ 1813 h 1813"/>
                <a:gd name="T70" fmla="*/ 1316 w 1676"/>
                <a:gd name="T71" fmla="*/ 1783 h 1813"/>
                <a:gd name="T72" fmla="*/ 986 w 1676"/>
                <a:gd name="T73" fmla="*/ 1441 h 1813"/>
                <a:gd name="T74" fmla="*/ 826 w 1676"/>
                <a:gd name="T75" fmla="*/ 1496 h 1813"/>
                <a:gd name="T76" fmla="*/ 660 w 1676"/>
                <a:gd name="T77" fmla="*/ 1508 h 1813"/>
                <a:gd name="T78" fmla="*/ 496 w 1676"/>
                <a:gd name="T79" fmla="*/ 1477 h 1813"/>
                <a:gd name="T80" fmla="*/ 341 w 1676"/>
                <a:gd name="T81" fmla="*/ 1404 h 1813"/>
                <a:gd name="T82" fmla="*/ 204 w 1676"/>
                <a:gd name="T83" fmla="*/ 1289 h 1813"/>
                <a:gd name="T84" fmla="*/ 95 w 1676"/>
                <a:gd name="T85" fmla="*/ 1137 h 1813"/>
                <a:gd name="T86" fmla="*/ 27 w 1676"/>
                <a:gd name="T87" fmla="*/ 966 h 1813"/>
                <a:gd name="T88" fmla="*/ 0 w 1676"/>
                <a:gd name="T89" fmla="*/ 785 h 1813"/>
                <a:gd name="T90" fmla="*/ 13 w 1676"/>
                <a:gd name="T91" fmla="*/ 602 h 1813"/>
                <a:gd name="T92" fmla="*/ 67 w 1676"/>
                <a:gd name="T93" fmla="*/ 427 h 1813"/>
                <a:gd name="T94" fmla="*/ 162 w 1676"/>
                <a:gd name="T95" fmla="*/ 268 h 1813"/>
                <a:gd name="T96" fmla="*/ 294 w 1676"/>
                <a:gd name="T97" fmla="*/ 137 h 1813"/>
                <a:gd name="T98" fmla="*/ 447 w 1676"/>
                <a:gd name="T99" fmla="*/ 49 h 1813"/>
                <a:gd name="T100" fmla="*/ 612 w 1676"/>
                <a:gd name="T101" fmla="*/ 5 h 1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76" h="1813">
                  <a:moveTo>
                    <a:pt x="673" y="267"/>
                  </a:moveTo>
                  <a:lnTo>
                    <a:pt x="627" y="272"/>
                  </a:lnTo>
                  <a:lnTo>
                    <a:pt x="582" y="282"/>
                  </a:lnTo>
                  <a:lnTo>
                    <a:pt x="538" y="298"/>
                  </a:lnTo>
                  <a:lnTo>
                    <a:pt x="495" y="317"/>
                  </a:lnTo>
                  <a:lnTo>
                    <a:pt x="453" y="343"/>
                  </a:lnTo>
                  <a:lnTo>
                    <a:pt x="414" y="374"/>
                  </a:lnTo>
                  <a:lnTo>
                    <a:pt x="377" y="409"/>
                  </a:lnTo>
                  <a:lnTo>
                    <a:pt x="344" y="449"/>
                  </a:lnTo>
                  <a:lnTo>
                    <a:pt x="316" y="491"/>
                  </a:lnTo>
                  <a:lnTo>
                    <a:pt x="293" y="536"/>
                  </a:lnTo>
                  <a:lnTo>
                    <a:pt x="274" y="582"/>
                  </a:lnTo>
                  <a:lnTo>
                    <a:pt x="260" y="630"/>
                  </a:lnTo>
                  <a:lnTo>
                    <a:pt x="251" y="679"/>
                  </a:lnTo>
                  <a:lnTo>
                    <a:pt x="246" y="729"/>
                  </a:lnTo>
                  <a:lnTo>
                    <a:pt x="246" y="779"/>
                  </a:lnTo>
                  <a:lnTo>
                    <a:pt x="251" y="829"/>
                  </a:lnTo>
                  <a:lnTo>
                    <a:pt x="260" y="878"/>
                  </a:lnTo>
                  <a:lnTo>
                    <a:pt x="274" y="927"/>
                  </a:lnTo>
                  <a:lnTo>
                    <a:pt x="293" y="974"/>
                  </a:lnTo>
                  <a:lnTo>
                    <a:pt x="316" y="1018"/>
                  </a:lnTo>
                  <a:lnTo>
                    <a:pt x="344" y="1061"/>
                  </a:lnTo>
                  <a:lnTo>
                    <a:pt x="377" y="1100"/>
                  </a:lnTo>
                  <a:lnTo>
                    <a:pt x="414" y="1136"/>
                  </a:lnTo>
                  <a:lnTo>
                    <a:pt x="453" y="1166"/>
                  </a:lnTo>
                  <a:lnTo>
                    <a:pt x="495" y="1191"/>
                  </a:lnTo>
                  <a:lnTo>
                    <a:pt x="538" y="1212"/>
                  </a:lnTo>
                  <a:lnTo>
                    <a:pt x="582" y="1227"/>
                  </a:lnTo>
                  <a:lnTo>
                    <a:pt x="627" y="1237"/>
                  </a:lnTo>
                  <a:lnTo>
                    <a:pt x="673" y="1242"/>
                  </a:lnTo>
                  <a:lnTo>
                    <a:pt x="720" y="1242"/>
                  </a:lnTo>
                  <a:lnTo>
                    <a:pt x="766" y="1237"/>
                  </a:lnTo>
                  <a:lnTo>
                    <a:pt x="811" y="1227"/>
                  </a:lnTo>
                  <a:lnTo>
                    <a:pt x="855" y="1212"/>
                  </a:lnTo>
                  <a:lnTo>
                    <a:pt x="898" y="1191"/>
                  </a:lnTo>
                  <a:lnTo>
                    <a:pt x="941" y="1166"/>
                  </a:lnTo>
                  <a:lnTo>
                    <a:pt x="980" y="1136"/>
                  </a:lnTo>
                  <a:lnTo>
                    <a:pt x="1016" y="1100"/>
                  </a:lnTo>
                  <a:lnTo>
                    <a:pt x="1049" y="1061"/>
                  </a:lnTo>
                  <a:lnTo>
                    <a:pt x="1077" y="1018"/>
                  </a:lnTo>
                  <a:lnTo>
                    <a:pt x="1100" y="974"/>
                  </a:lnTo>
                  <a:lnTo>
                    <a:pt x="1119" y="927"/>
                  </a:lnTo>
                  <a:lnTo>
                    <a:pt x="1133" y="878"/>
                  </a:lnTo>
                  <a:lnTo>
                    <a:pt x="1142" y="829"/>
                  </a:lnTo>
                  <a:lnTo>
                    <a:pt x="1147" y="779"/>
                  </a:lnTo>
                  <a:lnTo>
                    <a:pt x="1147" y="729"/>
                  </a:lnTo>
                  <a:lnTo>
                    <a:pt x="1142" y="679"/>
                  </a:lnTo>
                  <a:lnTo>
                    <a:pt x="1133" y="630"/>
                  </a:lnTo>
                  <a:lnTo>
                    <a:pt x="1119" y="582"/>
                  </a:lnTo>
                  <a:lnTo>
                    <a:pt x="1100" y="536"/>
                  </a:lnTo>
                  <a:lnTo>
                    <a:pt x="1077" y="491"/>
                  </a:lnTo>
                  <a:lnTo>
                    <a:pt x="1049" y="449"/>
                  </a:lnTo>
                  <a:lnTo>
                    <a:pt x="1016" y="409"/>
                  </a:lnTo>
                  <a:lnTo>
                    <a:pt x="980" y="374"/>
                  </a:lnTo>
                  <a:lnTo>
                    <a:pt x="941" y="343"/>
                  </a:lnTo>
                  <a:lnTo>
                    <a:pt x="898" y="317"/>
                  </a:lnTo>
                  <a:lnTo>
                    <a:pt x="855" y="298"/>
                  </a:lnTo>
                  <a:lnTo>
                    <a:pt x="811" y="282"/>
                  </a:lnTo>
                  <a:lnTo>
                    <a:pt x="766" y="272"/>
                  </a:lnTo>
                  <a:lnTo>
                    <a:pt x="720" y="267"/>
                  </a:lnTo>
                  <a:lnTo>
                    <a:pt x="673" y="267"/>
                  </a:lnTo>
                  <a:close/>
                  <a:moveTo>
                    <a:pt x="725" y="0"/>
                  </a:moveTo>
                  <a:lnTo>
                    <a:pt x="781" y="5"/>
                  </a:lnTo>
                  <a:lnTo>
                    <a:pt x="837" y="15"/>
                  </a:lnTo>
                  <a:lnTo>
                    <a:pt x="892" y="29"/>
                  </a:lnTo>
                  <a:lnTo>
                    <a:pt x="946" y="49"/>
                  </a:lnTo>
                  <a:lnTo>
                    <a:pt x="999" y="74"/>
                  </a:lnTo>
                  <a:lnTo>
                    <a:pt x="1050" y="103"/>
                  </a:lnTo>
                  <a:lnTo>
                    <a:pt x="1099" y="137"/>
                  </a:lnTo>
                  <a:lnTo>
                    <a:pt x="1145" y="176"/>
                  </a:lnTo>
                  <a:lnTo>
                    <a:pt x="1190" y="219"/>
                  </a:lnTo>
                  <a:lnTo>
                    <a:pt x="1230" y="267"/>
                  </a:lnTo>
                  <a:lnTo>
                    <a:pt x="1266" y="317"/>
                  </a:lnTo>
                  <a:lnTo>
                    <a:pt x="1297" y="369"/>
                  </a:lnTo>
                  <a:lnTo>
                    <a:pt x="1324" y="424"/>
                  </a:lnTo>
                  <a:lnTo>
                    <a:pt x="1346" y="479"/>
                  </a:lnTo>
                  <a:lnTo>
                    <a:pt x="1364" y="537"/>
                  </a:lnTo>
                  <a:lnTo>
                    <a:pt x="1378" y="596"/>
                  </a:lnTo>
                  <a:lnTo>
                    <a:pt x="1387" y="655"/>
                  </a:lnTo>
                  <a:lnTo>
                    <a:pt x="1392" y="715"/>
                  </a:lnTo>
                  <a:lnTo>
                    <a:pt x="1393" y="775"/>
                  </a:lnTo>
                  <a:lnTo>
                    <a:pt x="1389" y="835"/>
                  </a:lnTo>
                  <a:lnTo>
                    <a:pt x="1381" y="895"/>
                  </a:lnTo>
                  <a:lnTo>
                    <a:pt x="1368" y="953"/>
                  </a:lnTo>
                  <a:lnTo>
                    <a:pt x="1351" y="1011"/>
                  </a:lnTo>
                  <a:lnTo>
                    <a:pt x="1330" y="1067"/>
                  </a:lnTo>
                  <a:lnTo>
                    <a:pt x="1603" y="1363"/>
                  </a:lnTo>
                  <a:lnTo>
                    <a:pt x="1625" y="1389"/>
                  </a:lnTo>
                  <a:lnTo>
                    <a:pt x="1642" y="1419"/>
                  </a:lnTo>
                  <a:lnTo>
                    <a:pt x="1656" y="1449"/>
                  </a:lnTo>
                  <a:lnTo>
                    <a:pt x="1668" y="1482"/>
                  </a:lnTo>
                  <a:lnTo>
                    <a:pt x="1674" y="1515"/>
                  </a:lnTo>
                  <a:lnTo>
                    <a:pt x="1676" y="1550"/>
                  </a:lnTo>
                  <a:lnTo>
                    <a:pt x="1674" y="1585"/>
                  </a:lnTo>
                  <a:lnTo>
                    <a:pt x="1668" y="1619"/>
                  </a:lnTo>
                  <a:lnTo>
                    <a:pt x="1656" y="1651"/>
                  </a:lnTo>
                  <a:lnTo>
                    <a:pt x="1642" y="1682"/>
                  </a:lnTo>
                  <a:lnTo>
                    <a:pt x="1625" y="1711"/>
                  </a:lnTo>
                  <a:lnTo>
                    <a:pt x="1603" y="1737"/>
                  </a:lnTo>
                  <a:lnTo>
                    <a:pt x="1576" y="1762"/>
                  </a:lnTo>
                  <a:lnTo>
                    <a:pt x="1547" y="1783"/>
                  </a:lnTo>
                  <a:lnTo>
                    <a:pt x="1515" y="1798"/>
                  </a:lnTo>
                  <a:lnTo>
                    <a:pt x="1482" y="1809"/>
                  </a:lnTo>
                  <a:lnTo>
                    <a:pt x="1449" y="1813"/>
                  </a:lnTo>
                  <a:lnTo>
                    <a:pt x="1414" y="1813"/>
                  </a:lnTo>
                  <a:lnTo>
                    <a:pt x="1380" y="1809"/>
                  </a:lnTo>
                  <a:lnTo>
                    <a:pt x="1347" y="1798"/>
                  </a:lnTo>
                  <a:lnTo>
                    <a:pt x="1316" y="1783"/>
                  </a:lnTo>
                  <a:lnTo>
                    <a:pt x="1286" y="1762"/>
                  </a:lnTo>
                  <a:lnTo>
                    <a:pt x="1259" y="1737"/>
                  </a:lnTo>
                  <a:lnTo>
                    <a:pt x="986" y="1441"/>
                  </a:lnTo>
                  <a:lnTo>
                    <a:pt x="934" y="1464"/>
                  </a:lnTo>
                  <a:lnTo>
                    <a:pt x="880" y="1483"/>
                  </a:lnTo>
                  <a:lnTo>
                    <a:pt x="826" y="1496"/>
                  </a:lnTo>
                  <a:lnTo>
                    <a:pt x="771" y="1504"/>
                  </a:lnTo>
                  <a:lnTo>
                    <a:pt x="716" y="1509"/>
                  </a:lnTo>
                  <a:lnTo>
                    <a:pt x="660" y="1508"/>
                  </a:lnTo>
                  <a:lnTo>
                    <a:pt x="605" y="1503"/>
                  </a:lnTo>
                  <a:lnTo>
                    <a:pt x="550" y="1493"/>
                  </a:lnTo>
                  <a:lnTo>
                    <a:pt x="496" y="1477"/>
                  </a:lnTo>
                  <a:lnTo>
                    <a:pt x="443" y="1458"/>
                  </a:lnTo>
                  <a:lnTo>
                    <a:pt x="391" y="1434"/>
                  </a:lnTo>
                  <a:lnTo>
                    <a:pt x="341" y="1404"/>
                  </a:lnTo>
                  <a:lnTo>
                    <a:pt x="293" y="1371"/>
                  </a:lnTo>
                  <a:lnTo>
                    <a:pt x="247" y="1332"/>
                  </a:lnTo>
                  <a:lnTo>
                    <a:pt x="204" y="1289"/>
                  </a:lnTo>
                  <a:lnTo>
                    <a:pt x="162" y="1240"/>
                  </a:lnTo>
                  <a:lnTo>
                    <a:pt x="126" y="1190"/>
                  </a:lnTo>
                  <a:lnTo>
                    <a:pt x="95" y="1137"/>
                  </a:lnTo>
                  <a:lnTo>
                    <a:pt x="68" y="1082"/>
                  </a:lnTo>
                  <a:lnTo>
                    <a:pt x="45" y="1024"/>
                  </a:lnTo>
                  <a:lnTo>
                    <a:pt x="27" y="966"/>
                  </a:lnTo>
                  <a:lnTo>
                    <a:pt x="13" y="906"/>
                  </a:lnTo>
                  <a:lnTo>
                    <a:pt x="4" y="846"/>
                  </a:lnTo>
                  <a:lnTo>
                    <a:pt x="0" y="785"/>
                  </a:lnTo>
                  <a:lnTo>
                    <a:pt x="0" y="724"/>
                  </a:lnTo>
                  <a:lnTo>
                    <a:pt x="4" y="663"/>
                  </a:lnTo>
                  <a:lnTo>
                    <a:pt x="13" y="602"/>
                  </a:lnTo>
                  <a:lnTo>
                    <a:pt x="27" y="543"/>
                  </a:lnTo>
                  <a:lnTo>
                    <a:pt x="45" y="485"/>
                  </a:lnTo>
                  <a:lnTo>
                    <a:pt x="67" y="427"/>
                  </a:lnTo>
                  <a:lnTo>
                    <a:pt x="94" y="373"/>
                  </a:lnTo>
                  <a:lnTo>
                    <a:pt x="126" y="319"/>
                  </a:lnTo>
                  <a:lnTo>
                    <a:pt x="162" y="268"/>
                  </a:lnTo>
                  <a:lnTo>
                    <a:pt x="203" y="220"/>
                  </a:lnTo>
                  <a:lnTo>
                    <a:pt x="247" y="176"/>
                  </a:lnTo>
                  <a:lnTo>
                    <a:pt x="294" y="137"/>
                  </a:lnTo>
                  <a:lnTo>
                    <a:pt x="343" y="103"/>
                  </a:lnTo>
                  <a:lnTo>
                    <a:pt x="394" y="74"/>
                  </a:lnTo>
                  <a:lnTo>
                    <a:pt x="447" y="49"/>
                  </a:lnTo>
                  <a:lnTo>
                    <a:pt x="501" y="29"/>
                  </a:lnTo>
                  <a:lnTo>
                    <a:pt x="556" y="15"/>
                  </a:lnTo>
                  <a:lnTo>
                    <a:pt x="612" y="5"/>
                  </a:lnTo>
                  <a:lnTo>
                    <a:pt x="668" y="0"/>
                  </a:lnTo>
                  <a:lnTo>
                    <a:pt x="725"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41" name="Freeform 291"/>
            <p:cNvSpPr/>
            <p:nvPr/>
          </p:nvSpPr>
          <p:spPr bwMode="auto">
            <a:xfrm>
              <a:off x="2811463" y="4335463"/>
              <a:ext cx="217488" cy="274638"/>
            </a:xfrm>
            <a:custGeom>
              <a:avLst/>
              <a:gdLst>
                <a:gd name="T0" fmla="*/ 459 w 1508"/>
                <a:gd name="T1" fmla="*/ 30 h 2083"/>
                <a:gd name="T2" fmla="*/ 619 w 1508"/>
                <a:gd name="T3" fmla="*/ 254 h 2083"/>
                <a:gd name="T4" fmla="*/ 841 w 1508"/>
                <a:gd name="T5" fmla="*/ 542 h 2083"/>
                <a:gd name="T6" fmla="*/ 960 w 1508"/>
                <a:gd name="T7" fmla="*/ 441 h 2083"/>
                <a:gd name="T8" fmla="*/ 1249 w 1508"/>
                <a:gd name="T9" fmla="*/ 400 h 2083"/>
                <a:gd name="T10" fmla="*/ 1340 w 1508"/>
                <a:gd name="T11" fmla="*/ 564 h 2083"/>
                <a:gd name="T12" fmla="*/ 1411 w 1508"/>
                <a:gd name="T13" fmla="*/ 741 h 2083"/>
                <a:gd name="T14" fmla="*/ 1464 w 1508"/>
                <a:gd name="T15" fmla="*/ 927 h 2083"/>
                <a:gd name="T16" fmla="*/ 1497 w 1508"/>
                <a:gd name="T17" fmla="*/ 1121 h 2083"/>
                <a:gd name="T18" fmla="*/ 1508 w 1508"/>
                <a:gd name="T19" fmla="*/ 1322 h 2083"/>
                <a:gd name="T20" fmla="*/ 1497 w 1508"/>
                <a:gd name="T21" fmla="*/ 1526 h 2083"/>
                <a:gd name="T22" fmla="*/ 1463 w 1508"/>
                <a:gd name="T23" fmla="*/ 1720 h 2083"/>
                <a:gd name="T24" fmla="*/ 1409 w 1508"/>
                <a:gd name="T25" fmla="*/ 1907 h 2083"/>
                <a:gd name="T26" fmla="*/ 1337 w 1508"/>
                <a:gd name="T27" fmla="*/ 2083 h 2083"/>
                <a:gd name="T28" fmla="*/ 1349 w 1508"/>
                <a:gd name="T29" fmla="*/ 1945 h 2083"/>
                <a:gd name="T30" fmla="*/ 1341 w 1508"/>
                <a:gd name="T31" fmla="*/ 1808 h 2083"/>
                <a:gd name="T32" fmla="*/ 1313 w 1508"/>
                <a:gd name="T33" fmla="*/ 1675 h 2083"/>
                <a:gd name="T34" fmla="*/ 1266 w 1508"/>
                <a:gd name="T35" fmla="*/ 1547 h 2083"/>
                <a:gd name="T36" fmla="*/ 1201 w 1508"/>
                <a:gd name="T37" fmla="*/ 1429 h 2083"/>
                <a:gd name="T38" fmla="*/ 1117 w 1508"/>
                <a:gd name="T39" fmla="*/ 1321 h 2083"/>
                <a:gd name="T40" fmla="*/ 1021 w 1508"/>
                <a:gd name="T41" fmla="*/ 1233 h 2083"/>
                <a:gd name="T42" fmla="*/ 915 w 1508"/>
                <a:gd name="T43" fmla="*/ 1162 h 2083"/>
                <a:gd name="T44" fmla="*/ 801 w 1508"/>
                <a:gd name="T45" fmla="*/ 1111 h 2083"/>
                <a:gd name="T46" fmla="*/ 680 w 1508"/>
                <a:gd name="T47" fmla="*/ 1080 h 2083"/>
                <a:gd name="T48" fmla="*/ 554 w 1508"/>
                <a:gd name="T49" fmla="*/ 1069 h 2083"/>
                <a:gd name="T50" fmla="*/ 416 w 1508"/>
                <a:gd name="T51" fmla="*/ 1082 h 2083"/>
                <a:gd name="T52" fmla="*/ 283 w 1508"/>
                <a:gd name="T53" fmla="*/ 1120 h 2083"/>
                <a:gd name="T54" fmla="*/ 160 w 1508"/>
                <a:gd name="T55" fmla="*/ 1182 h 2083"/>
                <a:gd name="T56" fmla="*/ 591 w 1508"/>
                <a:gd name="T57" fmla="*/ 812 h 2083"/>
                <a:gd name="T58" fmla="*/ 751 w 1508"/>
                <a:gd name="T59" fmla="*/ 755 h 2083"/>
                <a:gd name="T60" fmla="*/ 500 w 1508"/>
                <a:gd name="T61" fmla="*/ 407 h 2083"/>
                <a:gd name="T62" fmla="*/ 338 w 1508"/>
                <a:gd name="T63" fmla="*/ 367 h 2083"/>
                <a:gd name="T64" fmla="*/ 175 w 1508"/>
                <a:gd name="T65" fmla="*/ 519 h 2083"/>
                <a:gd name="T66" fmla="*/ 0 w 1508"/>
                <a:gd name="T67" fmla="*/ 375 h 2083"/>
                <a:gd name="T68" fmla="*/ 166 w 1508"/>
                <a:gd name="T69" fmla="*/ 151 h 2083"/>
                <a:gd name="T70" fmla="*/ 287 w 1508"/>
                <a:gd name="T71" fmla="*/ 289 h 2083"/>
                <a:gd name="T72" fmla="*/ 445 w 1508"/>
                <a:gd name="T73" fmla="*/ 351 h 2083"/>
                <a:gd name="T74" fmla="*/ 453 w 1508"/>
                <a:gd name="T75" fmla="*/ 220 h 2083"/>
                <a:gd name="T76" fmla="*/ 316 w 1508"/>
                <a:gd name="T77" fmla="*/ 0 h 20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08" h="2083">
                  <a:moveTo>
                    <a:pt x="316" y="0"/>
                  </a:moveTo>
                  <a:lnTo>
                    <a:pt x="459" y="30"/>
                  </a:lnTo>
                  <a:lnTo>
                    <a:pt x="582" y="149"/>
                  </a:lnTo>
                  <a:lnTo>
                    <a:pt x="619" y="254"/>
                  </a:lnTo>
                  <a:lnTo>
                    <a:pt x="647" y="352"/>
                  </a:lnTo>
                  <a:lnTo>
                    <a:pt x="841" y="542"/>
                  </a:lnTo>
                  <a:lnTo>
                    <a:pt x="891" y="559"/>
                  </a:lnTo>
                  <a:lnTo>
                    <a:pt x="960" y="441"/>
                  </a:lnTo>
                  <a:lnTo>
                    <a:pt x="1204" y="417"/>
                  </a:lnTo>
                  <a:lnTo>
                    <a:pt x="1249" y="400"/>
                  </a:lnTo>
                  <a:lnTo>
                    <a:pt x="1297" y="481"/>
                  </a:lnTo>
                  <a:lnTo>
                    <a:pt x="1340" y="564"/>
                  </a:lnTo>
                  <a:lnTo>
                    <a:pt x="1378" y="651"/>
                  </a:lnTo>
                  <a:lnTo>
                    <a:pt x="1411" y="741"/>
                  </a:lnTo>
                  <a:lnTo>
                    <a:pt x="1440" y="832"/>
                  </a:lnTo>
                  <a:lnTo>
                    <a:pt x="1464" y="927"/>
                  </a:lnTo>
                  <a:lnTo>
                    <a:pt x="1483" y="1022"/>
                  </a:lnTo>
                  <a:lnTo>
                    <a:pt x="1497" y="1121"/>
                  </a:lnTo>
                  <a:lnTo>
                    <a:pt x="1505" y="1221"/>
                  </a:lnTo>
                  <a:lnTo>
                    <a:pt x="1508" y="1322"/>
                  </a:lnTo>
                  <a:lnTo>
                    <a:pt x="1505" y="1425"/>
                  </a:lnTo>
                  <a:lnTo>
                    <a:pt x="1497" y="1526"/>
                  </a:lnTo>
                  <a:lnTo>
                    <a:pt x="1483" y="1623"/>
                  </a:lnTo>
                  <a:lnTo>
                    <a:pt x="1463" y="1720"/>
                  </a:lnTo>
                  <a:lnTo>
                    <a:pt x="1439" y="1815"/>
                  </a:lnTo>
                  <a:lnTo>
                    <a:pt x="1409" y="1907"/>
                  </a:lnTo>
                  <a:lnTo>
                    <a:pt x="1375" y="1996"/>
                  </a:lnTo>
                  <a:lnTo>
                    <a:pt x="1337" y="2083"/>
                  </a:lnTo>
                  <a:lnTo>
                    <a:pt x="1345" y="2015"/>
                  </a:lnTo>
                  <a:lnTo>
                    <a:pt x="1349" y="1945"/>
                  </a:lnTo>
                  <a:lnTo>
                    <a:pt x="1347" y="1877"/>
                  </a:lnTo>
                  <a:lnTo>
                    <a:pt x="1341" y="1808"/>
                  </a:lnTo>
                  <a:lnTo>
                    <a:pt x="1329" y="1741"/>
                  </a:lnTo>
                  <a:lnTo>
                    <a:pt x="1313" y="1675"/>
                  </a:lnTo>
                  <a:lnTo>
                    <a:pt x="1293" y="1610"/>
                  </a:lnTo>
                  <a:lnTo>
                    <a:pt x="1266" y="1547"/>
                  </a:lnTo>
                  <a:lnTo>
                    <a:pt x="1236" y="1486"/>
                  </a:lnTo>
                  <a:lnTo>
                    <a:pt x="1201" y="1429"/>
                  </a:lnTo>
                  <a:lnTo>
                    <a:pt x="1161" y="1373"/>
                  </a:lnTo>
                  <a:lnTo>
                    <a:pt x="1117" y="1321"/>
                  </a:lnTo>
                  <a:lnTo>
                    <a:pt x="1071" y="1276"/>
                  </a:lnTo>
                  <a:lnTo>
                    <a:pt x="1021" y="1233"/>
                  </a:lnTo>
                  <a:lnTo>
                    <a:pt x="969" y="1195"/>
                  </a:lnTo>
                  <a:lnTo>
                    <a:pt x="915" y="1162"/>
                  </a:lnTo>
                  <a:lnTo>
                    <a:pt x="859" y="1134"/>
                  </a:lnTo>
                  <a:lnTo>
                    <a:pt x="801" y="1111"/>
                  </a:lnTo>
                  <a:lnTo>
                    <a:pt x="741" y="1093"/>
                  </a:lnTo>
                  <a:lnTo>
                    <a:pt x="680" y="1080"/>
                  </a:lnTo>
                  <a:lnTo>
                    <a:pt x="617" y="1072"/>
                  </a:lnTo>
                  <a:lnTo>
                    <a:pt x="554" y="1069"/>
                  </a:lnTo>
                  <a:lnTo>
                    <a:pt x="484" y="1072"/>
                  </a:lnTo>
                  <a:lnTo>
                    <a:pt x="416" y="1082"/>
                  </a:lnTo>
                  <a:lnTo>
                    <a:pt x="349" y="1098"/>
                  </a:lnTo>
                  <a:lnTo>
                    <a:pt x="283" y="1120"/>
                  </a:lnTo>
                  <a:lnTo>
                    <a:pt x="220" y="1148"/>
                  </a:lnTo>
                  <a:lnTo>
                    <a:pt x="160" y="1182"/>
                  </a:lnTo>
                  <a:lnTo>
                    <a:pt x="338" y="952"/>
                  </a:lnTo>
                  <a:lnTo>
                    <a:pt x="591" y="812"/>
                  </a:lnTo>
                  <a:lnTo>
                    <a:pt x="738" y="833"/>
                  </a:lnTo>
                  <a:lnTo>
                    <a:pt x="751" y="755"/>
                  </a:lnTo>
                  <a:lnTo>
                    <a:pt x="570" y="556"/>
                  </a:lnTo>
                  <a:lnTo>
                    <a:pt x="500" y="407"/>
                  </a:lnTo>
                  <a:lnTo>
                    <a:pt x="400" y="407"/>
                  </a:lnTo>
                  <a:lnTo>
                    <a:pt x="338" y="367"/>
                  </a:lnTo>
                  <a:lnTo>
                    <a:pt x="203" y="345"/>
                  </a:lnTo>
                  <a:lnTo>
                    <a:pt x="175" y="519"/>
                  </a:lnTo>
                  <a:lnTo>
                    <a:pt x="12" y="484"/>
                  </a:lnTo>
                  <a:lnTo>
                    <a:pt x="0" y="375"/>
                  </a:lnTo>
                  <a:lnTo>
                    <a:pt x="125" y="345"/>
                  </a:lnTo>
                  <a:lnTo>
                    <a:pt x="166" y="151"/>
                  </a:lnTo>
                  <a:lnTo>
                    <a:pt x="291" y="207"/>
                  </a:lnTo>
                  <a:lnTo>
                    <a:pt x="287" y="289"/>
                  </a:lnTo>
                  <a:lnTo>
                    <a:pt x="382" y="332"/>
                  </a:lnTo>
                  <a:lnTo>
                    <a:pt x="445" y="351"/>
                  </a:lnTo>
                  <a:lnTo>
                    <a:pt x="522" y="308"/>
                  </a:lnTo>
                  <a:lnTo>
                    <a:pt x="453" y="220"/>
                  </a:lnTo>
                  <a:lnTo>
                    <a:pt x="313" y="71"/>
                  </a:lnTo>
                  <a:lnTo>
                    <a:pt x="316"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42" name="Freeform 292"/>
            <p:cNvSpPr/>
            <p:nvPr/>
          </p:nvSpPr>
          <p:spPr bwMode="auto">
            <a:xfrm>
              <a:off x="2786063" y="4497388"/>
              <a:ext cx="30163" cy="26988"/>
            </a:xfrm>
            <a:custGeom>
              <a:avLst/>
              <a:gdLst>
                <a:gd name="T0" fmla="*/ 118 w 208"/>
                <a:gd name="T1" fmla="*/ 0 h 197"/>
                <a:gd name="T2" fmla="*/ 208 w 208"/>
                <a:gd name="T3" fmla="*/ 45 h 197"/>
                <a:gd name="T4" fmla="*/ 186 w 208"/>
                <a:gd name="T5" fmla="*/ 66 h 197"/>
                <a:gd name="T6" fmla="*/ 165 w 208"/>
                <a:gd name="T7" fmla="*/ 89 h 197"/>
                <a:gd name="T8" fmla="*/ 147 w 208"/>
                <a:gd name="T9" fmla="*/ 109 h 197"/>
                <a:gd name="T10" fmla="*/ 130 w 208"/>
                <a:gd name="T11" fmla="*/ 131 h 197"/>
                <a:gd name="T12" fmla="*/ 81 w 208"/>
                <a:gd name="T13" fmla="*/ 132 h 197"/>
                <a:gd name="T14" fmla="*/ 29 w 208"/>
                <a:gd name="T15" fmla="*/ 197 h 197"/>
                <a:gd name="T16" fmla="*/ 0 w 208"/>
                <a:gd name="T17" fmla="*/ 61 h 197"/>
                <a:gd name="T18" fmla="*/ 118 w 208"/>
                <a:gd name="T1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197">
                  <a:moveTo>
                    <a:pt x="118" y="0"/>
                  </a:moveTo>
                  <a:lnTo>
                    <a:pt x="208" y="45"/>
                  </a:lnTo>
                  <a:lnTo>
                    <a:pt x="186" y="66"/>
                  </a:lnTo>
                  <a:lnTo>
                    <a:pt x="165" y="89"/>
                  </a:lnTo>
                  <a:lnTo>
                    <a:pt x="147" y="109"/>
                  </a:lnTo>
                  <a:lnTo>
                    <a:pt x="130" y="131"/>
                  </a:lnTo>
                  <a:lnTo>
                    <a:pt x="81" y="132"/>
                  </a:lnTo>
                  <a:lnTo>
                    <a:pt x="29" y="197"/>
                  </a:lnTo>
                  <a:lnTo>
                    <a:pt x="0" y="61"/>
                  </a:lnTo>
                  <a:lnTo>
                    <a:pt x="118"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44" name="Freeform 293"/>
            <p:cNvSpPr/>
            <p:nvPr/>
          </p:nvSpPr>
          <p:spPr bwMode="auto">
            <a:xfrm>
              <a:off x="2860675" y="4702175"/>
              <a:ext cx="52388" cy="20638"/>
            </a:xfrm>
            <a:custGeom>
              <a:avLst/>
              <a:gdLst>
                <a:gd name="T0" fmla="*/ 368 w 368"/>
                <a:gd name="T1" fmla="*/ 0 h 153"/>
                <a:gd name="T2" fmla="*/ 298 w 368"/>
                <a:gd name="T3" fmla="*/ 38 h 153"/>
                <a:gd name="T4" fmla="*/ 227 w 368"/>
                <a:gd name="T5" fmla="*/ 73 h 153"/>
                <a:gd name="T6" fmla="*/ 152 w 368"/>
                <a:gd name="T7" fmla="*/ 105 h 153"/>
                <a:gd name="T8" fmla="*/ 77 w 368"/>
                <a:gd name="T9" fmla="*/ 131 h 153"/>
                <a:gd name="T10" fmla="*/ 0 w 368"/>
                <a:gd name="T11" fmla="*/ 153 h 153"/>
                <a:gd name="T12" fmla="*/ 28 w 368"/>
                <a:gd name="T13" fmla="*/ 44 h 153"/>
                <a:gd name="T14" fmla="*/ 83 w 368"/>
                <a:gd name="T15" fmla="*/ 5 h 153"/>
                <a:gd name="T16" fmla="*/ 148 w 368"/>
                <a:gd name="T17" fmla="*/ 13 h 153"/>
                <a:gd name="T18" fmla="*/ 215 w 368"/>
                <a:gd name="T19" fmla="*/ 16 h 153"/>
                <a:gd name="T20" fmla="*/ 266 w 368"/>
                <a:gd name="T21" fmla="*/ 14 h 153"/>
                <a:gd name="T22" fmla="*/ 317 w 368"/>
                <a:gd name="T23" fmla="*/ 9 h 153"/>
                <a:gd name="T24" fmla="*/ 368 w 368"/>
                <a:gd name="T25"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153">
                  <a:moveTo>
                    <a:pt x="368" y="0"/>
                  </a:moveTo>
                  <a:lnTo>
                    <a:pt x="298" y="38"/>
                  </a:lnTo>
                  <a:lnTo>
                    <a:pt x="227" y="73"/>
                  </a:lnTo>
                  <a:lnTo>
                    <a:pt x="152" y="105"/>
                  </a:lnTo>
                  <a:lnTo>
                    <a:pt x="77" y="131"/>
                  </a:lnTo>
                  <a:lnTo>
                    <a:pt x="0" y="153"/>
                  </a:lnTo>
                  <a:lnTo>
                    <a:pt x="28" y="44"/>
                  </a:lnTo>
                  <a:lnTo>
                    <a:pt x="83" y="5"/>
                  </a:lnTo>
                  <a:lnTo>
                    <a:pt x="148" y="13"/>
                  </a:lnTo>
                  <a:lnTo>
                    <a:pt x="215" y="16"/>
                  </a:lnTo>
                  <a:lnTo>
                    <a:pt x="266" y="14"/>
                  </a:lnTo>
                  <a:lnTo>
                    <a:pt x="317" y="9"/>
                  </a:lnTo>
                  <a:lnTo>
                    <a:pt x="368"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45" name="Freeform 294"/>
            <p:cNvSpPr/>
            <p:nvPr/>
          </p:nvSpPr>
          <p:spPr bwMode="auto">
            <a:xfrm>
              <a:off x="2587625" y="4395788"/>
              <a:ext cx="249238" cy="333375"/>
            </a:xfrm>
            <a:custGeom>
              <a:avLst/>
              <a:gdLst>
                <a:gd name="T0" fmla="*/ 210 w 1723"/>
                <a:gd name="T1" fmla="*/ 95 h 2519"/>
                <a:gd name="T2" fmla="*/ 468 w 1723"/>
                <a:gd name="T3" fmla="*/ 157 h 2519"/>
                <a:gd name="T4" fmla="*/ 884 w 1723"/>
                <a:gd name="T5" fmla="*/ 389 h 2519"/>
                <a:gd name="T6" fmla="*/ 1103 w 1723"/>
                <a:gd name="T7" fmla="*/ 976 h 2519"/>
                <a:gd name="T8" fmla="*/ 1141 w 1723"/>
                <a:gd name="T9" fmla="*/ 862 h 2519"/>
                <a:gd name="T10" fmla="*/ 1389 w 1723"/>
                <a:gd name="T11" fmla="*/ 1094 h 2519"/>
                <a:gd name="T12" fmla="*/ 1344 w 1723"/>
                <a:gd name="T13" fmla="*/ 1213 h 2519"/>
                <a:gd name="T14" fmla="*/ 1316 w 1723"/>
                <a:gd name="T15" fmla="*/ 1341 h 2519"/>
                <a:gd name="T16" fmla="*/ 1307 w 1723"/>
                <a:gd name="T17" fmla="*/ 1472 h 2519"/>
                <a:gd name="T18" fmla="*/ 1317 w 1723"/>
                <a:gd name="T19" fmla="*/ 1609 h 2519"/>
                <a:gd name="T20" fmla="*/ 1346 w 1723"/>
                <a:gd name="T21" fmla="*/ 1741 h 2519"/>
                <a:gd name="T22" fmla="*/ 1394 w 1723"/>
                <a:gd name="T23" fmla="*/ 1865 h 2519"/>
                <a:gd name="T24" fmla="*/ 1459 w 1723"/>
                <a:gd name="T25" fmla="*/ 1979 h 2519"/>
                <a:gd name="T26" fmla="*/ 1541 w 1723"/>
                <a:gd name="T27" fmla="*/ 2083 h 2519"/>
                <a:gd name="T28" fmla="*/ 1628 w 1723"/>
                <a:gd name="T29" fmla="*/ 2165 h 2519"/>
                <a:gd name="T30" fmla="*/ 1723 w 1723"/>
                <a:gd name="T31" fmla="*/ 2230 h 2519"/>
                <a:gd name="T32" fmla="*/ 1714 w 1723"/>
                <a:gd name="T33" fmla="*/ 2268 h 2519"/>
                <a:gd name="T34" fmla="*/ 1708 w 1723"/>
                <a:gd name="T35" fmla="*/ 2294 h 2519"/>
                <a:gd name="T36" fmla="*/ 1706 w 1723"/>
                <a:gd name="T37" fmla="*/ 2304 h 2519"/>
                <a:gd name="T38" fmla="*/ 1659 w 1723"/>
                <a:gd name="T39" fmla="*/ 2513 h 2519"/>
                <a:gd name="T40" fmla="*/ 1530 w 1723"/>
                <a:gd name="T41" fmla="*/ 2519 h 2519"/>
                <a:gd name="T42" fmla="*/ 1338 w 1723"/>
                <a:gd name="T43" fmla="*/ 2506 h 2519"/>
                <a:gd name="T44" fmla="*/ 1154 w 1723"/>
                <a:gd name="T45" fmla="*/ 2468 h 2519"/>
                <a:gd name="T46" fmla="*/ 977 w 1723"/>
                <a:gd name="T47" fmla="*/ 2407 h 2519"/>
                <a:gd name="T48" fmla="*/ 810 w 1723"/>
                <a:gd name="T49" fmla="*/ 2325 h 2519"/>
                <a:gd name="T50" fmla="*/ 656 w 1723"/>
                <a:gd name="T51" fmla="*/ 2222 h 2519"/>
                <a:gd name="T52" fmla="*/ 514 w 1723"/>
                <a:gd name="T53" fmla="*/ 2101 h 2519"/>
                <a:gd name="T54" fmla="*/ 387 w 1723"/>
                <a:gd name="T55" fmla="*/ 1963 h 2519"/>
                <a:gd name="T56" fmla="*/ 274 w 1723"/>
                <a:gd name="T57" fmla="*/ 1809 h 2519"/>
                <a:gd name="T58" fmla="*/ 180 w 1723"/>
                <a:gd name="T59" fmla="*/ 1641 h 2519"/>
                <a:gd name="T60" fmla="*/ 103 w 1723"/>
                <a:gd name="T61" fmla="*/ 1461 h 2519"/>
                <a:gd name="T62" fmla="*/ 47 w 1723"/>
                <a:gd name="T63" fmla="*/ 1270 h 2519"/>
                <a:gd name="T64" fmla="*/ 12 w 1723"/>
                <a:gd name="T65" fmla="*/ 1070 h 2519"/>
                <a:gd name="T66" fmla="*/ 0 w 1723"/>
                <a:gd name="T67" fmla="*/ 862 h 2519"/>
                <a:gd name="T68" fmla="*/ 11 w 1723"/>
                <a:gd name="T69" fmla="*/ 662 h 2519"/>
                <a:gd name="T70" fmla="*/ 44 w 1723"/>
                <a:gd name="T71" fmla="*/ 470 h 2519"/>
                <a:gd name="T72" fmla="*/ 96 w 1723"/>
                <a:gd name="T73" fmla="*/ 285 h 2519"/>
                <a:gd name="T74" fmla="*/ 168 w 1723"/>
                <a:gd name="T75" fmla="*/ 111 h 2519"/>
                <a:gd name="T76" fmla="*/ 320 w 1723"/>
                <a:gd name="T77" fmla="*/ 0 h 2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23" h="2519">
                  <a:moveTo>
                    <a:pt x="320" y="0"/>
                  </a:moveTo>
                  <a:lnTo>
                    <a:pt x="210" y="95"/>
                  </a:lnTo>
                  <a:lnTo>
                    <a:pt x="296" y="157"/>
                  </a:lnTo>
                  <a:lnTo>
                    <a:pt x="468" y="157"/>
                  </a:lnTo>
                  <a:lnTo>
                    <a:pt x="724" y="107"/>
                  </a:lnTo>
                  <a:lnTo>
                    <a:pt x="884" y="389"/>
                  </a:lnTo>
                  <a:lnTo>
                    <a:pt x="884" y="655"/>
                  </a:lnTo>
                  <a:lnTo>
                    <a:pt x="1103" y="976"/>
                  </a:lnTo>
                  <a:lnTo>
                    <a:pt x="1141" y="976"/>
                  </a:lnTo>
                  <a:lnTo>
                    <a:pt x="1141" y="862"/>
                  </a:lnTo>
                  <a:lnTo>
                    <a:pt x="1225" y="1054"/>
                  </a:lnTo>
                  <a:lnTo>
                    <a:pt x="1389" y="1094"/>
                  </a:lnTo>
                  <a:lnTo>
                    <a:pt x="1365" y="1153"/>
                  </a:lnTo>
                  <a:lnTo>
                    <a:pt x="1344" y="1213"/>
                  </a:lnTo>
                  <a:lnTo>
                    <a:pt x="1328" y="1277"/>
                  </a:lnTo>
                  <a:lnTo>
                    <a:pt x="1316" y="1341"/>
                  </a:lnTo>
                  <a:lnTo>
                    <a:pt x="1309" y="1406"/>
                  </a:lnTo>
                  <a:lnTo>
                    <a:pt x="1307" y="1472"/>
                  </a:lnTo>
                  <a:lnTo>
                    <a:pt x="1309" y="1542"/>
                  </a:lnTo>
                  <a:lnTo>
                    <a:pt x="1317" y="1609"/>
                  </a:lnTo>
                  <a:lnTo>
                    <a:pt x="1329" y="1676"/>
                  </a:lnTo>
                  <a:lnTo>
                    <a:pt x="1346" y="1741"/>
                  </a:lnTo>
                  <a:lnTo>
                    <a:pt x="1368" y="1803"/>
                  </a:lnTo>
                  <a:lnTo>
                    <a:pt x="1394" y="1865"/>
                  </a:lnTo>
                  <a:lnTo>
                    <a:pt x="1424" y="1923"/>
                  </a:lnTo>
                  <a:lnTo>
                    <a:pt x="1459" y="1979"/>
                  </a:lnTo>
                  <a:lnTo>
                    <a:pt x="1498" y="2032"/>
                  </a:lnTo>
                  <a:lnTo>
                    <a:pt x="1541" y="2083"/>
                  </a:lnTo>
                  <a:lnTo>
                    <a:pt x="1583" y="2126"/>
                  </a:lnTo>
                  <a:lnTo>
                    <a:pt x="1628" y="2165"/>
                  </a:lnTo>
                  <a:lnTo>
                    <a:pt x="1675" y="2200"/>
                  </a:lnTo>
                  <a:lnTo>
                    <a:pt x="1723" y="2230"/>
                  </a:lnTo>
                  <a:lnTo>
                    <a:pt x="1718" y="2251"/>
                  </a:lnTo>
                  <a:lnTo>
                    <a:pt x="1714" y="2268"/>
                  </a:lnTo>
                  <a:lnTo>
                    <a:pt x="1711" y="2283"/>
                  </a:lnTo>
                  <a:lnTo>
                    <a:pt x="1708" y="2294"/>
                  </a:lnTo>
                  <a:lnTo>
                    <a:pt x="1706" y="2302"/>
                  </a:lnTo>
                  <a:lnTo>
                    <a:pt x="1706" y="2304"/>
                  </a:lnTo>
                  <a:lnTo>
                    <a:pt x="1722" y="2505"/>
                  </a:lnTo>
                  <a:lnTo>
                    <a:pt x="1659" y="2513"/>
                  </a:lnTo>
                  <a:lnTo>
                    <a:pt x="1594" y="2517"/>
                  </a:lnTo>
                  <a:lnTo>
                    <a:pt x="1530" y="2519"/>
                  </a:lnTo>
                  <a:lnTo>
                    <a:pt x="1433" y="2516"/>
                  </a:lnTo>
                  <a:lnTo>
                    <a:pt x="1338" y="2506"/>
                  </a:lnTo>
                  <a:lnTo>
                    <a:pt x="1245" y="2490"/>
                  </a:lnTo>
                  <a:lnTo>
                    <a:pt x="1154" y="2468"/>
                  </a:lnTo>
                  <a:lnTo>
                    <a:pt x="1064" y="2441"/>
                  </a:lnTo>
                  <a:lnTo>
                    <a:pt x="977" y="2407"/>
                  </a:lnTo>
                  <a:lnTo>
                    <a:pt x="893" y="2369"/>
                  </a:lnTo>
                  <a:lnTo>
                    <a:pt x="810" y="2325"/>
                  </a:lnTo>
                  <a:lnTo>
                    <a:pt x="732" y="2276"/>
                  </a:lnTo>
                  <a:lnTo>
                    <a:pt x="656" y="2222"/>
                  </a:lnTo>
                  <a:lnTo>
                    <a:pt x="583" y="2164"/>
                  </a:lnTo>
                  <a:lnTo>
                    <a:pt x="514" y="2101"/>
                  </a:lnTo>
                  <a:lnTo>
                    <a:pt x="448" y="2034"/>
                  </a:lnTo>
                  <a:lnTo>
                    <a:pt x="387" y="1963"/>
                  </a:lnTo>
                  <a:lnTo>
                    <a:pt x="328" y="1888"/>
                  </a:lnTo>
                  <a:lnTo>
                    <a:pt x="274" y="1809"/>
                  </a:lnTo>
                  <a:lnTo>
                    <a:pt x="225" y="1727"/>
                  </a:lnTo>
                  <a:lnTo>
                    <a:pt x="180" y="1641"/>
                  </a:lnTo>
                  <a:lnTo>
                    <a:pt x="139" y="1553"/>
                  </a:lnTo>
                  <a:lnTo>
                    <a:pt x="103" y="1461"/>
                  </a:lnTo>
                  <a:lnTo>
                    <a:pt x="72" y="1367"/>
                  </a:lnTo>
                  <a:lnTo>
                    <a:pt x="47" y="1270"/>
                  </a:lnTo>
                  <a:lnTo>
                    <a:pt x="27" y="1171"/>
                  </a:lnTo>
                  <a:lnTo>
                    <a:pt x="12" y="1070"/>
                  </a:lnTo>
                  <a:lnTo>
                    <a:pt x="3" y="968"/>
                  </a:lnTo>
                  <a:lnTo>
                    <a:pt x="0" y="862"/>
                  </a:lnTo>
                  <a:lnTo>
                    <a:pt x="3" y="761"/>
                  </a:lnTo>
                  <a:lnTo>
                    <a:pt x="11" y="662"/>
                  </a:lnTo>
                  <a:lnTo>
                    <a:pt x="25" y="565"/>
                  </a:lnTo>
                  <a:lnTo>
                    <a:pt x="44" y="470"/>
                  </a:lnTo>
                  <a:lnTo>
                    <a:pt x="68" y="376"/>
                  </a:lnTo>
                  <a:lnTo>
                    <a:pt x="96" y="285"/>
                  </a:lnTo>
                  <a:lnTo>
                    <a:pt x="131" y="197"/>
                  </a:lnTo>
                  <a:lnTo>
                    <a:pt x="168" y="111"/>
                  </a:lnTo>
                  <a:lnTo>
                    <a:pt x="210" y="27"/>
                  </a:lnTo>
                  <a:lnTo>
                    <a:pt x="320"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46" name="Freeform 295"/>
            <p:cNvSpPr>
              <a:spLocks noEditPoints="1"/>
            </p:cNvSpPr>
            <p:nvPr/>
          </p:nvSpPr>
          <p:spPr bwMode="auto">
            <a:xfrm>
              <a:off x="2638425" y="4291013"/>
              <a:ext cx="263525" cy="79375"/>
            </a:xfrm>
            <a:custGeom>
              <a:avLst/>
              <a:gdLst>
                <a:gd name="T0" fmla="*/ 782 w 1831"/>
                <a:gd name="T1" fmla="*/ 179 h 603"/>
                <a:gd name="T2" fmla="*/ 779 w 1831"/>
                <a:gd name="T3" fmla="*/ 185 h 603"/>
                <a:gd name="T4" fmla="*/ 773 w 1831"/>
                <a:gd name="T5" fmla="*/ 194 h 603"/>
                <a:gd name="T6" fmla="*/ 763 w 1831"/>
                <a:gd name="T7" fmla="*/ 204 h 603"/>
                <a:gd name="T8" fmla="*/ 750 w 1831"/>
                <a:gd name="T9" fmla="*/ 214 h 603"/>
                <a:gd name="T10" fmla="*/ 737 w 1831"/>
                <a:gd name="T11" fmla="*/ 225 h 603"/>
                <a:gd name="T12" fmla="*/ 724 w 1831"/>
                <a:gd name="T13" fmla="*/ 235 h 603"/>
                <a:gd name="T14" fmla="*/ 711 w 1831"/>
                <a:gd name="T15" fmla="*/ 246 h 603"/>
                <a:gd name="T16" fmla="*/ 699 w 1831"/>
                <a:gd name="T17" fmla="*/ 254 h 603"/>
                <a:gd name="T18" fmla="*/ 690 w 1831"/>
                <a:gd name="T19" fmla="*/ 261 h 603"/>
                <a:gd name="T20" fmla="*/ 683 w 1831"/>
                <a:gd name="T21" fmla="*/ 266 h 603"/>
                <a:gd name="T22" fmla="*/ 681 w 1831"/>
                <a:gd name="T23" fmla="*/ 267 h 603"/>
                <a:gd name="T24" fmla="*/ 782 w 1831"/>
                <a:gd name="T25" fmla="*/ 331 h 603"/>
                <a:gd name="T26" fmla="*/ 990 w 1831"/>
                <a:gd name="T27" fmla="*/ 271 h 603"/>
                <a:gd name="T28" fmla="*/ 941 w 1831"/>
                <a:gd name="T29" fmla="*/ 179 h 603"/>
                <a:gd name="T30" fmla="*/ 851 w 1831"/>
                <a:gd name="T31" fmla="*/ 210 h 603"/>
                <a:gd name="T32" fmla="*/ 782 w 1831"/>
                <a:gd name="T33" fmla="*/ 179 h 603"/>
                <a:gd name="T34" fmla="*/ 1401 w 1831"/>
                <a:gd name="T35" fmla="*/ 72 h 603"/>
                <a:gd name="T36" fmla="*/ 1244 w 1831"/>
                <a:gd name="T37" fmla="*/ 166 h 603"/>
                <a:gd name="T38" fmla="*/ 1155 w 1831"/>
                <a:gd name="T39" fmla="*/ 226 h 603"/>
                <a:gd name="T40" fmla="*/ 1217 w 1831"/>
                <a:gd name="T41" fmla="*/ 270 h 603"/>
                <a:gd name="T42" fmla="*/ 1356 w 1831"/>
                <a:gd name="T43" fmla="*/ 255 h 603"/>
                <a:gd name="T44" fmla="*/ 1502 w 1831"/>
                <a:gd name="T45" fmla="*/ 135 h 603"/>
                <a:gd name="T46" fmla="*/ 1401 w 1831"/>
                <a:gd name="T47" fmla="*/ 72 h 603"/>
                <a:gd name="T48" fmla="*/ 1180 w 1831"/>
                <a:gd name="T49" fmla="*/ 0 h 603"/>
                <a:gd name="T50" fmla="*/ 1180 w 1831"/>
                <a:gd name="T51" fmla="*/ 0 h 603"/>
                <a:gd name="T52" fmla="*/ 1267 w 1831"/>
                <a:gd name="T53" fmla="*/ 4 h 603"/>
                <a:gd name="T54" fmla="*/ 1352 w 1831"/>
                <a:gd name="T55" fmla="*/ 11 h 603"/>
                <a:gd name="T56" fmla="*/ 1436 w 1831"/>
                <a:gd name="T57" fmla="*/ 24 h 603"/>
                <a:gd name="T58" fmla="*/ 1519 w 1831"/>
                <a:gd name="T59" fmla="*/ 43 h 603"/>
                <a:gd name="T60" fmla="*/ 1600 w 1831"/>
                <a:gd name="T61" fmla="*/ 66 h 603"/>
                <a:gd name="T62" fmla="*/ 1679 w 1831"/>
                <a:gd name="T63" fmla="*/ 93 h 603"/>
                <a:gd name="T64" fmla="*/ 1756 w 1831"/>
                <a:gd name="T65" fmla="*/ 124 h 603"/>
                <a:gd name="T66" fmla="*/ 1831 w 1831"/>
                <a:gd name="T67" fmla="*/ 160 h 603"/>
                <a:gd name="T68" fmla="*/ 1776 w 1831"/>
                <a:gd name="T69" fmla="*/ 169 h 603"/>
                <a:gd name="T70" fmla="*/ 1626 w 1831"/>
                <a:gd name="T71" fmla="*/ 145 h 603"/>
                <a:gd name="T72" fmla="*/ 1521 w 1831"/>
                <a:gd name="T73" fmla="*/ 221 h 603"/>
                <a:gd name="T74" fmla="*/ 1445 w 1831"/>
                <a:gd name="T75" fmla="*/ 311 h 603"/>
                <a:gd name="T76" fmla="*/ 1171 w 1831"/>
                <a:gd name="T77" fmla="*/ 338 h 603"/>
                <a:gd name="T78" fmla="*/ 1059 w 1831"/>
                <a:gd name="T79" fmla="*/ 319 h 603"/>
                <a:gd name="T80" fmla="*/ 981 w 1831"/>
                <a:gd name="T81" fmla="*/ 449 h 603"/>
                <a:gd name="T82" fmla="*/ 757 w 1831"/>
                <a:gd name="T83" fmla="*/ 463 h 603"/>
                <a:gd name="T84" fmla="*/ 616 w 1831"/>
                <a:gd name="T85" fmla="*/ 420 h 603"/>
                <a:gd name="T86" fmla="*/ 490 w 1831"/>
                <a:gd name="T87" fmla="*/ 494 h 603"/>
                <a:gd name="T88" fmla="*/ 218 w 1831"/>
                <a:gd name="T89" fmla="*/ 535 h 603"/>
                <a:gd name="T90" fmla="*/ 0 w 1831"/>
                <a:gd name="T91" fmla="*/ 603 h 603"/>
                <a:gd name="T92" fmla="*/ 0 w 1831"/>
                <a:gd name="T93" fmla="*/ 603 h 603"/>
                <a:gd name="T94" fmla="*/ 58 w 1831"/>
                <a:gd name="T95" fmla="*/ 531 h 603"/>
                <a:gd name="T96" fmla="*/ 120 w 1831"/>
                <a:gd name="T97" fmla="*/ 463 h 603"/>
                <a:gd name="T98" fmla="*/ 185 w 1831"/>
                <a:gd name="T99" fmla="*/ 399 h 603"/>
                <a:gd name="T100" fmla="*/ 253 w 1831"/>
                <a:gd name="T101" fmla="*/ 338 h 603"/>
                <a:gd name="T102" fmla="*/ 325 w 1831"/>
                <a:gd name="T103" fmla="*/ 283 h 603"/>
                <a:gd name="T104" fmla="*/ 400 w 1831"/>
                <a:gd name="T105" fmla="*/ 232 h 603"/>
                <a:gd name="T106" fmla="*/ 477 w 1831"/>
                <a:gd name="T107" fmla="*/ 185 h 603"/>
                <a:gd name="T108" fmla="*/ 558 w 1831"/>
                <a:gd name="T109" fmla="*/ 144 h 603"/>
                <a:gd name="T110" fmla="*/ 640 w 1831"/>
                <a:gd name="T111" fmla="*/ 107 h 603"/>
                <a:gd name="T112" fmla="*/ 725 w 1831"/>
                <a:gd name="T113" fmla="*/ 75 h 603"/>
                <a:gd name="T114" fmla="*/ 813 w 1831"/>
                <a:gd name="T115" fmla="*/ 49 h 603"/>
                <a:gd name="T116" fmla="*/ 902 w 1831"/>
                <a:gd name="T117" fmla="*/ 27 h 603"/>
                <a:gd name="T118" fmla="*/ 992 w 1831"/>
                <a:gd name="T119" fmla="*/ 13 h 603"/>
                <a:gd name="T120" fmla="*/ 1086 w 1831"/>
                <a:gd name="T121" fmla="*/ 4 h 603"/>
                <a:gd name="T122" fmla="*/ 1180 w 1831"/>
                <a:gd name="T123" fmla="*/ 0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31" h="603">
                  <a:moveTo>
                    <a:pt x="782" y="179"/>
                  </a:moveTo>
                  <a:lnTo>
                    <a:pt x="779" y="185"/>
                  </a:lnTo>
                  <a:lnTo>
                    <a:pt x="773" y="194"/>
                  </a:lnTo>
                  <a:lnTo>
                    <a:pt x="763" y="204"/>
                  </a:lnTo>
                  <a:lnTo>
                    <a:pt x="750" y="214"/>
                  </a:lnTo>
                  <a:lnTo>
                    <a:pt x="737" y="225"/>
                  </a:lnTo>
                  <a:lnTo>
                    <a:pt x="724" y="235"/>
                  </a:lnTo>
                  <a:lnTo>
                    <a:pt x="711" y="246"/>
                  </a:lnTo>
                  <a:lnTo>
                    <a:pt x="699" y="254"/>
                  </a:lnTo>
                  <a:lnTo>
                    <a:pt x="690" y="261"/>
                  </a:lnTo>
                  <a:lnTo>
                    <a:pt x="683" y="266"/>
                  </a:lnTo>
                  <a:lnTo>
                    <a:pt x="681" y="267"/>
                  </a:lnTo>
                  <a:lnTo>
                    <a:pt x="782" y="331"/>
                  </a:lnTo>
                  <a:lnTo>
                    <a:pt x="990" y="271"/>
                  </a:lnTo>
                  <a:lnTo>
                    <a:pt x="941" y="179"/>
                  </a:lnTo>
                  <a:lnTo>
                    <a:pt x="851" y="210"/>
                  </a:lnTo>
                  <a:lnTo>
                    <a:pt x="782" y="179"/>
                  </a:lnTo>
                  <a:close/>
                  <a:moveTo>
                    <a:pt x="1401" y="72"/>
                  </a:moveTo>
                  <a:lnTo>
                    <a:pt x="1244" y="166"/>
                  </a:lnTo>
                  <a:lnTo>
                    <a:pt x="1155" y="226"/>
                  </a:lnTo>
                  <a:lnTo>
                    <a:pt x="1217" y="270"/>
                  </a:lnTo>
                  <a:lnTo>
                    <a:pt x="1356" y="255"/>
                  </a:lnTo>
                  <a:lnTo>
                    <a:pt x="1502" y="135"/>
                  </a:lnTo>
                  <a:lnTo>
                    <a:pt x="1401" y="72"/>
                  </a:lnTo>
                  <a:close/>
                  <a:moveTo>
                    <a:pt x="1180" y="0"/>
                  </a:moveTo>
                  <a:lnTo>
                    <a:pt x="1180" y="0"/>
                  </a:lnTo>
                  <a:lnTo>
                    <a:pt x="1267" y="4"/>
                  </a:lnTo>
                  <a:lnTo>
                    <a:pt x="1352" y="11"/>
                  </a:lnTo>
                  <a:lnTo>
                    <a:pt x="1436" y="24"/>
                  </a:lnTo>
                  <a:lnTo>
                    <a:pt x="1519" y="43"/>
                  </a:lnTo>
                  <a:lnTo>
                    <a:pt x="1600" y="66"/>
                  </a:lnTo>
                  <a:lnTo>
                    <a:pt x="1679" y="93"/>
                  </a:lnTo>
                  <a:lnTo>
                    <a:pt x="1756" y="124"/>
                  </a:lnTo>
                  <a:lnTo>
                    <a:pt x="1831" y="160"/>
                  </a:lnTo>
                  <a:lnTo>
                    <a:pt x="1776" y="169"/>
                  </a:lnTo>
                  <a:lnTo>
                    <a:pt x="1626" y="145"/>
                  </a:lnTo>
                  <a:lnTo>
                    <a:pt x="1521" y="221"/>
                  </a:lnTo>
                  <a:lnTo>
                    <a:pt x="1445" y="311"/>
                  </a:lnTo>
                  <a:lnTo>
                    <a:pt x="1171" y="338"/>
                  </a:lnTo>
                  <a:lnTo>
                    <a:pt x="1059" y="319"/>
                  </a:lnTo>
                  <a:lnTo>
                    <a:pt x="981" y="449"/>
                  </a:lnTo>
                  <a:lnTo>
                    <a:pt x="757" y="463"/>
                  </a:lnTo>
                  <a:lnTo>
                    <a:pt x="616" y="420"/>
                  </a:lnTo>
                  <a:lnTo>
                    <a:pt x="490" y="494"/>
                  </a:lnTo>
                  <a:lnTo>
                    <a:pt x="218" y="535"/>
                  </a:lnTo>
                  <a:lnTo>
                    <a:pt x="0" y="603"/>
                  </a:lnTo>
                  <a:lnTo>
                    <a:pt x="0" y="603"/>
                  </a:lnTo>
                  <a:lnTo>
                    <a:pt x="58" y="531"/>
                  </a:lnTo>
                  <a:lnTo>
                    <a:pt x="120" y="463"/>
                  </a:lnTo>
                  <a:lnTo>
                    <a:pt x="185" y="399"/>
                  </a:lnTo>
                  <a:lnTo>
                    <a:pt x="253" y="338"/>
                  </a:lnTo>
                  <a:lnTo>
                    <a:pt x="325" y="283"/>
                  </a:lnTo>
                  <a:lnTo>
                    <a:pt x="400" y="232"/>
                  </a:lnTo>
                  <a:lnTo>
                    <a:pt x="477" y="185"/>
                  </a:lnTo>
                  <a:lnTo>
                    <a:pt x="558" y="144"/>
                  </a:lnTo>
                  <a:lnTo>
                    <a:pt x="640" y="107"/>
                  </a:lnTo>
                  <a:lnTo>
                    <a:pt x="725" y="75"/>
                  </a:lnTo>
                  <a:lnTo>
                    <a:pt x="813" y="49"/>
                  </a:lnTo>
                  <a:lnTo>
                    <a:pt x="902" y="27"/>
                  </a:lnTo>
                  <a:lnTo>
                    <a:pt x="992" y="13"/>
                  </a:lnTo>
                  <a:lnTo>
                    <a:pt x="1086" y="4"/>
                  </a:lnTo>
                  <a:lnTo>
                    <a:pt x="1180"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grpSp>
      <p:sp>
        <p:nvSpPr>
          <p:cNvPr id="47" name="Freeform 66"/>
          <p:cNvSpPr>
            <a:spLocks noEditPoints="1"/>
          </p:cNvSpPr>
          <p:nvPr/>
        </p:nvSpPr>
        <p:spPr bwMode="auto">
          <a:xfrm>
            <a:off x="8092124" y="2757418"/>
            <a:ext cx="646580" cy="644254"/>
          </a:xfrm>
          <a:custGeom>
            <a:avLst/>
            <a:gdLst>
              <a:gd name="T0" fmla="*/ 3130 w 3331"/>
              <a:gd name="T1" fmla="*/ 1290 h 3328"/>
              <a:gd name="T2" fmla="*/ 3082 w 3331"/>
              <a:gd name="T3" fmla="*/ 1039 h 3328"/>
              <a:gd name="T4" fmla="*/ 2984 w 3331"/>
              <a:gd name="T5" fmla="*/ 809 h 3328"/>
              <a:gd name="T6" fmla="*/ 2841 w 3331"/>
              <a:gd name="T7" fmla="*/ 606 h 3328"/>
              <a:gd name="T8" fmla="*/ 2661 w 3331"/>
              <a:gd name="T9" fmla="*/ 438 h 3328"/>
              <a:gd name="T10" fmla="*/ 2449 w 3331"/>
              <a:gd name="T11" fmla="*/ 310 h 3328"/>
              <a:gd name="T12" fmla="*/ 2210 w 3331"/>
              <a:gd name="T13" fmla="*/ 227 h 3328"/>
              <a:gd name="T14" fmla="*/ 1571 w 3331"/>
              <a:gd name="T15" fmla="*/ 185 h 3328"/>
              <a:gd name="T16" fmla="*/ 1632 w 3331"/>
              <a:gd name="T17" fmla="*/ 207 h 3328"/>
              <a:gd name="T18" fmla="*/ 1666 w 3331"/>
              <a:gd name="T19" fmla="*/ 261 h 3328"/>
              <a:gd name="T20" fmla="*/ 1672 w 3331"/>
              <a:gd name="T21" fmla="*/ 1578 h 3328"/>
              <a:gd name="T22" fmla="*/ 1708 w 3331"/>
              <a:gd name="T23" fmla="*/ 1635 h 3328"/>
              <a:gd name="T24" fmla="*/ 1773 w 3331"/>
              <a:gd name="T25" fmla="*/ 1659 h 3328"/>
              <a:gd name="T26" fmla="*/ 3087 w 3331"/>
              <a:gd name="T27" fmla="*/ 1669 h 3328"/>
              <a:gd name="T28" fmla="*/ 3132 w 3331"/>
              <a:gd name="T29" fmla="*/ 1714 h 3328"/>
              <a:gd name="T30" fmla="*/ 3139 w 3331"/>
              <a:gd name="T31" fmla="*/ 1846 h 3328"/>
              <a:gd name="T32" fmla="*/ 3103 w 3331"/>
              <a:gd name="T33" fmla="*/ 2109 h 3328"/>
              <a:gd name="T34" fmla="*/ 3023 w 3331"/>
              <a:gd name="T35" fmla="*/ 2358 h 3328"/>
              <a:gd name="T36" fmla="*/ 2903 w 3331"/>
              <a:gd name="T37" fmla="*/ 2590 h 3328"/>
              <a:gd name="T38" fmla="*/ 2743 w 3331"/>
              <a:gd name="T39" fmla="*/ 2802 h 3328"/>
              <a:gd name="T40" fmla="*/ 2549 w 3331"/>
              <a:gd name="T41" fmla="*/ 2986 h 3328"/>
              <a:gd name="T42" fmla="*/ 2330 w 3331"/>
              <a:gd name="T43" fmla="*/ 3133 h 3328"/>
              <a:gd name="T44" fmla="*/ 2091 w 3331"/>
              <a:gd name="T45" fmla="*/ 3240 h 3328"/>
              <a:gd name="T46" fmla="*/ 1837 w 3331"/>
              <a:gd name="T47" fmla="*/ 3305 h 3328"/>
              <a:gd name="T48" fmla="*/ 1571 w 3331"/>
              <a:gd name="T49" fmla="*/ 3328 h 3328"/>
              <a:gd name="T50" fmla="*/ 1440 w 3331"/>
              <a:gd name="T51" fmla="*/ 3322 h 3328"/>
              <a:gd name="T52" fmla="*/ 1169 w 3331"/>
              <a:gd name="T53" fmla="*/ 3276 h 3328"/>
              <a:gd name="T54" fmla="*/ 912 w 3331"/>
              <a:gd name="T55" fmla="*/ 3182 h 3328"/>
              <a:gd name="T56" fmla="*/ 674 w 3331"/>
              <a:gd name="T57" fmla="*/ 3046 h 3328"/>
              <a:gd name="T58" fmla="*/ 460 w 3331"/>
              <a:gd name="T59" fmla="*/ 2866 h 3328"/>
              <a:gd name="T60" fmla="*/ 281 w 3331"/>
              <a:gd name="T61" fmla="*/ 2653 h 3328"/>
              <a:gd name="T62" fmla="*/ 145 w 3331"/>
              <a:gd name="T63" fmla="*/ 2415 h 3328"/>
              <a:gd name="T64" fmla="*/ 51 w 3331"/>
              <a:gd name="T65" fmla="*/ 2158 h 3328"/>
              <a:gd name="T66" fmla="*/ 4 w 3331"/>
              <a:gd name="T67" fmla="*/ 1887 h 3328"/>
              <a:gd name="T68" fmla="*/ 5 w 3331"/>
              <a:gd name="T69" fmla="*/ 1613 h 3328"/>
              <a:gd name="T70" fmla="*/ 52 w 3331"/>
              <a:gd name="T71" fmla="*/ 1349 h 3328"/>
              <a:gd name="T72" fmla="*/ 142 w 3331"/>
              <a:gd name="T73" fmla="*/ 1100 h 3328"/>
              <a:gd name="T74" fmla="*/ 274 w 3331"/>
              <a:gd name="T75" fmla="*/ 868 h 3328"/>
              <a:gd name="T76" fmla="*/ 446 w 3331"/>
              <a:gd name="T77" fmla="*/ 659 h 3328"/>
              <a:gd name="T78" fmla="*/ 651 w 3331"/>
              <a:gd name="T79" fmla="*/ 482 h 3328"/>
              <a:gd name="T80" fmla="*/ 880 w 3331"/>
              <a:gd name="T81" fmla="*/ 344 h 3328"/>
              <a:gd name="T82" fmla="*/ 1128 w 3331"/>
              <a:gd name="T83" fmla="*/ 249 h 3328"/>
              <a:gd name="T84" fmla="*/ 1389 w 3331"/>
              <a:gd name="T85" fmla="*/ 196 h 3328"/>
              <a:gd name="T86" fmla="*/ 1943 w 3331"/>
              <a:gd name="T87" fmla="*/ 0 h 3328"/>
              <a:gd name="T88" fmla="*/ 2222 w 3331"/>
              <a:gd name="T89" fmla="*/ 29 h 3328"/>
              <a:gd name="T90" fmla="*/ 2482 w 3331"/>
              <a:gd name="T91" fmla="*/ 109 h 3328"/>
              <a:gd name="T92" fmla="*/ 2718 w 3331"/>
              <a:gd name="T93" fmla="*/ 237 h 3328"/>
              <a:gd name="T94" fmla="*/ 2923 w 3331"/>
              <a:gd name="T95" fmla="*/ 407 h 3328"/>
              <a:gd name="T96" fmla="*/ 3094 w 3331"/>
              <a:gd name="T97" fmla="*/ 613 h 3328"/>
              <a:gd name="T98" fmla="*/ 3222 w 3331"/>
              <a:gd name="T99" fmla="*/ 848 h 3328"/>
              <a:gd name="T100" fmla="*/ 3302 w 3331"/>
              <a:gd name="T101" fmla="*/ 1109 h 3328"/>
              <a:gd name="T102" fmla="*/ 3331 w 3331"/>
              <a:gd name="T103" fmla="*/ 1388 h 3328"/>
              <a:gd name="T104" fmla="*/ 3310 w 3331"/>
              <a:gd name="T105" fmla="*/ 1449 h 3328"/>
              <a:gd name="T106" fmla="*/ 3256 w 3331"/>
              <a:gd name="T107" fmla="*/ 1484 h 3328"/>
              <a:gd name="T108" fmla="*/ 1920 w 3331"/>
              <a:gd name="T109" fmla="*/ 1484 h 3328"/>
              <a:gd name="T110" fmla="*/ 1866 w 3331"/>
              <a:gd name="T111" fmla="*/ 1449 h 3328"/>
              <a:gd name="T112" fmla="*/ 1844 w 3331"/>
              <a:gd name="T113" fmla="*/ 1388 h 3328"/>
              <a:gd name="T114" fmla="*/ 1854 w 3331"/>
              <a:gd name="T115" fmla="*/ 55 h 3328"/>
              <a:gd name="T116" fmla="*/ 1899 w 3331"/>
              <a:gd name="T117" fmla="*/ 10 h 3328"/>
              <a:gd name="T118" fmla="*/ 1943 w 3331"/>
              <a:gd name="T119" fmla="*/ 0 h 3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31" h="3328">
                <a:moveTo>
                  <a:pt x="2040" y="201"/>
                </a:moveTo>
                <a:lnTo>
                  <a:pt x="2040" y="1290"/>
                </a:lnTo>
                <a:lnTo>
                  <a:pt x="3130" y="1290"/>
                </a:lnTo>
                <a:lnTo>
                  <a:pt x="3120" y="1204"/>
                </a:lnTo>
                <a:lnTo>
                  <a:pt x="3104" y="1120"/>
                </a:lnTo>
                <a:lnTo>
                  <a:pt x="3082" y="1039"/>
                </a:lnTo>
                <a:lnTo>
                  <a:pt x="3055" y="959"/>
                </a:lnTo>
                <a:lnTo>
                  <a:pt x="3021" y="882"/>
                </a:lnTo>
                <a:lnTo>
                  <a:pt x="2984" y="809"/>
                </a:lnTo>
                <a:lnTo>
                  <a:pt x="2941" y="737"/>
                </a:lnTo>
                <a:lnTo>
                  <a:pt x="2893" y="670"/>
                </a:lnTo>
                <a:lnTo>
                  <a:pt x="2841" y="606"/>
                </a:lnTo>
                <a:lnTo>
                  <a:pt x="2785" y="546"/>
                </a:lnTo>
                <a:lnTo>
                  <a:pt x="2725" y="490"/>
                </a:lnTo>
                <a:lnTo>
                  <a:pt x="2661" y="438"/>
                </a:lnTo>
                <a:lnTo>
                  <a:pt x="2593" y="390"/>
                </a:lnTo>
                <a:lnTo>
                  <a:pt x="2522" y="347"/>
                </a:lnTo>
                <a:lnTo>
                  <a:pt x="2449" y="310"/>
                </a:lnTo>
                <a:lnTo>
                  <a:pt x="2371" y="276"/>
                </a:lnTo>
                <a:lnTo>
                  <a:pt x="2292" y="249"/>
                </a:lnTo>
                <a:lnTo>
                  <a:pt x="2210" y="227"/>
                </a:lnTo>
                <a:lnTo>
                  <a:pt x="2127" y="211"/>
                </a:lnTo>
                <a:lnTo>
                  <a:pt x="2040" y="201"/>
                </a:lnTo>
                <a:close/>
                <a:moveTo>
                  <a:pt x="1571" y="185"/>
                </a:moveTo>
                <a:lnTo>
                  <a:pt x="1593" y="189"/>
                </a:lnTo>
                <a:lnTo>
                  <a:pt x="1614" y="196"/>
                </a:lnTo>
                <a:lnTo>
                  <a:pt x="1632" y="207"/>
                </a:lnTo>
                <a:lnTo>
                  <a:pt x="1647" y="222"/>
                </a:lnTo>
                <a:lnTo>
                  <a:pt x="1658" y="240"/>
                </a:lnTo>
                <a:lnTo>
                  <a:pt x="1666" y="261"/>
                </a:lnTo>
                <a:lnTo>
                  <a:pt x="1669" y="284"/>
                </a:lnTo>
                <a:lnTo>
                  <a:pt x="1669" y="1555"/>
                </a:lnTo>
                <a:lnTo>
                  <a:pt x="1672" y="1578"/>
                </a:lnTo>
                <a:lnTo>
                  <a:pt x="1680" y="1600"/>
                </a:lnTo>
                <a:lnTo>
                  <a:pt x="1692" y="1619"/>
                </a:lnTo>
                <a:lnTo>
                  <a:pt x="1708" y="1635"/>
                </a:lnTo>
                <a:lnTo>
                  <a:pt x="1728" y="1648"/>
                </a:lnTo>
                <a:lnTo>
                  <a:pt x="1749" y="1656"/>
                </a:lnTo>
                <a:lnTo>
                  <a:pt x="1773" y="1659"/>
                </a:lnTo>
                <a:lnTo>
                  <a:pt x="3044" y="1659"/>
                </a:lnTo>
                <a:lnTo>
                  <a:pt x="3067" y="1661"/>
                </a:lnTo>
                <a:lnTo>
                  <a:pt x="3087" y="1669"/>
                </a:lnTo>
                <a:lnTo>
                  <a:pt x="3106" y="1680"/>
                </a:lnTo>
                <a:lnTo>
                  <a:pt x="3121" y="1695"/>
                </a:lnTo>
                <a:lnTo>
                  <a:pt x="3132" y="1714"/>
                </a:lnTo>
                <a:lnTo>
                  <a:pt x="3139" y="1734"/>
                </a:lnTo>
                <a:lnTo>
                  <a:pt x="3142" y="1757"/>
                </a:lnTo>
                <a:lnTo>
                  <a:pt x="3139" y="1846"/>
                </a:lnTo>
                <a:lnTo>
                  <a:pt x="3132" y="1935"/>
                </a:lnTo>
                <a:lnTo>
                  <a:pt x="3120" y="2022"/>
                </a:lnTo>
                <a:lnTo>
                  <a:pt x="3103" y="2109"/>
                </a:lnTo>
                <a:lnTo>
                  <a:pt x="3081" y="2193"/>
                </a:lnTo>
                <a:lnTo>
                  <a:pt x="3055" y="2277"/>
                </a:lnTo>
                <a:lnTo>
                  <a:pt x="3023" y="2358"/>
                </a:lnTo>
                <a:lnTo>
                  <a:pt x="2988" y="2438"/>
                </a:lnTo>
                <a:lnTo>
                  <a:pt x="2948" y="2515"/>
                </a:lnTo>
                <a:lnTo>
                  <a:pt x="2903" y="2590"/>
                </a:lnTo>
                <a:lnTo>
                  <a:pt x="2854" y="2664"/>
                </a:lnTo>
                <a:lnTo>
                  <a:pt x="2801" y="2734"/>
                </a:lnTo>
                <a:lnTo>
                  <a:pt x="2743" y="2802"/>
                </a:lnTo>
                <a:lnTo>
                  <a:pt x="2682" y="2867"/>
                </a:lnTo>
                <a:lnTo>
                  <a:pt x="2617" y="2928"/>
                </a:lnTo>
                <a:lnTo>
                  <a:pt x="2549" y="2986"/>
                </a:lnTo>
                <a:lnTo>
                  <a:pt x="2478" y="3039"/>
                </a:lnTo>
                <a:lnTo>
                  <a:pt x="2405" y="3088"/>
                </a:lnTo>
                <a:lnTo>
                  <a:pt x="2330" y="3133"/>
                </a:lnTo>
                <a:lnTo>
                  <a:pt x="2252" y="3173"/>
                </a:lnTo>
                <a:lnTo>
                  <a:pt x="2173" y="3208"/>
                </a:lnTo>
                <a:lnTo>
                  <a:pt x="2091" y="3240"/>
                </a:lnTo>
                <a:lnTo>
                  <a:pt x="2008" y="3266"/>
                </a:lnTo>
                <a:lnTo>
                  <a:pt x="1922" y="3288"/>
                </a:lnTo>
                <a:lnTo>
                  <a:pt x="1837" y="3305"/>
                </a:lnTo>
                <a:lnTo>
                  <a:pt x="1749" y="3317"/>
                </a:lnTo>
                <a:lnTo>
                  <a:pt x="1660" y="3325"/>
                </a:lnTo>
                <a:lnTo>
                  <a:pt x="1571" y="3328"/>
                </a:lnTo>
                <a:lnTo>
                  <a:pt x="1571" y="3328"/>
                </a:lnTo>
                <a:lnTo>
                  <a:pt x="1533" y="3328"/>
                </a:lnTo>
                <a:lnTo>
                  <a:pt x="1440" y="3322"/>
                </a:lnTo>
                <a:lnTo>
                  <a:pt x="1349" y="3312"/>
                </a:lnTo>
                <a:lnTo>
                  <a:pt x="1258" y="3296"/>
                </a:lnTo>
                <a:lnTo>
                  <a:pt x="1169" y="3276"/>
                </a:lnTo>
                <a:lnTo>
                  <a:pt x="1082" y="3249"/>
                </a:lnTo>
                <a:lnTo>
                  <a:pt x="995" y="3219"/>
                </a:lnTo>
                <a:lnTo>
                  <a:pt x="912" y="3182"/>
                </a:lnTo>
                <a:lnTo>
                  <a:pt x="830" y="3141"/>
                </a:lnTo>
                <a:lnTo>
                  <a:pt x="751" y="3095"/>
                </a:lnTo>
                <a:lnTo>
                  <a:pt x="674" y="3046"/>
                </a:lnTo>
                <a:lnTo>
                  <a:pt x="600" y="2990"/>
                </a:lnTo>
                <a:lnTo>
                  <a:pt x="529" y="2930"/>
                </a:lnTo>
                <a:lnTo>
                  <a:pt x="460" y="2866"/>
                </a:lnTo>
                <a:lnTo>
                  <a:pt x="396" y="2798"/>
                </a:lnTo>
                <a:lnTo>
                  <a:pt x="337" y="2727"/>
                </a:lnTo>
                <a:lnTo>
                  <a:pt x="281" y="2653"/>
                </a:lnTo>
                <a:lnTo>
                  <a:pt x="231" y="2576"/>
                </a:lnTo>
                <a:lnTo>
                  <a:pt x="185" y="2497"/>
                </a:lnTo>
                <a:lnTo>
                  <a:pt x="145" y="2415"/>
                </a:lnTo>
                <a:lnTo>
                  <a:pt x="108" y="2332"/>
                </a:lnTo>
                <a:lnTo>
                  <a:pt x="77" y="2245"/>
                </a:lnTo>
                <a:lnTo>
                  <a:pt x="51" y="2158"/>
                </a:lnTo>
                <a:lnTo>
                  <a:pt x="31" y="2069"/>
                </a:lnTo>
                <a:lnTo>
                  <a:pt x="14" y="1978"/>
                </a:lnTo>
                <a:lnTo>
                  <a:pt x="4" y="1887"/>
                </a:lnTo>
                <a:lnTo>
                  <a:pt x="0" y="1794"/>
                </a:lnTo>
                <a:lnTo>
                  <a:pt x="0" y="1704"/>
                </a:lnTo>
                <a:lnTo>
                  <a:pt x="5" y="1613"/>
                </a:lnTo>
                <a:lnTo>
                  <a:pt x="16" y="1524"/>
                </a:lnTo>
                <a:lnTo>
                  <a:pt x="32" y="1436"/>
                </a:lnTo>
                <a:lnTo>
                  <a:pt x="52" y="1349"/>
                </a:lnTo>
                <a:lnTo>
                  <a:pt x="77" y="1265"/>
                </a:lnTo>
                <a:lnTo>
                  <a:pt x="107" y="1181"/>
                </a:lnTo>
                <a:lnTo>
                  <a:pt x="142" y="1100"/>
                </a:lnTo>
                <a:lnTo>
                  <a:pt x="181" y="1020"/>
                </a:lnTo>
                <a:lnTo>
                  <a:pt x="225" y="943"/>
                </a:lnTo>
                <a:lnTo>
                  <a:pt x="274" y="868"/>
                </a:lnTo>
                <a:lnTo>
                  <a:pt x="327" y="795"/>
                </a:lnTo>
                <a:lnTo>
                  <a:pt x="384" y="726"/>
                </a:lnTo>
                <a:lnTo>
                  <a:pt x="446" y="659"/>
                </a:lnTo>
                <a:lnTo>
                  <a:pt x="511" y="596"/>
                </a:lnTo>
                <a:lnTo>
                  <a:pt x="580" y="537"/>
                </a:lnTo>
                <a:lnTo>
                  <a:pt x="651" y="482"/>
                </a:lnTo>
                <a:lnTo>
                  <a:pt x="725" y="432"/>
                </a:lnTo>
                <a:lnTo>
                  <a:pt x="801" y="386"/>
                </a:lnTo>
                <a:lnTo>
                  <a:pt x="880" y="344"/>
                </a:lnTo>
                <a:lnTo>
                  <a:pt x="961" y="308"/>
                </a:lnTo>
                <a:lnTo>
                  <a:pt x="1043" y="276"/>
                </a:lnTo>
                <a:lnTo>
                  <a:pt x="1128" y="249"/>
                </a:lnTo>
                <a:lnTo>
                  <a:pt x="1213" y="226"/>
                </a:lnTo>
                <a:lnTo>
                  <a:pt x="1301" y="209"/>
                </a:lnTo>
                <a:lnTo>
                  <a:pt x="1389" y="196"/>
                </a:lnTo>
                <a:lnTo>
                  <a:pt x="1480" y="189"/>
                </a:lnTo>
                <a:lnTo>
                  <a:pt x="1571" y="185"/>
                </a:lnTo>
                <a:close/>
                <a:moveTo>
                  <a:pt x="1943" y="0"/>
                </a:moveTo>
                <a:lnTo>
                  <a:pt x="2037" y="3"/>
                </a:lnTo>
                <a:lnTo>
                  <a:pt x="2130" y="13"/>
                </a:lnTo>
                <a:lnTo>
                  <a:pt x="2222" y="29"/>
                </a:lnTo>
                <a:lnTo>
                  <a:pt x="2311" y="50"/>
                </a:lnTo>
                <a:lnTo>
                  <a:pt x="2398" y="77"/>
                </a:lnTo>
                <a:lnTo>
                  <a:pt x="2482" y="109"/>
                </a:lnTo>
                <a:lnTo>
                  <a:pt x="2564" y="147"/>
                </a:lnTo>
                <a:lnTo>
                  <a:pt x="2642" y="190"/>
                </a:lnTo>
                <a:lnTo>
                  <a:pt x="2718" y="237"/>
                </a:lnTo>
                <a:lnTo>
                  <a:pt x="2790" y="289"/>
                </a:lnTo>
                <a:lnTo>
                  <a:pt x="2858" y="346"/>
                </a:lnTo>
                <a:lnTo>
                  <a:pt x="2923" y="407"/>
                </a:lnTo>
                <a:lnTo>
                  <a:pt x="2985" y="472"/>
                </a:lnTo>
                <a:lnTo>
                  <a:pt x="3041" y="541"/>
                </a:lnTo>
                <a:lnTo>
                  <a:pt x="3094" y="613"/>
                </a:lnTo>
                <a:lnTo>
                  <a:pt x="3140" y="688"/>
                </a:lnTo>
                <a:lnTo>
                  <a:pt x="3183" y="767"/>
                </a:lnTo>
                <a:lnTo>
                  <a:pt x="3222" y="848"/>
                </a:lnTo>
                <a:lnTo>
                  <a:pt x="3253" y="933"/>
                </a:lnTo>
                <a:lnTo>
                  <a:pt x="3281" y="1019"/>
                </a:lnTo>
                <a:lnTo>
                  <a:pt x="3302" y="1109"/>
                </a:lnTo>
                <a:lnTo>
                  <a:pt x="3318" y="1200"/>
                </a:lnTo>
                <a:lnTo>
                  <a:pt x="3328" y="1293"/>
                </a:lnTo>
                <a:lnTo>
                  <a:pt x="3331" y="1388"/>
                </a:lnTo>
                <a:lnTo>
                  <a:pt x="3328" y="1410"/>
                </a:lnTo>
                <a:lnTo>
                  <a:pt x="3321" y="1431"/>
                </a:lnTo>
                <a:lnTo>
                  <a:pt x="3310" y="1449"/>
                </a:lnTo>
                <a:lnTo>
                  <a:pt x="3294" y="1464"/>
                </a:lnTo>
                <a:lnTo>
                  <a:pt x="3276" y="1477"/>
                </a:lnTo>
                <a:lnTo>
                  <a:pt x="3256" y="1484"/>
                </a:lnTo>
                <a:lnTo>
                  <a:pt x="3232" y="1486"/>
                </a:lnTo>
                <a:lnTo>
                  <a:pt x="1943" y="1486"/>
                </a:lnTo>
                <a:lnTo>
                  <a:pt x="1920" y="1484"/>
                </a:lnTo>
                <a:lnTo>
                  <a:pt x="1899" y="1477"/>
                </a:lnTo>
                <a:lnTo>
                  <a:pt x="1881" y="1464"/>
                </a:lnTo>
                <a:lnTo>
                  <a:pt x="1866" y="1449"/>
                </a:lnTo>
                <a:lnTo>
                  <a:pt x="1854" y="1431"/>
                </a:lnTo>
                <a:lnTo>
                  <a:pt x="1847" y="1410"/>
                </a:lnTo>
                <a:lnTo>
                  <a:pt x="1844" y="1388"/>
                </a:lnTo>
                <a:lnTo>
                  <a:pt x="1844" y="98"/>
                </a:lnTo>
                <a:lnTo>
                  <a:pt x="1847" y="75"/>
                </a:lnTo>
                <a:lnTo>
                  <a:pt x="1854" y="55"/>
                </a:lnTo>
                <a:lnTo>
                  <a:pt x="1866" y="37"/>
                </a:lnTo>
                <a:lnTo>
                  <a:pt x="1881" y="22"/>
                </a:lnTo>
                <a:lnTo>
                  <a:pt x="1899" y="10"/>
                </a:lnTo>
                <a:lnTo>
                  <a:pt x="1920" y="3"/>
                </a:lnTo>
                <a:lnTo>
                  <a:pt x="1943" y="0"/>
                </a:lnTo>
                <a:lnTo>
                  <a:pt x="1943" y="0"/>
                </a:lnTo>
                <a:close/>
              </a:path>
            </a:pathLst>
          </a:custGeom>
          <a:solidFill>
            <a:srgbClr val="FED697"/>
          </a:solidFill>
          <a:ln w="0">
            <a:noFill/>
            <a:prstDash val="solid"/>
            <a:round/>
          </a:ln>
        </p:spPr>
        <p:txBody>
          <a:bodyPr vert="horz" wrap="square" lIns="91440" tIns="45720" rIns="91440" bIns="45720" numCol="1" anchor="t" anchorCtr="0" compatLnSpc="1"/>
          <a:p>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8" name="Group 155"/>
          <p:cNvGrpSpPr/>
          <p:nvPr/>
        </p:nvGrpSpPr>
        <p:grpSpPr>
          <a:xfrm>
            <a:off x="5784369" y="2702802"/>
            <a:ext cx="648526" cy="753464"/>
            <a:chOff x="2593975" y="4225925"/>
            <a:chExt cx="490538" cy="569912"/>
          </a:xfrm>
          <a:solidFill>
            <a:schemeClr val="accent1"/>
          </a:solidFill>
        </p:grpSpPr>
        <p:sp>
          <p:nvSpPr>
            <p:cNvPr id="49" name="Freeform 18"/>
            <p:cNvSpPr/>
            <p:nvPr/>
          </p:nvSpPr>
          <p:spPr bwMode="auto">
            <a:xfrm>
              <a:off x="2773363" y="4384675"/>
              <a:ext cx="131763" cy="252412"/>
            </a:xfrm>
            <a:custGeom>
              <a:avLst/>
              <a:gdLst>
                <a:gd name="T0" fmla="*/ 445 w 827"/>
                <a:gd name="T1" fmla="*/ 0 h 1593"/>
                <a:gd name="T2" fmla="*/ 498 w 827"/>
                <a:gd name="T3" fmla="*/ 8 h 1593"/>
                <a:gd name="T4" fmla="*/ 515 w 827"/>
                <a:gd name="T5" fmla="*/ 47 h 1593"/>
                <a:gd name="T6" fmla="*/ 516 w 827"/>
                <a:gd name="T7" fmla="*/ 123 h 1593"/>
                <a:gd name="T8" fmla="*/ 525 w 827"/>
                <a:gd name="T9" fmla="*/ 163 h 1593"/>
                <a:gd name="T10" fmla="*/ 563 w 827"/>
                <a:gd name="T11" fmla="*/ 178 h 1593"/>
                <a:gd name="T12" fmla="*/ 691 w 827"/>
                <a:gd name="T13" fmla="*/ 207 h 1593"/>
                <a:gd name="T14" fmla="*/ 767 w 827"/>
                <a:gd name="T15" fmla="*/ 246 h 1593"/>
                <a:gd name="T16" fmla="*/ 771 w 827"/>
                <a:gd name="T17" fmla="*/ 287 h 1593"/>
                <a:gd name="T18" fmla="*/ 726 w 827"/>
                <a:gd name="T19" fmla="*/ 434 h 1593"/>
                <a:gd name="T20" fmla="*/ 700 w 827"/>
                <a:gd name="T21" fmla="*/ 455 h 1593"/>
                <a:gd name="T22" fmla="*/ 621 w 827"/>
                <a:gd name="T23" fmla="*/ 425 h 1593"/>
                <a:gd name="T24" fmla="*/ 473 w 827"/>
                <a:gd name="T25" fmla="*/ 396 h 1593"/>
                <a:gd name="T26" fmla="*/ 377 w 827"/>
                <a:gd name="T27" fmla="*/ 402 h 1593"/>
                <a:gd name="T28" fmla="*/ 315 w 827"/>
                <a:gd name="T29" fmla="*/ 437 h 1593"/>
                <a:gd name="T30" fmla="*/ 291 w 827"/>
                <a:gd name="T31" fmla="*/ 496 h 1593"/>
                <a:gd name="T32" fmla="*/ 314 w 827"/>
                <a:gd name="T33" fmla="*/ 557 h 1593"/>
                <a:gd name="T34" fmla="*/ 402 w 827"/>
                <a:gd name="T35" fmla="*/ 618 h 1593"/>
                <a:gd name="T36" fmla="*/ 572 w 827"/>
                <a:gd name="T37" fmla="*/ 691 h 1593"/>
                <a:gd name="T38" fmla="*/ 712 w 827"/>
                <a:gd name="T39" fmla="*/ 778 h 1593"/>
                <a:gd name="T40" fmla="*/ 791 w 827"/>
                <a:gd name="T41" fmla="*/ 886 h 1593"/>
                <a:gd name="T42" fmla="*/ 826 w 827"/>
                <a:gd name="T43" fmla="*/ 1009 h 1593"/>
                <a:gd name="T44" fmla="*/ 812 w 827"/>
                <a:gd name="T45" fmla="*/ 1137 h 1593"/>
                <a:gd name="T46" fmla="*/ 747 w 827"/>
                <a:gd name="T47" fmla="*/ 1256 h 1593"/>
                <a:gd name="T48" fmla="*/ 640 w 827"/>
                <a:gd name="T49" fmla="*/ 1345 h 1593"/>
                <a:gd name="T50" fmla="*/ 535 w 827"/>
                <a:gd name="T51" fmla="*/ 1387 h 1593"/>
                <a:gd name="T52" fmla="*/ 506 w 827"/>
                <a:gd name="T53" fmla="*/ 1423 h 1593"/>
                <a:gd name="T54" fmla="*/ 505 w 827"/>
                <a:gd name="T55" fmla="*/ 1545 h 1593"/>
                <a:gd name="T56" fmla="*/ 489 w 827"/>
                <a:gd name="T57" fmla="*/ 1585 h 1593"/>
                <a:gd name="T58" fmla="*/ 404 w 827"/>
                <a:gd name="T59" fmla="*/ 1593 h 1593"/>
                <a:gd name="T60" fmla="*/ 318 w 827"/>
                <a:gd name="T61" fmla="*/ 1584 h 1593"/>
                <a:gd name="T62" fmla="*/ 300 w 827"/>
                <a:gd name="T63" fmla="*/ 1542 h 1593"/>
                <a:gd name="T64" fmla="*/ 299 w 827"/>
                <a:gd name="T65" fmla="*/ 1446 h 1593"/>
                <a:gd name="T66" fmla="*/ 288 w 827"/>
                <a:gd name="T67" fmla="*/ 1413 h 1593"/>
                <a:gd name="T68" fmla="*/ 244 w 827"/>
                <a:gd name="T69" fmla="*/ 1401 h 1593"/>
                <a:gd name="T70" fmla="*/ 94 w 827"/>
                <a:gd name="T71" fmla="*/ 1365 h 1593"/>
                <a:gd name="T72" fmla="*/ 14 w 827"/>
                <a:gd name="T73" fmla="*/ 1325 h 1593"/>
                <a:gd name="T74" fmla="*/ 0 w 827"/>
                <a:gd name="T75" fmla="*/ 1293 h 1593"/>
                <a:gd name="T76" fmla="*/ 23 w 827"/>
                <a:gd name="T77" fmla="*/ 1198 h 1593"/>
                <a:gd name="T78" fmla="*/ 51 w 827"/>
                <a:gd name="T79" fmla="*/ 1113 h 1593"/>
                <a:gd name="T80" fmla="*/ 78 w 827"/>
                <a:gd name="T81" fmla="*/ 1102 h 1593"/>
                <a:gd name="T82" fmla="*/ 159 w 827"/>
                <a:gd name="T83" fmla="*/ 1137 h 1593"/>
                <a:gd name="T84" fmla="*/ 325 w 827"/>
                <a:gd name="T85" fmla="*/ 1180 h 1593"/>
                <a:gd name="T86" fmla="*/ 435 w 827"/>
                <a:gd name="T87" fmla="*/ 1173 h 1593"/>
                <a:gd name="T88" fmla="*/ 512 w 827"/>
                <a:gd name="T89" fmla="*/ 1132 h 1593"/>
                <a:gd name="T90" fmla="*/ 542 w 827"/>
                <a:gd name="T91" fmla="*/ 1070 h 1593"/>
                <a:gd name="T92" fmla="*/ 529 w 827"/>
                <a:gd name="T93" fmla="*/ 1004 h 1593"/>
                <a:gd name="T94" fmla="*/ 471 w 827"/>
                <a:gd name="T95" fmla="*/ 946 h 1593"/>
                <a:gd name="T96" fmla="*/ 369 w 827"/>
                <a:gd name="T97" fmla="*/ 898 h 1593"/>
                <a:gd name="T98" fmla="*/ 233 w 827"/>
                <a:gd name="T99" fmla="*/ 840 h 1593"/>
                <a:gd name="T100" fmla="*/ 126 w 827"/>
                <a:gd name="T101" fmla="*/ 772 h 1593"/>
                <a:gd name="T102" fmla="*/ 54 w 827"/>
                <a:gd name="T103" fmla="*/ 691 h 1593"/>
                <a:gd name="T104" fmla="*/ 15 w 827"/>
                <a:gd name="T105" fmla="*/ 591 h 1593"/>
                <a:gd name="T106" fmla="*/ 15 w 827"/>
                <a:gd name="T107" fmla="*/ 467 h 1593"/>
                <a:gd name="T108" fmla="*/ 58 w 827"/>
                <a:gd name="T109" fmla="*/ 351 h 1593"/>
                <a:gd name="T110" fmla="*/ 139 w 827"/>
                <a:gd name="T111" fmla="*/ 263 h 1593"/>
                <a:gd name="T112" fmla="*/ 254 w 827"/>
                <a:gd name="T113" fmla="*/ 203 h 1593"/>
                <a:gd name="T114" fmla="*/ 300 w 827"/>
                <a:gd name="T115" fmla="*/ 183 h 1593"/>
                <a:gd name="T116" fmla="*/ 314 w 827"/>
                <a:gd name="T117" fmla="*/ 156 h 1593"/>
                <a:gd name="T118" fmla="*/ 315 w 827"/>
                <a:gd name="T119" fmla="*/ 87 h 1593"/>
                <a:gd name="T120" fmla="*/ 320 w 827"/>
                <a:gd name="T121" fmla="*/ 21 h 1593"/>
                <a:gd name="T122" fmla="*/ 352 w 827"/>
                <a:gd name="T123" fmla="*/ 1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27" h="1593">
                  <a:moveTo>
                    <a:pt x="371" y="0"/>
                  </a:moveTo>
                  <a:lnTo>
                    <a:pt x="415" y="0"/>
                  </a:lnTo>
                  <a:lnTo>
                    <a:pt x="445" y="0"/>
                  </a:lnTo>
                  <a:lnTo>
                    <a:pt x="468" y="1"/>
                  </a:lnTo>
                  <a:lnTo>
                    <a:pt x="485" y="3"/>
                  </a:lnTo>
                  <a:lnTo>
                    <a:pt x="498" y="8"/>
                  </a:lnTo>
                  <a:lnTo>
                    <a:pt x="506" y="17"/>
                  </a:lnTo>
                  <a:lnTo>
                    <a:pt x="512" y="29"/>
                  </a:lnTo>
                  <a:lnTo>
                    <a:pt x="515" y="47"/>
                  </a:lnTo>
                  <a:lnTo>
                    <a:pt x="516" y="70"/>
                  </a:lnTo>
                  <a:lnTo>
                    <a:pt x="516" y="99"/>
                  </a:lnTo>
                  <a:lnTo>
                    <a:pt x="516" y="123"/>
                  </a:lnTo>
                  <a:lnTo>
                    <a:pt x="517" y="141"/>
                  </a:lnTo>
                  <a:lnTo>
                    <a:pt x="519" y="154"/>
                  </a:lnTo>
                  <a:lnTo>
                    <a:pt x="525" y="163"/>
                  </a:lnTo>
                  <a:lnTo>
                    <a:pt x="533" y="169"/>
                  </a:lnTo>
                  <a:lnTo>
                    <a:pt x="545" y="173"/>
                  </a:lnTo>
                  <a:lnTo>
                    <a:pt x="563" y="178"/>
                  </a:lnTo>
                  <a:lnTo>
                    <a:pt x="586" y="181"/>
                  </a:lnTo>
                  <a:lnTo>
                    <a:pt x="640" y="192"/>
                  </a:lnTo>
                  <a:lnTo>
                    <a:pt x="691" y="207"/>
                  </a:lnTo>
                  <a:lnTo>
                    <a:pt x="742" y="228"/>
                  </a:lnTo>
                  <a:lnTo>
                    <a:pt x="756" y="236"/>
                  </a:lnTo>
                  <a:lnTo>
                    <a:pt x="767" y="246"/>
                  </a:lnTo>
                  <a:lnTo>
                    <a:pt x="772" y="258"/>
                  </a:lnTo>
                  <a:lnTo>
                    <a:pt x="775" y="271"/>
                  </a:lnTo>
                  <a:lnTo>
                    <a:pt x="771" y="287"/>
                  </a:lnTo>
                  <a:lnTo>
                    <a:pt x="753" y="352"/>
                  </a:lnTo>
                  <a:lnTo>
                    <a:pt x="733" y="416"/>
                  </a:lnTo>
                  <a:lnTo>
                    <a:pt x="726" y="434"/>
                  </a:lnTo>
                  <a:lnTo>
                    <a:pt x="720" y="446"/>
                  </a:lnTo>
                  <a:lnTo>
                    <a:pt x="711" y="452"/>
                  </a:lnTo>
                  <a:lnTo>
                    <a:pt x="700" y="455"/>
                  </a:lnTo>
                  <a:lnTo>
                    <a:pt x="686" y="451"/>
                  </a:lnTo>
                  <a:lnTo>
                    <a:pt x="668" y="445"/>
                  </a:lnTo>
                  <a:lnTo>
                    <a:pt x="621" y="425"/>
                  </a:lnTo>
                  <a:lnTo>
                    <a:pt x="573" y="410"/>
                  </a:lnTo>
                  <a:lnTo>
                    <a:pt x="524" y="400"/>
                  </a:lnTo>
                  <a:lnTo>
                    <a:pt x="473" y="396"/>
                  </a:lnTo>
                  <a:lnTo>
                    <a:pt x="422" y="396"/>
                  </a:lnTo>
                  <a:lnTo>
                    <a:pt x="399" y="398"/>
                  </a:lnTo>
                  <a:lnTo>
                    <a:pt x="377" y="402"/>
                  </a:lnTo>
                  <a:lnTo>
                    <a:pt x="356" y="409"/>
                  </a:lnTo>
                  <a:lnTo>
                    <a:pt x="333" y="422"/>
                  </a:lnTo>
                  <a:lnTo>
                    <a:pt x="315" y="437"/>
                  </a:lnTo>
                  <a:lnTo>
                    <a:pt x="302" y="456"/>
                  </a:lnTo>
                  <a:lnTo>
                    <a:pt x="295" y="475"/>
                  </a:lnTo>
                  <a:lnTo>
                    <a:pt x="291" y="496"/>
                  </a:lnTo>
                  <a:lnTo>
                    <a:pt x="293" y="517"/>
                  </a:lnTo>
                  <a:lnTo>
                    <a:pt x="301" y="538"/>
                  </a:lnTo>
                  <a:lnTo>
                    <a:pt x="314" y="557"/>
                  </a:lnTo>
                  <a:lnTo>
                    <a:pt x="333" y="575"/>
                  </a:lnTo>
                  <a:lnTo>
                    <a:pt x="366" y="598"/>
                  </a:lnTo>
                  <a:lnTo>
                    <a:pt x="402" y="618"/>
                  </a:lnTo>
                  <a:lnTo>
                    <a:pt x="440" y="635"/>
                  </a:lnTo>
                  <a:lnTo>
                    <a:pt x="506" y="662"/>
                  </a:lnTo>
                  <a:lnTo>
                    <a:pt x="572" y="691"/>
                  </a:lnTo>
                  <a:lnTo>
                    <a:pt x="635" y="724"/>
                  </a:lnTo>
                  <a:lnTo>
                    <a:pt x="676" y="749"/>
                  </a:lnTo>
                  <a:lnTo>
                    <a:pt x="712" y="778"/>
                  </a:lnTo>
                  <a:lnTo>
                    <a:pt x="743" y="811"/>
                  </a:lnTo>
                  <a:lnTo>
                    <a:pt x="770" y="847"/>
                  </a:lnTo>
                  <a:lnTo>
                    <a:pt x="791" y="886"/>
                  </a:lnTo>
                  <a:lnTo>
                    <a:pt x="808" y="925"/>
                  </a:lnTo>
                  <a:lnTo>
                    <a:pt x="819" y="967"/>
                  </a:lnTo>
                  <a:lnTo>
                    <a:pt x="826" y="1009"/>
                  </a:lnTo>
                  <a:lnTo>
                    <a:pt x="827" y="1052"/>
                  </a:lnTo>
                  <a:lnTo>
                    <a:pt x="822" y="1095"/>
                  </a:lnTo>
                  <a:lnTo>
                    <a:pt x="812" y="1137"/>
                  </a:lnTo>
                  <a:lnTo>
                    <a:pt x="796" y="1179"/>
                  </a:lnTo>
                  <a:lnTo>
                    <a:pt x="775" y="1218"/>
                  </a:lnTo>
                  <a:lnTo>
                    <a:pt x="747" y="1256"/>
                  </a:lnTo>
                  <a:lnTo>
                    <a:pt x="715" y="1290"/>
                  </a:lnTo>
                  <a:lnTo>
                    <a:pt x="679" y="1320"/>
                  </a:lnTo>
                  <a:lnTo>
                    <a:pt x="640" y="1345"/>
                  </a:lnTo>
                  <a:lnTo>
                    <a:pt x="598" y="1366"/>
                  </a:lnTo>
                  <a:lnTo>
                    <a:pt x="553" y="1380"/>
                  </a:lnTo>
                  <a:lnTo>
                    <a:pt x="535" y="1387"/>
                  </a:lnTo>
                  <a:lnTo>
                    <a:pt x="521" y="1396"/>
                  </a:lnTo>
                  <a:lnTo>
                    <a:pt x="512" y="1407"/>
                  </a:lnTo>
                  <a:lnTo>
                    <a:pt x="506" y="1423"/>
                  </a:lnTo>
                  <a:lnTo>
                    <a:pt x="505" y="1442"/>
                  </a:lnTo>
                  <a:lnTo>
                    <a:pt x="506" y="1493"/>
                  </a:lnTo>
                  <a:lnTo>
                    <a:pt x="505" y="1545"/>
                  </a:lnTo>
                  <a:lnTo>
                    <a:pt x="504" y="1562"/>
                  </a:lnTo>
                  <a:lnTo>
                    <a:pt x="497" y="1575"/>
                  </a:lnTo>
                  <a:lnTo>
                    <a:pt x="489" y="1585"/>
                  </a:lnTo>
                  <a:lnTo>
                    <a:pt x="475" y="1590"/>
                  </a:lnTo>
                  <a:lnTo>
                    <a:pt x="459" y="1593"/>
                  </a:lnTo>
                  <a:lnTo>
                    <a:pt x="404" y="1593"/>
                  </a:lnTo>
                  <a:lnTo>
                    <a:pt x="348" y="1593"/>
                  </a:lnTo>
                  <a:lnTo>
                    <a:pt x="331" y="1590"/>
                  </a:lnTo>
                  <a:lnTo>
                    <a:pt x="318" y="1584"/>
                  </a:lnTo>
                  <a:lnTo>
                    <a:pt x="308" y="1574"/>
                  </a:lnTo>
                  <a:lnTo>
                    <a:pt x="302" y="1559"/>
                  </a:lnTo>
                  <a:lnTo>
                    <a:pt x="300" y="1542"/>
                  </a:lnTo>
                  <a:lnTo>
                    <a:pt x="300" y="1505"/>
                  </a:lnTo>
                  <a:lnTo>
                    <a:pt x="299" y="1466"/>
                  </a:lnTo>
                  <a:lnTo>
                    <a:pt x="299" y="1446"/>
                  </a:lnTo>
                  <a:lnTo>
                    <a:pt x="298" y="1431"/>
                  </a:lnTo>
                  <a:lnTo>
                    <a:pt x="293" y="1421"/>
                  </a:lnTo>
                  <a:lnTo>
                    <a:pt x="288" y="1413"/>
                  </a:lnTo>
                  <a:lnTo>
                    <a:pt x="278" y="1407"/>
                  </a:lnTo>
                  <a:lnTo>
                    <a:pt x="264" y="1404"/>
                  </a:lnTo>
                  <a:lnTo>
                    <a:pt x="244" y="1401"/>
                  </a:lnTo>
                  <a:lnTo>
                    <a:pt x="193" y="1392"/>
                  </a:lnTo>
                  <a:lnTo>
                    <a:pt x="142" y="1380"/>
                  </a:lnTo>
                  <a:lnTo>
                    <a:pt x="94" y="1365"/>
                  </a:lnTo>
                  <a:lnTo>
                    <a:pt x="46" y="1345"/>
                  </a:lnTo>
                  <a:lnTo>
                    <a:pt x="28" y="1335"/>
                  </a:lnTo>
                  <a:lnTo>
                    <a:pt x="14" y="1325"/>
                  </a:lnTo>
                  <a:lnTo>
                    <a:pt x="5" y="1317"/>
                  </a:lnTo>
                  <a:lnTo>
                    <a:pt x="1" y="1306"/>
                  </a:lnTo>
                  <a:lnTo>
                    <a:pt x="0" y="1293"/>
                  </a:lnTo>
                  <a:lnTo>
                    <a:pt x="2" y="1277"/>
                  </a:lnTo>
                  <a:lnTo>
                    <a:pt x="6" y="1256"/>
                  </a:lnTo>
                  <a:lnTo>
                    <a:pt x="23" y="1198"/>
                  </a:lnTo>
                  <a:lnTo>
                    <a:pt x="39" y="1142"/>
                  </a:lnTo>
                  <a:lnTo>
                    <a:pt x="45" y="1125"/>
                  </a:lnTo>
                  <a:lnTo>
                    <a:pt x="51" y="1113"/>
                  </a:lnTo>
                  <a:lnTo>
                    <a:pt x="58" y="1105"/>
                  </a:lnTo>
                  <a:lnTo>
                    <a:pt x="67" y="1102"/>
                  </a:lnTo>
                  <a:lnTo>
                    <a:pt x="78" y="1102"/>
                  </a:lnTo>
                  <a:lnTo>
                    <a:pt x="90" y="1107"/>
                  </a:lnTo>
                  <a:lnTo>
                    <a:pt x="106" y="1113"/>
                  </a:lnTo>
                  <a:lnTo>
                    <a:pt x="159" y="1137"/>
                  </a:lnTo>
                  <a:lnTo>
                    <a:pt x="212" y="1157"/>
                  </a:lnTo>
                  <a:lnTo>
                    <a:pt x="268" y="1170"/>
                  </a:lnTo>
                  <a:lnTo>
                    <a:pt x="325" y="1180"/>
                  </a:lnTo>
                  <a:lnTo>
                    <a:pt x="363" y="1182"/>
                  </a:lnTo>
                  <a:lnTo>
                    <a:pt x="399" y="1180"/>
                  </a:lnTo>
                  <a:lnTo>
                    <a:pt x="435" y="1173"/>
                  </a:lnTo>
                  <a:lnTo>
                    <a:pt x="469" y="1161"/>
                  </a:lnTo>
                  <a:lnTo>
                    <a:pt x="493" y="1148"/>
                  </a:lnTo>
                  <a:lnTo>
                    <a:pt x="512" y="1132"/>
                  </a:lnTo>
                  <a:lnTo>
                    <a:pt x="527" y="1113"/>
                  </a:lnTo>
                  <a:lnTo>
                    <a:pt x="537" y="1092"/>
                  </a:lnTo>
                  <a:lnTo>
                    <a:pt x="542" y="1070"/>
                  </a:lnTo>
                  <a:lnTo>
                    <a:pt x="542" y="1049"/>
                  </a:lnTo>
                  <a:lnTo>
                    <a:pt x="539" y="1026"/>
                  </a:lnTo>
                  <a:lnTo>
                    <a:pt x="529" y="1004"/>
                  </a:lnTo>
                  <a:lnTo>
                    <a:pt x="516" y="983"/>
                  </a:lnTo>
                  <a:lnTo>
                    <a:pt x="496" y="964"/>
                  </a:lnTo>
                  <a:lnTo>
                    <a:pt x="471" y="946"/>
                  </a:lnTo>
                  <a:lnTo>
                    <a:pt x="444" y="929"/>
                  </a:lnTo>
                  <a:lnTo>
                    <a:pt x="414" y="916"/>
                  </a:lnTo>
                  <a:lnTo>
                    <a:pt x="369" y="898"/>
                  </a:lnTo>
                  <a:lnTo>
                    <a:pt x="323" y="879"/>
                  </a:lnTo>
                  <a:lnTo>
                    <a:pt x="278" y="860"/>
                  </a:lnTo>
                  <a:lnTo>
                    <a:pt x="233" y="840"/>
                  </a:lnTo>
                  <a:lnTo>
                    <a:pt x="189" y="816"/>
                  </a:lnTo>
                  <a:lnTo>
                    <a:pt x="157" y="795"/>
                  </a:lnTo>
                  <a:lnTo>
                    <a:pt x="126" y="772"/>
                  </a:lnTo>
                  <a:lnTo>
                    <a:pt x="98" y="747"/>
                  </a:lnTo>
                  <a:lnTo>
                    <a:pt x="74" y="720"/>
                  </a:lnTo>
                  <a:lnTo>
                    <a:pt x="54" y="691"/>
                  </a:lnTo>
                  <a:lnTo>
                    <a:pt x="37" y="660"/>
                  </a:lnTo>
                  <a:lnTo>
                    <a:pt x="24" y="627"/>
                  </a:lnTo>
                  <a:lnTo>
                    <a:pt x="15" y="591"/>
                  </a:lnTo>
                  <a:lnTo>
                    <a:pt x="10" y="553"/>
                  </a:lnTo>
                  <a:lnTo>
                    <a:pt x="10" y="513"/>
                  </a:lnTo>
                  <a:lnTo>
                    <a:pt x="15" y="467"/>
                  </a:lnTo>
                  <a:lnTo>
                    <a:pt x="25" y="425"/>
                  </a:lnTo>
                  <a:lnTo>
                    <a:pt x="39" y="386"/>
                  </a:lnTo>
                  <a:lnTo>
                    <a:pt x="58" y="351"/>
                  </a:lnTo>
                  <a:lnTo>
                    <a:pt x="81" y="318"/>
                  </a:lnTo>
                  <a:lnTo>
                    <a:pt x="108" y="289"/>
                  </a:lnTo>
                  <a:lnTo>
                    <a:pt x="139" y="263"/>
                  </a:lnTo>
                  <a:lnTo>
                    <a:pt x="174" y="240"/>
                  </a:lnTo>
                  <a:lnTo>
                    <a:pt x="212" y="220"/>
                  </a:lnTo>
                  <a:lnTo>
                    <a:pt x="254" y="203"/>
                  </a:lnTo>
                  <a:lnTo>
                    <a:pt x="274" y="195"/>
                  </a:lnTo>
                  <a:lnTo>
                    <a:pt x="289" y="190"/>
                  </a:lnTo>
                  <a:lnTo>
                    <a:pt x="300" y="183"/>
                  </a:lnTo>
                  <a:lnTo>
                    <a:pt x="308" y="177"/>
                  </a:lnTo>
                  <a:lnTo>
                    <a:pt x="312" y="168"/>
                  </a:lnTo>
                  <a:lnTo>
                    <a:pt x="314" y="156"/>
                  </a:lnTo>
                  <a:lnTo>
                    <a:pt x="315" y="141"/>
                  </a:lnTo>
                  <a:lnTo>
                    <a:pt x="315" y="120"/>
                  </a:lnTo>
                  <a:lnTo>
                    <a:pt x="315" y="87"/>
                  </a:lnTo>
                  <a:lnTo>
                    <a:pt x="315" y="56"/>
                  </a:lnTo>
                  <a:lnTo>
                    <a:pt x="316" y="36"/>
                  </a:lnTo>
                  <a:lnTo>
                    <a:pt x="320" y="21"/>
                  </a:lnTo>
                  <a:lnTo>
                    <a:pt x="326" y="10"/>
                  </a:lnTo>
                  <a:lnTo>
                    <a:pt x="336" y="5"/>
                  </a:lnTo>
                  <a:lnTo>
                    <a:pt x="352" y="1"/>
                  </a:lnTo>
                  <a:lnTo>
                    <a:pt x="371"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sp>
          <p:nvSpPr>
            <p:cNvPr id="50" name="Freeform 19"/>
            <p:cNvSpPr>
              <a:spLocks noEditPoints="1"/>
            </p:cNvSpPr>
            <p:nvPr/>
          </p:nvSpPr>
          <p:spPr bwMode="auto">
            <a:xfrm>
              <a:off x="2593975" y="4225925"/>
              <a:ext cx="490538" cy="569912"/>
            </a:xfrm>
            <a:custGeom>
              <a:avLst/>
              <a:gdLst>
                <a:gd name="T0" fmla="*/ 1277 w 3088"/>
                <a:gd name="T1" fmla="*/ 663 h 3592"/>
                <a:gd name="T2" fmla="*/ 955 w 3088"/>
                <a:gd name="T3" fmla="*/ 791 h 3592"/>
                <a:gd name="T4" fmla="*/ 689 w 3088"/>
                <a:gd name="T5" fmla="*/ 1004 h 3592"/>
                <a:gd name="T6" fmla="*/ 496 w 3088"/>
                <a:gd name="T7" fmla="*/ 1284 h 3592"/>
                <a:gd name="T8" fmla="*/ 391 w 3088"/>
                <a:gd name="T9" fmla="*/ 1617 h 3592"/>
                <a:gd name="T10" fmla="*/ 391 w 3088"/>
                <a:gd name="T11" fmla="*/ 1976 h 3592"/>
                <a:gd name="T12" fmla="*/ 496 w 3088"/>
                <a:gd name="T13" fmla="*/ 2308 h 3592"/>
                <a:gd name="T14" fmla="*/ 689 w 3088"/>
                <a:gd name="T15" fmla="*/ 2589 h 3592"/>
                <a:gd name="T16" fmla="*/ 955 w 3088"/>
                <a:gd name="T17" fmla="*/ 2801 h 3592"/>
                <a:gd name="T18" fmla="*/ 1277 w 3088"/>
                <a:gd name="T19" fmla="*/ 2929 h 3592"/>
                <a:gd name="T20" fmla="*/ 1630 w 3088"/>
                <a:gd name="T21" fmla="*/ 2958 h 3592"/>
                <a:gd name="T22" fmla="*/ 1959 w 3088"/>
                <a:gd name="T23" fmla="*/ 2884 h 3592"/>
                <a:gd name="T24" fmla="*/ 2246 w 3088"/>
                <a:gd name="T25" fmla="*/ 2726 h 3592"/>
                <a:gd name="T26" fmla="*/ 2475 w 3088"/>
                <a:gd name="T27" fmla="*/ 2497 h 3592"/>
                <a:gd name="T28" fmla="*/ 2634 w 3088"/>
                <a:gd name="T29" fmla="*/ 2211 h 3592"/>
                <a:gd name="T30" fmla="*/ 2706 w 3088"/>
                <a:gd name="T31" fmla="*/ 1883 h 3592"/>
                <a:gd name="T32" fmla="*/ 2679 w 3088"/>
                <a:gd name="T33" fmla="*/ 1529 h 3592"/>
                <a:gd name="T34" fmla="*/ 2551 w 3088"/>
                <a:gd name="T35" fmla="*/ 1208 h 3592"/>
                <a:gd name="T36" fmla="*/ 2337 w 3088"/>
                <a:gd name="T37" fmla="*/ 944 h 3592"/>
                <a:gd name="T38" fmla="*/ 2057 w 3088"/>
                <a:gd name="T39" fmla="*/ 750 h 3592"/>
                <a:gd name="T40" fmla="*/ 1725 w 3088"/>
                <a:gd name="T41" fmla="*/ 646 h 3592"/>
                <a:gd name="T42" fmla="*/ 1557 w 3088"/>
                <a:gd name="T43" fmla="*/ 1 h 3592"/>
                <a:gd name="T44" fmla="*/ 1621 w 3088"/>
                <a:gd name="T45" fmla="*/ 39 h 3592"/>
                <a:gd name="T46" fmla="*/ 2010 w 3088"/>
                <a:gd name="T47" fmla="*/ 278 h 3592"/>
                <a:gd name="T48" fmla="*/ 2427 w 3088"/>
                <a:gd name="T49" fmla="*/ 456 h 3592"/>
                <a:gd name="T50" fmla="*/ 2828 w 3088"/>
                <a:gd name="T51" fmla="*/ 546 h 3592"/>
                <a:gd name="T52" fmla="*/ 3051 w 3088"/>
                <a:gd name="T53" fmla="*/ 577 h 3592"/>
                <a:gd name="T54" fmla="*/ 3087 w 3088"/>
                <a:gd name="T55" fmla="*/ 630 h 3592"/>
                <a:gd name="T56" fmla="*/ 3086 w 3088"/>
                <a:gd name="T57" fmla="*/ 1810 h 3592"/>
                <a:gd name="T58" fmla="*/ 3046 w 3088"/>
                <a:gd name="T59" fmla="*/ 2262 h 3592"/>
                <a:gd name="T60" fmla="*/ 2938 w 3088"/>
                <a:gd name="T61" fmla="*/ 2537 h 3592"/>
                <a:gd name="T62" fmla="*/ 2757 w 3088"/>
                <a:gd name="T63" fmla="*/ 2805 h 3592"/>
                <a:gd name="T64" fmla="*/ 2484 w 3088"/>
                <a:gd name="T65" fmla="*/ 3078 h 3592"/>
                <a:gd name="T66" fmla="*/ 2171 w 3088"/>
                <a:gd name="T67" fmla="*/ 3300 h 3592"/>
                <a:gd name="T68" fmla="*/ 1796 w 3088"/>
                <a:gd name="T69" fmla="*/ 3494 h 3592"/>
                <a:gd name="T70" fmla="*/ 1549 w 3088"/>
                <a:gd name="T71" fmla="*/ 3592 h 3592"/>
                <a:gd name="T72" fmla="*/ 1296 w 3088"/>
                <a:gd name="T73" fmla="*/ 3499 h 3592"/>
                <a:gd name="T74" fmla="*/ 891 w 3088"/>
                <a:gd name="T75" fmla="*/ 3284 h 3592"/>
                <a:gd name="T76" fmla="*/ 525 w 3088"/>
                <a:gd name="T77" fmla="*/ 3005 h 3592"/>
                <a:gd name="T78" fmla="*/ 282 w 3088"/>
                <a:gd name="T79" fmla="*/ 2741 h 3592"/>
                <a:gd name="T80" fmla="*/ 118 w 3088"/>
                <a:gd name="T81" fmla="*/ 2469 h 3592"/>
                <a:gd name="T82" fmla="*/ 25 w 3088"/>
                <a:gd name="T83" fmla="*/ 2161 h 3592"/>
                <a:gd name="T84" fmla="*/ 0 w 3088"/>
                <a:gd name="T85" fmla="*/ 1506 h 3592"/>
                <a:gd name="T86" fmla="*/ 3 w 3088"/>
                <a:gd name="T87" fmla="*/ 621 h 3592"/>
                <a:gd name="T88" fmla="*/ 44 w 3088"/>
                <a:gd name="T89" fmla="*/ 575 h 3592"/>
                <a:gd name="T90" fmla="*/ 324 w 3088"/>
                <a:gd name="T91" fmla="*/ 541 h 3592"/>
                <a:gd name="T92" fmla="*/ 764 w 3088"/>
                <a:gd name="T93" fmla="*/ 420 h 3592"/>
                <a:gd name="T94" fmla="*/ 1176 w 3088"/>
                <a:gd name="T95" fmla="*/ 224 h 3592"/>
                <a:gd name="T96" fmla="*/ 1489 w 3088"/>
                <a:gd name="T97" fmla="*/ 24 h 3592"/>
                <a:gd name="T98" fmla="*/ 1545 w 3088"/>
                <a:gd name="T99" fmla="*/ 0 h 3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88" h="3592">
                  <a:moveTo>
                    <a:pt x="1544" y="632"/>
                  </a:moveTo>
                  <a:lnTo>
                    <a:pt x="1453" y="635"/>
                  </a:lnTo>
                  <a:lnTo>
                    <a:pt x="1363" y="646"/>
                  </a:lnTo>
                  <a:lnTo>
                    <a:pt x="1277" y="663"/>
                  </a:lnTo>
                  <a:lnTo>
                    <a:pt x="1192" y="686"/>
                  </a:lnTo>
                  <a:lnTo>
                    <a:pt x="1110" y="715"/>
                  </a:lnTo>
                  <a:lnTo>
                    <a:pt x="1031" y="750"/>
                  </a:lnTo>
                  <a:lnTo>
                    <a:pt x="955" y="791"/>
                  </a:lnTo>
                  <a:lnTo>
                    <a:pt x="883" y="837"/>
                  </a:lnTo>
                  <a:lnTo>
                    <a:pt x="814" y="888"/>
                  </a:lnTo>
                  <a:lnTo>
                    <a:pt x="749" y="944"/>
                  </a:lnTo>
                  <a:lnTo>
                    <a:pt x="689" y="1004"/>
                  </a:lnTo>
                  <a:lnTo>
                    <a:pt x="634" y="1068"/>
                  </a:lnTo>
                  <a:lnTo>
                    <a:pt x="583" y="1136"/>
                  </a:lnTo>
                  <a:lnTo>
                    <a:pt x="537" y="1208"/>
                  </a:lnTo>
                  <a:lnTo>
                    <a:pt x="496" y="1284"/>
                  </a:lnTo>
                  <a:lnTo>
                    <a:pt x="461" y="1363"/>
                  </a:lnTo>
                  <a:lnTo>
                    <a:pt x="432" y="1445"/>
                  </a:lnTo>
                  <a:lnTo>
                    <a:pt x="409" y="1529"/>
                  </a:lnTo>
                  <a:lnTo>
                    <a:pt x="391" y="1617"/>
                  </a:lnTo>
                  <a:lnTo>
                    <a:pt x="381" y="1705"/>
                  </a:lnTo>
                  <a:lnTo>
                    <a:pt x="378" y="1796"/>
                  </a:lnTo>
                  <a:lnTo>
                    <a:pt x="381" y="1887"/>
                  </a:lnTo>
                  <a:lnTo>
                    <a:pt x="391" y="1976"/>
                  </a:lnTo>
                  <a:lnTo>
                    <a:pt x="409" y="2063"/>
                  </a:lnTo>
                  <a:lnTo>
                    <a:pt x="432" y="2148"/>
                  </a:lnTo>
                  <a:lnTo>
                    <a:pt x="461" y="2229"/>
                  </a:lnTo>
                  <a:lnTo>
                    <a:pt x="496" y="2308"/>
                  </a:lnTo>
                  <a:lnTo>
                    <a:pt x="537" y="2383"/>
                  </a:lnTo>
                  <a:lnTo>
                    <a:pt x="583" y="2456"/>
                  </a:lnTo>
                  <a:lnTo>
                    <a:pt x="634" y="2524"/>
                  </a:lnTo>
                  <a:lnTo>
                    <a:pt x="689" y="2589"/>
                  </a:lnTo>
                  <a:lnTo>
                    <a:pt x="749" y="2649"/>
                  </a:lnTo>
                  <a:lnTo>
                    <a:pt x="814" y="2705"/>
                  </a:lnTo>
                  <a:lnTo>
                    <a:pt x="883" y="2755"/>
                  </a:lnTo>
                  <a:lnTo>
                    <a:pt x="955" y="2801"/>
                  </a:lnTo>
                  <a:lnTo>
                    <a:pt x="1031" y="2842"/>
                  </a:lnTo>
                  <a:lnTo>
                    <a:pt x="1110" y="2877"/>
                  </a:lnTo>
                  <a:lnTo>
                    <a:pt x="1192" y="2906"/>
                  </a:lnTo>
                  <a:lnTo>
                    <a:pt x="1277" y="2929"/>
                  </a:lnTo>
                  <a:lnTo>
                    <a:pt x="1363" y="2947"/>
                  </a:lnTo>
                  <a:lnTo>
                    <a:pt x="1453" y="2957"/>
                  </a:lnTo>
                  <a:lnTo>
                    <a:pt x="1544" y="2961"/>
                  </a:lnTo>
                  <a:lnTo>
                    <a:pt x="1630" y="2958"/>
                  </a:lnTo>
                  <a:lnTo>
                    <a:pt x="1716" y="2948"/>
                  </a:lnTo>
                  <a:lnTo>
                    <a:pt x="1799" y="2933"/>
                  </a:lnTo>
                  <a:lnTo>
                    <a:pt x="1881" y="2911"/>
                  </a:lnTo>
                  <a:lnTo>
                    <a:pt x="1959" y="2884"/>
                  </a:lnTo>
                  <a:lnTo>
                    <a:pt x="2036" y="2853"/>
                  </a:lnTo>
                  <a:lnTo>
                    <a:pt x="2109" y="2815"/>
                  </a:lnTo>
                  <a:lnTo>
                    <a:pt x="2179" y="2773"/>
                  </a:lnTo>
                  <a:lnTo>
                    <a:pt x="2246" y="2726"/>
                  </a:lnTo>
                  <a:lnTo>
                    <a:pt x="2309" y="2674"/>
                  </a:lnTo>
                  <a:lnTo>
                    <a:pt x="2369" y="2620"/>
                  </a:lnTo>
                  <a:lnTo>
                    <a:pt x="2424" y="2559"/>
                  </a:lnTo>
                  <a:lnTo>
                    <a:pt x="2475" y="2497"/>
                  </a:lnTo>
                  <a:lnTo>
                    <a:pt x="2522" y="2430"/>
                  </a:lnTo>
                  <a:lnTo>
                    <a:pt x="2564" y="2360"/>
                  </a:lnTo>
                  <a:lnTo>
                    <a:pt x="2601" y="2287"/>
                  </a:lnTo>
                  <a:lnTo>
                    <a:pt x="2634" y="2211"/>
                  </a:lnTo>
                  <a:lnTo>
                    <a:pt x="2660" y="2133"/>
                  </a:lnTo>
                  <a:lnTo>
                    <a:pt x="2682" y="2052"/>
                  </a:lnTo>
                  <a:lnTo>
                    <a:pt x="2698" y="1969"/>
                  </a:lnTo>
                  <a:lnTo>
                    <a:pt x="2706" y="1883"/>
                  </a:lnTo>
                  <a:lnTo>
                    <a:pt x="2710" y="1796"/>
                  </a:lnTo>
                  <a:lnTo>
                    <a:pt x="2706" y="1705"/>
                  </a:lnTo>
                  <a:lnTo>
                    <a:pt x="2697" y="1617"/>
                  </a:lnTo>
                  <a:lnTo>
                    <a:pt x="2679" y="1529"/>
                  </a:lnTo>
                  <a:lnTo>
                    <a:pt x="2656" y="1445"/>
                  </a:lnTo>
                  <a:lnTo>
                    <a:pt x="2627" y="1363"/>
                  </a:lnTo>
                  <a:lnTo>
                    <a:pt x="2591" y="1284"/>
                  </a:lnTo>
                  <a:lnTo>
                    <a:pt x="2551" y="1208"/>
                  </a:lnTo>
                  <a:lnTo>
                    <a:pt x="2505" y="1136"/>
                  </a:lnTo>
                  <a:lnTo>
                    <a:pt x="2453" y="1068"/>
                  </a:lnTo>
                  <a:lnTo>
                    <a:pt x="2397" y="1004"/>
                  </a:lnTo>
                  <a:lnTo>
                    <a:pt x="2337" y="944"/>
                  </a:lnTo>
                  <a:lnTo>
                    <a:pt x="2274" y="888"/>
                  </a:lnTo>
                  <a:lnTo>
                    <a:pt x="2205" y="837"/>
                  </a:lnTo>
                  <a:lnTo>
                    <a:pt x="2132" y="791"/>
                  </a:lnTo>
                  <a:lnTo>
                    <a:pt x="2057" y="750"/>
                  </a:lnTo>
                  <a:lnTo>
                    <a:pt x="1978" y="715"/>
                  </a:lnTo>
                  <a:lnTo>
                    <a:pt x="1896" y="686"/>
                  </a:lnTo>
                  <a:lnTo>
                    <a:pt x="1811" y="663"/>
                  </a:lnTo>
                  <a:lnTo>
                    <a:pt x="1725" y="646"/>
                  </a:lnTo>
                  <a:lnTo>
                    <a:pt x="1635" y="635"/>
                  </a:lnTo>
                  <a:lnTo>
                    <a:pt x="1544" y="632"/>
                  </a:lnTo>
                  <a:close/>
                  <a:moveTo>
                    <a:pt x="1545" y="0"/>
                  </a:moveTo>
                  <a:lnTo>
                    <a:pt x="1557" y="1"/>
                  </a:lnTo>
                  <a:lnTo>
                    <a:pt x="1569" y="6"/>
                  </a:lnTo>
                  <a:lnTo>
                    <a:pt x="1583" y="14"/>
                  </a:lnTo>
                  <a:lnTo>
                    <a:pt x="1600" y="25"/>
                  </a:lnTo>
                  <a:lnTo>
                    <a:pt x="1621" y="39"/>
                  </a:lnTo>
                  <a:lnTo>
                    <a:pt x="1716" y="104"/>
                  </a:lnTo>
                  <a:lnTo>
                    <a:pt x="1812" y="165"/>
                  </a:lnTo>
                  <a:lnTo>
                    <a:pt x="1910" y="223"/>
                  </a:lnTo>
                  <a:lnTo>
                    <a:pt x="2010" y="278"/>
                  </a:lnTo>
                  <a:lnTo>
                    <a:pt x="2112" y="329"/>
                  </a:lnTo>
                  <a:lnTo>
                    <a:pt x="2215" y="375"/>
                  </a:lnTo>
                  <a:lnTo>
                    <a:pt x="2320" y="418"/>
                  </a:lnTo>
                  <a:lnTo>
                    <a:pt x="2427" y="456"/>
                  </a:lnTo>
                  <a:lnTo>
                    <a:pt x="2537" y="489"/>
                  </a:lnTo>
                  <a:lnTo>
                    <a:pt x="2648" y="516"/>
                  </a:lnTo>
                  <a:lnTo>
                    <a:pt x="2738" y="532"/>
                  </a:lnTo>
                  <a:lnTo>
                    <a:pt x="2828" y="546"/>
                  </a:lnTo>
                  <a:lnTo>
                    <a:pt x="2919" y="556"/>
                  </a:lnTo>
                  <a:lnTo>
                    <a:pt x="3010" y="567"/>
                  </a:lnTo>
                  <a:lnTo>
                    <a:pt x="3032" y="572"/>
                  </a:lnTo>
                  <a:lnTo>
                    <a:pt x="3051" y="577"/>
                  </a:lnTo>
                  <a:lnTo>
                    <a:pt x="3065" y="586"/>
                  </a:lnTo>
                  <a:lnTo>
                    <a:pt x="3075" y="597"/>
                  </a:lnTo>
                  <a:lnTo>
                    <a:pt x="3082" y="611"/>
                  </a:lnTo>
                  <a:lnTo>
                    <a:pt x="3087" y="630"/>
                  </a:lnTo>
                  <a:lnTo>
                    <a:pt x="3088" y="653"/>
                  </a:lnTo>
                  <a:lnTo>
                    <a:pt x="3088" y="1352"/>
                  </a:lnTo>
                  <a:lnTo>
                    <a:pt x="3088" y="1580"/>
                  </a:lnTo>
                  <a:lnTo>
                    <a:pt x="3086" y="1810"/>
                  </a:lnTo>
                  <a:lnTo>
                    <a:pt x="3080" y="2039"/>
                  </a:lnTo>
                  <a:lnTo>
                    <a:pt x="3074" y="2115"/>
                  </a:lnTo>
                  <a:lnTo>
                    <a:pt x="3063" y="2190"/>
                  </a:lnTo>
                  <a:lnTo>
                    <a:pt x="3046" y="2262"/>
                  </a:lnTo>
                  <a:lnTo>
                    <a:pt x="3025" y="2333"/>
                  </a:lnTo>
                  <a:lnTo>
                    <a:pt x="3000" y="2402"/>
                  </a:lnTo>
                  <a:lnTo>
                    <a:pt x="2972" y="2470"/>
                  </a:lnTo>
                  <a:lnTo>
                    <a:pt x="2938" y="2537"/>
                  </a:lnTo>
                  <a:lnTo>
                    <a:pt x="2900" y="2601"/>
                  </a:lnTo>
                  <a:lnTo>
                    <a:pt x="2860" y="2664"/>
                  </a:lnTo>
                  <a:lnTo>
                    <a:pt x="2817" y="2727"/>
                  </a:lnTo>
                  <a:lnTo>
                    <a:pt x="2757" y="2805"/>
                  </a:lnTo>
                  <a:lnTo>
                    <a:pt x="2693" y="2878"/>
                  </a:lnTo>
                  <a:lnTo>
                    <a:pt x="2627" y="2948"/>
                  </a:lnTo>
                  <a:lnTo>
                    <a:pt x="2556" y="3015"/>
                  </a:lnTo>
                  <a:lnTo>
                    <a:pt x="2484" y="3078"/>
                  </a:lnTo>
                  <a:lnTo>
                    <a:pt x="2410" y="3138"/>
                  </a:lnTo>
                  <a:lnTo>
                    <a:pt x="2332" y="3195"/>
                  </a:lnTo>
                  <a:lnTo>
                    <a:pt x="2252" y="3249"/>
                  </a:lnTo>
                  <a:lnTo>
                    <a:pt x="2171" y="3300"/>
                  </a:lnTo>
                  <a:lnTo>
                    <a:pt x="2086" y="3349"/>
                  </a:lnTo>
                  <a:lnTo>
                    <a:pt x="2001" y="3396"/>
                  </a:lnTo>
                  <a:lnTo>
                    <a:pt x="1900" y="3447"/>
                  </a:lnTo>
                  <a:lnTo>
                    <a:pt x="1796" y="3494"/>
                  </a:lnTo>
                  <a:lnTo>
                    <a:pt x="1692" y="3540"/>
                  </a:lnTo>
                  <a:lnTo>
                    <a:pt x="1588" y="3583"/>
                  </a:lnTo>
                  <a:lnTo>
                    <a:pt x="1570" y="3590"/>
                  </a:lnTo>
                  <a:lnTo>
                    <a:pt x="1549" y="3592"/>
                  </a:lnTo>
                  <a:lnTo>
                    <a:pt x="1530" y="3592"/>
                  </a:lnTo>
                  <a:lnTo>
                    <a:pt x="1511" y="3588"/>
                  </a:lnTo>
                  <a:lnTo>
                    <a:pt x="1404" y="3545"/>
                  </a:lnTo>
                  <a:lnTo>
                    <a:pt x="1296" y="3499"/>
                  </a:lnTo>
                  <a:lnTo>
                    <a:pt x="1192" y="3451"/>
                  </a:lnTo>
                  <a:lnTo>
                    <a:pt x="1089" y="3399"/>
                  </a:lnTo>
                  <a:lnTo>
                    <a:pt x="989" y="3343"/>
                  </a:lnTo>
                  <a:lnTo>
                    <a:pt x="891" y="3284"/>
                  </a:lnTo>
                  <a:lnTo>
                    <a:pt x="796" y="3220"/>
                  </a:lnTo>
                  <a:lnTo>
                    <a:pt x="702" y="3152"/>
                  </a:lnTo>
                  <a:lnTo>
                    <a:pt x="613" y="3081"/>
                  </a:lnTo>
                  <a:lnTo>
                    <a:pt x="525" y="3005"/>
                  </a:lnTo>
                  <a:lnTo>
                    <a:pt x="440" y="2924"/>
                  </a:lnTo>
                  <a:lnTo>
                    <a:pt x="385" y="2865"/>
                  </a:lnTo>
                  <a:lnTo>
                    <a:pt x="331" y="2803"/>
                  </a:lnTo>
                  <a:lnTo>
                    <a:pt x="282" y="2741"/>
                  </a:lnTo>
                  <a:lnTo>
                    <a:pt x="234" y="2677"/>
                  </a:lnTo>
                  <a:lnTo>
                    <a:pt x="192" y="2610"/>
                  </a:lnTo>
                  <a:lnTo>
                    <a:pt x="153" y="2540"/>
                  </a:lnTo>
                  <a:lnTo>
                    <a:pt x="118" y="2469"/>
                  </a:lnTo>
                  <a:lnTo>
                    <a:pt x="88" y="2394"/>
                  </a:lnTo>
                  <a:lnTo>
                    <a:pt x="62" y="2318"/>
                  </a:lnTo>
                  <a:lnTo>
                    <a:pt x="42" y="2239"/>
                  </a:lnTo>
                  <a:lnTo>
                    <a:pt x="25" y="2161"/>
                  </a:lnTo>
                  <a:lnTo>
                    <a:pt x="13" y="2084"/>
                  </a:lnTo>
                  <a:lnTo>
                    <a:pt x="5" y="2004"/>
                  </a:lnTo>
                  <a:lnTo>
                    <a:pt x="3" y="1925"/>
                  </a:lnTo>
                  <a:lnTo>
                    <a:pt x="0" y="1506"/>
                  </a:lnTo>
                  <a:lnTo>
                    <a:pt x="0" y="1087"/>
                  </a:lnTo>
                  <a:lnTo>
                    <a:pt x="1" y="668"/>
                  </a:lnTo>
                  <a:lnTo>
                    <a:pt x="1" y="642"/>
                  </a:lnTo>
                  <a:lnTo>
                    <a:pt x="3" y="621"/>
                  </a:lnTo>
                  <a:lnTo>
                    <a:pt x="9" y="604"/>
                  </a:lnTo>
                  <a:lnTo>
                    <a:pt x="16" y="591"/>
                  </a:lnTo>
                  <a:lnTo>
                    <a:pt x="28" y="582"/>
                  </a:lnTo>
                  <a:lnTo>
                    <a:pt x="44" y="575"/>
                  </a:lnTo>
                  <a:lnTo>
                    <a:pt x="65" y="571"/>
                  </a:lnTo>
                  <a:lnTo>
                    <a:pt x="91" y="569"/>
                  </a:lnTo>
                  <a:lnTo>
                    <a:pt x="209" y="558"/>
                  </a:lnTo>
                  <a:lnTo>
                    <a:pt x="324" y="541"/>
                  </a:lnTo>
                  <a:lnTo>
                    <a:pt x="437" y="518"/>
                  </a:lnTo>
                  <a:lnTo>
                    <a:pt x="548" y="491"/>
                  </a:lnTo>
                  <a:lnTo>
                    <a:pt x="657" y="458"/>
                  </a:lnTo>
                  <a:lnTo>
                    <a:pt x="764" y="420"/>
                  </a:lnTo>
                  <a:lnTo>
                    <a:pt x="869" y="377"/>
                  </a:lnTo>
                  <a:lnTo>
                    <a:pt x="973" y="330"/>
                  </a:lnTo>
                  <a:lnTo>
                    <a:pt x="1075" y="279"/>
                  </a:lnTo>
                  <a:lnTo>
                    <a:pt x="1176" y="224"/>
                  </a:lnTo>
                  <a:lnTo>
                    <a:pt x="1274" y="165"/>
                  </a:lnTo>
                  <a:lnTo>
                    <a:pt x="1372" y="102"/>
                  </a:lnTo>
                  <a:lnTo>
                    <a:pt x="1468" y="38"/>
                  </a:lnTo>
                  <a:lnTo>
                    <a:pt x="1489" y="24"/>
                  </a:lnTo>
                  <a:lnTo>
                    <a:pt x="1507" y="13"/>
                  </a:lnTo>
                  <a:lnTo>
                    <a:pt x="1521" y="5"/>
                  </a:lnTo>
                  <a:lnTo>
                    <a:pt x="1534" y="1"/>
                  </a:lnTo>
                  <a:lnTo>
                    <a:pt x="1545" y="0"/>
                  </a:lnTo>
                  <a:close/>
                </a:path>
              </a:pathLst>
            </a:custGeom>
            <a:grpFill/>
            <a:ln w="0">
              <a:noFill/>
              <a:prstDash val="solid"/>
              <a:round/>
            </a:ln>
          </p:spPr>
          <p:txBody>
            <a:bodyPr vert="horz" wrap="square" lIns="91440" tIns="45720" rIns="91440" bIns="45720" numCol="1" anchor="t" anchorCtr="0" compatLnSpc="1"/>
            <a:p>
              <a:endParaRPr lang="en-US">
                <a:latin typeface="微软雅黑" panose="020B0503020204020204" pitchFamily="34" charset="-122"/>
                <a:ea typeface="微软雅黑" panose="020B0503020204020204" pitchFamily="34" charset="-122"/>
              </a:endParaRPr>
            </a:p>
          </p:txBody>
        </p:sp>
      </p:grpSp>
      <p:sp>
        <p:nvSpPr>
          <p:cNvPr id="51" name="文本框 50"/>
          <p:cNvSpPr txBox="1"/>
          <p:nvPr/>
        </p:nvSpPr>
        <p:spPr>
          <a:xfrm>
            <a:off x="628357" y="4404410"/>
            <a:ext cx="1810331" cy="994568"/>
          </a:xfrm>
          <a:prstGeom prst="rect">
            <a:avLst/>
          </a:prstGeom>
          <a:noFill/>
        </p:spPr>
        <p:txBody>
          <a:bodyPr wrap="square" rtlCol="0">
            <a:spAutoFit/>
          </a:bodyPr>
          <a:p>
            <a:pP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2" name="文本框 51"/>
          <p:cNvSpPr txBox="1"/>
          <p:nvPr/>
        </p:nvSpPr>
        <p:spPr>
          <a:xfrm>
            <a:off x="628357" y="4118125"/>
            <a:ext cx="1337924" cy="338554"/>
          </a:xfrm>
          <a:prstGeom prst="rect">
            <a:avLst/>
          </a:prstGeom>
          <a:noFill/>
        </p:spPr>
        <p:txBody>
          <a:bodyPr wrap="square" rtlCol="0">
            <a:spAutoFit/>
          </a:bodyPr>
          <a:p>
            <a:r>
              <a:rPr lang="zh-CN" altLang="en-US" sz="1600" b="1" dirty="0">
                <a:solidFill>
                  <a:schemeClr val="bg1"/>
                </a:solidFill>
                <a:latin typeface="微软雅黑" panose="020B0503020204020204" pitchFamily="34" charset="-122"/>
                <a:ea typeface="微软雅黑" panose="020B0503020204020204" pitchFamily="34" charset="-122"/>
              </a:rPr>
              <a:t>编辑标题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2935140" y="4404410"/>
            <a:ext cx="1810331" cy="994568"/>
          </a:xfrm>
          <a:prstGeom prst="rect">
            <a:avLst/>
          </a:prstGeom>
          <a:noFill/>
        </p:spPr>
        <p:txBody>
          <a:bodyPr wrap="square" rtlCol="0">
            <a:spAutoFit/>
          </a:bodyPr>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53"/>
          <p:cNvSpPr txBox="1"/>
          <p:nvPr/>
        </p:nvSpPr>
        <p:spPr>
          <a:xfrm>
            <a:off x="2935140" y="4118125"/>
            <a:ext cx="1337924" cy="338554"/>
          </a:xfrm>
          <a:prstGeom prst="rect">
            <a:avLst/>
          </a:prstGeom>
          <a:noFill/>
        </p:spPr>
        <p:txBody>
          <a:bodyPr wrap="square" rtlCol="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5241923" y="4404410"/>
            <a:ext cx="1810331" cy="994568"/>
          </a:xfrm>
          <a:prstGeom prst="rect">
            <a:avLst/>
          </a:prstGeom>
          <a:noFill/>
        </p:spPr>
        <p:txBody>
          <a:bodyPr wrap="square" rtlCol="0">
            <a:spAutoFit/>
          </a:bodyPr>
          <a:p>
            <a:pP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5241923" y="4118125"/>
            <a:ext cx="1337924" cy="338554"/>
          </a:xfrm>
          <a:prstGeom prst="rect">
            <a:avLst/>
          </a:prstGeom>
          <a:noFill/>
        </p:spPr>
        <p:txBody>
          <a:bodyPr wrap="square" rtlCol="0">
            <a:spAutoFit/>
          </a:bodyPr>
          <a:p>
            <a:r>
              <a:rPr lang="zh-CN" altLang="en-US" sz="1600" b="1" dirty="0">
                <a:solidFill>
                  <a:schemeClr val="bg1"/>
                </a:solidFill>
                <a:latin typeface="微软雅黑" panose="020B0503020204020204" pitchFamily="34" charset="-122"/>
                <a:ea typeface="微软雅黑" panose="020B0503020204020204" pitchFamily="34" charset="-122"/>
              </a:rPr>
              <a:t>编辑标题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7548706" y="4404410"/>
            <a:ext cx="1810331" cy="994568"/>
          </a:xfrm>
          <a:prstGeom prst="rect">
            <a:avLst/>
          </a:prstGeom>
          <a:noFill/>
        </p:spPr>
        <p:txBody>
          <a:bodyPr wrap="square" rtlCol="0">
            <a:spAutoFit/>
          </a:bodyPr>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7548706" y="4118125"/>
            <a:ext cx="1337924" cy="338554"/>
          </a:xfrm>
          <a:prstGeom prst="rect">
            <a:avLst/>
          </a:prstGeom>
          <a:noFill/>
        </p:spPr>
        <p:txBody>
          <a:bodyPr wrap="square" rtlCol="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编辑标题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9855489" y="4404410"/>
            <a:ext cx="1810331" cy="994568"/>
          </a:xfrm>
          <a:prstGeom prst="rect">
            <a:avLst/>
          </a:prstGeom>
          <a:noFill/>
        </p:spPr>
        <p:txBody>
          <a:bodyPr wrap="square" rtlCol="0">
            <a:spAutoFit/>
          </a:bodyPr>
          <a:p>
            <a:pPr>
              <a:lnSpc>
                <a:spcPct val="125000"/>
              </a:lnSpc>
            </a:pPr>
            <a:r>
              <a:rPr lang="zh-CN" altLang="en-US" sz="1200" dirty="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9855489" y="4118125"/>
            <a:ext cx="1337924" cy="338554"/>
          </a:xfrm>
          <a:prstGeom prst="rect">
            <a:avLst/>
          </a:prstGeom>
          <a:noFill/>
        </p:spPr>
        <p:txBody>
          <a:bodyPr wrap="square" rtlCol="0">
            <a:spAutoFit/>
          </a:bodyPr>
          <a:p>
            <a:r>
              <a:rPr lang="zh-CN" altLang="en-US" sz="1600" b="1" dirty="0">
                <a:solidFill>
                  <a:schemeClr val="bg1"/>
                </a:solidFill>
                <a:latin typeface="微软雅黑" panose="020B0503020204020204" pitchFamily="34" charset="-122"/>
                <a:ea typeface="微软雅黑" panose="020B0503020204020204" pitchFamily="34" charset="-122"/>
              </a:rPr>
              <a:t>编辑标题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1950" y="443865"/>
            <a:ext cx="4417695" cy="883285"/>
            <a:chOff x="-570" y="699"/>
            <a:chExt cx="6957" cy="1391"/>
          </a:xfrm>
        </p:grpSpPr>
        <p:sp>
          <p:nvSpPr>
            <p:cNvPr id="2" name="文本框 1"/>
            <p:cNvSpPr txBox="1"/>
            <p:nvPr/>
          </p:nvSpPr>
          <p:spPr>
            <a:xfrm>
              <a:off x="991" y="699"/>
              <a:ext cx="5396" cy="919"/>
            </a:xfrm>
            <a:prstGeom prst="rect">
              <a:avLst/>
            </a:prstGeom>
            <a:noFill/>
          </p:spPr>
          <p:txBody>
            <a:bodyPr wrap="square" rtlCol="0">
              <a:spAutoFit/>
            </a:bodyPr>
            <a:p>
              <a:pPr lvl="0">
                <a:defRPr/>
              </a:pPr>
              <a:r>
                <a:rPr lang="zh-CN" altLang="en-US" sz="3200" dirty="0">
                  <a:solidFill>
                    <a:schemeClr val="accent1"/>
                  </a:solidFill>
                  <a:latin typeface="Arial" panose="020B0604020202020204"/>
                  <a:ea typeface="微软雅黑" panose="020B0503020204020204" pitchFamily="34" charset="-122"/>
                </a:rPr>
                <a:t>输入标题内容</a:t>
              </a:r>
              <a:endParaRPr lang="zh-CN" altLang="en-US" sz="3200" dirty="0">
                <a:solidFill>
                  <a:schemeClr val="accent1"/>
                </a:solidFill>
                <a:latin typeface="Arial" panose="020B0604020202020204"/>
                <a:ea typeface="微软雅黑" panose="020B0503020204020204" pitchFamily="34" charset="-122"/>
              </a:endParaRPr>
            </a:p>
          </p:txBody>
        </p:sp>
        <p:sp>
          <p:nvSpPr>
            <p:cNvPr id="4" name="文本框 3"/>
            <p:cNvSpPr txBox="1"/>
            <p:nvPr/>
          </p:nvSpPr>
          <p:spPr>
            <a:xfrm>
              <a:off x="1028" y="1500"/>
              <a:ext cx="3988" cy="591"/>
            </a:xfrm>
            <a:prstGeom prst="rect">
              <a:avLst/>
            </a:prstGeom>
            <a:noFill/>
          </p:spPr>
          <p:txBody>
            <a:bodyPr wrap="square" rtlCol="0">
              <a:spAutoFit/>
            </a:bodyPr>
            <a:p>
              <a:pPr lvl="0">
                <a:lnSpc>
                  <a:spcPct val="150000"/>
                </a:lnSpc>
                <a:defRPr/>
              </a:pPr>
              <a:r>
                <a:rPr lang="en-US" altLang="zh-CN" sz="1400" spc="300" dirty="0">
                  <a:solidFill>
                    <a:schemeClr val="accent1"/>
                  </a:solidFill>
                  <a:latin typeface="华文细黑" panose="02010600040101010101" pitchFamily="2" charset="-122"/>
                  <a:ea typeface="华文细黑" panose="02010600040101010101" pitchFamily="2" charset="-122"/>
                </a:rPr>
                <a:t>The introduction</a:t>
              </a:r>
              <a:endParaRPr lang="en-US" altLang="zh-CN" sz="1400" spc="300" dirty="0">
                <a:solidFill>
                  <a:schemeClr val="accent1"/>
                </a:solidFill>
                <a:latin typeface="华文细黑" panose="02010600040101010101" pitchFamily="2" charset="-122"/>
                <a:ea typeface="华文细黑" panose="02010600040101010101" pitchFamily="2" charset="-122"/>
              </a:endParaRPr>
            </a:p>
          </p:txBody>
        </p:sp>
        <p:sp>
          <p:nvSpPr>
            <p:cNvPr id="68" name="矩形: 圆角 25"/>
            <p:cNvSpPr/>
            <p:nvPr/>
          </p:nvSpPr>
          <p:spPr>
            <a:xfrm rot="2700000" flipH="1">
              <a:off x="-570" y="791"/>
              <a:ext cx="1141" cy="1141"/>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endParaRPr>
            </a:p>
          </p:txBody>
        </p:sp>
      </p:grpSp>
      <p:grpSp>
        <p:nvGrpSpPr>
          <p:cNvPr id="5" name="组合 4"/>
          <p:cNvGrpSpPr/>
          <p:nvPr/>
        </p:nvGrpSpPr>
        <p:grpSpPr>
          <a:xfrm>
            <a:off x="1005327" y="1942848"/>
            <a:ext cx="2627563" cy="2640799"/>
            <a:chOff x="753995" y="1457136"/>
            <a:chExt cx="1970672" cy="1980599"/>
          </a:xfrm>
          <a:noFill/>
        </p:grpSpPr>
        <p:sp>
          <p:nvSpPr>
            <p:cNvPr id="6" name="Freeform 6"/>
            <p:cNvSpPr>
              <a:spLocks noChangeArrowheads="1"/>
            </p:cNvSpPr>
            <p:nvPr/>
          </p:nvSpPr>
          <p:spPr bwMode="auto">
            <a:xfrm>
              <a:off x="753995" y="1457136"/>
              <a:ext cx="1970672" cy="1980599"/>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grpFill/>
            <a:ln w="19050">
              <a:solidFill>
                <a:srgbClr val="333F50"/>
              </a:solidFill>
            </a:ln>
          </p:spPr>
          <p:txBody>
            <a:bodyPr/>
            <a:p>
              <a:pPr fontAlgn="base">
                <a:spcBef>
                  <a:spcPct val="0"/>
                </a:spcBef>
                <a:spcAft>
                  <a:spcPct val="0"/>
                </a:spcAft>
                <a:buFont typeface="Arial" panose="020B0604020202020204" pitchFamily="34" charset="0"/>
                <a:buNone/>
              </a:pPr>
              <a:endParaRPr lang="zh-CN" altLang="zh-CN" sz="240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sp>
          <p:nvSpPr>
            <p:cNvPr id="7" name="文本框 12"/>
            <p:cNvSpPr>
              <a:spLocks noChangeArrowheads="1"/>
            </p:cNvSpPr>
            <p:nvPr/>
          </p:nvSpPr>
          <p:spPr bwMode="auto">
            <a:xfrm>
              <a:off x="1328230" y="2221578"/>
              <a:ext cx="723490" cy="5309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p>
              <a:pPr algn="ctr" fontAlgn="base">
                <a:spcBef>
                  <a:spcPct val="0"/>
                </a:spcBef>
                <a:spcAft>
                  <a:spcPct val="0"/>
                </a:spcAft>
                <a:buFont typeface="Arial" panose="020B0604020202020204" pitchFamily="34" charset="0"/>
                <a:buNone/>
              </a:pPr>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rPr>
                <a:t>01</a:t>
              </a:r>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8" name="直接连接符 15"/>
            <p:cNvSpPr>
              <a:spLocks noChangeShapeType="1"/>
            </p:cNvSpPr>
            <p:nvPr/>
          </p:nvSpPr>
          <p:spPr bwMode="auto">
            <a:xfrm>
              <a:off x="1134975" y="2865645"/>
              <a:ext cx="1209953" cy="1241"/>
            </a:xfrm>
            <a:prstGeom prst="line">
              <a:avLst/>
            </a:prstGeom>
            <a:grpFill/>
            <a:ln w="12700" cap="flat" cmpd="sng">
              <a:solidFill>
                <a:srgbClr val="3F3F3F"/>
              </a:solidFill>
              <a:bevel/>
            </a:ln>
          </p:spPr>
          <p:txBody>
            <a:bodyPr/>
            <a:p>
              <a:pPr defTabSz="1219200" fontAlgn="base">
                <a:spcBef>
                  <a:spcPct val="0"/>
                </a:spcBef>
                <a:spcAft>
                  <a:spcPct val="0"/>
                </a:spcAft>
                <a:defRPr/>
              </a:pPr>
              <a:endParaRPr lang="zh-CN" altLang="en-US" sz="2400" kern="0">
                <a:solidFill>
                  <a:schemeClr val="tx2"/>
                </a:solidFill>
                <a:latin typeface="Arial" panose="020B0604020202020204" pitchFamily="34" charset="0"/>
                <a:cs typeface="+mn-ea"/>
              </a:endParaRPr>
            </a:p>
          </p:txBody>
        </p:sp>
        <p:sp>
          <p:nvSpPr>
            <p:cNvPr id="9" name="矩形 16"/>
            <p:cNvSpPr>
              <a:spLocks noChangeArrowheads="1"/>
            </p:cNvSpPr>
            <p:nvPr/>
          </p:nvSpPr>
          <p:spPr bwMode="auto">
            <a:xfrm>
              <a:off x="1173433" y="2847030"/>
              <a:ext cx="1162818" cy="47513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p>
              <a:pPr algn="ctr" fontAlgn="base">
                <a:lnSpc>
                  <a:spcPct val="150000"/>
                </a:lnSpc>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内容说明</a:t>
              </a:r>
              <a:endPar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grpSp>
      <p:grpSp>
        <p:nvGrpSpPr>
          <p:cNvPr id="10" name="组合 9"/>
          <p:cNvGrpSpPr/>
          <p:nvPr/>
        </p:nvGrpSpPr>
        <p:grpSpPr>
          <a:xfrm>
            <a:off x="6032515" y="1942848"/>
            <a:ext cx="2627563" cy="2640799"/>
            <a:chOff x="4524386" y="1457136"/>
            <a:chExt cx="1970672" cy="1980599"/>
          </a:xfrm>
        </p:grpSpPr>
        <p:sp>
          <p:nvSpPr>
            <p:cNvPr id="11" name="Freeform 7"/>
            <p:cNvSpPr>
              <a:spLocks noChangeArrowheads="1"/>
            </p:cNvSpPr>
            <p:nvPr/>
          </p:nvSpPr>
          <p:spPr bwMode="auto">
            <a:xfrm>
              <a:off x="4524386" y="1457136"/>
              <a:ext cx="1970672" cy="1980599"/>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noFill/>
            <a:ln w="19050">
              <a:solidFill>
                <a:schemeClr val="tx1"/>
              </a:solidFill>
            </a:ln>
          </p:spPr>
          <p:txBody>
            <a:bodyPr/>
            <a:p>
              <a:pPr fontAlgn="base">
                <a:spcBef>
                  <a:spcPct val="0"/>
                </a:spcBef>
                <a:spcAft>
                  <a:spcPct val="0"/>
                </a:spcAft>
                <a:buFont typeface="Arial" panose="020B0604020202020204" pitchFamily="34" charset="0"/>
                <a:buNone/>
              </a:pPr>
              <a:endParaRPr lang="zh-CN" altLang="zh-CN" sz="240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sp>
          <p:nvSpPr>
            <p:cNvPr id="12" name="文本框 17"/>
            <p:cNvSpPr>
              <a:spLocks noChangeArrowheads="1"/>
            </p:cNvSpPr>
            <p:nvPr/>
          </p:nvSpPr>
          <p:spPr bwMode="auto">
            <a:xfrm>
              <a:off x="5148064" y="2221578"/>
              <a:ext cx="723489" cy="530914"/>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algn="ctr" fontAlgn="base">
                <a:spcBef>
                  <a:spcPct val="0"/>
                </a:spcBef>
                <a:spcAft>
                  <a:spcPct val="0"/>
                </a:spcAft>
                <a:buFont typeface="Arial" panose="020B0604020202020204" pitchFamily="34" charset="0"/>
                <a:buNone/>
              </a:pPr>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rPr>
                <a:t>03</a:t>
              </a:r>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13" name="直接连接符 19"/>
            <p:cNvSpPr>
              <a:spLocks noChangeShapeType="1"/>
            </p:cNvSpPr>
            <p:nvPr/>
          </p:nvSpPr>
          <p:spPr bwMode="auto">
            <a:xfrm>
              <a:off x="4943534" y="2865645"/>
              <a:ext cx="1209952" cy="1241"/>
            </a:xfrm>
            <a:prstGeom prst="line">
              <a:avLst/>
            </a:prstGeom>
            <a:noFill/>
            <a:ln w="12700" cap="flat" cmpd="sng">
              <a:solidFill>
                <a:srgbClr val="3F3F3F"/>
              </a:solidFill>
              <a:bevel/>
            </a:ln>
            <a:extLst>
              <a:ext uri="{909E8E84-426E-40DD-AFC4-6F175D3DCCD1}">
                <a14:hiddenFill xmlns:a14="http://schemas.microsoft.com/office/drawing/2010/main">
                  <a:noFill/>
                </a14:hiddenFill>
              </a:ext>
            </a:extLst>
          </p:spPr>
          <p:txBody>
            <a:bodyPr/>
            <a:p>
              <a:pPr defTabSz="1219200" fontAlgn="base">
                <a:spcBef>
                  <a:spcPct val="0"/>
                </a:spcBef>
                <a:spcAft>
                  <a:spcPct val="0"/>
                </a:spcAft>
                <a:defRPr/>
              </a:pPr>
              <a:endParaRPr lang="zh-CN" altLang="en-US" sz="2400" kern="0">
                <a:solidFill>
                  <a:schemeClr val="tx2"/>
                </a:solidFill>
                <a:latin typeface="Arial" panose="020B0604020202020204" pitchFamily="34" charset="0"/>
                <a:cs typeface="+mn-ea"/>
              </a:endParaRPr>
            </a:p>
          </p:txBody>
        </p:sp>
        <p:sp>
          <p:nvSpPr>
            <p:cNvPr id="14" name="矩形 20"/>
            <p:cNvSpPr>
              <a:spLocks noChangeArrowheads="1"/>
            </p:cNvSpPr>
            <p:nvPr/>
          </p:nvSpPr>
          <p:spPr bwMode="auto">
            <a:xfrm>
              <a:off x="4981993" y="2847030"/>
              <a:ext cx="1162818" cy="47513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p>
              <a:pPr algn="ctr" fontAlgn="base">
                <a:lnSpc>
                  <a:spcPct val="150000"/>
                </a:lnSpc>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内容说明</a:t>
              </a:r>
              <a:endPar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grpSp>
      <p:grpSp>
        <p:nvGrpSpPr>
          <p:cNvPr id="15" name="组合 14"/>
          <p:cNvGrpSpPr/>
          <p:nvPr/>
        </p:nvGrpSpPr>
        <p:grpSpPr>
          <a:xfrm>
            <a:off x="3503712" y="2717218"/>
            <a:ext cx="2611016" cy="2644108"/>
            <a:chOff x="2627784" y="2037913"/>
            <a:chExt cx="1958262" cy="1983081"/>
          </a:xfrm>
        </p:grpSpPr>
        <p:sp>
          <p:nvSpPr>
            <p:cNvPr id="16" name="Freeform 5"/>
            <p:cNvSpPr>
              <a:spLocks noChangeArrowheads="1"/>
            </p:cNvSpPr>
            <p:nvPr/>
          </p:nvSpPr>
          <p:spPr bwMode="auto">
            <a:xfrm>
              <a:off x="2627784" y="2037913"/>
              <a:ext cx="1958262" cy="1983081"/>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78"/>
                <a:gd name="T169" fmla="*/ 0 h 1598"/>
                <a:gd name="T170" fmla="*/ 1578 w 1578"/>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noFill/>
            <a:ln w="19050">
              <a:solidFill>
                <a:srgbClr val="FED697"/>
              </a:solidFill>
            </a:ln>
          </p:spPr>
          <p:txBody>
            <a:bodyPr/>
            <a:p>
              <a:pPr fontAlgn="base">
                <a:spcBef>
                  <a:spcPct val="0"/>
                </a:spcBef>
                <a:spcAft>
                  <a:spcPct val="0"/>
                </a:spcAft>
                <a:buFont typeface="Arial" panose="020B0604020202020204" pitchFamily="34" charset="0"/>
                <a:buNone/>
              </a:pPr>
              <a:endParaRPr lang="zh-CN" altLang="zh-CN" sz="240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sp>
          <p:nvSpPr>
            <p:cNvPr id="17" name="文本框 21"/>
            <p:cNvSpPr>
              <a:spLocks noChangeArrowheads="1"/>
            </p:cNvSpPr>
            <p:nvPr/>
          </p:nvSpPr>
          <p:spPr bwMode="auto">
            <a:xfrm>
              <a:off x="3200439" y="2082588"/>
              <a:ext cx="723489" cy="530915"/>
            </a:xfrm>
            <a:prstGeom prst="rect">
              <a:avLst/>
            </a:prstGeom>
            <a:noFill/>
            <a:ln w="9525">
              <a:noFill/>
              <a:miter lim="800000"/>
            </a:ln>
            <a:extLst>
              <a:ext uri="{909E8E84-426E-40DD-AFC4-6F175D3DCCD1}">
                <a14:hiddenFill xmlns:a14="http://schemas.microsoft.com/office/drawing/2010/main">
                  <a:solidFill>
                    <a:srgbClr val="3F3F3F"/>
                  </a:solidFill>
                </a14:hiddenFill>
              </a:ext>
            </a:extLst>
          </p:spPr>
          <p:txBody>
            <a:bodyPr>
              <a:spAutoFit/>
            </a:bodyPr>
            <a:p>
              <a:pPr algn="ctr" fontAlgn="base">
                <a:spcBef>
                  <a:spcPct val="0"/>
                </a:spcBef>
                <a:spcAft>
                  <a:spcPct val="0"/>
                </a:spcAft>
                <a:buFont typeface="Arial" panose="020B0604020202020204" pitchFamily="34" charset="0"/>
                <a:buNone/>
              </a:pPr>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rPr>
                <a:t>02</a:t>
              </a:r>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18" name="直接连接符 23"/>
            <p:cNvSpPr>
              <a:spLocks noChangeShapeType="1"/>
            </p:cNvSpPr>
            <p:nvPr/>
          </p:nvSpPr>
          <p:spPr bwMode="auto">
            <a:xfrm>
              <a:off x="2991476" y="2695631"/>
              <a:ext cx="1209953" cy="0"/>
            </a:xfrm>
            <a:prstGeom prst="line">
              <a:avLst/>
            </a:prstGeom>
            <a:noFill/>
            <a:ln w="12700" cap="flat" cmpd="sng">
              <a:solidFill>
                <a:srgbClr val="FED697"/>
              </a:solidFill>
              <a:bevel/>
            </a:ln>
            <a:extLst>
              <a:ext uri="{909E8E84-426E-40DD-AFC4-6F175D3DCCD1}">
                <a14:hiddenFill xmlns:a14="http://schemas.microsoft.com/office/drawing/2010/main">
                  <a:noFill/>
                </a14:hiddenFill>
              </a:ext>
            </a:extLst>
          </p:spPr>
          <p:txBody>
            <a:bodyPr/>
            <a:p>
              <a:pPr defTabSz="1219200" fontAlgn="base">
                <a:spcBef>
                  <a:spcPct val="0"/>
                </a:spcBef>
                <a:spcAft>
                  <a:spcPct val="0"/>
                </a:spcAft>
                <a:defRPr/>
              </a:pPr>
              <a:endParaRPr lang="zh-CN" altLang="en-US" sz="2400" kern="0">
                <a:solidFill>
                  <a:schemeClr val="tx2"/>
                </a:solidFill>
                <a:latin typeface="Arial" panose="020B0604020202020204" pitchFamily="34" charset="0"/>
                <a:cs typeface="+mn-ea"/>
              </a:endParaRPr>
            </a:p>
          </p:txBody>
        </p:sp>
        <p:sp>
          <p:nvSpPr>
            <p:cNvPr id="19" name="矩形 24"/>
            <p:cNvSpPr>
              <a:spLocks noChangeArrowheads="1"/>
            </p:cNvSpPr>
            <p:nvPr/>
          </p:nvSpPr>
          <p:spPr bwMode="auto">
            <a:xfrm>
              <a:off x="3286016" y="2761403"/>
              <a:ext cx="650659" cy="684899"/>
            </a:xfrm>
            <a:prstGeom prst="rect">
              <a:avLst/>
            </a:prstGeom>
            <a:noFill/>
            <a:ln w="9525">
              <a:noFill/>
              <a:miter lim="800000"/>
            </a:ln>
            <a:extLst>
              <a:ext uri="{909E8E84-426E-40DD-AFC4-6F175D3DCCD1}">
                <a14:hiddenFill xmlns:a14="http://schemas.microsoft.com/office/drawing/2010/main">
                  <a:solidFill>
                    <a:srgbClr val="3F3F3F"/>
                  </a:solidFill>
                </a14:hiddenFill>
              </a:ext>
            </a:extLst>
          </p:spPr>
          <p:txBody>
            <a:bodyPr wrap="none">
              <a:spAutoFit/>
            </a:bodyPr>
            <a:p>
              <a:pPr algn="ctr" fontAlgn="base">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内容</a:t>
              </a:r>
              <a:endParaRPr lang="en-US" altLang="zh-CN"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a:p>
              <a:pPr algn="ctr" fontAlgn="base">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说明</a:t>
              </a:r>
              <a:endPar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grpSp>
      <p:grpSp>
        <p:nvGrpSpPr>
          <p:cNvPr id="20" name="组合 19"/>
          <p:cNvGrpSpPr/>
          <p:nvPr/>
        </p:nvGrpSpPr>
        <p:grpSpPr>
          <a:xfrm>
            <a:off x="8758952" y="2717218"/>
            <a:ext cx="2617635" cy="2644108"/>
            <a:chOff x="6569214" y="2037913"/>
            <a:chExt cx="1963226" cy="1983081"/>
          </a:xfrm>
        </p:grpSpPr>
        <p:sp>
          <p:nvSpPr>
            <p:cNvPr id="21" name="Freeform 8"/>
            <p:cNvSpPr>
              <a:spLocks noChangeArrowheads="1"/>
            </p:cNvSpPr>
            <p:nvPr/>
          </p:nvSpPr>
          <p:spPr bwMode="auto">
            <a:xfrm>
              <a:off x="6569214" y="2037913"/>
              <a:ext cx="1963226" cy="1983081"/>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2"/>
                <a:gd name="T169" fmla="*/ 0 h 1598"/>
                <a:gd name="T170" fmla="*/ 1582 w 1582"/>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noFill/>
            <a:ln w="19050">
              <a:solidFill>
                <a:srgbClr val="FED697"/>
              </a:solidFill>
            </a:ln>
          </p:spPr>
          <p:txBody>
            <a:bodyPr/>
            <a:p>
              <a:pPr fontAlgn="base">
                <a:spcBef>
                  <a:spcPct val="0"/>
                </a:spcBef>
                <a:spcAft>
                  <a:spcPct val="0"/>
                </a:spcAft>
                <a:buFont typeface="Arial" panose="020B0604020202020204" pitchFamily="34" charset="0"/>
                <a:buNone/>
              </a:pPr>
              <a:endParaRPr lang="zh-CN" altLang="zh-CN" sz="240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sp>
          <p:nvSpPr>
            <p:cNvPr id="22" name="文本框 25"/>
            <p:cNvSpPr>
              <a:spLocks noChangeArrowheads="1"/>
            </p:cNvSpPr>
            <p:nvPr/>
          </p:nvSpPr>
          <p:spPr bwMode="auto">
            <a:xfrm>
              <a:off x="7160878" y="2082588"/>
              <a:ext cx="723490" cy="53091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algn="ctr" fontAlgn="base">
                <a:spcBef>
                  <a:spcPct val="0"/>
                </a:spcBef>
                <a:spcAft>
                  <a:spcPct val="0"/>
                </a:spcAft>
                <a:buFont typeface="Arial" panose="020B0604020202020204" pitchFamily="34" charset="0"/>
                <a:buNone/>
              </a:pPr>
              <a:r>
                <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rPr>
                <a:t>04</a:t>
              </a:r>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cs typeface="+mn-ea"/>
              </a:endParaRPr>
            </a:p>
          </p:txBody>
        </p:sp>
        <p:sp>
          <p:nvSpPr>
            <p:cNvPr id="23" name="直接连接符 27"/>
            <p:cNvSpPr>
              <a:spLocks noChangeShapeType="1"/>
            </p:cNvSpPr>
            <p:nvPr/>
          </p:nvSpPr>
          <p:spPr bwMode="auto">
            <a:xfrm>
              <a:off x="6909242" y="2695631"/>
              <a:ext cx="1209952" cy="0"/>
            </a:xfrm>
            <a:prstGeom prst="line">
              <a:avLst/>
            </a:prstGeom>
            <a:noFill/>
            <a:ln w="12700" cap="flat" cmpd="sng">
              <a:solidFill>
                <a:srgbClr val="3F3F3F"/>
              </a:solidFill>
              <a:bevel/>
            </a:ln>
            <a:extLst>
              <a:ext uri="{909E8E84-426E-40DD-AFC4-6F175D3DCCD1}">
                <a14:hiddenFill xmlns:a14="http://schemas.microsoft.com/office/drawing/2010/main">
                  <a:noFill/>
                </a14:hiddenFill>
              </a:ext>
            </a:extLst>
          </p:spPr>
          <p:txBody>
            <a:bodyPr/>
            <a:p>
              <a:pPr defTabSz="1219200" fontAlgn="base">
                <a:spcBef>
                  <a:spcPct val="0"/>
                </a:spcBef>
                <a:spcAft>
                  <a:spcPct val="0"/>
                </a:spcAft>
                <a:defRPr/>
              </a:pPr>
              <a:endParaRPr lang="zh-CN" altLang="en-US" sz="2400" kern="0">
                <a:solidFill>
                  <a:schemeClr val="tx2"/>
                </a:solidFill>
                <a:latin typeface="Arial" panose="020B0604020202020204" pitchFamily="34" charset="0"/>
                <a:cs typeface="+mn-ea"/>
              </a:endParaRPr>
            </a:p>
          </p:txBody>
        </p:sp>
        <p:sp>
          <p:nvSpPr>
            <p:cNvPr id="24" name="矩形 28"/>
            <p:cNvSpPr>
              <a:spLocks noChangeArrowheads="1"/>
            </p:cNvSpPr>
            <p:nvPr/>
          </p:nvSpPr>
          <p:spPr bwMode="auto">
            <a:xfrm>
              <a:off x="7203780" y="2761403"/>
              <a:ext cx="650659" cy="6848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p>
              <a:pPr algn="ctr" fontAlgn="base">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内容</a:t>
              </a:r>
              <a:endParaRPr lang="en-US" altLang="zh-CN"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a:p>
              <a:pPr algn="ctr" fontAlgn="base">
                <a:spcBef>
                  <a:spcPct val="0"/>
                </a:spcBef>
                <a:spcAft>
                  <a:spcPct val="0"/>
                </a:spcAft>
                <a:buFont typeface="Arial" panose="020B0604020202020204" pitchFamily="34" charset="0"/>
                <a:buNone/>
              </a:pPr>
              <a:r>
                <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rPr>
                <a:t>说明</a:t>
              </a:r>
              <a:endParaRPr lang="zh-CN" altLang="en-US" sz="2665"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Impact" panose="020B0806030902050204" pitchFamily="34" charset="0"/>
              </a:endParaRPr>
            </a:p>
          </p:txBody>
        </p:sp>
      </p:grpSp>
      <p:sp>
        <p:nvSpPr>
          <p:cNvPr id="29" name="矩形 32"/>
          <p:cNvSpPr>
            <a:spLocks noChangeArrowheads="1"/>
          </p:cNvSpPr>
          <p:nvPr/>
        </p:nvSpPr>
        <p:spPr bwMode="auto">
          <a:xfrm>
            <a:off x="3754120" y="1600200"/>
            <a:ext cx="2081530" cy="78359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l">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31" name="矩形 32"/>
          <p:cNvSpPr>
            <a:spLocks noChangeArrowheads="1"/>
          </p:cNvSpPr>
          <p:nvPr/>
        </p:nvSpPr>
        <p:spPr bwMode="auto">
          <a:xfrm>
            <a:off x="9027160" y="1600200"/>
            <a:ext cx="2081530" cy="78359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l">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32" name="矩形 32"/>
          <p:cNvSpPr>
            <a:spLocks noChangeArrowheads="1"/>
          </p:cNvSpPr>
          <p:nvPr/>
        </p:nvSpPr>
        <p:spPr bwMode="auto">
          <a:xfrm>
            <a:off x="1212215" y="4775200"/>
            <a:ext cx="2081530" cy="78359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l">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
        <p:nvSpPr>
          <p:cNvPr id="33" name="矩形 32"/>
          <p:cNvSpPr>
            <a:spLocks noChangeArrowheads="1"/>
          </p:cNvSpPr>
          <p:nvPr/>
        </p:nvSpPr>
        <p:spPr bwMode="auto">
          <a:xfrm>
            <a:off x="6356985" y="4775200"/>
            <a:ext cx="2081530" cy="78359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l">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mn-ea"/>
              </a:rPr>
              <a:t>点击文本框即可进行编辑输入相关内容点击文本框即可进行编辑输入相关内容</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3 日签 app banner"/>
          <p:cNvPicPr>
            <a:picLocks noChangeAspect="1"/>
          </p:cNvPicPr>
          <p:nvPr/>
        </p:nvPicPr>
        <p:blipFill>
          <a:blip r:embed="rId1"/>
          <a:srcRect l="13442" r="15557" b="4074"/>
          <a:stretch>
            <a:fillRect/>
          </a:stretch>
        </p:blipFill>
        <p:spPr>
          <a:xfrm>
            <a:off x="20320" y="140335"/>
            <a:ext cx="12171680" cy="6577965"/>
          </a:xfrm>
          <a:prstGeom prst="rect">
            <a:avLst/>
          </a:prstGeom>
        </p:spPr>
      </p:pic>
      <p:sp>
        <p:nvSpPr>
          <p:cNvPr id="4" name="等腰三角形 3"/>
          <p:cNvSpPr/>
          <p:nvPr/>
        </p:nvSpPr>
        <p:spPr>
          <a:xfrm flipV="1">
            <a:off x="5985705" y="3447636"/>
            <a:ext cx="1311965" cy="703476"/>
          </a:xfrm>
          <a:prstGeom prst="triangl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0" name="文本框 9"/>
          <p:cNvSpPr txBox="1"/>
          <p:nvPr/>
        </p:nvSpPr>
        <p:spPr>
          <a:xfrm>
            <a:off x="370883" y="362300"/>
            <a:ext cx="3938629" cy="261610"/>
          </a:xfrm>
          <a:prstGeom prst="rect">
            <a:avLst/>
          </a:prstGeom>
          <a:noFill/>
        </p:spPr>
        <p:txBody>
          <a:bodyPr wrap="square" rtlCol="0">
            <a:spAutoFit/>
          </a:bodyPr>
          <a:lstStyle/>
          <a:p>
            <a:pPr algn="dist"/>
            <a:r>
              <a:rPr lang="zh-CN" altLang="en-US" sz="1100" dirty="0">
                <a:solidFill>
                  <a:schemeClr val="accent1"/>
                </a:solidFill>
                <a:latin typeface="微软雅黑 Light" panose="020B0502040204020203" pitchFamily="34" charset="-122"/>
                <a:ea typeface="微软雅黑 Light" panose="020B0502040204020203" pitchFamily="34" charset="-122"/>
              </a:rPr>
              <a:t>毕业答辩丨毕业设计丨论文答辩丨论文报告</a:t>
            </a:r>
            <a:endParaRPr lang="zh-CN" altLang="en-US" sz="1100" dirty="0">
              <a:solidFill>
                <a:schemeClr val="accent1"/>
              </a:solidFill>
              <a:latin typeface="微软雅黑 Light" panose="020B0502040204020203" pitchFamily="34" charset="-122"/>
              <a:ea typeface="微软雅黑 Light" panose="020B0502040204020203" pitchFamily="34" charset="-122"/>
            </a:endParaRPr>
          </a:p>
        </p:txBody>
      </p:sp>
      <p:sp>
        <p:nvSpPr>
          <p:cNvPr id="11" name="文本框 10"/>
          <p:cNvSpPr txBox="1"/>
          <p:nvPr/>
        </p:nvSpPr>
        <p:spPr>
          <a:xfrm>
            <a:off x="4436675" y="2689529"/>
            <a:ext cx="7021972" cy="10147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000" spc="300" dirty="0">
                <a:solidFill>
                  <a:schemeClr val="accent1"/>
                </a:solidFill>
                <a:latin typeface="微软雅黑 Light" panose="020B0502040204020203" pitchFamily="34" charset="-122"/>
                <a:ea typeface="微软雅黑 Light" panose="020B0502040204020203" pitchFamily="34" charset="-122"/>
              </a:rPr>
              <a:t>感谢您的聆听</a:t>
            </a:r>
            <a:endParaRPr lang="zh-CN" altLang="en-US" sz="6000" spc="300" dirty="0">
              <a:solidFill>
                <a:schemeClr val="accent1"/>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370805" y="4569443"/>
            <a:ext cx="1879177" cy="305408"/>
          </a:xfrm>
          <a:prstGeom prst="roundRect">
            <a:avLst/>
          </a:prstGeom>
          <a:noFill/>
          <a:ln>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200" dirty="0">
                <a:solidFill>
                  <a:schemeClr val="accent1"/>
                </a:solidFill>
                <a:latin typeface="微软雅黑" panose="020B0503020204020204" pitchFamily="34" charset="-122"/>
                <a:ea typeface="微软雅黑" panose="020B0503020204020204" pitchFamily="34" charset="-122"/>
              </a:rPr>
              <a:t>答辩人：</a:t>
            </a:r>
            <a:r>
              <a:rPr lang="en-US" altLang="zh-CN" sz="1200" dirty="0">
                <a:solidFill>
                  <a:schemeClr val="accent1"/>
                </a:solidFill>
                <a:latin typeface="微软雅黑" panose="020B0503020204020204" pitchFamily="34" charset="-122"/>
                <a:ea typeface="微软雅黑" panose="020B0503020204020204" pitchFamily="34" charset="-122"/>
              </a:rPr>
              <a:t>XXX</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594810" y="4569443"/>
            <a:ext cx="2259167" cy="305408"/>
          </a:xfrm>
          <a:prstGeom prst="roundRect">
            <a:avLst/>
          </a:prstGeom>
          <a:noFill/>
          <a:ln>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accent1"/>
                </a:solidFill>
                <a:latin typeface="微软雅黑" panose="020B0503020204020204" pitchFamily="34" charset="-122"/>
                <a:ea typeface="微软雅黑" panose="020B0503020204020204" pitchFamily="34" charset="-122"/>
              </a:rPr>
              <a:t>指导老师：</a:t>
            </a:r>
            <a:r>
              <a:rPr lang="en-US" sz="1200" dirty="0" err="1">
                <a:solidFill>
                  <a:schemeClr val="accent1"/>
                </a:solidFill>
                <a:latin typeface="微软雅黑" panose="020B0503020204020204" pitchFamily="34" charset="-122"/>
                <a:ea typeface="微软雅黑" panose="020B0503020204020204" pitchFamily="34" charset="-122"/>
              </a:rPr>
              <a:t>XXX</a:t>
            </a:r>
            <a:endParaRPr lang="en-US" sz="1200" dirty="0">
              <a:solidFill>
                <a:schemeClr val="accent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79780" y="2364740"/>
            <a:ext cx="3529965" cy="1706880"/>
          </a:xfrm>
          <a:prstGeom prst="rect">
            <a:avLst/>
          </a:prstGeom>
          <a:noFill/>
          <a:ln w="3175">
            <a:noFill/>
            <a:prstDash val="solid"/>
          </a:ln>
        </p:spPr>
        <p:txBody>
          <a:bodyPr wrap="square" rtlCol="0">
            <a:spAutoFit/>
          </a:bodyPr>
          <a:lstStyle>
            <a:defPPr>
              <a:defRPr lang="zh-CN"/>
            </a:defPPr>
            <a:lvl1pPr algn="ctr">
              <a:defRPr sz="6000" b="1">
                <a:blipFill dpi="0" rotWithShape="1">
                  <a:blip r:embed="rId2"/>
                  <a:srcRect/>
                  <a:stretch>
                    <a:fillRect/>
                  </a:stretch>
                </a:blipFill>
              </a:defRPr>
            </a:lvl1pPr>
          </a:lstStyle>
          <a:p>
            <a:pPr>
              <a:lnSpc>
                <a:spcPct val="150000"/>
              </a:lnSpc>
            </a:pPr>
            <a:r>
              <a:rPr lang="en-US" altLang="zh-CN" sz="1400" b="0" dirty="0">
                <a:solidFill>
                  <a:schemeClr val="accent1"/>
                </a:solidFill>
                <a:latin typeface="华文细黑" panose="02010600040101010101" pitchFamily="2" charset="-122"/>
                <a:ea typeface="华文细黑" panose="02010600040101010101" pitchFamily="2" charset="-122"/>
              </a:rPr>
              <a:t>A company is an association or collection of individuals, whether natural persons, legal persons, or a mixture of both. A company is an association or collection of individuals,</a:t>
            </a:r>
            <a:endParaRPr lang="en-US" altLang="zh-CN" sz="1400" b="0" dirty="0">
              <a:solidFill>
                <a:schemeClr val="accent1"/>
              </a:solidFill>
              <a:latin typeface="华文细黑" panose="02010600040101010101" pitchFamily="2" charset="-122"/>
              <a:ea typeface="华文细黑" panose="02010600040101010101" pitchFamily="2" charset="-122"/>
            </a:endParaRPr>
          </a:p>
        </p:txBody>
      </p:sp>
      <p:sp>
        <p:nvSpPr>
          <p:cNvPr id="3" name="流程图: 合并 2"/>
          <p:cNvSpPr/>
          <p:nvPr/>
        </p:nvSpPr>
        <p:spPr>
          <a:xfrm rot="5400000">
            <a:off x="11124565" y="2714625"/>
            <a:ext cx="1171575" cy="962660"/>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流程图: 合并 20"/>
          <p:cNvSpPr/>
          <p:nvPr/>
        </p:nvSpPr>
        <p:spPr>
          <a:xfrm rot="5400000" flipV="1">
            <a:off x="-104775" y="2585085"/>
            <a:ext cx="1172210" cy="963295"/>
          </a:xfrm>
          <a:prstGeom prst="flowChartMerg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图片2"/>
          <p:cNvPicPr>
            <a:picLocks noChangeAspect="1"/>
          </p:cNvPicPr>
          <p:nvPr/>
        </p:nvPicPr>
        <p:blipFill>
          <a:blip r:embed="rId1"/>
          <a:stretch>
            <a:fillRect/>
          </a:stretch>
        </p:blipFill>
        <p:spPr>
          <a:xfrm>
            <a:off x="0" y="0"/>
            <a:ext cx="12175490" cy="68580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自定义 722">
      <a:dk1>
        <a:sysClr val="windowText" lastClr="000000"/>
      </a:dk1>
      <a:lt1>
        <a:sysClr val="window" lastClr="FFFFFF"/>
      </a:lt1>
      <a:dk2>
        <a:srgbClr val="44546A"/>
      </a:dk2>
      <a:lt2>
        <a:srgbClr val="E7E6E6"/>
      </a:lt2>
      <a:accent1>
        <a:srgbClr val="333F50"/>
      </a:accent1>
      <a:accent2>
        <a:srgbClr val="546782"/>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722">
      <a:dk1>
        <a:sysClr val="windowText" lastClr="000000"/>
      </a:dk1>
      <a:lt1>
        <a:sysClr val="window" lastClr="FFFFFF"/>
      </a:lt1>
      <a:dk2>
        <a:srgbClr val="44546A"/>
      </a:dk2>
      <a:lt2>
        <a:srgbClr val="E7E6E6"/>
      </a:lt2>
      <a:accent1>
        <a:srgbClr val="333F50"/>
      </a:accent1>
      <a:accent2>
        <a:srgbClr val="546782"/>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Wava - 2">
    <a:dk1>
      <a:sysClr val="windowText" lastClr="000000"/>
    </a:dk1>
    <a:lt1>
      <a:sysClr val="window" lastClr="FFFFFF"/>
    </a:lt1>
    <a:dk2>
      <a:srgbClr val="202125"/>
    </a:dk2>
    <a:lt2>
      <a:srgbClr val="FFFCFF"/>
    </a:lt2>
    <a:accent1>
      <a:srgbClr val="202125"/>
    </a:accent1>
    <a:accent2>
      <a:srgbClr val="776D64"/>
    </a:accent2>
    <a:accent3>
      <a:srgbClr val="86C9A5"/>
    </a:accent3>
    <a:accent4>
      <a:srgbClr val="89C9C7"/>
    </a:accent4>
    <a:accent5>
      <a:srgbClr val="3F434F"/>
    </a:accent5>
    <a:accent6>
      <a:srgbClr val="A9A9A9"/>
    </a:accent6>
    <a:hlink>
      <a:srgbClr val="0000FF"/>
    </a:hlink>
    <a:folHlink>
      <a:srgbClr val="800080"/>
    </a:folHlink>
  </a:clrScheme>
  <a:fontScheme name="Fox Presentation">
    <a:majorFont>
      <a:latin typeface="Roboto Condensed"/>
      <a:ea typeface=""/>
      <a:cs typeface=""/>
    </a:majorFont>
    <a:minorFont>
      <a:latin typeface="Roboto Condensed"/>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3486</Words>
  <Application>WPS 演示</Application>
  <PresentationFormat>宽屏</PresentationFormat>
  <Paragraphs>374</Paragraphs>
  <Slides>20</Slides>
  <Notes>0</Notes>
  <HiddenSlides>0</HiddenSlides>
  <MMClips>0</MMClips>
  <ScaleCrop>false</ScaleCrop>
  <HeadingPairs>
    <vt:vector size="6" baseType="variant">
      <vt:variant>
        <vt:lpstr>已用的字体</vt:lpstr>
      </vt:variant>
      <vt:variant>
        <vt:i4>27</vt:i4>
      </vt:variant>
      <vt:variant>
        <vt:lpstr>主题</vt:lpstr>
      </vt:variant>
      <vt:variant>
        <vt:i4>2</vt:i4>
      </vt:variant>
      <vt:variant>
        <vt:lpstr>幻灯片标题</vt:lpstr>
      </vt:variant>
      <vt:variant>
        <vt:i4>20</vt:i4>
      </vt:variant>
    </vt:vector>
  </HeadingPairs>
  <TitlesOfParts>
    <vt:vector size="49" baseType="lpstr">
      <vt:lpstr>Arial</vt:lpstr>
      <vt:lpstr>宋体</vt:lpstr>
      <vt:lpstr>Wingdings</vt:lpstr>
      <vt:lpstr>微软雅黑 Light</vt:lpstr>
      <vt:lpstr>黑体</vt:lpstr>
      <vt:lpstr>微软雅黑</vt:lpstr>
      <vt:lpstr>华文细黑</vt:lpstr>
      <vt:lpstr>幼圆</vt:lpstr>
      <vt:lpstr>Arial</vt:lpstr>
      <vt:lpstr>Calibri Light</vt:lpstr>
      <vt:lpstr>Calibri</vt:lpstr>
      <vt:lpstr>linea-basic-10</vt:lpstr>
      <vt:lpstr>Source Sans Pro</vt:lpstr>
      <vt:lpstr>Gill Sans</vt:lpstr>
      <vt:lpstr>Source Sans Pro Light</vt:lpstr>
      <vt:lpstr>Lato</vt:lpstr>
      <vt:lpstr>Source Sans Pro Light</vt:lpstr>
      <vt:lpstr>Helvetica</vt:lpstr>
      <vt:lpstr>等线</vt:lpstr>
      <vt:lpstr>Arial Unicode MS</vt:lpstr>
      <vt:lpstr>等线 Light</vt:lpstr>
      <vt:lpstr>Segoe Print</vt:lpstr>
      <vt:lpstr>从未如此可爱</vt:lpstr>
      <vt:lpstr>造字工房悦黑体验版常规体</vt:lpstr>
      <vt:lpstr>字心坊萌喵体</vt:lpstr>
      <vt:lpstr>SF UI Display Light</vt:lpstr>
      <vt:lpstr>Impact</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稻壳儿演示武汉组</dc:creator>
  <cp:lastModifiedBy>罗祉璇</cp:lastModifiedBy>
  <cp:revision>20</cp:revision>
  <dcterms:created xsi:type="dcterms:W3CDTF">2019-03-26T01:41:00Z</dcterms:created>
  <dcterms:modified xsi:type="dcterms:W3CDTF">2020-05-26T01:51:31Z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