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handoutMasterIdLst>
    <p:handoutMasterId r:id="rId26"/>
  </p:handoutMasterIdLst>
  <p:sldIdLst>
    <p:sldId id="3162" r:id="rId3"/>
    <p:sldId id="3172" r:id="rId5"/>
    <p:sldId id="3164" r:id="rId6"/>
    <p:sldId id="3133" r:id="rId7"/>
    <p:sldId id="3141" r:id="rId8"/>
    <p:sldId id="3135" r:id="rId9"/>
    <p:sldId id="3130" r:id="rId10"/>
    <p:sldId id="3173" r:id="rId11"/>
    <p:sldId id="3142" r:id="rId12"/>
    <p:sldId id="3134" r:id="rId13"/>
    <p:sldId id="3149" r:id="rId14"/>
    <p:sldId id="3136" r:id="rId15"/>
    <p:sldId id="3174" r:id="rId16"/>
    <p:sldId id="3150" r:id="rId17"/>
    <p:sldId id="3131" r:id="rId18"/>
    <p:sldId id="3143" r:id="rId19"/>
    <p:sldId id="3148" r:id="rId20"/>
    <p:sldId id="3175" r:id="rId21"/>
    <p:sldId id="3138" r:id="rId22"/>
    <p:sldId id="3129" r:id="rId23"/>
    <p:sldId id="3132" r:id="rId24"/>
    <p:sldId id="3176" r:id="rId25"/>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600"/>
    <a:srgbClr val="CB10D7"/>
    <a:srgbClr val="259FE5"/>
    <a:srgbClr val="72B027"/>
    <a:srgbClr val="FEA702"/>
    <a:srgbClr val="A6A6A6"/>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p:scale>
          <a:sx n="50" d="100"/>
          <a:sy n="50" d="100"/>
        </p:scale>
        <p:origin x="-360" y="-1686"/>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gs" Target="tags/tag3.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930" algn="l" rtl="0" eaLnBrk="0" fontAlgn="base" hangingPunct="0">
      <a:spcBef>
        <a:spcPct val="30000"/>
      </a:spcBef>
      <a:spcAft>
        <a:spcPct val="0"/>
      </a:spcAft>
      <a:defRPr sz="1300" kern="1200">
        <a:solidFill>
          <a:schemeClr val="tx1"/>
        </a:solidFill>
        <a:latin typeface="+mn-lt"/>
        <a:ea typeface="+mn-ea"/>
        <a:cs typeface="+mn-cs"/>
      </a:defRPr>
    </a:lvl2pPr>
    <a:lvl3pPr marL="913130" algn="l" rtl="0" eaLnBrk="0" fontAlgn="base" hangingPunct="0">
      <a:spcBef>
        <a:spcPct val="30000"/>
      </a:spcBef>
      <a:spcAft>
        <a:spcPct val="0"/>
      </a:spcAft>
      <a:defRPr sz="1300" kern="1200">
        <a:solidFill>
          <a:schemeClr val="tx1"/>
        </a:solidFill>
        <a:latin typeface="+mn-lt"/>
        <a:ea typeface="+mn-ea"/>
        <a:cs typeface="+mn-cs"/>
      </a:defRPr>
    </a:lvl3pPr>
    <a:lvl4pPr marL="1370330" algn="l" rtl="0" eaLnBrk="0" fontAlgn="base" hangingPunct="0">
      <a:spcBef>
        <a:spcPct val="30000"/>
      </a:spcBef>
      <a:spcAft>
        <a:spcPct val="0"/>
      </a:spcAft>
      <a:defRPr sz="1300" kern="1200">
        <a:solidFill>
          <a:schemeClr val="tx1"/>
        </a:solidFill>
        <a:latin typeface="+mn-lt"/>
        <a:ea typeface="+mn-ea"/>
        <a:cs typeface="+mn-cs"/>
      </a:defRPr>
    </a:lvl4pPr>
    <a:lvl5pPr marL="1827530" algn="l" rtl="0" eaLnBrk="0" fontAlgn="base" hangingPunct="0">
      <a:spcBef>
        <a:spcPct val="30000"/>
      </a:spcBef>
      <a:spcAft>
        <a:spcPct val="0"/>
      </a:spcAft>
      <a:defRPr sz="1300" kern="1200">
        <a:solidFill>
          <a:schemeClr val="tx1"/>
        </a:solidFill>
        <a:latin typeface="+mn-lt"/>
        <a:ea typeface="+mn-ea"/>
        <a:cs typeface="+mn-cs"/>
      </a:defRPr>
    </a:lvl5pPr>
    <a:lvl6pPr marL="2285365" algn="l" defTabSz="914400" rtl="0" eaLnBrk="1" latinLnBrk="0" hangingPunct="1">
      <a:defRPr sz="1300" kern="1200">
        <a:solidFill>
          <a:schemeClr val="tx1"/>
        </a:solidFill>
        <a:latin typeface="+mn-lt"/>
        <a:ea typeface="+mn-ea"/>
        <a:cs typeface="+mn-cs"/>
      </a:defRPr>
    </a:lvl6pPr>
    <a:lvl7pPr marL="2742565" algn="l" defTabSz="914400" rtl="0" eaLnBrk="1" latinLnBrk="0" hangingPunct="1">
      <a:defRPr sz="1300" kern="1200">
        <a:solidFill>
          <a:schemeClr val="tx1"/>
        </a:solidFill>
        <a:latin typeface="+mn-lt"/>
        <a:ea typeface="+mn-ea"/>
        <a:cs typeface="+mn-cs"/>
      </a:defRPr>
    </a:lvl7pPr>
    <a:lvl8pPr marL="3199765" algn="l" defTabSz="914400" rtl="0" eaLnBrk="1" latinLnBrk="0" hangingPunct="1">
      <a:defRPr sz="1300" kern="1200">
        <a:solidFill>
          <a:schemeClr val="tx1"/>
        </a:solidFill>
        <a:latin typeface="+mn-lt"/>
        <a:ea typeface="+mn-ea"/>
        <a:cs typeface="+mn-cs"/>
      </a:defRPr>
    </a:lvl8pPr>
    <a:lvl9pPr marL="3656965" algn="l" defTabSz="914400"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352" y="0"/>
            <a:ext cx="12858045" cy="7232650"/>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2.xml"/><Relationship Id="rId2" Type="http://schemas.openxmlformats.org/officeDocument/2006/relationships/image" Target="../media/image6.jpe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image" Target="../media/image10.jpeg"/><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2176165"/>
            <a:ext cx="12858750" cy="3024336"/>
          </a:xfrm>
          <a:prstGeom prst="rect">
            <a:avLst/>
          </a:prstGeom>
          <a:solidFill>
            <a:schemeClr val="accent2">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4023424" y="3474755"/>
            <a:ext cx="4811903" cy="472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anose="020F0502020204030204" pitchFamily="34" charset="0"/>
                <a:ea typeface="宋体" panose="02010600030101010101" pitchFamily="2" charset="-122"/>
              </a:defRPr>
            </a:lvl1pPr>
            <a:lvl2pPr marL="742950" indent="-285750" defTabSz="974725" eaLnBrk="0" hangingPunct="0">
              <a:defRPr>
                <a:solidFill>
                  <a:schemeClr val="tx1"/>
                </a:solidFill>
                <a:latin typeface="Calibri" panose="020F0502020204030204" pitchFamily="34" charset="0"/>
                <a:ea typeface="宋体" panose="02010600030101010101" pitchFamily="2" charset="-122"/>
              </a:defRPr>
            </a:lvl2pPr>
            <a:lvl3pPr marL="1143000" indent="-228600" defTabSz="974725" eaLnBrk="0" hangingPunct="0">
              <a:defRPr>
                <a:solidFill>
                  <a:schemeClr val="tx1"/>
                </a:solidFill>
                <a:latin typeface="Calibri" panose="020F0502020204030204" pitchFamily="34" charset="0"/>
                <a:ea typeface="宋体" panose="02010600030101010101" pitchFamily="2" charset="-122"/>
              </a:defRPr>
            </a:lvl3pPr>
            <a:lvl4pPr marL="1600200" indent="-228600" defTabSz="974725" eaLnBrk="0" hangingPunct="0">
              <a:defRPr>
                <a:solidFill>
                  <a:schemeClr val="tx1"/>
                </a:solidFill>
                <a:latin typeface="Calibri" panose="020F0502020204030204" pitchFamily="34" charset="0"/>
                <a:ea typeface="宋体" panose="02010600030101010101" pitchFamily="2" charset="-122"/>
              </a:defRPr>
            </a:lvl4pPr>
            <a:lvl5pPr marL="2057400" indent="-228600" defTabSz="974725" eaLnBrk="0" hangingPunct="0">
              <a:defRPr>
                <a:solidFill>
                  <a:schemeClr val="tx1"/>
                </a:solidFill>
                <a:latin typeface="Calibri" panose="020F0502020204030204" pitchFamily="34" charset="0"/>
                <a:ea typeface="宋体" panose="02010600030101010101" pitchFamily="2" charset="-122"/>
              </a:defRPr>
            </a:lvl5pPr>
            <a:lvl6pPr marL="25146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lnSpc>
                <a:spcPct val="130000"/>
              </a:lnSpc>
            </a:pP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1975634" y="2383455"/>
            <a:ext cx="8907483" cy="14126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anose="020F0502020204030204" pitchFamily="34" charset="0"/>
                <a:ea typeface="宋体" panose="02010600030101010101" pitchFamily="2" charset="-122"/>
              </a:defRPr>
            </a:lvl1pPr>
            <a:lvl2pPr marL="742950" indent="-285750" defTabSz="974725" eaLnBrk="0" hangingPunct="0">
              <a:defRPr>
                <a:solidFill>
                  <a:schemeClr val="tx1"/>
                </a:solidFill>
                <a:latin typeface="Calibri" panose="020F0502020204030204" pitchFamily="34" charset="0"/>
                <a:ea typeface="宋体" panose="02010600030101010101" pitchFamily="2" charset="-122"/>
              </a:defRPr>
            </a:lvl2pPr>
            <a:lvl3pPr marL="1143000" indent="-228600" defTabSz="974725" eaLnBrk="0" hangingPunct="0">
              <a:defRPr>
                <a:solidFill>
                  <a:schemeClr val="tx1"/>
                </a:solidFill>
                <a:latin typeface="Calibri" panose="020F0502020204030204" pitchFamily="34" charset="0"/>
                <a:ea typeface="宋体" panose="02010600030101010101" pitchFamily="2" charset="-122"/>
              </a:defRPr>
            </a:lvl3pPr>
            <a:lvl4pPr marL="1600200" indent="-228600" defTabSz="974725" eaLnBrk="0" hangingPunct="0">
              <a:defRPr>
                <a:solidFill>
                  <a:schemeClr val="tx1"/>
                </a:solidFill>
                <a:latin typeface="Calibri" panose="020F0502020204030204" pitchFamily="34" charset="0"/>
                <a:ea typeface="宋体" panose="02010600030101010101" pitchFamily="2" charset="-122"/>
              </a:defRPr>
            </a:lvl4pPr>
            <a:lvl5pPr marL="2057400" indent="-228600" defTabSz="974725" eaLnBrk="0" hangingPunct="0">
              <a:defRPr>
                <a:solidFill>
                  <a:schemeClr val="tx1"/>
                </a:solidFill>
                <a:latin typeface="Calibri" panose="020F0502020204030204" pitchFamily="34" charset="0"/>
                <a:ea typeface="宋体" panose="02010600030101010101" pitchFamily="2" charset="-122"/>
              </a:defRPr>
            </a:lvl5pPr>
            <a:lvl6pPr marL="25146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6600" kern="2000" dirty="0" smtClean="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rPr>
              <a:t>金融数据分析总结报告</a:t>
            </a:r>
            <a:endParaRPr lang="zh-CN" altLang="en-US" sz="6600" kern="2000" dirty="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endParaRPr>
          </a:p>
        </p:txBody>
      </p:sp>
      <p:sp>
        <p:nvSpPr>
          <p:cNvPr id="17" name="TextBox 18"/>
          <p:cNvSpPr txBox="1"/>
          <p:nvPr/>
        </p:nvSpPr>
        <p:spPr>
          <a:xfrm>
            <a:off x="4289045" y="4408413"/>
            <a:ext cx="4280661" cy="513080"/>
          </a:xfrm>
          <a:prstGeom prst="rect">
            <a:avLst/>
          </a:prstGeom>
          <a:noFill/>
        </p:spPr>
        <p:txBody>
          <a:bodyPr wrap="square">
            <a:spAutoFit/>
          </a:bodyPr>
          <a:lstStyle/>
          <a:p>
            <a:pPr algn="ctr" fontAlgn="auto">
              <a:lnSpc>
                <a:spcPct val="130000"/>
              </a:lnSpc>
              <a:spcBef>
                <a:spcPts val="0"/>
              </a:spcBef>
              <a:spcAft>
                <a:spcPts val="0"/>
              </a:spcAft>
              <a:defRPr/>
            </a:pPr>
            <a:r>
              <a:rPr lang="zh-CN" altLang="en-US" sz="211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部门</a:t>
            </a:r>
            <a:r>
              <a:rPr lang="zh-CN" altLang="en-US" sz="211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211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XXX</a:t>
            </a:r>
            <a:endParaRPr lang="en-US" altLang="zh-CN" sz="211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2"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直接连接符 33"/>
          <p:cNvCxnSpPr/>
          <p:nvPr/>
        </p:nvCxnSpPr>
        <p:spPr>
          <a:xfrm>
            <a:off x="5944507" y="657890"/>
            <a:ext cx="0" cy="6574315"/>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60700" y="3429680"/>
            <a:ext cx="167616" cy="167616"/>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b="1">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7" name="文本框 25"/>
          <p:cNvSpPr txBox="1">
            <a:spLocks noChangeArrowheads="1"/>
          </p:cNvSpPr>
          <p:nvPr/>
        </p:nvSpPr>
        <p:spPr bwMode="auto">
          <a:xfrm>
            <a:off x="5193839" y="3359619"/>
            <a:ext cx="542729" cy="3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r>
              <a:rPr lang="en-US" altLang="zh-CN" sz="2000" b="1" dirty="0">
                <a:solidFill>
                  <a:schemeClr val="accent2"/>
                </a:solidFill>
                <a:latin typeface="Arial" panose="020B0604020202020204" pitchFamily="34" charset="0"/>
                <a:cs typeface="Arial" panose="020B0604020202020204" pitchFamily="34" charset="0"/>
                <a:sym typeface="Arial" panose="020B0604020202020204" pitchFamily="34" charset="0"/>
              </a:rPr>
              <a:t>01</a:t>
            </a:r>
            <a:endParaRPr lang="zh-CN" altLang="en-US" sz="2000" b="1" dirty="0">
              <a:solidFill>
                <a:schemeClr val="accent2"/>
              </a:solidFill>
              <a:latin typeface="Arial" panose="020B0604020202020204" pitchFamily="34" charset="0"/>
              <a:cs typeface="Arial" panose="020B0604020202020204" pitchFamily="34" charset="0"/>
              <a:sym typeface="Arial" panose="020B0604020202020204" pitchFamily="34" charset="0"/>
            </a:endParaRPr>
          </a:p>
        </p:txBody>
      </p:sp>
      <p:sp>
        <p:nvSpPr>
          <p:cNvPr id="38" name="文本框 37"/>
          <p:cNvSpPr txBox="1"/>
          <p:nvPr/>
        </p:nvSpPr>
        <p:spPr>
          <a:xfrm>
            <a:off x="6109663" y="3359619"/>
            <a:ext cx="3083937" cy="307739"/>
          </a:xfrm>
          <a:prstGeom prst="rect">
            <a:avLst/>
          </a:prstGeom>
          <a:noFill/>
        </p:spPr>
        <p:txBody>
          <a:bodyPr lIns="0" tIns="0" rIns="0" bIns="0">
            <a:spAutoFit/>
          </a:bodyPr>
          <a:lstStyle/>
          <a:p>
            <a:pPr>
              <a:defRPr/>
            </a:pPr>
            <a:r>
              <a:rPr lang="zh-CN" altLang="en-US" sz="20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点击添加相关标题文字</a:t>
            </a:r>
            <a:endParaRPr lang="zh-CN" altLang="en-US" sz="20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5860700" y="4318843"/>
            <a:ext cx="167616" cy="167616"/>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b="1">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0" name="文本框 28"/>
          <p:cNvSpPr txBox="1">
            <a:spLocks noChangeArrowheads="1"/>
          </p:cNvSpPr>
          <p:nvPr/>
        </p:nvSpPr>
        <p:spPr bwMode="auto">
          <a:xfrm>
            <a:off x="5193839" y="4228267"/>
            <a:ext cx="542729" cy="3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r>
              <a:rPr lang="en-US" altLang="zh-CN" sz="2000" b="1" dirty="0">
                <a:solidFill>
                  <a:schemeClr val="accent1"/>
                </a:solidFill>
                <a:latin typeface="Arial" panose="020B0604020202020204" pitchFamily="34" charset="0"/>
                <a:cs typeface="Arial" panose="020B0604020202020204" pitchFamily="34" charset="0"/>
                <a:sym typeface="Arial" panose="020B0604020202020204" pitchFamily="34" charset="0"/>
              </a:rPr>
              <a:t>02</a:t>
            </a:r>
            <a:endParaRPr lang="zh-CN" altLang="en-US" sz="2000" b="1" dirty="0">
              <a:solidFill>
                <a:schemeClr val="accent1"/>
              </a:solidFill>
              <a:latin typeface="Arial" panose="020B0604020202020204" pitchFamily="34" charset="0"/>
              <a:cs typeface="Arial" panose="020B0604020202020204" pitchFamily="34" charset="0"/>
              <a:sym typeface="Arial" panose="020B0604020202020204" pitchFamily="34" charset="0"/>
            </a:endParaRPr>
          </a:p>
        </p:txBody>
      </p:sp>
      <p:sp>
        <p:nvSpPr>
          <p:cNvPr id="41" name="文本框 40"/>
          <p:cNvSpPr txBox="1"/>
          <p:nvPr/>
        </p:nvSpPr>
        <p:spPr>
          <a:xfrm>
            <a:off x="6109663" y="4248782"/>
            <a:ext cx="3083937" cy="307739"/>
          </a:xfrm>
          <a:prstGeom prst="rect">
            <a:avLst/>
          </a:prstGeom>
          <a:noFill/>
        </p:spPr>
        <p:txBody>
          <a:bodyPr lIns="0" tIns="0" rIns="0" bIns="0">
            <a:spAutoFit/>
          </a:bodyPr>
          <a:lstStyle/>
          <a:p>
            <a:pPr>
              <a:defRPr/>
            </a:pPr>
            <a:r>
              <a:rPr lang="zh-CN" altLang="en-US" sz="2000" dirty="0">
                <a:solidFill>
                  <a:schemeClr val="accent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点击添加相关标题文字</a:t>
            </a:r>
            <a:endParaRPr lang="zh-CN" altLang="en-US" sz="2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5860700" y="5208006"/>
            <a:ext cx="167616" cy="167616"/>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b="1">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3" name="文本框 30"/>
          <p:cNvSpPr txBox="1">
            <a:spLocks noChangeArrowheads="1"/>
          </p:cNvSpPr>
          <p:nvPr/>
        </p:nvSpPr>
        <p:spPr bwMode="auto">
          <a:xfrm>
            <a:off x="5193839" y="5096915"/>
            <a:ext cx="542729" cy="3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r>
              <a:rPr lang="en-US" altLang="zh-CN" sz="2000" b="1" dirty="0">
                <a:solidFill>
                  <a:schemeClr val="accent2"/>
                </a:solidFill>
                <a:latin typeface="Arial" panose="020B0604020202020204" pitchFamily="34" charset="0"/>
                <a:cs typeface="Arial" panose="020B0604020202020204" pitchFamily="34" charset="0"/>
                <a:sym typeface="Arial" panose="020B0604020202020204" pitchFamily="34" charset="0"/>
              </a:rPr>
              <a:t>03</a:t>
            </a:r>
            <a:endParaRPr lang="zh-CN" altLang="en-US" sz="2000" b="1" dirty="0">
              <a:solidFill>
                <a:schemeClr val="accent2"/>
              </a:solidFill>
              <a:latin typeface="Arial" panose="020B0604020202020204" pitchFamily="34" charset="0"/>
              <a:cs typeface="Arial" panose="020B0604020202020204" pitchFamily="34" charset="0"/>
              <a:sym typeface="Arial" panose="020B0604020202020204" pitchFamily="34" charset="0"/>
            </a:endParaRPr>
          </a:p>
        </p:txBody>
      </p:sp>
      <p:sp>
        <p:nvSpPr>
          <p:cNvPr id="44" name="文本框 43"/>
          <p:cNvSpPr txBox="1"/>
          <p:nvPr/>
        </p:nvSpPr>
        <p:spPr>
          <a:xfrm>
            <a:off x="6109663" y="5137946"/>
            <a:ext cx="3083937" cy="307739"/>
          </a:xfrm>
          <a:prstGeom prst="rect">
            <a:avLst/>
          </a:prstGeom>
          <a:noFill/>
        </p:spPr>
        <p:txBody>
          <a:bodyPr lIns="0" tIns="0" rIns="0" bIns="0">
            <a:spAutoFit/>
          </a:bodyPr>
          <a:lstStyle/>
          <a:p>
            <a:pPr>
              <a:defRPr/>
            </a:pPr>
            <a:r>
              <a:rPr lang="zh-CN" altLang="en-US" sz="20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点击添加相关标题文字</a:t>
            </a:r>
            <a:endParaRPr lang="zh-CN" altLang="en-US" sz="20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5860700" y="6097169"/>
            <a:ext cx="167616" cy="167616"/>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b="1">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6" name="文本框 32"/>
          <p:cNvSpPr txBox="1">
            <a:spLocks noChangeArrowheads="1"/>
          </p:cNvSpPr>
          <p:nvPr/>
        </p:nvSpPr>
        <p:spPr bwMode="auto">
          <a:xfrm>
            <a:off x="5193839" y="6027109"/>
            <a:ext cx="542729" cy="3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r>
              <a:rPr lang="en-US" altLang="zh-CN" sz="2000" b="1" dirty="0">
                <a:solidFill>
                  <a:schemeClr val="accent1"/>
                </a:solidFill>
                <a:latin typeface="Arial" panose="020B0604020202020204" pitchFamily="34" charset="0"/>
                <a:cs typeface="Arial" panose="020B0604020202020204" pitchFamily="34" charset="0"/>
                <a:sym typeface="Arial" panose="020B0604020202020204" pitchFamily="34" charset="0"/>
              </a:rPr>
              <a:t>04</a:t>
            </a:r>
            <a:endParaRPr lang="zh-CN" altLang="en-US" sz="2000" b="1" dirty="0">
              <a:solidFill>
                <a:schemeClr val="accent1"/>
              </a:solidFill>
              <a:latin typeface="Arial" panose="020B0604020202020204" pitchFamily="34" charset="0"/>
              <a:cs typeface="Arial" panose="020B0604020202020204" pitchFamily="34" charset="0"/>
              <a:sym typeface="Arial" panose="020B0604020202020204" pitchFamily="34" charset="0"/>
            </a:endParaRPr>
          </a:p>
        </p:txBody>
      </p:sp>
      <p:sp>
        <p:nvSpPr>
          <p:cNvPr id="47" name="文本框 46"/>
          <p:cNvSpPr txBox="1"/>
          <p:nvPr/>
        </p:nvSpPr>
        <p:spPr>
          <a:xfrm>
            <a:off x="6109663" y="6027109"/>
            <a:ext cx="3083937" cy="307739"/>
          </a:xfrm>
          <a:prstGeom prst="rect">
            <a:avLst/>
          </a:prstGeom>
          <a:noFill/>
        </p:spPr>
        <p:txBody>
          <a:bodyPr lIns="0" tIns="0" rIns="0" bIns="0">
            <a:spAutoFit/>
          </a:bodyPr>
          <a:lstStyle/>
          <a:p>
            <a:pPr>
              <a:defRPr/>
            </a:pPr>
            <a:r>
              <a:rPr lang="zh-CN" altLang="en-US" sz="2000" dirty="0">
                <a:solidFill>
                  <a:schemeClr val="accent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点击添加相关标题文字</a:t>
            </a:r>
            <a:endParaRPr lang="zh-CN" altLang="en-US" sz="2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椭圆 9"/>
          <p:cNvSpPr/>
          <p:nvPr/>
        </p:nvSpPr>
        <p:spPr>
          <a:xfrm>
            <a:off x="4773396" y="572692"/>
            <a:ext cx="2343120" cy="2343120"/>
          </a:xfrm>
          <a:prstGeom prst="ellipse">
            <a:avLst/>
          </a:prstGeom>
          <a:solidFill>
            <a:schemeClr val="accent1"/>
          </a:solidFill>
          <a:ln>
            <a:noFill/>
          </a:ln>
          <a:effectLst>
            <a:outerShdw blurRad="355600" dist="1905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MH_Others_1"/>
          <p:cNvSpPr txBox="1"/>
          <p:nvPr>
            <p:custDataLst>
              <p:tags r:id="rId1"/>
            </p:custDataLst>
          </p:nvPr>
        </p:nvSpPr>
        <p:spPr>
          <a:xfrm>
            <a:off x="5353005" y="657888"/>
            <a:ext cx="1513312" cy="2172726"/>
          </a:xfrm>
          <a:prstGeom prst="rect">
            <a:avLst/>
          </a:prstGeom>
          <a:noFill/>
        </p:spPr>
        <p:txBody>
          <a:bodyPr wrap="square" lIns="0" tIns="0" rIns="0" bIns="0" rtlCol="0" anchor="ctr" anchorCtr="0">
            <a:noAutofit/>
          </a:bodyPr>
          <a:lstStyle/>
          <a:p>
            <a:pPr algn="ctr"/>
            <a:r>
              <a:rPr lang="zh-CN" altLang="en-US" sz="66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a:t>
            </a:r>
            <a:endParaRPr lang="en-US" altLang="zh-CN" sz="6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r>
              <a:rPr lang="zh-CN" altLang="en-US" sz="6600" b="1" dirty="0">
                <a:solidFill>
                  <a:schemeClr val="bg1"/>
                </a:solidFill>
                <a:latin typeface="Arial" panose="020B0604020202020204" pitchFamily="34" charset="0"/>
                <a:ea typeface="微软雅黑" panose="020B0503020204020204" pitchFamily="34" charset="-122"/>
                <a:sym typeface="Arial" panose="020B0604020202020204" pitchFamily="34" charset="0"/>
              </a:rPr>
              <a:t>录</a:t>
            </a:r>
            <a:endParaRPr lang="zh-CN" altLang="en-US" sz="6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MH_Others_2"/>
          <p:cNvSpPr txBox="1"/>
          <p:nvPr>
            <p:custDataLst>
              <p:tags r:id="rId2"/>
            </p:custDataLst>
          </p:nvPr>
        </p:nvSpPr>
        <p:spPr>
          <a:xfrm rot="5400000">
            <a:off x="4362178" y="1513448"/>
            <a:ext cx="2272891" cy="461608"/>
          </a:xfrm>
          <a:prstGeom prst="rect">
            <a:avLst/>
          </a:prstGeom>
          <a:noFill/>
        </p:spPr>
        <p:txBody>
          <a:bodyPr wrap="square">
            <a:spAutoFit/>
          </a:bodyPr>
          <a:lstStyle/>
          <a:p>
            <a:pPr algn="ctr">
              <a:defRPr/>
            </a:pPr>
            <a:r>
              <a:rPr lang="en-US" altLang="zh-CN" sz="24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16"/>
                                        </p:tgtEl>
                                        <p:attrNameLst>
                                          <p:attrName>style.visibility</p:attrName>
                                        </p:attrNameLst>
                                      </p:cBhvr>
                                      <p:to>
                                        <p:strVal val="visible"/>
                                      </p:to>
                                    </p:set>
                                    <p:anim by="(-#ppt_w*2)" calcmode="lin" valueType="num">
                                      <p:cBhvr rctx="PPT">
                                        <p:cTn id="14" dur="500" autoRev="1" fill="hold">
                                          <p:stCondLst>
                                            <p:cond delay="0"/>
                                          </p:stCondLst>
                                        </p:cTn>
                                        <p:tgtEl>
                                          <p:spTgt spid="16"/>
                                        </p:tgtEl>
                                        <p:attrNameLst>
                                          <p:attrName>ppt_w</p:attrName>
                                        </p:attrNameLst>
                                      </p:cBhvr>
                                    </p:anim>
                                    <p:anim by="(#ppt_w*0.50)" calcmode="lin" valueType="num">
                                      <p:cBhvr>
                                        <p:cTn id="15" dur="500" decel="50000" autoRev="1" fill="hold">
                                          <p:stCondLst>
                                            <p:cond delay="0"/>
                                          </p:stCondLst>
                                        </p:cTn>
                                        <p:tgtEl>
                                          <p:spTgt spid="16"/>
                                        </p:tgtEl>
                                        <p:attrNameLst>
                                          <p:attrName>ppt_x</p:attrName>
                                        </p:attrNameLst>
                                      </p:cBhvr>
                                    </p:anim>
                                    <p:anim from="(-#ppt_h/2)" to="(#ppt_y)" calcmode="lin" valueType="num">
                                      <p:cBhvr>
                                        <p:cTn id="16" dur="1000" fill="hold">
                                          <p:stCondLst>
                                            <p:cond delay="0"/>
                                          </p:stCondLst>
                                        </p:cTn>
                                        <p:tgtEl>
                                          <p:spTgt spid="16"/>
                                        </p:tgtEl>
                                        <p:attrNameLst>
                                          <p:attrName>ppt_y</p:attrName>
                                        </p:attrNameLst>
                                      </p:cBhvr>
                                    </p:anim>
                                    <p:animRot by="21600000">
                                      <p:cBhvr>
                                        <p:cTn id="17" dur="1000" fill="hold">
                                          <p:stCondLst>
                                            <p:cond delay="0"/>
                                          </p:stCondLst>
                                        </p:cTn>
                                        <p:tgtEl>
                                          <p:spTgt spid="16"/>
                                        </p:tgtEl>
                                        <p:attrNameLst>
                                          <p:attrName>r</p:attrName>
                                        </p:attrNameLst>
                                      </p:cBhvr>
                                    </p:animRot>
                                  </p:childTnLst>
                                </p:cTn>
                              </p:par>
                              <p:par>
                                <p:cTn id="18" presetID="56" presetClass="entr" presetSubtype="0" fill="hold" grpId="0" nodeType="withEffect">
                                  <p:stCondLst>
                                    <p:cond delay="0"/>
                                  </p:stCondLst>
                                  <p:iterate type="lt">
                                    <p:tmPct val="10000"/>
                                  </p:iterate>
                                  <p:childTnLst>
                                    <p:set>
                                      <p:cBhvr>
                                        <p:cTn id="19" dur="1" fill="hold">
                                          <p:stCondLst>
                                            <p:cond delay="0"/>
                                          </p:stCondLst>
                                        </p:cTn>
                                        <p:tgtEl>
                                          <p:spTgt spid="17"/>
                                        </p:tgtEl>
                                        <p:attrNameLst>
                                          <p:attrName>style.visibility</p:attrName>
                                        </p:attrNameLst>
                                      </p:cBhvr>
                                      <p:to>
                                        <p:strVal val="visible"/>
                                      </p:to>
                                    </p:set>
                                    <p:anim by="(-#ppt_w*2)" calcmode="lin" valueType="num">
                                      <p:cBhvr rctx="PPT">
                                        <p:cTn id="20" dur="500" autoRev="1" fill="hold">
                                          <p:stCondLst>
                                            <p:cond delay="0"/>
                                          </p:stCondLst>
                                        </p:cTn>
                                        <p:tgtEl>
                                          <p:spTgt spid="17"/>
                                        </p:tgtEl>
                                        <p:attrNameLst>
                                          <p:attrName>ppt_w</p:attrName>
                                        </p:attrNameLst>
                                      </p:cBhvr>
                                    </p:anim>
                                    <p:anim by="(#ppt_w*0.50)" calcmode="lin" valueType="num">
                                      <p:cBhvr>
                                        <p:cTn id="21" dur="500" decel="50000" autoRev="1" fill="hold">
                                          <p:stCondLst>
                                            <p:cond delay="0"/>
                                          </p:stCondLst>
                                        </p:cTn>
                                        <p:tgtEl>
                                          <p:spTgt spid="17"/>
                                        </p:tgtEl>
                                        <p:attrNameLst>
                                          <p:attrName>ppt_x</p:attrName>
                                        </p:attrNameLst>
                                      </p:cBhvr>
                                    </p:anim>
                                    <p:anim from="(-#ppt_h/2)" to="(#ppt_y)" calcmode="lin" valueType="num">
                                      <p:cBhvr>
                                        <p:cTn id="22" dur="1000" fill="hold">
                                          <p:stCondLst>
                                            <p:cond delay="0"/>
                                          </p:stCondLst>
                                        </p:cTn>
                                        <p:tgtEl>
                                          <p:spTgt spid="17"/>
                                        </p:tgtEl>
                                        <p:attrNameLst>
                                          <p:attrName>ppt_y</p:attrName>
                                        </p:attrNameLst>
                                      </p:cBhvr>
                                    </p:anim>
                                    <p:animRot by="21600000">
                                      <p:cBhvr>
                                        <p:cTn id="23" dur="1000" fill="hold">
                                          <p:stCondLst>
                                            <p:cond delay="0"/>
                                          </p:stCondLst>
                                        </p:cTn>
                                        <p:tgtEl>
                                          <p:spTgt spid="17"/>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p:cTn id="33" dur="500" fill="hold"/>
                                        <p:tgtEl>
                                          <p:spTgt spid="36"/>
                                        </p:tgtEl>
                                        <p:attrNameLst>
                                          <p:attrName>ppt_w</p:attrName>
                                        </p:attrNameLst>
                                      </p:cBhvr>
                                      <p:tavLst>
                                        <p:tav tm="0">
                                          <p:val>
                                            <p:fltVal val="0"/>
                                          </p:val>
                                        </p:tav>
                                        <p:tav tm="100000">
                                          <p:val>
                                            <p:strVal val="#ppt_w"/>
                                          </p:val>
                                        </p:tav>
                                      </p:tavLst>
                                    </p:anim>
                                    <p:anim calcmode="lin" valueType="num">
                                      <p:cBhvr>
                                        <p:cTn id="34" dur="500" fill="hold"/>
                                        <p:tgtEl>
                                          <p:spTgt spid="36"/>
                                        </p:tgtEl>
                                        <p:attrNameLst>
                                          <p:attrName>ppt_h</p:attrName>
                                        </p:attrNameLst>
                                      </p:cBhvr>
                                      <p:tavLst>
                                        <p:tav tm="0">
                                          <p:val>
                                            <p:fltVal val="0"/>
                                          </p:val>
                                        </p:tav>
                                        <p:tav tm="100000">
                                          <p:val>
                                            <p:strVal val="#ppt_h"/>
                                          </p:val>
                                        </p:tav>
                                      </p:tavLst>
                                    </p:anim>
                                    <p:animEffect transition="in" filter="fade">
                                      <p:cBhvr>
                                        <p:cTn id="35" dur="500"/>
                                        <p:tgtEl>
                                          <p:spTgt spid="36"/>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ppt_w</p:attrName>
                                        </p:attrNameLst>
                                      </p:cBhvr>
                                      <p:tavLst>
                                        <p:tav tm="0">
                                          <p:val>
                                            <p:fltVal val="0"/>
                                          </p:val>
                                        </p:tav>
                                        <p:tav tm="100000">
                                          <p:val>
                                            <p:strVal val="#ppt_w"/>
                                          </p:val>
                                        </p:tav>
                                      </p:tavLst>
                                    </p:anim>
                                    <p:anim calcmode="lin" valueType="num">
                                      <p:cBhvr>
                                        <p:cTn id="44" dur="500" fill="hold"/>
                                        <p:tgtEl>
                                          <p:spTgt spid="42"/>
                                        </p:tgtEl>
                                        <p:attrNameLst>
                                          <p:attrName>ppt_h</p:attrName>
                                        </p:attrNameLst>
                                      </p:cBhvr>
                                      <p:tavLst>
                                        <p:tav tm="0">
                                          <p:val>
                                            <p:fltVal val="0"/>
                                          </p:val>
                                        </p:tav>
                                        <p:tav tm="100000">
                                          <p:val>
                                            <p:strVal val="#ppt_h"/>
                                          </p:val>
                                        </p:tav>
                                      </p:tavLst>
                                    </p:anim>
                                    <p:animEffect transition="in" filter="fade">
                                      <p:cBhvr>
                                        <p:cTn id="45" dur="500"/>
                                        <p:tgtEl>
                                          <p:spTgt spid="42"/>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 calcmode="lin" valueType="num">
                                      <p:cBhvr>
                                        <p:cTn id="48" dur="500" fill="hold"/>
                                        <p:tgtEl>
                                          <p:spTgt spid="45"/>
                                        </p:tgtEl>
                                        <p:attrNameLst>
                                          <p:attrName>ppt_w</p:attrName>
                                        </p:attrNameLst>
                                      </p:cBhvr>
                                      <p:tavLst>
                                        <p:tav tm="0">
                                          <p:val>
                                            <p:fltVal val="0"/>
                                          </p:val>
                                        </p:tav>
                                        <p:tav tm="100000">
                                          <p:val>
                                            <p:strVal val="#ppt_w"/>
                                          </p:val>
                                        </p:tav>
                                      </p:tavLst>
                                    </p:anim>
                                    <p:anim calcmode="lin" valueType="num">
                                      <p:cBhvr>
                                        <p:cTn id="49" dur="500" fill="hold"/>
                                        <p:tgtEl>
                                          <p:spTgt spid="45"/>
                                        </p:tgtEl>
                                        <p:attrNameLst>
                                          <p:attrName>ppt_h</p:attrName>
                                        </p:attrNameLst>
                                      </p:cBhvr>
                                      <p:tavLst>
                                        <p:tav tm="0">
                                          <p:val>
                                            <p:fltVal val="0"/>
                                          </p:val>
                                        </p:tav>
                                        <p:tav tm="100000">
                                          <p:val>
                                            <p:strVal val="#ppt_h"/>
                                          </p:val>
                                        </p:tav>
                                      </p:tavLst>
                                    </p:anim>
                                    <p:animEffect transition="in" filter="fade">
                                      <p:cBhvr>
                                        <p:cTn id="50" dur="500"/>
                                        <p:tgtEl>
                                          <p:spTgt spid="45"/>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0-#ppt_w/2"/>
                                          </p:val>
                                        </p:tav>
                                        <p:tav tm="100000">
                                          <p:val>
                                            <p:strVal val="#ppt_x"/>
                                          </p:val>
                                        </p:tav>
                                      </p:tavLst>
                                    </p:anim>
                                    <p:anim calcmode="lin" valueType="num">
                                      <p:cBhvr additive="base">
                                        <p:cTn id="56" dur="500" fill="hold"/>
                                        <p:tgtEl>
                                          <p:spTgt spid="37"/>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1+#ppt_w/2"/>
                                          </p:val>
                                        </p:tav>
                                        <p:tav tm="100000">
                                          <p:val>
                                            <p:strVal val="#ppt_x"/>
                                          </p:val>
                                        </p:tav>
                                      </p:tavLst>
                                    </p:anim>
                                    <p:anim calcmode="lin" valueType="num">
                                      <p:cBhvr additive="base">
                                        <p:cTn id="60"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500" fill="hold"/>
                                        <p:tgtEl>
                                          <p:spTgt spid="40"/>
                                        </p:tgtEl>
                                        <p:attrNameLst>
                                          <p:attrName>ppt_x</p:attrName>
                                        </p:attrNameLst>
                                      </p:cBhvr>
                                      <p:tavLst>
                                        <p:tav tm="0">
                                          <p:val>
                                            <p:strVal val="0-#ppt_w/2"/>
                                          </p:val>
                                        </p:tav>
                                        <p:tav tm="100000">
                                          <p:val>
                                            <p:strVal val="#ppt_x"/>
                                          </p:val>
                                        </p:tav>
                                      </p:tavLst>
                                    </p:anim>
                                    <p:anim calcmode="lin" valueType="num">
                                      <p:cBhvr additive="base">
                                        <p:cTn id="66" dur="500" fill="hold"/>
                                        <p:tgtEl>
                                          <p:spTgt spid="40"/>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500" fill="hold"/>
                                        <p:tgtEl>
                                          <p:spTgt spid="41"/>
                                        </p:tgtEl>
                                        <p:attrNameLst>
                                          <p:attrName>ppt_x</p:attrName>
                                        </p:attrNameLst>
                                      </p:cBhvr>
                                      <p:tavLst>
                                        <p:tav tm="0">
                                          <p:val>
                                            <p:strVal val="1+#ppt_w/2"/>
                                          </p:val>
                                        </p:tav>
                                        <p:tav tm="100000">
                                          <p:val>
                                            <p:strVal val="#ppt_x"/>
                                          </p:val>
                                        </p:tav>
                                      </p:tavLst>
                                    </p:anim>
                                    <p:anim calcmode="lin" valueType="num">
                                      <p:cBhvr additive="base">
                                        <p:cTn id="70"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additive="base">
                                        <p:cTn id="75" dur="500" fill="hold"/>
                                        <p:tgtEl>
                                          <p:spTgt spid="43"/>
                                        </p:tgtEl>
                                        <p:attrNameLst>
                                          <p:attrName>ppt_x</p:attrName>
                                        </p:attrNameLst>
                                      </p:cBhvr>
                                      <p:tavLst>
                                        <p:tav tm="0">
                                          <p:val>
                                            <p:strVal val="0-#ppt_w/2"/>
                                          </p:val>
                                        </p:tav>
                                        <p:tav tm="100000">
                                          <p:val>
                                            <p:strVal val="#ppt_x"/>
                                          </p:val>
                                        </p:tav>
                                      </p:tavLst>
                                    </p:anim>
                                    <p:anim calcmode="lin" valueType="num">
                                      <p:cBhvr additive="base">
                                        <p:cTn id="76" dur="500" fill="hold"/>
                                        <p:tgtEl>
                                          <p:spTgt spid="43"/>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additive="base">
                                        <p:cTn id="79" dur="500" fill="hold"/>
                                        <p:tgtEl>
                                          <p:spTgt spid="44"/>
                                        </p:tgtEl>
                                        <p:attrNameLst>
                                          <p:attrName>ppt_x</p:attrName>
                                        </p:attrNameLst>
                                      </p:cBhvr>
                                      <p:tavLst>
                                        <p:tav tm="0">
                                          <p:val>
                                            <p:strVal val="1+#ppt_w/2"/>
                                          </p:val>
                                        </p:tav>
                                        <p:tav tm="100000">
                                          <p:val>
                                            <p:strVal val="#ppt_x"/>
                                          </p:val>
                                        </p:tav>
                                      </p:tavLst>
                                    </p:anim>
                                    <p:anim calcmode="lin" valueType="num">
                                      <p:cBhvr additive="base">
                                        <p:cTn id="80"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46"/>
                                        </p:tgtEl>
                                        <p:attrNameLst>
                                          <p:attrName>style.visibility</p:attrName>
                                        </p:attrNameLst>
                                      </p:cBhvr>
                                      <p:to>
                                        <p:strVal val="visible"/>
                                      </p:to>
                                    </p:set>
                                    <p:anim calcmode="lin" valueType="num">
                                      <p:cBhvr additive="base">
                                        <p:cTn id="85" dur="500" fill="hold"/>
                                        <p:tgtEl>
                                          <p:spTgt spid="46"/>
                                        </p:tgtEl>
                                        <p:attrNameLst>
                                          <p:attrName>ppt_x</p:attrName>
                                        </p:attrNameLst>
                                      </p:cBhvr>
                                      <p:tavLst>
                                        <p:tav tm="0">
                                          <p:val>
                                            <p:strVal val="0-#ppt_w/2"/>
                                          </p:val>
                                        </p:tav>
                                        <p:tav tm="100000">
                                          <p:val>
                                            <p:strVal val="#ppt_x"/>
                                          </p:val>
                                        </p:tav>
                                      </p:tavLst>
                                    </p:anim>
                                    <p:anim calcmode="lin" valueType="num">
                                      <p:cBhvr additive="base">
                                        <p:cTn id="86" dur="500" fill="hold"/>
                                        <p:tgtEl>
                                          <p:spTgt spid="4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47"/>
                                        </p:tgtEl>
                                        <p:attrNameLst>
                                          <p:attrName>style.visibility</p:attrName>
                                        </p:attrNameLst>
                                      </p:cBhvr>
                                      <p:to>
                                        <p:strVal val="visible"/>
                                      </p:to>
                                    </p:set>
                                    <p:anim calcmode="lin" valueType="num">
                                      <p:cBhvr additive="base">
                                        <p:cTn id="89" dur="500" fill="hold"/>
                                        <p:tgtEl>
                                          <p:spTgt spid="47"/>
                                        </p:tgtEl>
                                        <p:attrNameLst>
                                          <p:attrName>ppt_x</p:attrName>
                                        </p:attrNameLst>
                                      </p:cBhvr>
                                      <p:tavLst>
                                        <p:tav tm="0">
                                          <p:val>
                                            <p:strVal val="1+#ppt_w/2"/>
                                          </p:val>
                                        </p:tav>
                                        <p:tav tm="100000">
                                          <p:val>
                                            <p:strVal val="#ppt_x"/>
                                          </p:val>
                                        </p:tav>
                                      </p:tavLst>
                                    </p:anim>
                                    <p:anim calcmode="lin" valueType="num">
                                      <p:cBhvr additive="base">
                                        <p:cTn id="90"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8" grpId="0"/>
      <p:bldP spid="39" grpId="0" animBg="1"/>
      <p:bldP spid="40" grpId="0"/>
      <p:bldP spid="41" grpId="0"/>
      <p:bldP spid="42" grpId="0" animBg="1"/>
      <p:bldP spid="43" grpId="0"/>
      <p:bldP spid="44" grpId="0"/>
      <p:bldP spid="45" grpId="0" animBg="1"/>
      <p:bldP spid="46" grpId="0"/>
      <p:bldP spid="47" grpId="0"/>
      <p:bldP spid="10" grpId="0" animBg="1"/>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p:spPr>
        <p:txBody>
          <a:bodyPr vert="horz" wrap="square" lIns="45311" tIns="22656" rIns="45311" bIns="22656" numCol="1" anchor="t" anchorCtr="0" compatLnSpc="1"/>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89965"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213866" cy="2230840"/>
          </a:xfrm>
          <a:prstGeom prst="rect">
            <a:avLst/>
          </a:prstGeom>
          <a:noFill/>
        </p:spPr>
        <p:txBody>
          <a:bodyPr wrap="none" lIns="45311" tIns="22656" rIns="45311" bIns="22656" rtlCol="0">
            <a:spAutoFit/>
          </a:bodyPr>
          <a:lstStyle/>
          <a:p>
            <a:r>
              <a:rPr lang="en-US" altLang="zh-CN" sz="14200" spc="-149" dirty="0">
                <a:solidFill>
                  <a:schemeClr val="bg1"/>
                </a:solidFill>
                <a:latin typeface="Agency FB" panose="020B0503020202020204" pitchFamily="34" charset="0"/>
                <a:ea typeface="微软雅黑" panose="020B0503020204020204" pitchFamily="34" charset="-122"/>
                <a:cs typeface="Raavi" panose="020B0502040204020203" pitchFamily="34" charset="0"/>
              </a:rPr>
              <a:t>01</a:t>
            </a:r>
            <a:endParaRPr lang="zh-CN" altLang="en-US" sz="14200" spc="-149" dirty="0">
              <a:solidFill>
                <a:schemeClr val="bg1"/>
              </a:solidFill>
              <a:latin typeface="Agency FB" panose="020B0503020202020204" pitchFamily="34" charset="0"/>
              <a:ea typeface="微软雅黑" panose="020B0503020204020204" pitchFamily="34" charset="-122"/>
              <a:cs typeface="Raavi" panose="020B0502040204020203"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20%</a:t>
            </a:r>
            <a:endParaRPr lang="zh-CN" altLang="en-US" sz="2530"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35%</a:t>
            </a:r>
            <a:endParaRPr lang="zh-CN" altLang="en-US" sz="2530"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a:latin typeface="HelveticaNeueLT Pro 35 Th" pitchFamily="34" charset="0"/>
              </a:rPr>
              <a:t>10%</a:t>
            </a:r>
            <a:endParaRPr lang="zh-CN" altLang="en-US" sz="2110">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550"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p:spPr>
        <p:txBody>
          <a:bodyPr vert="horz" wrap="square" lIns="45311" tIns="22656" rIns="45311" bIns="22656" numCol="1" anchor="t" anchorCtr="0" compatLnSpc="1"/>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89965"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553702" cy="2230840"/>
          </a:xfrm>
          <a:prstGeom prst="rect">
            <a:avLst/>
          </a:prstGeom>
          <a:noFill/>
        </p:spPr>
        <p:txBody>
          <a:bodyPr wrap="none" lIns="45311" tIns="22656" rIns="45311" bIns="22656" rtlCol="0">
            <a:spAutoFit/>
          </a:bodyPr>
          <a:lstStyle/>
          <a:p>
            <a:r>
              <a:rPr lang="en-US" altLang="zh-CN" sz="14200" spc="-149" dirty="0" smtClean="0">
                <a:solidFill>
                  <a:schemeClr val="bg1"/>
                </a:solidFill>
                <a:latin typeface="Agency FB" panose="020B0503020202020204" pitchFamily="34" charset="0"/>
                <a:ea typeface="微软雅黑" panose="020B0503020204020204" pitchFamily="34" charset="-122"/>
                <a:cs typeface="Raavi" panose="020B0502040204020203" pitchFamily="34" charset="0"/>
              </a:rPr>
              <a:t>02</a:t>
            </a:r>
            <a:endParaRPr lang="zh-CN" altLang="en-US" sz="14200" spc="-149" dirty="0">
              <a:solidFill>
                <a:schemeClr val="bg1"/>
              </a:solidFill>
              <a:latin typeface="Agency FB" panose="020B0503020202020204" pitchFamily="34" charset="0"/>
              <a:ea typeface="微软雅黑" panose="020B0503020204020204" pitchFamily="34" charset="-122"/>
              <a:cs typeface="Raavi" panose="020B0502040204020203"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endPar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Rectangle 13"/>
            <p:cNvSpPr/>
            <p:nvPr/>
          </p:nvSpPr>
          <p:spPr>
            <a:xfrm>
              <a:off x="3147645" y="5541273"/>
              <a:ext cx="8558432" cy="321039"/>
            </a:xfrm>
            <a:prstGeom prst="rect">
              <a:avLst/>
            </a:prstGeom>
          </p:spPr>
          <p:txBody>
            <a:bodyPr wrap="square">
              <a:spAutoFit/>
            </a:bodyPr>
            <a:lstStyle/>
            <a:p>
              <a:pPr marL="180975" indent="-180975">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endParaRPr lang="en-GB" sz="800">
                <a:solidFill>
                  <a:schemeClr val="bg2"/>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Rectangle 14"/>
            <p:cNvSpPr/>
            <p:nvPr/>
          </p:nvSpPr>
          <p:spPr>
            <a:xfrm>
              <a:off x="3147645" y="6091047"/>
              <a:ext cx="8558432" cy="321039"/>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endPar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b="1" dirty="0">
                <a:latin typeface="微软雅黑" panose="020B0503020204020204" pitchFamily="34" charset="-122"/>
                <a:ea typeface="微软雅黑" panose="020B0503020204020204" pitchFamily="34" charset="-122"/>
              </a:rPr>
              <a:t>STEP 1</a:t>
            </a:r>
            <a:endParaRPr lang="zh-CN" altLang="en-US" sz="2110" b="1" dirty="0">
              <a:latin typeface="微软雅黑" panose="020B0503020204020204" pitchFamily="34" charset="-122"/>
              <a:ea typeface="微软雅黑" panose="020B0503020204020204"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2</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3</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dirty="0">
                <a:solidFill>
                  <a:schemeClr val="bg1"/>
                </a:solidFill>
                <a:latin typeface="微软雅黑" panose="020B0503020204020204" pitchFamily="34" charset="-122"/>
                <a:ea typeface="微软雅黑" panose="020B0503020204020204" pitchFamily="34" charset="-122"/>
              </a:rPr>
              <a:t>STEP 4</a:t>
            </a:r>
            <a:endParaRPr lang="zh-CN" altLang="en-US" sz="2110" b="1" dirty="0">
              <a:solidFill>
                <a:schemeClr val="bg1"/>
              </a:solidFill>
              <a:latin typeface="微软雅黑" panose="020B0503020204020204" pitchFamily="34" charset="-122"/>
              <a:ea typeface="微软雅黑" panose="020B0503020204020204"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6763"/>
                <a:gd name="connsiteY0-176" fmla="*/ 1574572 h 1589231"/>
                <a:gd name="connsiteX1-177" fmla="*/ 947203 w 2026763"/>
                <a:gd name="connsiteY1-178" fmla="*/ 0 h 1589231"/>
                <a:gd name="connsiteX2-179" fmla="*/ 1931311 w 2026763"/>
                <a:gd name="connsiteY2-180" fmla="*/ 24603 h 1589231"/>
                <a:gd name="connsiteX3-181" fmla="*/ 2026763 w 2026763"/>
                <a:gd name="connsiteY3-182" fmla="*/ 118448 h 1589231"/>
                <a:gd name="connsiteX4-183" fmla="*/ 1029212 w 2026763"/>
                <a:gd name="connsiteY4-184" fmla="*/ 1589231 h 1589231"/>
                <a:gd name="connsiteX5-185" fmla="*/ 0 w 2026763"/>
                <a:gd name="connsiteY5-186" fmla="*/ 1574572 h 1589231"/>
                <a:gd name="connsiteX0-187" fmla="*/ 0 w 2026763"/>
                <a:gd name="connsiteY0-188" fmla="*/ 1574572 h 1601616"/>
                <a:gd name="connsiteX1-189" fmla="*/ 947203 w 2026763"/>
                <a:gd name="connsiteY1-190" fmla="*/ 0 h 1601616"/>
                <a:gd name="connsiteX2-191" fmla="*/ 1931311 w 2026763"/>
                <a:gd name="connsiteY2-192" fmla="*/ 24603 h 1601616"/>
                <a:gd name="connsiteX3-193" fmla="*/ 2026763 w 2026763"/>
                <a:gd name="connsiteY3-194" fmla="*/ 118448 h 1601616"/>
                <a:gd name="connsiteX4-195" fmla="*/ 1029212 w 2026763"/>
                <a:gd name="connsiteY4-196" fmla="*/ 1589231 h 1601616"/>
                <a:gd name="connsiteX5-197" fmla="*/ 0 w 2026763"/>
                <a:gd name="connsiteY5-198" fmla="*/ 1574572 h 1601616"/>
                <a:gd name="connsiteX0-199" fmla="*/ 0 w 2026763"/>
                <a:gd name="connsiteY0-200" fmla="*/ 1574572 h 1593194"/>
                <a:gd name="connsiteX1-201" fmla="*/ 947203 w 2026763"/>
                <a:gd name="connsiteY1-202" fmla="*/ 0 h 1593194"/>
                <a:gd name="connsiteX2-203" fmla="*/ 1931311 w 2026763"/>
                <a:gd name="connsiteY2-204" fmla="*/ 24603 h 1593194"/>
                <a:gd name="connsiteX3-205" fmla="*/ 2026763 w 2026763"/>
                <a:gd name="connsiteY3-206" fmla="*/ 118448 h 1593194"/>
                <a:gd name="connsiteX4-207" fmla="*/ 1029212 w 2026763"/>
                <a:gd name="connsiteY4-208" fmla="*/ 1589231 h 1593194"/>
                <a:gd name="connsiteX5-209" fmla="*/ 0 w 2026763"/>
                <a:gd name="connsiteY5-210" fmla="*/ 1574572 h 1593194"/>
                <a:gd name="connsiteX0-211" fmla="*/ 0 w 2023046"/>
                <a:gd name="connsiteY0-212" fmla="*/ 1563421 h 1589231"/>
                <a:gd name="connsiteX1-213" fmla="*/ 943486 w 2023046"/>
                <a:gd name="connsiteY1-214" fmla="*/ 0 h 1589231"/>
                <a:gd name="connsiteX2-215" fmla="*/ 1927594 w 2023046"/>
                <a:gd name="connsiteY2-216" fmla="*/ 24603 h 1589231"/>
                <a:gd name="connsiteX3-217" fmla="*/ 2023046 w 2023046"/>
                <a:gd name="connsiteY3-218" fmla="*/ 118448 h 1589231"/>
                <a:gd name="connsiteX4-219" fmla="*/ 1025495 w 2023046"/>
                <a:gd name="connsiteY4-220" fmla="*/ 1589231 h 1589231"/>
                <a:gd name="connsiteX5-221" fmla="*/ 0 w 2023046"/>
                <a:gd name="connsiteY5-222" fmla="*/ 1563421 h 1589231"/>
                <a:gd name="connsiteX0-223" fmla="*/ 0 w 2023046"/>
                <a:gd name="connsiteY0-224" fmla="*/ 1563421 h 1574847"/>
                <a:gd name="connsiteX1-225" fmla="*/ 943486 w 2023046"/>
                <a:gd name="connsiteY1-226" fmla="*/ 0 h 1574847"/>
                <a:gd name="connsiteX2-227" fmla="*/ 1927594 w 2023046"/>
                <a:gd name="connsiteY2-228" fmla="*/ 24603 h 1574847"/>
                <a:gd name="connsiteX3-229" fmla="*/ 2023046 w 2023046"/>
                <a:gd name="connsiteY3-230" fmla="*/ 118448 h 1574847"/>
                <a:gd name="connsiteX4-231" fmla="*/ 1029212 w 2023046"/>
                <a:gd name="connsiteY4-232" fmla="*/ 1548343 h 1574847"/>
                <a:gd name="connsiteX5-233" fmla="*/ 0 w 2023046"/>
                <a:gd name="connsiteY5-234" fmla="*/ 1563421 h 1574847"/>
                <a:gd name="connsiteX0-235" fmla="*/ 0 w 2023046"/>
                <a:gd name="connsiteY0-236" fmla="*/ 1563421 h 1563421"/>
                <a:gd name="connsiteX1-237" fmla="*/ 943486 w 2023046"/>
                <a:gd name="connsiteY1-238" fmla="*/ 0 h 1563421"/>
                <a:gd name="connsiteX2-239" fmla="*/ 1927594 w 2023046"/>
                <a:gd name="connsiteY2-240" fmla="*/ 24603 h 1563421"/>
                <a:gd name="connsiteX3-241" fmla="*/ 2023046 w 2023046"/>
                <a:gd name="connsiteY3-242" fmla="*/ 118448 h 1563421"/>
                <a:gd name="connsiteX4-243" fmla="*/ 1029212 w 2023046"/>
                <a:gd name="connsiteY4-244" fmla="*/ 1548343 h 1563421"/>
                <a:gd name="connsiteX5-245" fmla="*/ 0 w 2023046"/>
                <a:gd name="connsiteY5-246" fmla="*/ 1563421 h 1563421"/>
                <a:gd name="connsiteX0-247" fmla="*/ 0 w 2023046"/>
                <a:gd name="connsiteY0-248" fmla="*/ 1563421 h 1568845"/>
                <a:gd name="connsiteX1-249" fmla="*/ 943486 w 2023046"/>
                <a:gd name="connsiteY1-250" fmla="*/ 0 h 1568845"/>
                <a:gd name="connsiteX2-251" fmla="*/ 1927594 w 2023046"/>
                <a:gd name="connsiteY2-252" fmla="*/ 24603 h 1568845"/>
                <a:gd name="connsiteX3-253" fmla="*/ 2023046 w 2023046"/>
                <a:gd name="connsiteY3-254" fmla="*/ 118448 h 1568845"/>
                <a:gd name="connsiteX4-255" fmla="*/ 1012811 w 2023046"/>
                <a:gd name="connsiteY4-256" fmla="*/ 1568845 h 1568845"/>
                <a:gd name="connsiteX5-257" fmla="*/ 0 w 2023046"/>
                <a:gd name="connsiteY5-258" fmla="*/ 1563421 h 1568845"/>
                <a:gd name="connsiteX0-259" fmla="*/ 0 w 2023046"/>
                <a:gd name="connsiteY0-260" fmla="*/ 1575722 h 1575722"/>
                <a:gd name="connsiteX1-261" fmla="*/ 943486 w 2023046"/>
                <a:gd name="connsiteY1-262" fmla="*/ 0 h 1575722"/>
                <a:gd name="connsiteX2-263" fmla="*/ 1927594 w 2023046"/>
                <a:gd name="connsiteY2-264" fmla="*/ 24603 h 1575722"/>
                <a:gd name="connsiteX3-265" fmla="*/ 2023046 w 2023046"/>
                <a:gd name="connsiteY3-266" fmla="*/ 118448 h 1575722"/>
                <a:gd name="connsiteX4-267" fmla="*/ 1012811 w 2023046"/>
                <a:gd name="connsiteY4-268" fmla="*/ 1568845 h 1575722"/>
                <a:gd name="connsiteX5-269" fmla="*/ 0 w 2023046"/>
                <a:gd name="connsiteY5-270" fmla="*/ 1575722 h 1575722"/>
                <a:gd name="connsiteX0-271" fmla="*/ 0 w 2023046"/>
                <a:gd name="connsiteY0-272" fmla="*/ 1557880 h 1557880"/>
                <a:gd name="connsiteX1-273" fmla="*/ 947947 w 2023046"/>
                <a:gd name="connsiteY1-274" fmla="*/ 0 h 1557880"/>
                <a:gd name="connsiteX2-275" fmla="*/ 1927594 w 2023046"/>
                <a:gd name="connsiteY2-276" fmla="*/ 6761 h 1557880"/>
                <a:gd name="connsiteX3-277" fmla="*/ 2023046 w 2023046"/>
                <a:gd name="connsiteY3-278" fmla="*/ 100606 h 1557880"/>
                <a:gd name="connsiteX4-279" fmla="*/ 1012811 w 2023046"/>
                <a:gd name="connsiteY4-280" fmla="*/ 1551003 h 1557880"/>
                <a:gd name="connsiteX5-281" fmla="*/ 0 w 2023046"/>
                <a:gd name="connsiteY5-282" fmla="*/ 1557880 h 15578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16965"/>
                <a:gd name="connsiteY0-176" fmla="*/ 1568040 h 1568040"/>
                <a:gd name="connsiteX1-177" fmla="*/ 937405 w 2016965"/>
                <a:gd name="connsiteY1-178" fmla="*/ 0 h 1568040"/>
                <a:gd name="connsiteX2-179" fmla="*/ 1921513 w 2016965"/>
                <a:gd name="connsiteY2-180" fmla="*/ 24603 h 1568040"/>
                <a:gd name="connsiteX3-181" fmla="*/ 2016965 w 2016965"/>
                <a:gd name="connsiteY3-182" fmla="*/ 118448 h 1568040"/>
                <a:gd name="connsiteX4-183" fmla="*/ 1019414 w 2016965"/>
                <a:gd name="connsiteY4-184" fmla="*/ 1566371 h 1568040"/>
                <a:gd name="connsiteX5-185" fmla="*/ 0 w 2016965"/>
                <a:gd name="connsiteY5-186" fmla="*/ 1568040 h 1568040"/>
                <a:gd name="connsiteX0-187" fmla="*/ 0 w 2016965"/>
                <a:gd name="connsiteY0-188" fmla="*/ 1550198 h 1550198"/>
                <a:gd name="connsiteX1-189" fmla="*/ 932945 w 2016965"/>
                <a:gd name="connsiteY1-190" fmla="*/ 0 h 1550198"/>
                <a:gd name="connsiteX2-191" fmla="*/ 1921513 w 2016965"/>
                <a:gd name="connsiteY2-192" fmla="*/ 6761 h 1550198"/>
                <a:gd name="connsiteX3-193" fmla="*/ 2016965 w 2016965"/>
                <a:gd name="connsiteY3-194" fmla="*/ 100606 h 1550198"/>
                <a:gd name="connsiteX4-195" fmla="*/ 1019414 w 2016965"/>
                <a:gd name="connsiteY4-196" fmla="*/ 1548529 h 1550198"/>
                <a:gd name="connsiteX5-197" fmla="*/ 0 w 2016965"/>
                <a:gd name="connsiteY5-198" fmla="*/ 1550198 h 155019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1994106"/>
                <a:gd name="connsiteY0-176" fmla="*/ 1564775 h 1566371"/>
                <a:gd name="connsiteX1-177" fmla="*/ 914546 w 1994106"/>
                <a:gd name="connsiteY1-178" fmla="*/ 0 h 1566371"/>
                <a:gd name="connsiteX2-179" fmla="*/ 1898654 w 1994106"/>
                <a:gd name="connsiteY2-180" fmla="*/ 24603 h 1566371"/>
                <a:gd name="connsiteX3-181" fmla="*/ 1994106 w 1994106"/>
                <a:gd name="connsiteY3-182" fmla="*/ 118448 h 1566371"/>
                <a:gd name="connsiteX4-183" fmla="*/ 996555 w 1994106"/>
                <a:gd name="connsiteY4-184" fmla="*/ 1566371 h 1566371"/>
                <a:gd name="connsiteX5-185" fmla="*/ 0 w 1994106"/>
                <a:gd name="connsiteY5-186" fmla="*/ 1564775 h 1566371"/>
                <a:gd name="connsiteX0-187" fmla="*/ 0 w 2010434"/>
                <a:gd name="connsiteY0-188" fmla="*/ 1564775 h 1566371"/>
                <a:gd name="connsiteX1-189" fmla="*/ 930874 w 2010434"/>
                <a:gd name="connsiteY1-190" fmla="*/ 0 h 1566371"/>
                <a:gd name="connsiteX2-191" fmla="*/ 1914982 w 2010434"/>
                <a:gd name="connsiteY2-192" fmla="*/ 24603 h 1566371"/>
                <a:gd name="connsiteX3-193" fmla="*/ 2010434 w 2010434"/>
                <a:gd name="connsiteY3-194" fmla="*/ 118448 h 1566371"/>
                <a:gd name="connsiteX4-195" fmla="*/ 1012883 w 2010434"/>
                <a:gd name="connsiteY4-196" fmla="*/ 1566371 h 1566371"/>
                <a:gd name="connsiteX5-197" fmla="*/ 0 w 2010434"/>
                <a:gd name="connsiteY5-198" fmla="*/ 1564775 h 1566371"/>
                <a:gd name="connsiteX0-199" fmla="*/ 0 w 2023497"/>
                <a:gd name="connsiteY0-200" fmla="*/ 1519055 h 1566371"/>
                <a:gd name="connsiteX1-201" fmla="*/ 943937 w 2023497"/>
                <a:gd name="connsiteY1-202" fmla="*/ 0 h 1566371"/>
                <a:gd name="connsiteX2-203" fmla="*/ 1928045 w 2023497"/>
                <a:gd name="connsiteY2-204" fmla="*/ 24603 h 1566371"/>
                <a:gd name="connsiteX3-205" fmla="*/ 2023497 w 2023497"/>
                <a:gd name="connsiteY3-206" fmla="*/ 118448 h 1566371"/>
                <a:gd name="connsiteX4-207" fmla="*/ 1025946 w 2023497"/>
                <a:gd name="connsiteY4-208" fmla="*/ 1566371 h 1566371"/>
                <a:gd name="connsiteX5-209" fmla="*/ 0 w 2023497"/>
                <a:gd name="connsiteY5-210" fmla="*/ 1519055 h 1566371"/>
                <a:gd name="connsiteX0-211" fmla="*/ 0 w 2023497"/>
                <a:gd name="connsiteY0-212" fmla="*/ 1519055 h 1519055"/>
                <a:gd name="connsiteX1-213" fmla="*/ 943937 w 2023497"/>
                <a:gd name="connsiteY1-214" fmla="*/ 0 h 1519055"/>
                <a:gd name="connsiteX2-215" fmla="*/ 1928045 w 2023497"/>
                <a:gd name="connsiteY2-216" fmla="*/ 24603 h 1519055"/>
                <a:gd name="connsiteX3-217" fmla="*/ 2023497 w 2023497"/>
                <a:gd name="connsiteY3-218" fmla="*/ 118448 h 1519055"/>
                <a:gd name="connsiteX4-219" fmla="*/ 1019415 w 2023497"/>
                <a:gd name="connsiteY4-220" fmla="*/ 1491259 h 1519055"/>
                <a:gd name="connsiteX5-221" fmla="*/ 0 w 2023497"/>
                <a:gd name="connsiteY5-222" fmla="*/ 1519055 h 1519055"/>
                <a:gd name="connsiteX0-223" fmla="*/ 0 w 2023497"/>
                <a:gd name="connsiteY0-224" fmla="*/ 1519055 h 1519055"/>
                <a:gd name="connsiteX1-225" fmla="*/ 943937 w 2023497"/>
                <a:gd name="connsiteY1-226" fmla="*/ 0 h 1519055"/>
                <a:gd name="connsiteX2-227" fmla="*/ 1928045 w 2023497"/>
                <a:gd name="connsiteY2-228" fmla="*/ 24603 h 1519055"/>
                <a:gd name="connsiteX3-229" fmla="*/ 2023497 w 2023497"/>
                <a:gd name="connsiteY3-230" fmla="*/ 118448 h 1519055"/>
                <a:gd name="connsiteX4-231" fmla="*/ 1019415 w 2023497"/>
                <a:gd name="connsiteY4-232" fmla="*/ 1504322 h 1519055"/>
                <a:gd name="connsiteX5-233" fmla="*/ 0 w 2023497"/>
                <a:gd name="connsiteY5-234" fmla="*/ 1519055 h 1519055"/>
                <a:gd name="connsiteX0-235" fmla="*/ 0 w 2023497"/>
                <a:gd name="connsiteY0-236" fmla="*/ 1519055 h 1519055"/>
                <a:gd name="connsiteX1-237" fmla="*/ 943937 w 2023497"/>
                <a:gd name="connsiteY1-238" fmla="*/ 0 h 1519055"/>
                <a:gd name="connsiteX2-239" fmla="*/ 1928045 w 2023497"/>
                <a:gd name="connsiteY2-240" fmla="*/ 24603 h 1519055"/>
                <a:gd name="connsiteX3-241" fmla="*/ 2023497 w 2023497"/>
                <a:gd name="connsiteY3-242" fmla="*/ 118448 h 1519055"/>
                <a:gd name="connsiteX4-243" fmla="*/ 1029212 w 2023497"/>
                <a:gd name="connsiteY4-244" fmla="*/ 1507588 h 1519055"/>
                <a:gd name="connsiteX5-245" fmla="*/ 0 w 2023497"/>
                <a:gd name="connsiteY5-246" fmla="*/ 1519055 h 1519055"/>
                <a:gd name="connsiteX0-247" fmla="*/ 0 w 2023497"/>
                <a:gd name="connsiteY0-248" fmla="*/ 1519055 h 1548476"/>
                <a:gd name="connsiteX1-249" fmla="*/ 943937 w 2023497"/>
                <a:gd name="connsiteY1-250" fmla="*/ 0 h 1548476"/>
                <a:gd name="connsiteX2-251" fmla="*/ 1928045 w 2023497"/>
                <a:gd name="connsiteY2-252" fmla="*/ 24603 h 1548476"/>
                <a:gd name="connsiteX3-253" fmla="*/ 2023497 w 2023497"/>
                <a:gd name="connsiteY3-254" fmla="*/ 118448 h 1548476"/>
                <a:gd name="connsiteX4-255" fmla="*/ 1025495 w 2023497"/>
                <a:gd name="connsiteY4-256" fmla="*/ 1548476 h 1548476"/>
                <a:gd name="connsiteX5-257" fmla="*/ 0 w 2023497"/>
                <a:gd name="connsiteY5-258" fmla="*/ 1519055 h 1548476"/>
                <a:gd name="connsiteX0-259" fmla="*/ 0 w 2023497"/>
                <a:gd name="connsiteY0-260" fmla="*/ 1537640 h 1548476"/>
                <a:gd name="connsiteX1-261" fmla="*/ 943937 w 2023497"/>
                <a:gd name="connsiteY1-262" fmla="*/ 0 h 1548476"/>
                <a:gd name="connsiteX2-263" fmla="*/ 1928045 w 2023497"/>
                <a:gd name="connsiteY2-264" fmla="*/ 24603 h 1548476"/>
                <a:gd name="connsiteX3-265" fmla="*/ 2023497 w 2023497"/>
                <a:gd name="connsiteY3-266" fmla="*/ 118448 h 1548476"/>
                <a:gd name="connsiteX4-267" fmla="*/ 1025495 w 2023497"/>
                <a:gd name="connsiteY4-268" fmla="*/ 1548476 h 1548476"/>
                <a:gd name="connsiteX5-269" fmla="*/ 0 w 2023497"/>
                <a:gd name="connsiteY5-270" fmla="*/ 1537640 h 1548476"/>
                <a:gd name="connsiteX0-271" fmla="*/ 0 w 2023497"/>
                <a:gd name="connsiteY0-272" fmla="*/ 1545841 h 1548476"/>
                <a:gd name="connsiteX1-273" fmla="*/ 943937 w 2023497"/>
                <a:gd name="connsiteY1-274" fmla="*/ 0 h 1548476"/>
                <a:gd name="connsiteX2-275" fmla="*/ 1928045 w 2023497"/>
                <a:gd name="connsiteY2-276" fmla="*/ 24603 h 1548476"/>
                <a:gd name="connsiteX3-277" fmla="*/ 2023497 w 2023497"/>
                <a:gd name="connsiteY3-278" fmla="*/ 118448 h 1548476"/>
                <a:gd name="connsiteX4-279" fmla="*/ 1025495 w 2023497"/>
                <a:gd name="connsiteY4-280" fmla="*/ 1548476 h 1548476"/>
                <a:gd name="connsiteX5-281" fmla="*/ 0 w 2023497"/>
                <a:gd name="connsiteY5-282" fmla="*/ 1545841 h 1548476"/>
                <a:gd name="connsiteX0-283" fmla="*/ 0 w 2023497"/>
                <a:gd name="connsiteY0-284" fmla="*/ 1545841 h 1560778"/>
                <a:gd name="connsiteX1-285" fmla="*/ 943937 w 2023497"/>
                <a:gd name="connsiteY1-286" fmla="*/ 0 h 1560778"/>
                <a:gd name="connsiteX2-287" fmla="*/ 1928045 w 2023497"/>
                <a:gd name="connsiteY2-288" fmla="*/ 24603 h 1560778"/>
                <a:gd name="connsiteX3-289" fmla="*/ 2023497 w 2023497"/>
                <a:gd name="connsiteY3-290" fmla="*/ 118448 h 1560778"/>
                <a:gd name="connsiteX4-291" fmla="*/ 1013194 w 2023497"/>
                <a:gd name="connsiteY4-292" fmla="*/ 1560778 h 1560778"/>
                <a:gd name="connsiteX5-293" fmla="*/ 0 w 2023497"/>
                <a:gd name="connsiteY5-294" fmla="*/ 1545841 h 1560778"/>
                <a:gd name="connsiteX0-295" fmla="*/ 0 w 2023497"/>
                <a:gd name="connsiteY0-296" fmla="*/ 1545841 h 1545841"/>
                <a:gd name="connsiteX1-297" fmla="*/ 943937 w 2023497"/>
                <a:gd name="connsiteY1-298" fmla="*/ 0 h 1545841"/>
                <a:gd name="connsiteX2-299" fmla="*/ 1928045 w 2023497"/>
                <a:gd name="connsiteY2-300" fmla="*/ 24603 h 1545841"/>
                <a:gd name="connsiteX3-301" fmla="*/ 2023497 w 2023497"/>
                <a:gd name="connsiteY3-302" fmla="*/ 118448 h 1545841"/>
                <a:gd name="connsiteX4-303" fmla="*/ 1013194 w 2023497"/>
                <a:gd name="connsiteY4-304" fmla="*/ 1544377 h 1545841"/>
                <a:gd name="connsiteX5-305" fmla="*/ 0 w 2023497"/>
                <a:gd name="connsiteY5-306" fmla="*/ 1545841 h 1545841"/>
                <a:gd name="connsiteX0-307" fmla="*/ 0 w 2023497"/>
                <a:gd name="connsiteY0-308" fmla="*/ 1545841 h 1552578"/>
                <a:gd name="connsiteX1-309" fmla="*/ 943937 w 2023497"/>
                <a:gd name="connsiteY1-310" fmla="*/ 0 h 1552578"/>
                <a:gd name="connsiteX2-311" fmla="*/ 1928045 w 2023497"/>
                <a:gd name="connsiteY2-312" fmla="*/ 24603 h 1552578"/>
                <a:gd name="connsiteX3-313" fmla="*/ 2023497 w 2023497"/>
                <a:gd name="connsiteY3-314" fmla="*/ 118448 h 1552578"/>
                <a:gd name="connsiteX4-315" fmla="*/ 1009093 w 2023497"/>
                <a:gd name="connsiteY4-316" fmla="*/ 1552578 h 1552578"/>
                <a:gd name="connsiteX5-317" fmla="*/ 0 w 2023497"/>
                <a:gd name="connsiteY5-318" fmla="*/ 1545841 h 1552578"/>
                <a:gd name="connsiteX0-319" fmla="*/ 0 w 2023497"/>
                <a:gd name="connsiteY0-320" fmla="*/ 1522046 h 1528783"/>
                <a:gd name="connsiteX1-321" fmla="*/ 930340 w 2023497"/>
                <a:gd name="connsiteY1-322" fmla="*/ 0 h 1528783"/>
                <a:gd name="connsiteX2-323" fmla="*/ 1928045 w 2023497"/>
                <a:gd name="connsiteY2-324" fmla="*/ 808 h 1528783"/>
                <a:gd name="connsiteX3-325" fmla="*/ 2023497 w 2023497"/>
                <a:gd name="connsiteY3-326" fmla="*/ 94653 h 1528783"/>
                <a:gd name="connsiteX4-327" fmla="*/ 1009093 w 2023497"/>
                <a:gd name="connsiteY4-328" fmla="*/ 1528783 h 1528783"/>
                <a:gd name="connsiteX5-329" fmla="*/ 0 w 2023497"/>
                <a:gd name="connsiteY5-330" fmla="*/ 1522046 h 15287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0231"/>
                <a:gd name="connsiteY0-176" fmla="*/ 1554978 h 1566371"/>
                <a:gd name="connsiteX1-177" fmla="*/ 940671 w 2020231"/>
                <a:gd name="connsiteY1-178" fmla="*/ 0 h 1566371"/>
                <a:gd name="connsiteX2-179" fmla="*/ 1924779 w 2020231"/>
                <a:gd name="connsiteY2-180" fmla="*/ 24603 h 1566371"/>
                <a:gd name="connsiteX3-181" fmla="*/ 2020231 w 2020231"/>
                <a:gd name="connsiteY3-182" fmla="*/ 118448 h 1566371"/>
                <a:gd name="connsiteX4-183" fmla="*/ 1022680 w 2020231"/>
                <a:gd name="connsiteY4-184" fmla="*/ 1566371 h 1566371"/>
                <a:gd name="connsiteX5-185" fmla="*/ 0 w 2020231"/>
                <a:gd name="connsiteY5-186" fmla="*/ 1554978 h 1566371"/>
                <a:gd name="connsiteX0-187" fmla="*/ 0 w 2020231"/>
                <a:gd name="connsiteY0-188" fmla="*/ 1545387 h 1556780"/>
                <a:gd name="connsiteX1-189" fmla="*/ 931079 w 2020231"/>
                <a:gd name="connsiteY1-190" fmla="*/ 0 h 1556780"/>
                <a:gd name="connsiteX2-191" fmla="*/ 1924779 w 2020231"/>
                <a:gd name="connsiteY2-192" fmla="*/ 15012 h 1556780"/>
                <a:gd name="connsiteX3-193" fmla="*/ 2020231 w 2020231"/>
                <a:gd name="connsiteY3-194" fmla="*/ 108857 h 1556780"/>
                <a:gd name="connsiteX4-195" fmla="*/ 1022680 w 2020231"/>
                <a:gd name="connsiteY4-196" fmla="*/ 1556780 h 1556780"/>
                <a:gd name="connsiteX5-197" fmla="*/ 0 w 2020231"/>
                <a:gd name="connsiteY5-198" fmla="*/ 1545387 h 15567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sz="2530"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sz="2530">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p:spPr>
        <p:txBody>
          <a:bodyPr vert="horz" wrap="square" lIns="45311" tIns="22656" rIns="45311" bIns="22656" numCol="1" anchor="t" anchorCtr="0" compatLnSpc="1"/>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89965"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611410" cy="2230840"/>
          </a:xfrm>
          <a:prstGeom prst="rect">
            <a:avLst/>
          </a:prstGeom>
          <a:noFill/>
        </p:spPr>
        <p:txBody>
          <a:bodyPr wrap="none" lIns="45311" tIns="22656" rIns="45311" bIns="22656" rtlCol="0">
            <a:spAutoFit/>
          </a:bodyPr>
          <a:lstStyle/>
          <a:p>
            <a:r>
              <a:rPr lang="en-US" altLang="zh-CN" sz="14200" spc="-149" dirty="0" smtClean="0">
                <a:solidFill>
                  <a:schemeClr val="bg1"/>
                </a:solidFill>
                <a:latin typeface="Agency FB" panose="020B0503020202020204" pitchFamily="34" charset="0"/>
                <a:ea typeface="微软雅黑" panose="020B0503020204020204" pitchFamily="34" charset="-122"/>
                <a:cs typeface="Raavi" panose="020B0502040204020203" pitchFamily="34" charset="0"/>
              </a:rPr>
              <a:t>03</a:t>
            </a:r>
            <a:endParaRPr lang="zh-CN" altLang="en-US" sz="14200" spc="-149" dirty="0">
              <a:solidFill>
                <a:schemeClr val="bg1"/>
              </a:solidFill>
              <a:latin typeface="Agency FB" panose="020B0503020202020204" pitchFamily="34" charset="0"/>
              <a:ea typeface="微软雅黑" panose="020B0503020204020204" pitchFamily="34" charset="-122"/>
              <a:cs typeface="Raavi" panose="020B0502040204020203"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endPar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305">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305">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305">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p:nvPr/>
          </p:nvGrpSpPr>
          <p:grpSpPr bwMode="auto">
            <a:xfrm>
              <a:off x="1047907" y="3965306"/>
              <a:ext cx="3673475" cy="1727200"/>
              <a:chOff x="1728" y="3024"/>
              <a:chExt cx="2304" cy="1080"/>
            </a:xfrm>
          </p:grpSpPr>
          <p:sp>
            <p:nvSpPr>
              <p:cNvPr id="8" name="Freeform 5"/>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6305" eaLnBrk="1" fontAlgn="base" hangingPunct="1">
                <a:spcBef>
                  <a:spcPts val="0"/>
                </a:spcBef>
                <a:buClrTx/>
                <a:buSzTx/>
                <a:buNone/>
                <a:defRPr/>
              </a:pPr>
              <a:endParaRPr lang="zh-CN" altLang="en-US" sz="780"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p:nvPr/>
          </p:nvGrpSpPr>
          <p:grpSpPr bwMode="auto">
            <a:xfrm>
              <a:off x="1659095" y="2957244"/>
              <a:ext cx="2484437" cy="1373187"/>
              <a:chOff x="2016" y="1944"/>
              <a:chExt cx="1728" cy="936"/>
            </a:xfrm>
          </p:grpSpPr>
          <p:sp>
            <p:nvSpPr>
              <p:cNvPr id="13" name="Freeform 9"/>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6305" eaLnBrk="1" fontAlgn="base" hangingPunct="1">
                <a:spcBef>
                  <a:spcPts val="0"/>
                </a:spcBef>
                <a:buClrTx/>
                <a:buSzTx/>
                <a:buNone/>
                <a:defRPr/>
              </a:pPr>
              <a:endParaRPr lang="zh-CN" altLang="en-US" sz="780"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p:spPr>
        <p:txBody>
          <a:bodyPr wrap="none" anchor="ctr"/>
          <a:lstStyle/>
          <a:p>
            <a:pPr algn="just" defTabSz="916305">
              <a:lnSpc>
                <a:spcPct val="120000"/>
              </a:lnSpc>
              <a:defRPr/>
            </a:pPr>
            <a:endParaRPr lang="zh-CN" altLang="en-US" sz="780"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lstStyle/>
          <a:p>
            <a:pPr algn="just">
              <a:lnSpc>
                <a:spcPct val="120000"/>
              </a:lnSpc>
            </a:pPr>
            <a:endParaRPr lang="en-US" sz="78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300"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95" y="0"/>
            <a:ext cx="12857163" cy="7232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94" y="1888133"/>
            <a:ext cx="3148318" cy="2160240"/>
          </a:xfrm>
          <a:prstGeom prst="rect">
            <a:avLst/>
          </a:prstGeom>
          <a:blipFill dpi="0" rotWithShape="1">
            <a:blip r:embed="rId1" cstate="screen"/>
            <a:srcRect/>
            <a:stretch>
              <a:fillRect t="1254" b="12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3"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4"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1052596"/>
          </a:xfrm>
          <a:prstGeom prst="rect">
            <a:avLst/>
          </a:prstGeom>
          <a:noFill/>
        </p:spPr>
        <p:txBody>
          <a:bodyPr wrap="square" rtlCol="0">
            <a:spAutoFit/>
          </a:bodyPr>
          <a:lstStyle/>
          <a:p>
            <a:pPr algn="just">
              <a:lnSpc>
                <a:spcPct val="130000"/>
              </a:lnSpc>
            </a:pPr>
            <a:r>
              <a:rPr lang="en-US" altLang="zh-CN" sz="48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2">
              <a:alpha val="60000"/>
            </a:schemeClr>
          </a:solidFill>
          <a:ln>
            <a:noFill/>
          </a:ln>
          <a:effectLst/>
        </p:spPr>
        <p:txBody>
          <a:bodyPr vert="horz" wrap="square" lIns="45311" tIns="22656" rIns="45311" bIns="22656" numCol="1" anchor="t" anchorCtr="0" compatLnSpc="1"/>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89965"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540878" cy="2230840"/>
          </a:xfrm>
          <a:prstGeom prst="rect">
            <a:avLst/>
          </a:prstGeom>
          <a:noFill/>
        </p:spPr>
        <p:txBody>
          <a:bodyPr wrap="none" lIns="45311" tIns="22656" rIns="45311" bIns="22656" rtlCol="0">
            <a:spAutoFit/>
          </a:bodyPr>
          <a:lstStyle/>
          <a:p>
            <a:r>
              <a:rPr lang="en-US" altLang="zh-CN" sz="14200" spc="-149" dirty="0" smtClean="0">
                <a:solidFill>
                  <a:schemeClr val="bg1"/>
                </a:solidFill>
                <a:latin typeface="Agency FB" panose="020B0503020202020204" pitchFamily="34" charset="0"/>
                <a:ea typeface="微软雅黑" panose="020B0503020204020204" pitchFamily="34" charset="-122"/>
                <a:cs typeface="Raavi" panose="020B0502040204020203" pitchFamily="34" charset="0"/>
              </a:rPr>
              <a:t>04</a:t>
            </a:r>
            <a:endParaRPr lang="zh-CN" altLang="en-US" sz="14200" spc="-149" dirty="0">
              <a:solidFill>
                <a:schemeClr val="bg1"/>
              </a:solidFill>
              <a:latin typeface="Agency FB" panose="020B0503020202020204" pitchFamily="34" charset="0"/>
              <a:ea typeface="微软雅黑" panose="020B0503020204020204" pitchFamily="34" charset="-122"/>
              <a:cs typeface="Raavi" panose="020B0502040204020203"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p:nvPr/>
        </p:nvSpPr>
        <p:spPr>
          <a:xfrm>
            <a:off x="8970700" y="3040603"/>
            <a:ext cx="1479003" cy="307739"/>
          </a:xfrm>
          <a:prstGeom prst="rect">
            <a:avLst/>
          </a:prstGeom>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p:nvPr/>
        </p:nvSpPr>
        <p:spPr>
          <a:xfrm>
            <a:off x="8970742" y="3989053"/>
            <a:ext cx="1479427" cy="307739"/>
          </a:xfrm>
          <a:prstGeom prst="rect">
            <a:avLst/>
          </a:prstGeom>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565"/>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endParaRP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565"/>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1613951" y="7001818"/>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2176165"/>
            <a:ext cx="12858750" cy="3024336"/>
          </a:xfrm>
          <a:prstGeom prst="rect">
            <a:avLst/>
          </a:prstGeom>
          <a:solidFill>
            <a:schemeClr val="accent2">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4023424" y="3474755"/>
            <a:ext cx="4811903" cy="472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anose="020F0502020204030204" pitchFamily="34" charset="0"/>
                <a:ea typeface="宋体" panose="02010600030101010101" pitchFamily="2" charset="-122"/>
              </a:defRPr>
            </a:lvl1pPr>
            <a:lvl2pPr marL="742950" indent="-285750" defTabSz="974725" eaLnBrk="0" hangingPunct="0">
              <a:defRPr>
                <a:solidFill>
                  <a:schemeClr val="tx1"/>
                </a:solidFill>
                <a:latin typeface="Calibri" panose="020F0502020204030204" pitchFamily="34" charset="0"/>
                <a:ea typeface="宋体" panose="02010600030101010101" pitchFamily="2" charset="-122"/>
              </a:defRPr>
            </a:lvl2pPr>
            <a:lvl3pPr marL="1143000" indent="-228600" defTabSz="974725" eaLnBrk="0" hangingPunct="0">
              <a:defRPr>
                <a:solidFill>
                  <a:schemeClr val="tx1"/>
                </a:solidFill>
                <a:latin typeface="Calibri" panose="020F0502020204030204" pitchFamily="34" charset="0"/>
                <a:ea typeface="宋体" panose="02010600030101010101" pitchFamily="2" charset="-122"/>
              </a:defRPr>
            </a:lvl3pPr>
            <a:lvl4pPr marL="1600200" indent="-228600" defTabSz="974725" eaLnBrk="0" hangingPunct="0">
              <a:defRPr>
                <a:solidFill>
                  <a:schemeClr val="tx1"/>
                </a:solidFill>
                <a:latin typeface="Calibri" panose="020F0502020204030204" pitchFamily="34" charset="0"/>
                <a:ea typeface="宋体" panose="02010600030101010101" pitchFamily="2" charset="-122"/>
              </a:defRPr>
            </a:lvl4pPr>
            <a:lvl5pPr marL="2057400" indent="-228600" defTabSz="974725" eaLnBrk="0" hangingPunct="0">
              <a:defRPr>
                <a:solidFill>
                  <a:schemeClr val="tx1"/>
                </a:solidFill>
                <a:latin typeface="Calibri" panose="020F0502020204030204" pitchFamily="34" charset="0"/>
                <a:ea typeface="宋体" panose="02010600030101010101" pitchFamily="2" charset="-122"/>
              </a:defRPr>
            </a:lvl5pPr>
            <a:lvl6pPr marL="25146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lnSpc>
                <a:spcPct val="130000"/>
              </a:lnSpc>
            </a:pP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z="2110"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1975634" y="2383455"/>
            <a:ext cx="8907483" cy="1336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anose="020F0502020204030204" pitchFamily="34" charset="0"/>
                <a:ea typeface="宋体" panose="02010600030101010101" pitchFamily="2" charset="-122"/>
              </a:defRPr>
            </a:lvl1pPr>
            <a:lvl2pPr marL="742950" indent="-285750" defTabSz="974725" eaLnBrk="0" hangingPunct="0">
              <a:defRPr>
                <a:solidFill>
                  <a:schemeClr val="tx1"/>
                </a:solidFill>
                <a:latin typeface="Calibri" panose="020F0502020204030204" pitchFamily="34" charset="0"/>
                <a:ea typeface="宋体" panose="02010600030101010101" pitchFamily="2" charset="-122"/>
              </a:defRPr>
            </a:lvl2pPr>
            <a:lvl3pPr marL="1143000" indent="-228600" defTabSz="974725" eaLnBrk="0" hangingPunct="0">
              <a:defRPr>
                <a:solidFill>
                  <a:schemeClr val="tx1"/>
                </a:solidFill>
                <a:latin typeface="Calibri" panose="020F0502020204030204" pitchFamily="34" charset="0"/>
                <a:ea typeface="宋体" panose="02010600030101010101" pitchFamily="2" charset="-122"/>
              </a:defRPr>
            </a:lvl3pPr>
            <a:lvl4pPr marL="1600200" indent="-228600" defTabSz="974725" eaLnBrk="0" hangingPunct="0">
              <a:defRPr>
                <a:solidFill>
                  <a:schemeClr val="tx1"/>
                </a:solidFill>
                <a:latin typeface="Calibri" panose="020F0502020204030204" pitchFamily="34" charset="0"/>
                <a:ea typeface="宋体" panose="02010600030101010101" pitchFamily="2" charset="-122"/>
              </a:defRPr>
            </a:lvl4pPr>
            <a:lvl5pPr marL="2057400" indent="-228600" defTabSz="974725" eaLnBrk="0" hangingPunct="0">
              <a:defRPr>
                <a:solidFill>
                  <a:schemeClr val="tx1"/>
                </a:solidFill>
                <a:latin typeface="Calibri" panose="020F0502020204030204" pitchFamily="34" charset="0"/>
                <a:ea typeface="宋体" panose="02010600030101010101" pitchFamily="2" charset="-122"/>
              </a:defRPr>
            </a:lvl5pPr>
            <a:lvl6pPr marL="25146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747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6600" kern="2000" dirty="0" smtClean="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rPr>
              <a:t>感谢聆听 批评指导</a:t>
            </a:r>
            <a:endParaRPr lang="zh-CN" altLang="en-US" sz="6600" kern="2000" dirty="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endParaRPr>
          </a:p>
        </p:txBody>
      </p:sp>
      <p:sp>
        <p:nvSpPr>
          <p:cNvPr id="17" name="TextBox 18"/>
          <p:cNvSpPr txBox="1"/>
          <p:nvPr/>
        </p:nvSpPr>
        <p:spPr>
          <a:xfrm>
            <a:off x="4289045" y="4408413"/>
            <a:ext cx="4280661" cy="513080"/>
          </a:xfrm>
          <a:prstGeom prst="rect">
            <a:avLst/>
          </a:prstGeom>
          <a:noFill/>
        </p:spPr>
        <p:txBody>
          <a:bodyPr wrap="square">
            <a:spAutoFit/>
          </a:bodyPr>
          <a:lstStyle/>
          <a:p>
            <a:pPr algn="ctr" fontAlgn="auto">
              <a:lnSpc>
                <a:spcPct val="130000"/>
              </a:lnSpc>
              <a:spcBef>
                <a:spcPts val="0"/>
              </a:spcBef>
              <a:spcAft>
                <a:spcPts val="0"/>
              </a:spcAft>
              <a:defRPr/>
            </a:pPr>
            <a:r>
              <a:rPr lang="zh-CN" altLang="en-US" sz="211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部门</a:t>
            </a:r>
            <a:r>
              <a:rPr lang="zh-CN" altLang="en-US" sz="211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en-US" altLang="zh-CN" sz="211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XXX</a:t>
            </a:r>
            <a:endParaRPr lang="en-US" altLang="zh-CN" sz="211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2" grpId="0" animBg="1"/>
      <p:bldP spid="15" grpId="0"/>
      <p:bldP spid="16" grpId="0"/>
      <p:bldP spid="17" grpId="0"/>
    </p:bldLst>
  </p:timing>
</p:sld>
</file>

<file path=ppt/tags/tag1.xml><?xml version="1.0" encoding="utf-8"?>
<p:tagLst xmlns:p="http://schemas.openxmlformats.org/presentationml/2006/main">
  <p:tag name="MH" val="20160830110146"/>
  <p:tag name="MH_LIBRARY" val="CONTENTS"/>
  <p:tag name="MH_TYPE" val="OTHERS"/>
  <p:tag name="ID" val="553512"/>
</p:tagLst>
</file>

<file path=ppt/tags/tag2.xml><?xml version="1.0" encoding="utf-8"?>
<p:tagLst xmlns:p="http://schemas.openxmlformats.org/presentationml/2006/main">
  <p:tag name="MH" val="20160830110146"/>
  <p:tag name="MH_LIBRARY" val="CONTENTS"/>
  <p:tag name="MH_TYPE" val="OTHERS"/>
  <p:tag name="ID" val="553512"/>
</p:tagLst>
</file>

<file path=ppt/tags/tag3.xml><?xml version="1.0" encoding="utf-8"?>
<p:tagLst xmlns:p="http://schemas.openxmlformats.org/presentationml/2006/main">
  <p:tag name="ISPRING_PRESENTATION_TITLE" val="bt040.pptx"/>
</p:tagLst>
</file>

<file path=ppt/theme/theme1.xml><?xml version="1.0" encoding="utf-8"?>
<a:theme xmlns:a="http://schemas.openxmlformats.org/drawingml/2006/main" name="1_自定义设计方案">
  <a:themeElements>
    <a:clrScheme name="自定义 110">
      <a:dk1>
        <a:sysClr val="windowText" lastClr="000000"/>
      </a:dk1>
      <a:lt1>
        <a:sysClr val="window" lastClr="FFFFFF"/>
      </a:lt1>
      <a:dk2>
        <a:srgbClr val="44546A"/>
      </a:dk2>
      <a:lt2>
        <a:srgbClr val="E7E6E6"/>
      </a:lt2>
      <a:accent1>
        <a:srgbClr val="595959"/>
      </a:accent1>
      <a:accent2>
        <a:srgbClr val="FFC304"/>
      </a:accent2>
      <a:accent3>
        <a:srgbClr val="595959"/>
      </a:accent3>
      <a:accent4>
        <a:srgbClr val="FFC304"/>
      </a:accent4>
      <a:accent5>
        <a:srgbClr val="595959"/>
      </a:accent5>
      <a:accent6>
        <a:srgbClr val="FFC304"/>
      </a:accent6>
      <a:hlink>
        <a:srgbClr val="595959"/>
      </a:hlink>
      <a:folHlink>
        <a:srgbClr val="FFC30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6218</Words>
  <Application>WPS 演示</Application>
  <PresentationFormat>自定义</PresentationFormat>
  <Paragraphs>366</Paragraphs>
  <Slides>22</Slides>
  <Notes>18</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22</vt:i4>
      </vt:variant>
    </vt:vector>
  </HeadingPairs>
  <TitlesOfParts>
    <vt:vector size="45" baseType="lpstr">
      <vt:lpstr>Arial</vt:lpstr>
      <vt:lpstr>宋体</vt:lpstr>
      <vt:lpstr>Wingdings</vt:lpstr>
      <vt:lpstr>Calibri</vt:lpstr>
      <vt:lpstr>Calibri</vt:lpstr>
      <vt:lpstr>微软雅黑</vt:lpstr>
      <vt:lpstr>方正正准黑简体</vt:lpstr>
      <vt:lpstr>黑体</vt:lpstr>
      <vt:lpstr>Arial Narrow</vt:lpstr>
      <vt:lpstr>华文黑体</vt:lpstr>
      <vt:lpstr>Microsoft Himalaya</vt:lpstr>
      <vt:lpstr>Agency FB</vt:lpstr>
      <vt:lpstr>Raavi</vt:lpstr>
      <vt:lpstr>Franklin Gothic Medium</vt:lpstr>
      <vt:lpstr>HelveticaNeueLT Pro 35 Th</vt:lpstr>
      <vt:lpstr>Segoe Print</vt:lpstr>
      <vt:lpstr>Arial Unicode MS</vt:lpstr>
      <vt:lpstr>Calibri Light</vt:lpstr>
      <vt:lpstr>Impact</vt:lpstr>
      <vt:lpstr>Gill Sans</vt:lpstr>
      <vt:lpstr>Arial</vt:lpstr>
      <vt:lpstr>Gill Sans MT</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数据分析</dc:title>
  <dc:creator/>
  <cp:keywords>第一PPT模板网：www.1ppt.com</cp:keywords>
  <cp:lastModifiedBy>拉普耶鲁</cp:lastModifiedBy>
  <cp:revision>2</cp:revision>
  <dcterms:created xsi:type="dcterms:W3CDTF">2016-10-17T14:00:00Z</dcterms:created>
  <dcterms:modified xsi:type="dcterms:W3CDTF">2020-05-26T09:40:57Z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