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40" r:id="rId3"/>
    <p:sldId id="3139" r:id="rId4"/>
    <p:sldId id="3125" r:id="rId5"/>
    <p:sldId id="3112" r:id="rId6"/>
    <p:sldId id="3105" r:id="rId7"/>
    <p:sldId id="3124" r:id="rId8"/>
    <p:sldId id="3141" r:id="rId9"/>
    <p:sldId id="3111" r:id="rId10"/>
    <p:sldId id="3104" r:id="rId11"/>
    <p:sldId id="3106" r:id="rId12"/>
    <p:sldId id="3123" r:id="rId13"/>
    <p:sldId id="3142" r:id="rId14"/>
    <p:sldId id="3114" r:id="rId15"/>
    <p:sldId id="3109" r:id="rId16"/>
    <p:sldId id="3126" r:id="rId17"/>
    <p:sldId id="3110" r:id="rId18"/>
    <p:sldId id="3143" r:id="rId19"/>
    <p:sldId id="3108" r:id="rId20"/>
    <p:sldId id="3107" r:id="rId21"/>
    <p:sldId id="3113" r:id="rId22"/>
    <p:sldId id="31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707169712"/>
        <c:axId val="-1707156112"/>
      </c:barChart>
      <c:catAx>
        <c:axId val="-17071697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707156112"/>
        <c:crosses val="autoZero"/>
        <c:auto val="1"/>
        <c:lblAlgn val="ctr"/>
        <c:lblOffset val="100"/>
        <c:noMultiLvlLbl val="0"/>
      </c:catAx>
      <c:valAx>
        <c:axId val="-1707156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707169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707169168"/>
        <c:axId val="-1707166992"/>
      </c:lineChart>
      <c:catAx>
        <c:axId val="-1707169168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1707166992"/>
        <c:crosses val="autoZero"/>
        <c:auto val="1"/>
        <c:lblAlgn val="ctr"/>
        <c:lblOffset val="100"/>
        <c:noMultiLvlLbl val="0"/>
      </c:catAx>
      <c:valAx>
        <c:axId val="-17071669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1707169168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2020/5/26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2020/5/26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480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7128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862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767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403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675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1405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929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886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553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635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2847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4107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8258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5904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2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gradFill>
            <a:gsLst>
              <a:gs pos="0">
                <a:schemeClr val="bg1"/>
              </a:gs>
              <a:gs pos="70000">
                <a:schemeClr val="bg1">
                  <a:alpha val="48000"/>
                </a:schemeClr>
              </a:gs>
              <a:gs pos="100000">
                <a:schemeClr val="bg1">
                  <a:alpha val="34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6315983" cy="723265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42766" y="-1"/>
            <a:ext cx="6315983" cy="7232651"/>
          </a:xfrm>
          <a:prstGeom prst="rect">
            <a:avLst/>
          </a:prstGeom>
        </p:spPr>
      </p:pic>
      <p:sp>
        <p:nvSpPr>
          <p:cNvPr id="13" name="文本框 5"/>
          <p:cNvSpPr txBox="1"/>
          <p:nvPr/>
        </p:nvSpPr>
        <p:spPr>
          <a:xfrm>
            <a:off x="1964879" y="2848767"/>
            <a:ext cx="9381210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dirty="0">
                <a:solidFill>
                  <a:srgbClr val="EA9DF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品牌案例对比分析</a:t>
            </a:r>
            <a:r>
              <a:rPr lang="en-US" altLang="zh-CN" sz="5400" dirty="0" err="1">
                <a:solidFill>
                  <a:srgbClr val="EA9DF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5400" dirty="0">
                <a:solidFill>
                  <a:srgbClr val="EA9DF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5400" dirty="0">
              <a:solidFill>
                <a:srgbClr val="EA9DF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95980" y="3864287"/>
            <a:ext cx="68436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solidFill>
                  <a:srgbClr val="EA9D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WEIMEI JIANYUE DAQI PPT TONGYONG MUBAN</a:t>
            </a:r>
            <a:endParaRPr lang="zh-CN" altLang="en-US" sz="2000" dirty="0">
              <a:solidFill>
                <a:srgbClr val="EA9D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-36945" y="0"/>
            <a:ext cx="12895695" cy="7243762"/>
          </a:xfrm>
          <a:prstGeom prst="rect">
            <a:avLst/>
          </a:prstGeom>
          <a:blipFill dpi="0" rotWithShape="1">
            <a:blip r:embed="rId3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749434" y="2447507"/>
            <a:ext cx="2418293" cy="241829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08764" y="1884909"/>
            <a:ext cx="841222" cy="841222"/>
            <a:chOff x="3529981" y="507683"/>
            <a:chExt cx="598350" cy="598350"/>
          </a:xfrm>
        </p:grpSpPr>
        <p:sp>
          <p:nvSpPr>
            <p:cNvPr id="4" name="椭圆 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44899" y="2888877"/>
            <a:ext cx="1627369" cy="1548969"/>
            <a:chOff x="1369560" y="1867224"/>
            <a:chExt cx="1157526" cy="1101761"/>
          </a:xfrm>
        </p:grpSpPr>
        <p:sp>
          <p:nvSpPr>
            <p:cNvPr id="35" name="TextBox 34"/>
            <p:cNvSpPr txBox="1"/>
            <p:nvPr/>
          </p:nvSpPr>
          <p:spPr>
            <a:xfrm>
              <a:off x="1369560" y="1867224"/>
              <a:ext cx="1157526" cy="88036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8632" y="2524993"/>
              <a:ext cx="1099376" cy="44399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354433" y="2032346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54433" y="3091403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12689" y="5209518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056931" y="2993919"/>
            <a:ext cx="841222" cy="841222"/>
            <a:chOff x="3529981" y="507683"/>
            <a:chExt cx="598350" cy="598350"/>
          </a:xfrm>
        </p:grpSpPr>
        <p:sp>
          <p:nvSpPr>
            <p:cNvPr id="48" name="椭圆 47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4914" y="5091648"/>
            <a:ext cx="841222" cy="841222"/>
            <a:chOff x="3529981" y="507683"/>
            <a:chExt cx="598350" cy="598350"/>
          </a:xfrm>
        </p:grpSpPr>
        <p:sp>
          <p:nvSpPr>
            <p:cNvPr id="51" name="椭圆 5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01080" y="1829275"/>
            <a:ext cx="1056595" cy="4227475"/>
            <a:chOff x="5901014" y="1112411"/>
            <a:chExt cx="1056725" cy="4227997"/>
          </a:xfrm>
        </p:grpSpPr>
        <p:sp>
          <p:nvSpPr>
            <p:cNvPr id="31" name="弧形 30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弧形 31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53833" y="4050877"/>
            <a:ext cx="841222" cy="841222"/>
            <a:chOff x="3529981" y="507683"/>
            <a:chExt cx="598350" cy="598350"/>
          </a:xfrm>
        </p:grpSpPr>
        <p:sp>
          <p:nvSpPr>
            <p:cNvPr id="57" name="椭圆 5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7312688" y="4150461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41043122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57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41" grpId="0" animBg="1"/>
          <p:bldP spid="15" grpId="0"/>
          <p:bldP spid="36" grpId="0"/>
          <p:bldP spid="38" grpId="0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57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41" grpId="0" animBg="1"/>
          <p:bldP spid="15" grpId="0"/>
          <p:bldP spid="36" grpId="0"/>
          <p:bldP spid="38" grpId="0"/>
          <p:bldP spid="6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98608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42069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5111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20790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6315983" cy="723265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42766" y="-1"/>
            <a:ext cx="6315983" cy="723265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1109895" y="656865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3621063" y="2758671"/>
            <a:ext cx="56166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BEAUTIFUL HAN FAN GM PPT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143404" y="3188922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81003" y="1960141"/>
            <a:ext cx="669674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0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86703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花卉"/>
</p:tagLst>
</file>

<file path=ppt/theme/theme1.xml><?xml version="1.0" encoding="utf-8"?>
<a:theme xmlns:a="http://schemas.openxmlformats.org/drawingml/2006/main" name="第一PPT，www.1ppt.com">
  <a:themeElements>
    <a:clrScheme name="自定义 39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B73D5"/>
      </a:accent1>
      <a:accent2>
        <a:srgbClr val="C7A2E3"/>
      </a:accent2>
      <a:accent3>
        <a:srgbClr val="AB73D5"/>
      </a:accent3>
      <a:accent4>
        <a:srgbClr val="C7A2E3"/>
      </a:accent4>
      <a:accent5>
        <a:srgbClr val="AB73D5"/>
      </a:accent5>
      <a:accent6>
        <a:srgbClr val="C7A2E3"/>
      </a:accent6>
      <a:hlink>
        <a:srgbClr val="AB73D5"/>
      </a:hlink>
      <a:folHlink>
        <a:srgbClr val="C7A2E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2524</Words>
  <Application>Microsoft Office PowerPoint</Application>
  <PresentationFormat>自定义</PresentationFormat>
  <Paragraphs>255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Gill Sans</vt:lpstr>
      <vt:lpstr>Lato</vt:lpstr>
      <vt:lpstr>SimSun-ExtB</vt:lpstr>
      <vt:lpstr>冬青黑体简体中文 W3</vt:lpstr>
      <vt:lpstr>方正姚体</vt:lpstr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水彩花卉</dc:title>
  <dc:creator/>
  <cp:keywords>第一PPT模板网：www.1ppt.com</cp:keywords>
  <cp:lastModifiedBy/>
  <cp:revision>1</cp:revision>
  <dcterms:created xsi:type="dcterms:W3CDTF">2016-10-17T14:00:15Z</dcterms:created>
  <dcterms:modified xsi:type="dcterms:W3CDTF">2020-05-26T06:23:41Z</dcterms:modified>
</cp:coreProperties>
</file>