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5.xml" ContentType="application/vnd.openxmlformats-officedocument.presentationml.notesSlide+xml"/>
  <Override PartName="/ppt/charts/chart4.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5.xml" ContentType="application/vnd.openxmlformats-officedocument.drawingml.chart+xml"/>
  <Override PartName="/ppt/charts/style4.xml" ContentType="application/vnd.ms-office.chartstyle+xml"/>
  <Override PartName="/ppt/charts/colors4.xml" ContentType="application/vnd.ms-office.chartcolorstyle+xml"/>
  <Override PartName="/ppt/charts/chart6.xml" ContentType="application/vnd.openxmlformats-officedocument.drawingml.chart+xml"/>
  <Override PartName="/ppt/charts/style5.xml" ContentType="application/vnd.ms-office.chartstyle+xml"/>
  <Override PartName="/ppt/charts/colors5.xml" ContentType="application/vnd.ms-office.chartcolorstyle+xml"/>
  <Override PartName="/ppt/charts/chart7.xml" ContentType="application/vnd.openxmlformats-officedocument.drawingml.chart+xml"/>
  <Override PartName="/ppt/charts/style6.xml" ContentType="application/vnd.ms-office.chartstyle+xml"/>
  <Override PartName="/ppt/charts/colors6.xml" ContentType="application/vnd.ms-office.chartcolorstyl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charts/chart8.xml" ContentType="application/vnd.openxmlformats-officedocument.drawingml.chart+xml"/>
  <Override PartName="/ppt/charts/style7.xml" ContentType="application/vnd.ms-office.chartstyle+xml"/>
  <Override PartName="/ppt/charts/colors7.xml" ContentType="application/vnd.ms-office.chartcolorstyle+xml"/>
  <Override PartName="/ppt/notesSlides/notesSlide19.xml" ContentType="application/vnd.openxmlformats-officedocument.presentationml.notesSlide+xml"/>
  <Override PartName="/ppt/charts/chart9.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56" r:id="rId2"/>
    <p:sldId id="257" r:id="rId3"/>
    <p:sldId id="268" r:id="rId4"/>
    <p:sldId id="267" r:id="rId5"/>
    <p:sldId id="276" r:id="rId6"/>
    <p:sldId id="277" r:id="rId7"/>
    <p:sldId id="269" r:id="rId8"/>
    <p:sldId id="270" r:id="rId9"/>
    <p:sldId id="278" r:id="rId10"/>
    <p:sldId id="279" r:id="rId11"/>
    <p:sldId id="271" r:id="rId12"/>
    <p:sldId id="272" r:id="rId13"/>
    <p:sldId id="280" r:id="rId14"/>
    <p:sldId id="281" r:id="rId15"/>
    <p:sldId id="273" r:id="rId16"/>
    <p:sldId id="274" r:id="rId17"/>
    <p:sldId id="282" r:id="rId18"/>
    <p:sldId id="283" r:id="rId19"/>
    <p:sldId id="284" r:id="rId20"/>
    <p:sldId id="275" r:id="rId21"/>
  </p:sldIdLst>
  <p:sldSz cx="12192000" cy="6858000"/>
  <p:notesSz cx="6858000" cy="9144000"/>
  <p:custDataLst>
    <p:tags r:id="rId2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80DBA"/>
    <a:srgbClr val="3965CC"/>
    <a:srgbClr val="A9CCFF"/>
    <a:srgbClr val="896ED8"/>
    <a:srgbClr val="3B24BF"/>
    <a:srgbClr val="3863C7"/>
    <a:srgbClr val="91C0E1"/>
    <a:srgbClr val="BC87D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92" d="100"/>
          <a:sy n="92" d="100"/>
        </p:scale>
        <p:origin x="450"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___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___5.xlsx"/><Relationship Id="rId2" Type="http://schemas.microsoft.com/office/2011/relationships/chartColorStyle" Target="colors4.xml"/><Relationship Id="rId1" Type="http://schemas.microsoft.com/office/2011/relationships/chartStyle" Target="style4.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___6.xlsx"/><Relationship Id="rId2" Type="http://schemas.microsoft.com/office/2011/relationships/chartColorStyle" Target="colors5.xml"/><Relationship Id="rId1" Type="http://schemas.microsoft.com/office/2011/relationships/chartStyle" Target="style5.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___7.xlsx"/><Relationship Id="rId2" Type="http://schemas.microsoft.com/office/2011/relationships/chartColorStyle" Target="colors6.xml"/><Relationship Id="rId1" Type="http://schemas.microsoft.com/office/2011/relationships/chartStyle" Target="style6.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___8.xlsx"/><Relationship Id="rId2" Type="http://schemas.microsoft.com/office/2011/relationships/chartColorStyle" Target="colors7.xml"/><Relationship Id="rId1" Type="http://schemas.microsoft.com/office/2011/relationships/chartStyle" Target="style7.xml"/></Relationships>
</file>

<file path=ppt/charts/_rels/chart9.xml.rels><?xml version="1.0" encoding="UTF-8" standalone="yes"?>
<Relationships xmlns="http://schemas.openxmlformats.org/package/2006/relationships"><Relationship Id="rId3" Type="http://schemas.openxmlformats.org/officeDocument/2006/relationships/package" Target="../embeddings/Microsoft_Excel____9.xlsx"/><Relationship Id="rId2" Type="http://schemas.microsoft.com/office/2011/relationships/chartColorStyle" Target="colors8.xml"/><Relationship Id="rId1" Type="http://schemas.microsoft.com/office/2011/relationships/chartStyle" Target="style8.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effectLst/>
          </c:spPr>
          <c:dPt>
            <c:idx val="0"/>
            <c:bubble3D val="0"/>
            <c:spPr>
              <a:solidFill>
                <a:schemeClr val="accent1"/>
              </a:solidFill>
              <a:ln w="19050">
                <a:solidFill>
                  <a:schemeClr val="lt1"/>
                </a:solidFill>
              </a:ln>
              <a:effectLst/>
            </c:spPr>
            <c:extLst xmlns:c16r2="http://schemas.microsoft.com/office/drawing/2015/06/chart">
              <c:ext xmlns:c16="http://schemas.microsoft.com/office/drawing/2014/chart" uri="{C3380CC4-5D6E-409C-BE32-E72D297353CC}">
                <c16:uniqueId val="{00000001-7FF4-47ED-8E58-F100461C6634}"/>
              </c:ext>
            </c:extLst>
          </c:dPt>
          <c:dPt>
            <c:idx val="1"/>
            <c:bubble3D val="0"/>
            <c:spPr>
              <a:solidFill>
                <a:schemeClr val="accent2"/>
              </a:solidFill>
              <a:ln w="19050">
                <a:solidFill>
                  <a:schemeClr val="lt1"/>
                </a:solidFill>
              </a:ln>
              <a:effectLst/>
            </c:spPr>
            <c:extLst xmlns:c16r2="http://schemas.microsoft.com/office/drawing/2015/06/chart">
              <c:ext xmlns:c16="http://schemas.microsoft.com/office/drawing/2014/chart" uri="{C3380CC4-5D6E-409C-BE32-E72D297353CC}">
                <c16:uniqueId val="{00000003-7FF4-47ED-8E58-F100461C6634}"/>
              </c:ext>
            </c:extLst>
          </c:dPt>
          <c:dPt>
            <c:idx val="2"/>
            <c:bubble3D val="0"/>
            <c:spPr>
              <a:solidFill>
                <a:schemeClr val="accent3"/>
              </a:solidFill>
              <a:ln w="19050">
                <a:solidFill>
                  <a:schemeClr val="lt1"/>
                </a:solidFill>
              </a:ln>
              <a:effectLst/>
            </c:spPr>
            <c:extLst xmlns:c16r2="http://schemas.microsoft.com/office/drawing/2015/06/chart">
              <c:ext xmlns:c16="http://schemas.microsoft.com/office/drawing/2014/chart" uri="{C3380CC4-5D6E-409C-BE32-E72D297353CC}">
                <c16:uniqueId val="{00000005-7FF4-47ED-8E58-F100461C6634}"/>
              </c:ext>
            </c:extLst>
          </c:dPt>
          <c:dPt>
            <c:idx val="3"/>
            <c:bubble3D val="0"/>
            <c:spPr>
              <a:solidFill>
                <a:schemeClr val="accent4"/>
              </a:solidFill>
              <a:ln w="19050">
                <a:solidFill>
                  <a:schemeClr val="lt1"/>
                </a:solidFill>
              </a:ln>
              <a:effectLst/>
            </c:spPr>
            <c:extLst xmlns:c16r2="http://schemas.microsoft.com/office/drawing/2015/06/chart">
              <c:ext xmlns:c16="http://schemas.microsoft.com/office/drawing/2014/chart" uri="{C3380CC4-5D6E-409C-BE32-E72D297353CC}">
                <c16:uniqueId val="{00000007-7FF4-47ED-8E58-F100461C6634}"/>
              </c:ext>
            </c:extLst>
          </c:dPt>
          <c:cat>
            <c:strRef>
              <c:f>Sheet1!$A$2:$A$5</c:f>
              <c:strCache>
                <c:ptCount val="4"/>
                <c:pt idx="0">
                  <c:v>第一季度</c:v>
                </c:pt>
                <c:pt idx="1">
                  <c:v>第二季度</c:v>
                </c:pt>
                <c:pt idx="2">
                  <c:v>第三季度</c:v>
                </c:pt>
                <c:pt idx="3">
                  <c:v>第四季度</c:v>
                </c:pt>
              </c:strCache>
            </c:strRef>
          </c:cat>
          <c:val>
            <c:numRef>
              <c:f>Sheet1!$B$2:$B$5</c:f>
              <c:numCache>
                <c:formatCode>General</c:formatCode>
                <c:ptCount val="4"/>
                <c:pt idx="0">
                  <c:v>8.1999999999999993</c:v>
                </c:pt>
                <c:pt idx="1">
                  <c:v>3.2</c:v>
                </c:pt>
                <c:pt idx="2">
                  <c:v>1.4</c:v>
                </c:pt>
                <c:pt idx="3">
                  <c:v>1.2</c:v>
                </c:pt>
              </c:numCache>
            </c:numRef>
          </c:val>
          <c:extLst xmlns:c16r2="http://schemas.microsoft.com/office/drawing/2015/06/chart">
            <c:ext xmlns:c16="http://schemas.microsoft.com/office/drawing/2014/chart" uri="{C3380CC4-5D6E-409C-BE32-E72D297353CC}">
              <c16:uniqueId val="{00000008-7FF4-47ED-8E58-F100461C6634}"/>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effectLst/>
          </c:spPr>
          <c:dPt>
            <c:idx val="0"/>
            <c:bubble3D val="0"/>
            <c:spPr>
              <a:solidFill>
                <a:schemeClr val="accent1"/>
              </a:solidFill>
              <a:ln w="19050">
                <a:solidFill>
                  <a:schemeClr val="lt1"/>
                </a:solidFill>
              </a:ln>
              <a:effectLst/>
            </c:spPr>
            <c:extLst xmlns:c16r2="http://schemas.microsoft.com/office/drawing/2015/06/chart">
              <c:ext xmlns:c16="http://schemas.microsoft.com/office/drawing/2014/chart" uri="{C3380CC4-5D6E-409C-BE32-E72D297353CC}">
                <c16:uniqueId val="{00000001-76BD-4123-A6CE-6D83D4A38E1E}"/>
              </c:ext>
            </c:extLst>
          </c:dPt>
          <c:dPt>
            <c:idx val="1"/>
            <c:bubble3D val="0"/>
            <c:spPr>
              <a:solidFill>
                <a:schemeClr val="accent2"/>
              </a:solidFill>
              <a:ln w="19050">
                <a:solidFill>
                  <a:schemeClr val="lt1"/>
                </a:solidFill>
              </a:ln>
              <a:effectLst/>
            </c:spPr>
            <c:extLst xmlns:c16r2="http://schemas.microsoft.com/office/drawing/2015/06/chart">
              <c:ext xmlns:c16="http://schemas.microsoft.com/office/drawing/2014/chart" uri="{C3380CC4-5D6E-409C-BE32-E72D297353CC}">
                <c16:uniqueId val="{00000003-76BD-4123-A6CE-6D83D4A38E1E}"/>
              </c:ext>
            </c:extLst>
          </c:dPt>
          <c:dPt>
            <c:idx val="2"/>
            <c:bubble3D val="0"/>
            <c:spPr>
              <a:solidFill>
                <a:schemeClr val="accent3"/>
              </a:solidFill>
              <a:ln w="19050">
                <a:solidFill>
                  <a:schemeClr val="lt1"/>
                </a:solidFill>
              </a:ln>
              <a:effectLst/>
            </c:spPr>
            <c:extLst xmlns:c16r2="http://schemas.microsoft.com/office/drawing/2015/06/chart">
              <c:ext xmlns:c16="http://schemas.microsoft.com/office/drawing/2014/chart" uri="{C3380CC4-5D6E-409C-BE32-E72D297353CC}">
                <c16:uniqueId val="{00000005-76BD-4123-A6CE-6D83D4A38E1E}"/>
              </c:ext>
            </c:extLst>
          </c:dPt>
          <c:dPt>
            <c:idx val="3"/>
            <c:bubble3D val="0"/>
            <c:spPr>
              <a:solidFill>
                <a:schemeClr val="accent4"/>
              </a:solidFill>
              <a:ln w="19050">
                <a:solidFill>
                  <a:schemeClr val="lt1"/>
                </a:solidFill>
              </a:ln>
              <a:effectLst/>
            </c:spPr>
            <c:extLst xmlns:c16r2="http://schemas.microsoft.com/office/drawing/2015/06/chart">
              <c:ext xmlns:c16="http://schemas.microsoft.com/office/drawing/2014/chart" uri="{C3380CC4-5D6E-409C-BE32-E72D297353CC}">
                <c16:uniqueId val="{00000007-76BD-4123-A6CE-6D83D4A38E1E}"/>
              </c:ext>
            </c:extLst>
          </c:dPt>
          <c:cat>
            <c:strRef>
              <c:f>Sheet1!$A$2:$A$5</c:f>
              <c:strCache>
                <c:ptCount val="4"/>
                <c:pt idx="0">
                  <c:v>第一季度</c:v>
                </c:pt>
                <c:pt idx="1">
                  <c:v>第二季度</c:v>
                </c:pt>
                <c:pt idx="2">
                  <c:v>第三季度</c:v>
                </c:pt>
                <c:pt idx="3">
                  <c:v>第四季度</c:v>
                </c:pt>
              </c:strCache>
            </c:strRef>
          </c:cat>
          <c:val>
            <c:numRef>
              <c:f>Sheet1!$B$2:$B$5</c:f>
              <c:numCache>
                <c:formatCode>General</c:formatCode>
                <c:ptCount val="4"/>
                <c:pt idx="0">
                  <c:v>8.1999999999999993</c:v>
                </c:pt>
                <c:pt idx="1">
                  <c:v>3.2</c:v>
                </c:pt>
                <c:pt idx="2">
                  <c:v>1.4</c:v>
                </c:pt>
                <c:pt idx="3">
                  <c:v>1.2</c:v>
                </c:pt>
              </c:numCache>
            </c:numRef>
          </c:val>
          <c:extLst xmlns:c16r2="http://schemas.microsoft.com/office/drawing/2015/06/chart">
            <c:ext xmlns:c16="http://schemas.microsoft.com/office/drawing/2014/chart" uri="{C3380CC4-5D6E-409C-BE32-E72D297353CC}">
              <c16:uniqueId val="{00000008-76BD-4123-A6CE-6D83D4A38E1E}"/>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a:pPr>
      <a:endParaRPr lang="zh-CN"/>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销售额</c:v>
                </c:pt>
              </c:strCache>
            </c:strRef>
          </c:tx>
          <c:spPr>
            <a:effectLst/>
          </c:spPr>
          <c:dPt>
            <c:idx val="0"/>
            <c:bubble3D val="0"/>
            <c:spPr>
              <a:solidFill>
                <a:schemeClr val="accent1"/>
              </a:solidFill>
              <a:ln w="19050">
                <a:solidFill>
                  <a:schemeClr val="lt1"/>
                </a:solidFill>
              </a:ln>
              <a:effectLst/>
            </c:spPr>
            <c:extLst xmlns:c16r2="http://schemas.microsoft.com/office/drawing/2015/06/chart">
              <c:ext xmlns:c16="http://schemas.microsoft.com/office/drawing/2014/chart" uri="{C3380CC4-5D6E-409C-BE32-E72D297353CC}">
                <c16:uniqueId val="{00000001-AA68-4C45-A9E9-523F68411747}"/>
              </c:ext>
            </c:extLst>
          </c:dPt>
          <c:dPt>
            <c:idx val="1"/>
            <c:bubble3D val="0"/>
            <c:spPr>
              <a:solidFill>
                <a:schemeClr val="accent2"/>
              </a:solidFill>
              <a:ln w="19050">
                <a:solidFill>
                  <a:schemeClr val="lt1"/>
                </a:solidFill>
              </a:ln>
              <a:effectLst/>
            </c:spPr>
            <c:extLst xmlns:c16r2="http://schemas.microsoft.com/office/drawing/2015/06/chart">
              <c:ext xmlns:c16="http://schemas.microsoft.com/office/drawing/2014/chart" uri="{C3380CC4-5D6E-409C-BE32-E72D297353CC}">
                <c16:uniqueId val="{00000003-AA68-4C45-A9E9-523F68411747}"/>
              </c:ext>
            </c:extLst>
          </c:dPt>
          <c:dPt>
            <c:idx val="2"/>
            <c:bubble3D val="0"/>
            <c:spPr>
              <a:solidFill>
                <a:schemeClr val="accent3"/>
              </a:solidFill>
              <a:ln w="19050">
                <a:solidFill>
                  <a:schemeClr val="lt1"/>
                </a:solidFill>
              </a:ln>
              <a:effectLst/>
            </c:spPr>
            <c:extLst xmlns:c16r2="http://schemas.microsoft.com/office/drawing/2015/06/chart">
              <c:ext xmlns:c16="http://schemas.microsoft.com/office/drawing/2014/chart" uri="{C3380CC4-5D6E-409C-BE32-E72D297353CC}">
                <c16:uniqueId val="{00000005-AA68-4C45-A9E9-523F68411747}"/>
              </c:ext>
            </c:extLst>
          </c:dPt>
          <c:dPt>
            <c:idx val="3"/>
            <c:bubble3D val="0"/>
            <c:spPr>
              <a:solidFill>
                <a:schemeClr val="accent4"/>
              </a:solidFill>
              <a:ln w="19050">
                <a:solidFill>
                  <a:schemeClr val="lt1"/>
                </a:solidFill>
              </a:ln>
              <a:effectLst/>
            </c:spPr>
            <c:extLst xmlns:c16r2="http://schemas.microsoft.com/office/drawing/2015/06/chart">
              <c:ext xmlns:c16="http://schemas.microsoft.com/office/drawing/2014/chart" uri="{C3380CC4-5D6E-409C-BE32-E72D297353CC}">
                <c16:uniqueId val="{00000007-AA68-4C45-A9E9-523F68411747}"/>
              </c:ext>
            </c:extLst>
          </c:dPt>
          <c:cat>
            <c:strRef>
              <c:f>Sheet1!$A$2:$A$5</c:f>
              <c:strCache>
                <c:ptCount val="4"/>
                <c:pt idx="0">
                  <c:v>第一季度</c:v>
                </c:pt>
                <c:pt idx="1">
                  <c:v>第二季度</c:v>
                </c:pt>
                <c:pt idx="2">
                  <c:v>第三季度</c:v>
                </c:pt>
                <c:pt idx="3">
                  <c:v>第四季度</c:v>
                </c:pt>
              </c:strCache>
            </c:strRef>
          </c:cat>
          <c:val>
            <c:numRef>
              <c:f>Sheet1!$B$2:$B$5</c:f>
              <c:numCache>
                <c:formatCode>General</c:formatCode>
                <c:ptCount val="4"/>
                <c:pt idx="0">
                  <c:v>8.1999999999999993</c:v>
                </c:pt>
                <c:pt idx="1">
                  <c:v>3.2</c:v>
                </c:pt>
                <c:pt idx="2">
                  <c:v>1.4</c:v>
                </c:pt>
                <c:pt idx="3">
                  <c:v>1.2</c:v>
                </c:pt>
              </c:numCache>
            </c:numRef>
          </c:val>
          <c:extLst xmlns:c16r2="http://schemas.microsoft.com/office/drawing/2015/06/chart">
            <c:ext xmlns:c16="http://schemas.microsoft.com/office/drawing/2014/chart" uri="{C3380CC4-5D6E-409C-BE32-E72D297353CC}">
              <c16:uniqueId val="{00000008-AA68-4C45-A9E9-523F68411747}"/>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a:pPr>
      <a:endParaRPr lang="zh-CN"/>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radarChart>
        <c:radarStyle val="marker"/>
        <c:varyColors val="0"/>
        <c:ser>
          <c:idx val="0"/>
          <c:order val="0"/>
          <c:tx>
            <c:strRef>
              <c:f>Sheet1!$B$1</c:f>
              <c:strCache>
                <c:ptCount val="1"/>
                <c:pt idx="0">
                  <c:v>系列 1</c:v>
                </c:pt>
              </c:strCache>
            </c:strRef>
          </c:tx>
          <c:spPr>
            <a:ln w="28575" cap="rnd">
              <a:solidFill>
                <a:schemeClr val="accent1"/>
              </a:solidFill>
              <a:round/>
            </a:ln>
            <a:effectLst/>
          </c:spPr>
          <c:marker>
            <c:symbol val="none"/>
          </c:marker>
          <c:cat>
            <c:numRef>
              <c:f>Sheet1!$A$2:$A$6</c:f>
              <c:numCache>
                <c:formatCode>yyyy/m/d</c:formatCode>
                <c:ptCount val="5"/>
                <c:pt idx="0">
                  <c:v>37261</c:v>
                </c:pt>
                <c:pt idx="1">
                  <c:v>37262</c:v>
                </c:pt>
                <c:pt idx="2">
                  <c:v>37263</c:v>
                </c:pt>
                <c:pt idx="3">
                  <c:v>37264</c:v>
                </c:pt>
                <c:pt idx="4">
                  <c:v>37265</c:v>
                </c:pt>
              </c:numCache>
            </c:numRef>
          </c:cat>
          <c:val>
            <c:numRef>
              <c:f>Sheet1!$B$2:$B$6</c:f>
              <c:numCache>
                <c:formatCode>General</c:formatCode>
                <c:ptCount val="5"/>
                <c:pt idx="0">
                  <c:v>32</c:v>
                </c:pt>
                <c:pt idx="1">
                  <c:v>32</c:v>
                </c:pt>
                <c:pt idx="2">
                  <c:v>28</c:v>
                </c:pt>
                <c:pt idx="3">
                  <c:v>12</c:v>
                </c:pt>
                <c:pt idx="4">
                  <c:v>15</c:v>
                </c:pt>
              </c:numCache>
            </c:numRef>
          </c:val>
          <c:extLst xmlns:c16r2="http://schemas.microsoft.com/office/drawing/2015/06/chart">
            <c:ext xmlns:c16="http://schemas.microsoft.com/office/drawing/2014/chart" uri="{C3380CC4-5D6E-409C-BE32-E72D297353CC}">
              <c16:uniqueId val="{00000000-657E-4B81-9563-3B92AEA15F35}"/>
            </c:ext>
          </c:extLst>
        </c:ser>
        <c:ser>
          <c:idx val="1"/>
          <c:order val="1"/>
          <c:tx>
            <c:strRef>
              <c:f>Sheet1!$C$1</c:f>
              <c:strCache>
                <c:ptCount val="1"/>
                <c:pt idx="0">
                  <c:v>系列 2</c:v>
                </c:pt>
              </c:strCache>
            </c:strRef>
          </c:tx>
          <c:spPr>
            <a:ln w="28575" cap="rnd">
              <a:solidFill>
                <a:schemeClr val="accent2"/>
              </a:solidFill>
              <a:round/>
            </a:ln>
            <a:effectLst/>
          </c:spPr>
          <c:marker>
            <c:symbol val="none"/>
          </c:marker>
          <c:cat>
            <c:numRef>
              <c:f>Sheet1!$A$2:$A$6</c:f>
              <c:numCache>
                <c:formatCode>yyyy/m/d</c:formatCode>
                <c:ptCount val="5"/>
                <c:pt idx="0">
                  <c:v>37261</c:v>
                </c:pt>
                <c:pt idx="1">
                  <c:v>37262</c:v>
                </c:pt>
                <c:pt idx="2">
                  <c:v>37263</c:v>
                </c:pt>
                <c:pt idx="3">
                  <c:v>37264</c:v>
                </c:pt>
                <c:pt idx="4">
                  <c:v>37265</c:v>
                </c:pt>
              </c:numCache>
            </c:numRef>
          </c:cat>
          <c:val>
            <c:numRef>
              <c:f>Sheet1!$C$2:$C$6</c:f>
              <c:numCache>
                <c:formatCode>General</c:formatCode>
                <c:ptCount val="5"/>
                <c:pt idx="0">
                  <c:v>12</c:v>
                </c:pt>
                <c:pt idx="1">
                  <c:v>12</c:v>
                </c:pt>
                <c:pt idx="2">
                  <c:v>12</c:v>
                </c:pt>
                <c:pt idx="3">
                  <c:v>21</c:v>
                </c:pt>
                <c:pt idx="4">
                  <c:v>28</c:v>
                </c:pt>
              </c:numCache>
            </c:numRef>
          </c:val>
          <c:extLst xmlns:c16r2="http://schemas.microsoft.com/office/drawing/2015/06/chart">
            <c:ext xmlns:c16="http://schemas.microsoft.com/office/drawing/2014/chart" uri="{C3380CC4-5D6E-409C-BE32-E72D297353CC}">
              <c16:uniqueId val="{00000001-657E-4B81-9563-3B92AEA15F35}"/>
            </c:ext>
          </c:extLst>
        </c:ser>
        <c:dLbls>
          <c:showLegendKey val="0"/>
          <c:showVal val="0"/>
          <c:showCatName val="0"/>
          <c:showSerName val="0"/>
          <c:showPercent val="0"/>
          <c:showBubbleSize val="0"/>
        </c:dLbls>
        <c:axId val="-1707199632"/>
        <c:axId val="-1707190384"/>
      </c:radarChart>
      <c:catAx>
        <c:axId val="-1707199632"/>
        <c:scaling>
          <c:orientation val="minMax"/>
        </c:scaling>
        <c:delete val="0"/>
        <c:axPos val="b"/>
        <c:majorGridlines/>
        <c:numFmt formatCode="yyyy/m/d"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horzOverflow="overflow" vert="horz" wrap="square" anchor="ctr" anchorCtr="1"/>
          <a:lstStyle/>
          <a:p>
            <a:pPr>
              <a:defRPr sz="1195" b="0" i="0" u="none" strike="noStrike" kern="1200" baseline="0">
                <a:solidFill>
                  <a:schemeClr val="tx1">
                    <a:lumMod val="65000"/>
                    <a:lumOff val="35000"/>
                  </a:schemeClr>
                </a:solidFill>
                <a:latin typeface="+mn-lt"/>
                <a:ea typeface="+mn-ea"/>
                <a:cs typeface="+mn-cs"/>
              </a:defRPr>
            </a:pPr>
            <a:endParaRPr lang="zh-CN"/>
          </a:p>
        </c:txPr>
        <c:crossAx val="-1707190384"/>
        <c:crosses val="autoZero"/>
        <c:auto val="1"/>
        <c:lblAlgn val="ctr"/>
        <c:lblOffset val="100"/>
        <c:tickMarkSkip val="1"/>
        <c:noMultiLvlLbl val="0"/>
      </c:catAx>
      <c:valAx>
        <c:axId val="-170719038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horzOverflow="overflow" vert="horz" wrap="square" anchor="ctr" anchorCtr="1"/>
          <a:lstStyle/>
          <a:p>
            <a:pPr>
              <a:defRPr sz="1195" b="0" i="0" u="none" strike="noStrike" kern="1200" baseline="0">
                <a:solidFill>
                  <a:schemeClr val="tx1">
                    <a:lumMod val="65000"/>
                    <a:lumOff val="35000"/>
                  </a:schemeClr>
                </a:solidFill>
                <a:latin typeface="+mn-lt"/>
                <a:ea typeface="+mn-ea"/>
                <a:cs typeface="+mn-cs"/>
              </a:defRPr>
            </a:pPr>
            <a:endParaRPr lang="zh-CN"/>
          </a:p>
        </c:txPr>
        <c:crossAx val="-1707199632"/>
        <c:crosses val="autoZero"/>
        <c:crossBetween val="between"/>
      </c:valAx>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effectLst/>
          </c:spPr>
          <c:dPt>
            <c:idx val="0"/>
            <c:bubble3D val="0"/>
            <c:spPr>
              <a:solidFill>
                <a:schemeClr val="accent1"/>
              </a:solidFill>
              <a:ln w="19050">
                <a:solidFill>
                  <a:schemeClr val="lt1"/>
                </a:solidFill>
              </a:ln>
              <a:effectLst/>
            </c:spPr>
            <c:extLst xmlns:c16r2="http://schemas.microsoft.com/office/drawing/2015/06/chart">
              <c:ext xmlns:c16="http://schemas.microsoft.com/office/drawing/2014/chart" uri="{C3380CC4-5D6E-409C-BE32-E72D297353CC}">
                <c16:uniqueId val="{00000001-F399-4C89-BD58-0D862979229F}"/>
              </c:ext>
            </c:extLst>
          </c:dPt>
          <c:dPt>
            <c:idx val="1"/>
            <c:bubble3D val="0"/>
            <c:spPr>
              <a:solidFill>
                <a:schemeClr val="bg1">
                  <a:lumMod val="8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F399-4C89-BD58-0D862979229F}"/>
              </c:ext>
            </c:extLst>
          </c:dPt>
          <c:cat>
            <c:strRef>
              <c:f>Sheet1!$A$2:$A$3</c:f>
              <c:strCache>
                <c:ptCount val="2"/>
                <c:pt idx="0">
                  <c:v>第一季度</c:v>
                </c:pt>
                <c:pt idx="1">
                  <c:v>第二季度</c:v>
                </c:pt>
              </c:strCache>
            </c:strRef>
          </c:cat>
          <c:val>
            <c:numRef>
              <c:f>Sheet1!$B$2:$B$3</c:f>
              <c:numCache>
                <c:formatCode>General</c:formatCode>
                <c:ptCount val="2"/>
                <c:pt idx="0">
                  <c:v>45</c:v>
                </c:pt>
                <c:pt idx="1">
                  <c:v>55</c:v>
                </c:pt>
              </c:numCache>
            </c:numRef>
          </c:val>
          <c:extLst xmlns:c16r2="http://schemas.microsoft.com/office/drawing/2015/06/chart">
            <c:ext xmlns:c16="http://schemas.microsoft.com/office/drawing/2014/chart" uri="{C3380CC4-5D6E-409C-BE32-E72D297353CC}">
              <c16:uniqueId val="{00000004-F399-4C89-BD58-0D862979229F}"/>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a:pPr>
      <a:endParaRPr lang="zh-CN"/>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effectLst/>
          </c:spPr>
          <c:dPt>
            <c:idx val="0"/>
            <c:bubble3D val="0"/>
            <c:spPr>
              <a:solidFill>
                <a:schemeClr val="accent2"/>
              </a:solidFill>
              <a:ln w="19050">
                <a:solidFill>
                  <a:schemeClr val="lt1"/>
                </a:solidFill>
              </a:ln>
              <a:effectLst/>
            </c:spPr>
            <c:extLst xmlns:c16r2="http://schemas.microsoft.com/office/drawing/2015/06/chart">
              <c:ext xmlns:c16="http://schemas.microsoft.com/office/drawing/2014/chart" uri="{C3380CC4-5D6E-409C-BE32-E72D297353CC}">
                <c16:uniqueId val="{00000001-4EB0-41F6-8851-3205DEA38EF4}"/>
              </c:ext>
            </c:extLst>
          </c:dPt>
          <c:dPt>
            <c:idx val="1"/>
            <c:bubble3D val="0"/>
            <c:spPr>
              <a:solidFill>
                <a:schemeClr val="bg1">
                  <a:lumMod val="8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4EB0-41F6-8851-3205DEA38EF4}"/>
              </c:ext>
            </c:extLst>
          </c:dPt>
          <c:cat>
            <c:strRef>
              <c:f>Sheet1!$A$2:$A$3</c:f>
              <c:strCache>
                <c:ptCount val="2"/>
                <c:pt idx="0">
                  <c:v>第一季度</c:v>
                </c:pt>
                <c:pt idx="1">
                  <c:v>第二季度</c:v>
                </c:pt>
              </c:strCache>
            </c:strRef>
          </c:cat>
          <c:val>
            <c:numRef>
              <c:f>Sheet1!$B$2:$B$3</c:f>
              <c:numCache>
                <c:formatCode>General</c:formatCode>
                <c:ptCount val="2"/>
                <c:pt idx="0">
                  <c:v>88</c:v>
                </c:pt>
                <c:pt idx="1">
                  <c:v>12</c:v>
                </c:pt>
              </c:numCache>
            </c:numRef>
          </c:val>
          <c:extLst xmlns:c16r2="http://schemas.microsoft.com/office/drawing/2015/06/chart">
            <c:ext xmlns:c16="http://schemas.microsoft.com/office/drawing/2014/chart" uri="{C3380CC4-5D6E-409C-BE32-E72D297353CC}">
              <c16:uniqueId val="{00000004-4EB0-41F6-8851-3205DEA38EF4}"/>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a:pPr>
      <a:endParaRPr lang="zh-CN"/>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销售额</c:v>
                </c:pt>
              </c:strCache>
            </c:strRef>
          </c:tx>
          <c:spPr>
            <a:effectLst/>
          </c:spPr>
          <c:dPt>
            <c:idx val="0"/>
            <c:bubble3D val="0"/>
            <c:spPr>
              <a:solidFill>
                <a:schemeClr val="accent3"/>
              </a:solidFill>
              <a:ln w="19050">
                <a:solidFill>
                  <a:schemeClr val="lt1"/>
                </a:solidFill>
              </a:ln>
              <a:effectLst/>
            </c:spPr>
            <c:extLst xmlns:c16r2="http://schemas.microsoft.com/office/drawing/2015/06/chart">
              <c:ext xmlns:c16="http://schemas.microsoft.com/office/drawing/2014/chart" uri="{C3380CC4-5D6E-409C-BE32-E72D297353CC}">
                <c16:uniqueId val="{00000001-B4F9-4D3C-B97E-818E0AE4875A}"/>
              </c:ext>
            </c:extLst>
          </c:dPt>
          <c:dPt>
            <c:idx val="1"/>
            <c:bubble3D val="0"/>
            <c:spPr>
              <a:solidFill>
                <a:schemeClr val="bg1">
                  <a:lumMod val="85000"/>
                </a:schemeClr>
              </a:solidFill>
              <a:ln w="19050">
                <a:solidFill>
                  <a:schemeClr val="lt1"/>
                </a:solidFill>
              </a:ln>
              <a:effectLst/>
            </c:spPr>
            <c:extLst xmlns:c16r2="http://schemas.microsoft.com/office/drawing/2015/06/chart">
              <c:ext xmlns:c16="http://schemas.microsoft.com/office/drawing/2014/chart" uri="{C3380CC4-5D6E-409C-BE32-E72D297353CC}">
                <c16:uniqueId val="{00000003-B4F9-4D3C-B97E-818E0AE4875A}"/>
              </c:ext>
            </c:extLst>
          </c:dPt>
          <c:cat>
            <c:strRef>
              <c:f>Sheet1!$A$2:$A$3</c:f>
              <c:strCache>
                <c:ptCount val="2"/>
                <c:pt idx="0">
                  <c:v>第一季度</c:v>
                </c:pt>
                <c:pt idx="1">
                  <c:v>第二季度</c:v>
                </c:pt>
              </c:strCache>
            </c:strRef>
          </c:cat>
          <c:val>
            <c:numRef>
              <c:f>Sheet1!$B$2:$B$3</c:f>
              <c:numCache>
                <c:formatCode>General</c:formatCode>
                <c:ptCount val="2"/>
                <c:pt idx="0">
                  <c:v>36</c:v>
                </c:pt>
                <c:pt idx="1">
                  <c:v>64</c:v>
                </c:pt>
              </c:numCache>
            </c:numRef>
          </c:val>
          <c:extLst xmlns:c16r2="http://schemas.microsoft.com/office/drawing/2015/06/chart">
            <c:ext xmlns:c16="http://schemas.microsoft.com/office/drawing/2014/chart" uri="{C3380CC4-5D6E-409C-BE32-E72D297353CC}">
              <c16:uniqueId val="{00000004-B4F9-4D3C-B97E-818E0AE4875A}"/>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a:pPr>
      <a:endParaRPr lang="zh-CN"/>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horzOverflow="overflow" vert="horz" wrap="square" anchor="ctr" anchorCtr="1"/>
        <a:lstStyle/>
        <a:p>
          <a:pPr>
            <a:defRPr lang="zh-CN" sz="2200" b="1" i="0" u="none" strike="noStrike" kern="1200" cap="all" spc="50" baseline="0">
              <a:solidFill>
                <a:schemeClr val="tx1">
                  <a:lumMod val="65000"/>
                  <a:lumOff val="35000"/>
                </a:schemeClr>
              </a:solidFill>
              <a:latin typeface="+mn-lt"/>
              <a:ea typeface="+mn-ea"/>
              <a:cs typeface="+mn-cs"/>
            </a:defRPr>
          </a:pPr>
          <a:endParaRPr lang="zh-CN"/>
        </a:p>
      </c:txPr>
    </c:title>
    <c:autoTitleDeleted val="0"/>
    <c:plotArea>
      <c:layout/>
      <c:barChart>
        <c:barDir val="col"/>
        <c:grouping val="clustered"/>
        <c:varyColors val="0"/>
        <c:ser>
          <c:idx val="0"/>
          <c:order val="0"/>
          <c:tx>
            <c:strRef>
              <c:f>Sheet1!$B$1</c:f>
              <c:strCache>
                <c:ptCount val="1"/>
                <c:pt idx="0">
                  <c:v>系列 1</c:v>
                </c:pt>
              </c:strCache>
            </c:strRef>
          </c:tx>
          <c:spPr>
            <a:gradFill flip="none" rotWithShape="1">
              <a:gsLst>
                <a:gs pos="0">
                  <a:schemeClr val="accent1"/>
                </a:gs>
                <a:gs pos="75000">
                  <a:schemeClr val="accent1">
                    <a:lumMod val="60000"/>
                    <a:lumOff val="40000"/>
                  </a:schemeClr>
                </a:gs>
                <a:gs pos="51000">
                  <a:schemeClr val="accent1">
                    <a:alpha val="75000"/>
                  </a:schemeClr>
                </a:gs>
                <a:gs pos="100000">
                  <a:schemeClr val="accent1">
                    <a:lumMod val="20000"/>
                    <a:lumOff val="80000"/>
                    <a:alpha val="15000"/>
                  </a:schemeClr>
                </a:gs>
              </a:gsLst>
              <a:lin ang="5400000" scaled="0"/>
            </a:gradFill>
            <a:ln>
              <a:noFill/>
            </a:ln>
            <a:effectLst/>
          </c:spPr>
          <c:invertIfNegative val="0"/>
          <c:dLbls>
            <c:spPr>
              <a:noFill/>
              <a:ln>
                <a:noFill/>
              </a:ln>
              <a:effectLst/>
            </c:spPr>
            <c:txPr>
              <a:bodyPr rot="0" spcFirstLastPara="1" vertOverflow="ellipsis" horzOverflow="overflow" vert="horz" wrap="square" lIns="38100" tIns="19050" rIns="38100" bIns="19050" anchor="ctr" anchorCtr="1">
                <a:spAutoFit/>
              </a:bodyPr>
              <a:lstStyle/>
              <a:p>
                <a:pPr>
                  <a:defRPr lang="zh-CN" sz="1195"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5F6E-4BCC-8EBB-4BF751B0FF95}"/>
            </c:ext>
          </c:extLst>
        </c:ser>
        <c:ser>
          <c:idx val="1"/>
          <c:order val="1"/>
          <c:tx>
            <c:strRef>
              <c:f>Sheet1!$C$1</c:f>
              <c:strCache>
                <c:ptCount val="1"/>
                <c:pt idx="0">
                  <c:v>系列 2</c:v>
                </c:pt>
              </c:strCache>
            </c:strRef>
          </c:tx>
          <c:spPr>
            <a:gradFill flip="none" rotWithShape="1">
              <a:gsLst>
                <a:gs pos="0">
                  <a:schemeClr val="accent2"/>
                </a:gs>
                <a:gs pos="75000">
                  <a:schemeClr val="accent2">
                    <a:lumMod val="60000"/>
                    <a:lumOff val="40000"/>
                  </a:schemeClr>
                </a:gs>
                <a:gs pos="51000">
                  <a:schemeClr val="accent2">
                    <a:alpha val="75000"/>
                  </a:schemeClr>
                </a:gs>
                <a:gs pos="100000">
                  <a:schemeClr val="accent2">
                    <a:lumMod val="20000"/>
                    <a:lumOff val="80000"/>
                    <a:alpha val="15000"/>
                  </a:schemeClr>
                </a:gs>
              </a:gsLst>
              <a:lin ang="5400000" scaled="0"/>
            </a:gradFill>
            <a:ln>
              <a:noFill/>
            </a:ln>
            <a:effectLst/>
          </c:spPr>
          <c:invertIfNegative val="0"/>
          <c:dLbls>
            <c:spPr>
              <a:noFill/>
              <a:ln>
                <a:noFill/>
              </a:ln>
              <a:effectLst/>
            </c:spPr>
            <c:txPr>
              <a:bodyPr rot="0" spcFirstLastPara="1" vertOverflow="ellipsis" horzOverflow="overflow" vert="horz" wrap="square" lIns="38100" tIns="19050" rIns="38100" bIns="19050" anchor="ctr" anchorCtr="1">
                <a:spAutoFit/>
              </a:bodyPr>
              <a:lstStyle/>
              <a:p>
                <a:pPr>
                  <a:defRPr lang="zh-CN" sz="1195"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5F6E-4BCC-8EBB-4BF751B0FF95}"/>
            </c:ext>
          </c:extLst>
        </c:ser>
        <c:ser>
          <c:idx val="2"/>
          <c:order val="2"/>
          <c:tx>
            <c:strRef>
              <c:f>Sheet1!$D$1</c:f>
              <c:strCache>
                <c:ptCount val="1"/>
                <c:pt idx="0">
                  <c:v>系列 3</c:v>
                </c:pt>
              </c:strCache>
            </c:strRef>
          </c:tx>
          <c:spPr>
            <a:gradFill flip="none" rotWithShape="1">
              <a:gsLst>
                <a:gs pos="0">
                  <a:schemeClr val="accent3"/>
                </a:gs>
                <a:gs pos="75000">
                  <a:schemeClr val="accent3">
                    <a:lumMod val="60000"/>
                    <a:lumOff val="40000"/>
                  </a:schemeClr>
                </a:gs>
                <a:gs pos="51000">
                  <a:schemeClr val="accent3">
                    <a:alpha val="75000"/>
                  </a:schemeClr>
                </a:gs>
                <a:gs pos="100000">
                  <a:schemeClr val="accent3">
                    <a:lumMod val="20000"/>
                    <a:lumOff val="80000"/>
                    <a:alpha val="15000"/>
                  </a:schemeClr>
                </a:gs>
              </a:gsLst>
              <a:lin ang="5400000" scaled="0"/>
            </a:gradFill>
            <a:ln>
              <a:noFill/>
            </a:ln>
            <a:effectLst/>
          </c:spPr>
          <c:invertIfNegative val="0"/>
          <c:dLbls>
            <c:spPr>
              <a:noFill/>
              <a:ln>
                <a:noFill/>
              </a:ln>
              <a:effectLst/>
            </c:spPr>
            <c:txPr>
              <a:bodyPr rot="0" spcFirstLastPara="1" vertOverflow="ellipsis" horzOverflow="overflow" vert="horz" wrap="square" lIns="38100" tIns="19050" rIns="38100" bIns="19050" anchor="ctr" anchorCtr="1">
                <a:spAutoFit/>
              </a:bodyPr>
              <a:lstStyle/>
              <a:p>
                <a:pPr>
                  <a:defRPr lang="zh-CN" sz="1195"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5F6E-4BCC-8EBB-4BF751B0FF95}"/>
            </c:ext>
          </c:extLst>
        </c:ser>
        <c:dLbls>
          <c:dLblPos val="outEnd"/>
          <c:showLegendKey val="0"/>
          <c:showVal val="1"/>
          <c:showCatName val="0"/>
          <c:showSerName val="0"/>
          <c:showPercent val="0"/>
          <c:showBubbleSize val="0"/>
        </c:dLbls>
        <c:gapWidth val="355"/>
        <c:overlap val="-70"/>
        <c:axId val="-1707211600"/>
        <c:axId val="-1707205072"/>
      </c:barChart>
      <c:catAx>
        <c:axId val="-170721160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horzOverflow="overflow" vert="horz" wrap="square" anchor="ctr" anchorCtr="1"/>
          <a:lstStyle/>
          <a:p>
            <a:pPr>
              <a:defRPr lang="zh-CN" sz="1195" b="0" i="0" u="none" strike="noStrike" kern="1200" baseline="0">
                <a:solidFill>
                  <a:schemeClr val="tx1">
                    <a:lumMod val="65000"/>
                    <a:lumOff val="35000"/>
                  </a:schemeClr>
                </a:solidFill>
                <a:latin typeface="+mn-lt"/>
                <a:ea typeface="+mn-ea"/>
                <a:cs typeface="+mn-cs"/>
              </a:defRPr>
            </a:pPr>
            <a:endParaRPr lang="zh-CN"/>
          </a:p>
        </c:txPr>
        <c:crossAx val="-1707205072"/>
        <c:crosses val="autoZero"/>
        <c:auto val="1"/>
        <c:lblAlgn val="ctr"/>
        <c:lblOffset val="100"/>
        <c:tickMarkSkip val="1"/>
        <c:noMultiLvlLbl val="0"/>
      </c:catAx>
      <c:valAx>
        <c:axId val="-1707205072"/>
        <c:scaling>
          <c:orientation val="minMax"/>
          <c:max val="5"/>
        </c:scaling>
        <c:delete val="0"/>
        <c:axPos val="l"/>
        <c:majorGridlines>
          <c:spPr>
            <a:ln w="9525" cap="flat" cmpd="sng" algn="ctr">
              <a:gradFill>
                <a:gsLst>
                  <a:gs pos="100000">
                    <a:schemeClr val="tx1">
                      <a:lumMod val="5000"/>
                      <a:lumOff val="95000"/>
                    </a:schemeClr>
                  </a:gs>
                  <a:gs pos="0">
                    <a:schemeClr val="tx1">
                      <a:lumMod val="25000"/>
                      <a:lumOff val="75000"/>
                    </a:schemeClr>
                  </a:gs>
                </a:gsLst>
                <a:lin ang="5400000" scaled="0"/>
              </a:gradFill>
              <a:round/>
            </a:ln>
            <a:effectLst/>
          </c:spPr>
        </c:majorGridlines>
        <c:numFmt formatCode="General" sourceLinked="1"/>
        <c:majorTickMark val="none"/>
        <c:minorTickMark val="none"/>
        <c:tickLblPos val="nextTo"/>
        <c:spPr>
          <a:noFill/>
          <a:ln>
            <a:noFill/>
          </a:ln>
          <a:effectLst/>
        </c:spPr>
        <c:txPr>
          <a:bodyPr rot="-60000000" spcFirstLastPara="1" vertOverflow="ellipsis" horzOverflow="overflow" vert="horz" wrap="square" anchor="ctr" anchorCtr="1"/>
          <a:lstStyle/>
          <a:p>
            <a:pPr>
              <a:defRPr lang="zh-CN" sz="1195" b="0" i="0" u="none" strike="noStrike" kern="1200" baseline="0">
                <a:solidFill>
                  <a:schemeClr val="tx1">
                    <a:lumMod val="65000"/>
                    <a:lumOff val="35000"/>
                  </a:schemeClr>
                </a:solidFill>
                <a:latin typeface="+mn-lt"/>
                <a:ea typeface="+mn-ea"/>
                <a:cs typeface="+mn-cs"/>
              </a:defRPr>
            </a:pPr>
            <a:endParaRPr lang="zh-CN"/>
          </a:p>
        </c:txPr>
        <c:crossAx val="-1707211600"/>
        <c:crosses val="autoZero"/>
        <c:crossBetween val="between"/>
      </c:valAx>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a:pPr>
      <a:endParaRPr lang="zh-CN"/>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accent1"/>
            </a:solidFill>
            <a:ln>
              <a:noFill/>
            </a:ln>
            <a:effectLst/>
          </c:spPr>
          <c:invertIfNegative val="0"/>
          <c:dLbls>
            <c:spPr>
              <a:noFill/>
              <a:ln>
                <a:noFill/>
              </a:ln>
              <a:effectLst/>
            </c:spPr>
            <c:txPr>
              <a:bodyPr rot="0" spcFirstLastPara="1" vertOverflow="ellipsis" horzOverflow="overflow" vert="horz" wrap="square" lIns="38100" tIns="19050" rIns="38100" bIns="19050" anchor="ctr" anchorCtr="1">
                <a:spAutoFit/>
              </a:bodyPr>
              <a:lstStyle/>
              <a:p>
                <a:pPr>
                  <a:defRPr lang="zh-CN" sz="1195"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725B-47B2-816A-017E3C33A717}"/>
            </c:ext>
          </c:extLst>
        </c:ser>
        <c:ser>
          <c:idx val="1"/>
          <c:order val="1"/>
          <c:tx>
            <c:strRef>
              <c:f>Sheet1!$C$1</c:f>
              <c:strCache>
                <c:ptCount val="1"/>
                <c:pt idx="0">
                  <c:v>系列 2</c:v>
                </c:pt>
              </c:strCache>
            </c:strRef>
          </c:tx>
          <c:spPr>
            <a:solidFill>
              <a:schemeClr val="accent2"/>
            </a:solidFill>
            <a:ln>
              <a:noFill/>
            </a:ln>
            <a:effectLst/>
          </c:spPr>
          <c:invertIfNegative val="0"/>
          <c:dLbls>
            <c:spPr>
              <a:noFill/>
              <a:ln>
                <a:noFill/>
              </a:ln>
              <a:effectLst/>
            </c:spPr>
            <c:txPr>
              <a:bodyPr rot="0" spcFirstLastPara="1" vertOverflow="ellipsis" horzOverflow="overflow" vert="horz" wrap="square" lIns="38100" tIns="19050" rIns="38100" bIns="19050" anchor="ctr" anchorCtr="1">
                <a:spAutoFit/>
              </a:bodyPr>
              <a:lstStyle/>
              <a:p>
                <a:pPr>
                  <a:defRPr lang="zh-CN" sz="1195"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725B-47B2-816A-017E3C33A717}"/>
            </c:ext>
          </c:extLst>
        </c:ser>
        <c:ser>
          <c:idx val="2"/>
          <c:order val="2"/>
          <c:tx>
            <c:strRef>
              <c:f>Sheet1!$D$1</c:f>
              <c:strCache>
                <c:ptCount val="1"/>
                <c:pt idx="0">
                  <c:v>系列 3</c:v>
                </c:pt>
              </c:strCache>
            </c:strRef>
          </c:tx>
          <c:spPr>
            <a:solidFill>
              <a:schemeClr val="accent3"/>
            </a:solidFill>
            <a:ln>
              <a:noFill/>
            </a:ln>
            <a:effectLst/>
          </c:spPr>
          <c:invertIfNegative val="0"/>
          <c:dLbls>
            <c:spPr>
              <a:noFill/>
              <a:ln>
                <a:noFill/>
              </a:ln>
              <a:effectLst/>
            </c:spPr>
            <c:txPr>
              <a:bodyPr rot="0" spcFirstLastPara="1" vertOverflow="ellipsis" horzOverflow="overflow" vert="horz" wrap="square" lIns="38100" tIns="19050" rIns="38100" bIns="19050" anchor="ctr" anchorCtr="1">
                <a:spAutoFit/>
              </a:bodyPr>
              <a:lstStyle/>
              <a:p>
                <a:pPr>
                  <a:defRPr lang="zh-CN" sz="1195"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725B-47B2-816A-017E3C33A717}"/>
            </c:ext>
          </c:extLst>
        </c:ser>
        <c:ser>
          <c:idx val="3"/>
          <c:order val="3"/>
          <c:tx>
            <c:strRef>
              <c:f>Sheet1!$E$1</c:f>
              <c:strCache>
                <c:ptCount val="1"/>
                <c:pt idx="0">
                  <c:v>系列4</c:v>
                </c:pt>
              </c:strCache>
            </c:strRef>
          </c:tx>
          <c:spPr>
            <a:solidFill>
              <a:schemeClr val="accent4"/>
            </a:solidFill>
            <a:ln>
              <a:noFill/>
            </a:ln>
            <a:effectLst/>
          </c:spPr>
          <c:invertIfNegative val="0"/>
          <c:dLbls>
            <c:spPr>
              <a:noFill/>
              <a:ln>
                <a:noFill/>
              </a:ln>
              <a:effectLst/>
            </c:spPr>
            <c:txPr>
              <a:bodyPr rot="0" spcFirstLastPara="1" vertOverflow="ellipsis" horzOverflow="overflow" vert="horz" wrap="square" lIns="38100" tIns="19050" rIns="38100" bIns="19050" anchor="ctr" anchorCtr="1">
                <a:spAutoFit/>
              </a:bodyPr>
              <a:lstStyle/>
              <a:p>
                <a:pPr>
                  <a:defRPr lang="zh-CN" sz="1195"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类别 1</c:v>
                </c:pt>
                <c:pt idx="1">
                  <c:v>类别 2</c:v>
                </c:pt>
                <c:pt idx="2">
                  <c:v>类别 3</c:v>
                </c:pt>
                <c:pt idx="3">
                  <c:v>类别 4</c:v>
                </c:pt>
              </c:strCache>
            </c:strRef>
          </c:cat>
          <c:val>
            <c:numRef>
              <c:f>Sheet1!$E$2:$E$5</c:f>
              <c:numCache>
                <c:formatCode>General</c:formatCode>
                <c:ptCount val="4"/>
                <c:pt idx="0">
                  <c:v>3</c:v>
                </c:pt>
                <c:pt idx="1">
                  <c:v>1.5</c:v>
                </c:pt>
                <c:pt idx="2">
                  <c:v>2</c:v>
                </c:pt>
                <c:pt idx="3">
                  <c:v>3.5</c:v>
                </c:pt>
              </c:numCache>
            </c:numRef>
          </c:val>
          <c:extLst xmlns:c16r2="http://schemas.microsoft.com/office/drawing/2015/06/chart">
            <c:ext xmlns:c16="http://schemas.microsoft.com/office/drawing/2014/chart" uri="{C3380CC4-5D6E-409C-BE32-E72D297353CC}">
              <c16:uniqueId val="{00000003-725B-47B2-816A-017E3C33A717}"/>
            </c:ext>
          </c:extLst>
        </c:ser>
        <c:dLbls>
          <c:dLblPos val="outEnd"/>
          <c:showLegendKey val="0"/>
          <c:showVal val="1"/>
          <c:showCatName val="0"/>
          <c:showSerName val="0"/>
          <c:showPercent val="0"/>
          <c:showBubbleSize val="0"/>
        </c:dLbls>
        <c:gapWidth val="219"/>
        <c:overlap val="-27"/>
        <c:axId val="-1707214864"/>
        <c:axId val="-1707209968"/>
      </c:barChart>
      <c:catAx>
        <c:axId val="-1707214864"/>
        <c:scaling>
          <c:orientation val="minMax"/>
        </c:scaling>
        <c:delete val="0"/>
        <c:axPos val="b"/>
        <c:numFmt formatCode="General" sourceLinked="1"/>
        <c:majorTickMark val="none"/>
        <c:minorTickMark val="none"/>
        <c:tickLblPos val="nextTo"/>
        <c:spPr>
          <a:noFill/>
          <a:ln w="9525" cap="flat" cmpd="sng" algn="ctr">
            <a:solidFill>
              <a:schemeClr val="bg1">
                <a:lumMod val="50000"/>
              </a:schemeClr>
            </a:solidFill>
            <a:round/>
          </a:ln>
          <a:effectLst/>
        </c:spPr>
        <c:txPr>
          <a:bodyPr rot="-60000000" spcFirstLastPara="1" vertOverflow="ellipsis" horzOverflow="overflow" vert="horz" wrap="square" anchor="ctr" anchorCtr="1"/>
          <a:lstStyle/>
          <a:p>
            <a:pPr>
              <a:defRPr lang="zh-CN" sz="1195" b="0" i="0" u="none" strike="noStrike" kern="1200" baseline="0">
                <a:solidFill>
                  <a:schemeClr val="tx1">
                    <a:lumMod val="65000"/>
                    <a:lumOff val="35000"/>
                  </a:schemeClr>
                </a:solidFill>
                <a:latin typeface="+mn-lt"/>
                <a:ea typeface="+mn-ea"/>
                <a:cs typeface="+mn-cs"/>
              </a:defRPr>
            </a:pPr>
            <a:endParaRPr lang="zh-CN"/>
          </a:p>
        </c:txPr>
        <c:crossAx val="-1707209968"/>
        <c:crosses val="autoZero"/>
        <c:auto val="1"/>
        <c:lblAlgn val="ctr"/>
        <c:lblOffset val="100"/>
        <c:tickMarkSkip val="1"/>
        <c:noMultiLvlLbl val="0"/>
      </c:catAx>
      <c:valAx>
        <c:axId val="-1707209968"/>
        <c:scaling>
          <c:orientation val="minMax"/>
          <c:max val="5"/>
        </c:scaling>
        <c:delete val="0"/>
        <c:axPos val="l"/>
        <c:numFmt formatCode="General" sourceLinked="1"/>
        <c:majorTickMark val="none"/>
        <c:minorTickMark val="none"/>
        <c:tickLblPos val="nextTo"/>
        <c:spPr>
          <a:noFill/>
          <a:ln>
            <a:solidFill>
              <a:schemeClr val="tx1">
                <a:lumMod val="50000"/>
                <a:lumOff val="50000"/>
              </a:schemeClr>
            </a:solidFill>
          </a:ln>
          <a:effectLst/>
        </c:spPr>
        <c:txPr>
          <a:bodyPr rot="-60000000" spcFirstLastPara="1" vertOverflow="ellipsis" horzOverflow="overflow" vert="horz" wrap="square" anchor="ctr" anchorCtr="1"/>
          <a:lstStyle/>
          <a:p>
            <a:pPr>
              <a:defRPr lang="zh-CN" sz="1195" b="0" i="0" u="none" strike="noStrike" kern="1200" baseline="0">
                <a:solidFill>
                  <a:schemeClr val="tx1">
                    <a:lumMod val="65000"/>
                    <a:lumOff val="35000"/>
                  </a:schemeClr>
                </a:solidFill>
                <a:latin typeface="+mn-lt"/>
                <a:ea typeface="+mn-ea"/>
                <a:cs typeface="+mn-cs"/>
              </a:defRPr>
            </a:pPr>
            <a:endParaRPr lang="zh-CN"/>
          </a:p>
        </c:txPr>
        <c:crossAx val="-1707214864"/>
        <c:crosses val="autoZero"/>
        <c:crossBetween val="between"/>
      </c:valAx>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0">
  <cs:axisTitle>
    <cs:lnRef idx="0"/>
    <cs:fillRef idx="0"/>
    <cs:effectRef idx="0"/>
    <cs:fontRef idx="minor">
      <a:schemeClr val="tx1">
        <a:lumMod val="65000"/>
        <a:lumOff val="35000"/>
      </a:schemeClr>
    </cs:fontRef>
    <cs:defRPr sz="900"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bg1"/>
    </cs:fontRef>
    <cs:spPr>
      <a:solidFill>
        <a:schemeClr val="tx1">
          <a:lumMod val="50000"/>
          <a:lumOff val="50000"/>
        </a:schemeClr>
      </a:solidFill>
    </cs:spPr>
    <cs:defRPr sz="900"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cs:spPr>
  </cs:dataPoint>
  <cs:dataPoint3D>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a:ln w="9525" cap="flat" cmpd="sng" algn="ctr">
        <a:solidFill>
          <a:schemeClr val="phClr">
            <a:shade val="95000"/>
          </a:scheme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cap="flat" cmpd="sng" algn="ctr">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tx1">
                <a:lumMod val="5000"/>
                <a:lumOff val="95000"/>
              </a:schemeClr>
            </a:gs>
            <a:gs pos="0">
              <a:schemeClr val="tx1">
                <a:lumMod val="25000"/>
                <a:lumOff val="75000"/>
              </a:schemeClr>
            </a:gs>
          </a:gsLst>
          <a:lin ang="5400000" scaled="0"/>
        </a:gradFill>
        <a:round/>
      </a:ln>
    </cs:spPr>
  </cs:gridlineMajor>
  <cs:gridlineMinor>
    <cs:lnRef idx="0"/>
    <cs:fillRef idx="0"/>
    <cs:effectRef idx="0"/>
    <cs:fontRef idx="minor">
      <a:schemeClr val="dk1"/>
    </cs:fontRef>
    <cs:spPr>
      <a:ln w="9525" cap="flat" cmpd="sng" algn="ctr">
        <a:gradFill>
          <a:gsLst>
            <a:gs pos="100000">
              <a:schemeClr val="tx1">
                <a:lumMod val="5000"/>
                <a:lumOff val="95000"/>
              </a:schemeClr>
            </a:gs>
            <a:gs pos="0">
              <a:schemeClr val="tx1">
                <a:lumMod val="25000"/>
                <a:lumOff val="75000"/>
              </a:schemeClr>
            </a:gs>
          </a:gsLst>
          <a:lin ang="5400000" scaled="0"/>
        </a:gradFill>
        <a:round/>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headEnd type="none" w="sm" len="sm"/>
        <a:tailEnd type="none" w="sm" len="sm"/>
      </a:ln>
    </cs:spPr>
    <cs:defRPr sz="900"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1800" b="1" kern="1200" cap="all" spc="50" baseline="0"/>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dk1"/>
    </cs:fontRef>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7DFBEDF-EABA-4628-8E43-1E65D7C78968}" type="datetimeFigureOut">
              <a:rPr lang="zh-CN" altLang="en-US" smtClean="0"/>
              <a:t>2020/5/26</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019C08-377A-4786-BF96-EB62FAB612FB}" type="slidenum">
              <a:rPr lang="zh-CN" altLang="en-US" smtClean="0"/>
              <a:t>‹#›</a:t>
            </a:fld>
            <a:endParaRPr lang="zh-CN" altLang="en-US"/>
          </a:p>
        </p:txBody>
      </p:sp>
    </p:spTree>
    <p:extLst>
      <p:ext uri="{BB962C8B-B14F-4D97-AF65-F5344CB8AC3E}">
        <p14:creationId xmlns:p14="http://schemas.microsoft.com/office/powerpoint/2010/main" val="11684157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019C08-377A-4786-BF96-EB62FAB612FB}" type="slidenum">
              <a:rPr lang="zh-CN" altLang="en-US" smtClean="0"/>
              <a:t>1</a:t>
            </a:fld>
            <a:endParaRPr lang="zh-CN" altLang="en-US"/>
          </a:p>
        </p:txBody>
      </p:sp>
    </p:spTree>
    <p:extLst>
      <p:ext uri="{BB962C8B-B14F-4D97-AF65-F5344CB8AC3E}">
        <p14:creationId xmlns:p14="http://schemas.microsoft.com/office/powerpoint/2010/main" val="26986840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019C08-377A-4786-BF96-EB62FAB612FB}" type="slidenum">
              <a:rPr lang="zh-CN" altLang="en-US" smtClean="0"/>
              <a:t>2</a:t>
            </a:fld>
            <a:endParaRPr lang="zh-CN" altLang="en-US"/>
          </a:p>
        </p:txBody>
      </p:sp>
    </p:spTree>
    <p:extLst>
      <p:ext uri="{BB962C8B-B14F-4D97-AF65-F5344CB8AC3E}">
        <p14:creationId xmlns:p14="http://schemas.microsoft.com/office/powerpoint/2010/main" val="13127072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019C08-377A-4786-BF96-EB62FAB612FB}" type="slidenum">
              <a:rPr lang="zh-CN" altLang="en-US" smtClean="0"/>
              <a:t>3</a:t>
            </a:fld>
            <a:endParaRPr lang="zh-CN" altLang="en-US"/>
          </a:p>
        </p:txBody>
      </p:sp>
    </p:spTree>
    <p:extLst>
      <p:ext uri="{BB962C8B-B14F-4D97-AF65-F5344CB8AC3E}">
        <p14:creationId xmlns:p14="http://schemas.microsoft.com/office/powerpoint/2010/main" val="10021429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019C08-377A-4786-BF96-EB62FAB612FB}" type="slidenum">
              <a:rPr lang="zh-CN" altLang="en-US" smtClean="0"/>
              <a:t>4</a:t>
            </a:fld>
            <a:endParaRPr lang="zh-CN" altLang="en-US"/>
          </a:p>
        </p:txBody>
      </p:sp>
    </p:spTree>
    <p:extLst>
      <p:ext uri="{BB962C8B-B14F-4D97-AF65-F5344CB8AC3E}">
        <p14:creationId xmlns:p14="http://schemas.microsoft.com/office/powerpoint/2010/main" val="12665970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019C08-377A-4786-BF96-EB62FAB612FB}" type="slidenum">
              <a:rPr lang="zh-CN" altLang="en-US" smtClean="0"/>
              <a:t>5</a:t>
            </a:fld>
            <a:endParaRPr lang="zh-CN" altLang="en-US"/>
          </a:p>
        </p:txBody>
      </p:sp>
    </p:spTree>
    <p:extLst>
      <p:ext uri="{BB962C8B-B14F-4D97-AF65-F5344CB8AC3E}">
        <p14:creationId xmlns:p14="http://schemas.microsoft.com/office/powerpoint/2010/main" val="14249249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019C08-377A-4786-BF96-EB62FAB612FB}" type="slidenum">
              <a:rPr lang="zh-CN" altLang="en-US" smtClean="0"/>
              <a:t>6</a:t>
            </a:fld>
            <a:endParaRPr lang="zh-CN" altLang="en-US"/>
          </a:p>
        </p:txBody>
      </p:sp>
    </p:spTree>
    <p:extLst>
      <p:ext uri="{BB962C8B-B14F-4D97-AF65-F5344CB8AC3E}">
        <p14:creationId xmlns:p14="http://schemas.microsoft.com/office/powerpoint/2010/main" val="41145856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019C08-377A-4786-BF96-EB62FAB612FB}" type="slidenum">
              <a:rPr lang="zh-CN" altLang="en-US" smtClean="0"/>
              <a:t>7</a:t>
            </a:fld>
            <a:endParaRPr lang="zh-CN" altLang="en-US"/>
          </a:p>
        </p:txBody>
      </p:sp>
    </p:spTree>
    <p:extLst>
      <p:ext uri="{BB962C8B-B14F-4D97-AF65-F5344CB8AC3E}">
        <p14:creationId xmlns:p14="http://schemas.microsoft.com/office/powerpoint/2010/main" val="24186713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019C08-377A-4786-BF96-EB62FAB612FB}" type="slidenum">
              <a:rPr lang="zh-CN" altLang="en-US" smtClean="0"/>
              <a:t>8</a:t>
            </a:fld>
            <a:endParaRPr lang="zh-CN" altLang="en-US"/>
          </a:p>
        </p:txBody>
      </p:sp>
    </p:spTree>
    <p:extLst>
      <p:ext uri="{BB962C8B-B14F-4D97-AF65-F5344CB8AC3E}">
        <p14:creationId xmlns:p14="http://schemas.microsoft.com/office/powerpoint/2010/main" val="24563065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019C08-377A-4786-BF96-EB62FAB612FB}" type="slidenum">
              <a:rPr lang="zh-CN" altLang="en-US" smtClean="0"/>
              <a:t>9</a:t>
            </a:fld>
            <a:endParaRPr lang="zh-CN" altLang="en-US"/>
          </a:p>
        </p:txBody>
      </p:sp>
    </p:spTree>
    <p:extLst>
      <p:ext uri="{BB962C8B-B14F-4D97-AF65-F5344CB8AC3E}">
        <p14:creationId xmlns:p14="http://schemas.microsoft.com/office/powerpoint/2010/main" val="22166891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019C08-377A-4786-BF96-EB62FAB612FB}" type="slidenum">
              <a:rPr lang="zh-CN" altLang="en-US" smtClean="0"/>
              <a:t>10</a:t>
            </a:fld>
            <a:endParaRPr lang="zh-CN" altLang="en-US"/>
          </a:p>
        </p:txBody>
      </p:sp>
    </p:spTree>
    <p:extLst>
      <p:ext uri="{BB962C8B-B14F-4D97-AF65-F5344CB8AC3E}">
        <p14:creationId xmlns:p14="http://schemas.microsoft.com/office/powerpoint/2010/main" val="35617767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019C08-377A-4786-BF96-EB62FAB612FB}" type="slidenum">
              <a:rPr lang="zh-CN" altLang="en-US" smtClean="0"/>
              <a:t>11</a:t>
            </a:fld>
            <a:endParaRPr lang="zh-CN" altLang="en-US"/>
          </a:p>
        </p:txBody>
      </p:sp>
    </p:spTree>
    <p:extLst>
      <p:ext uri="{BB962C8B-B14F-4D97-AF65-F5344CB8AC3E}">
        <p14:creationId xmlns:p14="http://schemas.microsoft.com/office/powerpoint/2010/main" val="9975455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019C08-377A-4786-BF96-EB62FAB612FB}" type="slidenum">
              <a:rPr lang="zh-CN" altLang="en-US" smtClean="0"/>
              <a:t>12</a:t>
            </a:fld>
            <a:endParaRPr lang="zh-CN" altLang="en-US"/>
          </a:p>
        </p:txBody>
      </p:sp>
    </p:spTree>
    <p:extLst>
      <p:ext uri="{BB962C8B-B14F-4D97-AF65-F5344CB8AC3E}">
        <p14:creationId xmlns:p14="http://schemas.microsoft.com/office/powerpoint/2010/main" val="20148605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019C08-377A-4786-BF96-EB62FAB612FB}" type="slidenum">
              <a:rPr lang="zh-CN" altLang="en-US" smtClean="0"/>
              <a:t>13</a:t>
            </a:fld>
            <a:endParaRPr lang="zh-CN" altLang="en-US"/>
          </a:p>
        </p:txBody>
      </p:sp>
    </p:spTree>
    <p:extLst>
      <p:ext uri="{BB962C8B-B14F-4D97-AF65-F5344CB8AC3E}">
        <p14:creationId xmlns:p14="http://schemas.microsoft.com/office/powerpoint/2010/main" val="33063515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019C08-377A-4786-BF96-EB62FAB612FB}" type="slidenum">
              <a:rPr lang="zh-CN" altLang="en-US" smtClean="0"/>
              <a:t>14</a:t>
            </a:fld>
            <a:endParaRPr lang="zh-CN" altLang="en-US"/>
          </a:p>
        </p:txBody>
      </p:sp>
    </p:spTree>
    <p:extLst>
      <p:ext uri="{BB962C8B-B14F-4D97-AF65-F5344CB8AC3E}">
        <p14:creationId xmlns:p14="http://schemas.microsoft.com/office/powerpoint/2010/main" val="18099308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019C08-377A-4786-BF96-EB62FAB612FB}" type="slidenum">
              <a:rPr lang="zh-CN" altLang="en-US" smtClean="0"/>
              <a:t>15</a:t>
            </a:fld>
            <a:endParaRPr lang="zh-CN" altLang="en-US"/>
          </a:p>
        </p:txBody>
      </p:sp>
    </p:spTree>
    <p:extLst>
      <p:ext uri="{BB962C8B-B14F-4D97-AF65-F5344CB8AC3E}">
        <p14:creationId xmlns:p14="http://schemas.microsoft.com/office/powerpoint/2010/main" val="21161874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019C08-377A-4786-BF96-EB62FAB612FB}" type="slidenum">
              <a:rPr lang="zh-CN" altLang="en-US" smtClean="0"/>
              <a:t>16</a:t>
            </a:fld>
            <a:endParaRPr lang="zh-CN" altLang="en-US"/>
          </a:p>
        </p:txBody>
      </p:sp>
    </p:spTree>
    <p:extLst>
      <p:ext uri="{BB962C8B-B14F-4D97-AF65-F5344CB8AC3E}">
        <p14:creationId xmlns:p14="http://schemas.microsoft.com/office/powerpoint/2010/main" val="272354077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019C08-377A-4786-BF96-EB62FAB612FB}" type="slidenum">
              <a:rPr lang="zh-CN" altLang="en-US" smtClean="0"/>
              <a:t>17</a:t>
            </a:fld>
            <a:endParaRPr lang="zh-CN" altLang="en-US"/>
          </a:p>
        </p:txBody>
      </p:sp>
    </p:spTree>
    <p:extLst>
      <p:ext uri="{BB962C8B-B14F-4D97-AF65-F5344CB8AC3E}">
        <p14:creationId xmlns:p14="http://schemas.microsoft.com/office/powerpoint/2010/main" val="19223729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019C08-377A-4786-BF96-EB62FAB612FB}" type="slidenum">
              <a:rPr lang="zh-CN" altLang="en-US" smtClean="0"/>
              <a:t>18</a:t>
            </a:fld>
            <a:endParaRPr lang="zh-CN" altLang="en-US"/>
          </a:p>
        </p:txBody>
      </p:sp>
    </p:spTree>
    <p:extLst>
      <p:ext uri="{BB962C8B-B14F-4D97-AF65-F5344CB8AC3E}">
        <p14:creationId xmlns:p14="http://schemas.microsoft.com/office/powerpoint/2010/main" val="74885590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019C08-377A-4786-BF96-EB62FAB612FB}" type="slidenum">
              <a:rPr lang="zh-CN" altLang="en-US" smtClean="0"/>
              <a:t>19</a:t>
            </a:fld>
            <a:endParaRPr lang="zh-CN" altLang="en-US"/>
          </a:p>
        </p:txBody>
      </p:sp>
    </p:spTree>
    <p:extLst>
      <p:ext uri="{BB962C8B-B14F-4D97-AF65-F5344CB8AC3E}">
        <p14:creationId xmlns:p14="http://schemas.microsoft.com/office/powerpoint/2010/main" val="920436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5019C08-377A-4786-BF96-EB62FAB612FB}" type="slidenum">
              <a:rPr lang="zh-CN" altLang="en-US" smtClean="0"/>
              <a:t>20</a:t>
            </a:fld>
            <a:endParaRPr lang="zh-CN" altLang="en-US"/>
          </a:p>
        </p:txBody>
      </p:sp>
    </p:spTree>
    <p:extLst>
      <p:ext uri="{BB962C8B-B14F-4D97-AF65-F5344CB8AC3E}">
        <p14:creationId xmlns:p14="http://schemas.microsoft.com/office/powerpoint/2010/main" val="4331760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hasCustomPrompt="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D3526B2D-66AC-42AB-B470-5B0F6D34BCAC}" type="datetimeFigureOut">
              <a:rPr lang="zh-CN" altLang="en-US" smtClean="0"/>
              <a:t>2020/5/26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128FF5C-E684-41BE-AFC3-01E989DD543E}"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hasCustomPrompt="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3526B2D-66AC-42AB-B470-5B0F6D34BCAC}" type="datetimeFigureOut">
              <a:rPr lang="zh-CN" altLang="en-US" smtClean="0"/>
              <a:t>2020/5/26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128FF5C-E684-41BE-AFC3-01E989DD543E}"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D3526B2D-66AC-42AB-B470-5B0F6D34BCAC}" type="datetimeFigureOut">
              <a:rPr lang="zh-CN" altLang="en-US" smtClean="0"/>
              <a:t>2020/5/26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128FF5C-E684-41BE-AFC3-01E989DD543E}"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D3526B2D-66AC-42AB-B470-5B0F6D34BCAC}" type="datetimeFigureOut">
              <a:rPr lang="zh-CN" altLang="en-US" smtClean="0"/>
              <a:t>2020/5/26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128FF5C-E684-41BE-AFC3-01E989DD543E}"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D3526B2D-66AC-42AB-B470-5B0F6D34BCAC}" type="datetimeFigureOut">
              <a:rPr lang="zh-CN" altLang="en-US" smtClean="0"/>
              <a:t>2020/5/26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C128FF5C-E684-41BE-AFC3-01E989DD543E}" type="slidenum">
              <a:rPr lang="zh-CN" altLang="en-US" smtClean="0"/>
              <a:t>‹#›</a:t>
            </a:fld>
            <a:endParaRPr lang="zh-CN" altLang="en-US"/>
          </a:p>
        </p:txBody>
      </p:sp>
      <p:sp>
        <p:nvSpPr>
          <p:cNvPr id="11" name="矩形 10"/>
          <p:cNvSpPr/>
          <p:nvPr userDrawn="1"/>
        </p:nvSpPr>
        <p:spPr>
          <a:xfrm>
            <a:off x="8766111" y="6398464"/>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D3526B2D-66AC-42AB-B470-5B0F6D34BCAC}" type="datetimeFigureOut">
              <a:rPr lang="zh-CN" altLang="en-US" smtClean="0"/>
              <a:t>2020/5/26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C128FF5C-E684-41BE-AFC3-01E989DD543E}"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3526B2D-66AC-42AB-B470-5B0F6D34BCAC}" type="datetimeFigureOut">
              <a:rPr lang="zh-CN" altLang="en-US" smtClean="0"/>
              <a:t>2020/5/26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C128FF5C-E684-41BE-AFC3-01E989DD543E}"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D3526B2D-66AC-42AB-B470-5B0F6D34BCAC}" type="datetimeFigureOut">
              <a:rPr lang="zh-CN" altLang="en-US" smtClean="0"/>
              <a:t>2020/5/26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128FF5C-E684-41BE-AFC3-01E989DD543E}"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D3526B2D-66AC-42AB-B470-5B0F6D34BCAC}" type="datetimeFigureOut">
              <a:rPr lang="zh-CN" altLang="en-US" smtClean="0"/>
              <a:t>2020/5/26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C128FF5C-E684-41BE-AFC3-01E989DD543E}"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3526B2D-66AC-42AB-B470-5B0F6D34BCAC}" type="datetimeFigureOut">
              <a:rPr lang="zh-CN" altLang="en-US" smtClean="0"/>
              <a:t>2020/5/26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128FF5C-E684-41BE-AFC3-01E989DD543E}"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D3526B2D-66AC-42AB-B470-5B0F6D34BCAC}" type="datetimeFigureOut">
              <a:rPr lang="zh-CN" altLang="en-US" smtClean="0"/>
              <a:t>2020/5/26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C128FF5C-E684-41BE-AFC3-01E989DD543E}"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3526B2D-66AC-42AB-B470-5B0F6D34BCAC}" type="datetimeFigureOut">
              <a:rPr lang="zh-CN" altLang="en-US" smtClean="0"/>
              <a:t>2020/5/26</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28FF5C-E684-41BE-AFC3-01E989DD543E}"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chart" Target="../charts/chart3.xml"/><Relationship Id="rId3" Type="http://schemas.openxmlformats.org/officeDocument/2006/relationships/image" Target="../media/image5.png"/><Relationship Id="rId7" Type="http://schemas.openxmlformats.org/officeDocument/2006/relationships/chart" Target="../charts/chart2.xm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chart" Target="../charts/chart1.xml"/><Relationship Id="rId5" Type="http://schemas.openxmlformats.org/officeDocument/2006/relationships/image" Target="../media/image3.pn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chart" Target="../charts/chart4.xml"/><Relationship Id="rId5" Type="http://schemas.openxmlformats.org/officeDocument/2006/relationships/image" Target="../media/image3.pn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8" Type="http://schemas.openxmlformats.org/officeDocument/2006/relationships/chart" Target="../charts/chart7.xml"/><Relationship Id="rId3" Type="http://schemas.openxmlformats.org/officeDocument/2006/relationships/image" Target="../media/image5.png"/><Relationship Id="rId7" Type="http://schemas.openxmlformats.org/officeDocument/2006/relationships/chart" Target="../charts/chart6.xml"/><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chart" Target="../charts/chart5.xml"/><Relationship Id="rId5" Type="http://schemas.openxmlformats.org/officeDocument/2006/relationships/image" Target="../media/image3.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tags" Target="../tags/tag4.xml"/><Relationship Id="rId7" Type="http://schemas.openxmlformats.org/officeDocument/2006/relationships/image" Target="../media/image5.pn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notesSlide" Target="../notesSlides/notesSlide14.xml"/><Relationship Id="rId5" Type="http://schemas.openxmlformats.org/officeDocument/2006/relationships/slideLayout" Target="../slideLayouts/slideLayout7.xml"/><Relationship Id="rId4" Type="http://schemas.openxmlformats.org/officeDocument/2006/relationships/tags" Target="../tags/tag5.xml"/><Relationship Id="rId9"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chart" Target="../charts/chart8.xml"/><Relationship Id="rId5" Type="http://schemas.openxmlformats.org/officeDocument/2006/relationships/image" Target="../media/image3.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chart" Target="../charts/chart9.xml"/><Relationship Id="rId5" Type="http://schemas.openxmlformats.org/officeDocument/2006/relationships/image" Target="../media/image3.png"/><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3863C7"/>
        </a:solidFill>
        <a:effectLst/>
      </p:bgPr>
    </p:bg>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389996" y="0"/>
            <a:ext cx="9539008" cy="6858000"/>
          </a:xfrm>
          <a:prstGeom prst="rect">
            <a:avLst/>
          </a:prstGeom>
        </p:spPr>
      </p:pic>
      <p:sp>
        <p:nvSpPr>
          <p:cNvPr id="4" name="文本框 3"/>
          <p:cNvSpPr txBox="1"/>
          <p:nvPr/>
        </p:nvSpPr>
        <p:spPr>
          <a:xfrm>
            <a:off x="3489538" y="2829157"/>
            <a:ext cx="5607625" cy="646331"/>
          </a:xfrm>
          <a:prstGeom prst="rect">
            <a:avLst/>
          </a:prstGeom>
          <a:noFill/>
        </p:spPr>
        <p:txBody>
          <a:bodyPr wrap="none" rtlCol="0">
            <a:spAutoFit/>
          </a:bodyPr>
          <a:lstStyle/>
          <a:p>
            <a:r>
              <a:rPr lang="zh-CN" altLang="en-US" sz="3600" b="1" dirty="0">
                <a:solidFill>
                  <a:srgbClr val="3863C7"/>
                </a:solidFill>
                <a:latin typeface="微软雅黑" charset="0"/>
                <a:ea typeface="微软雅黑" charset="0"/>
              </a:rPr>
              <a:t>医药区域经理竞聘</a:t>
            </a:r>
            <a:r>
              <a:rPr lang="en-US" altLang="zh-CN" sz="3600" b="1" dirty="0" err="1">
                <a:solidFill>
                  <a:srgbClr val="3863C7"/>
                </a:solidFill>
                <a:latin typeface="微软雅黑" charset="0"/>
                <a:ea typeface="微软雅黑" charset="0"/>
              </a:rPr>
              <a:t>ppt</a:t>
            </a:r>
            <a:r>
              <a:rPr lang="zh-CN" altLang="en-US" sz="3600" b="1" dirty="0">
                <a:solidFill>
                  <a:srgbClr val="3863C7"/>
                </a:solidFill>
                <a:latin typeface="微软雅黑" charset="0"/>
                <a:ea typeface="微软雅黑" charset="0"/>
              </a:rPr>
              <a:t>模板</a:t>
            </a:r>
            <a:endParaRPr lang="zh-CN" altLang="en-US" b="1" dirty="0">
              <a:solidFill>
                <a:srgbClr val="680DBA"/>
              </a:solidFill>
              <a:latin typeface="微软雅黑" charset="0"/>
              <a:ea typeface="微软雅黑" charset="0"/>
            </a:endParaRPr>
          </a:p>
        </p:txBody>
      </p:sp>
      <p:cxnSp>
        <p:nvCxnSpPr>
          <p:cNvPr id="7" name="直接连接符 6"/>
          <p:cNvCxnSpPr/>
          <p:nvPr/>
        </p:nvCxnSpPr>
        <p:spPr>
          <a:xfrm>
            <a:off x="3633155" y="3844819"/>
            <a:ext cx="5174331" cy="0"/>
          </a:xfrm>
          <a:prstGeom prst="line">
            <a:avLst/>
          </a:prstGeom>
          <a:ln>
            <a:solidFill>
              <a:srgbClr val="3863C7"/>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3633155" y="4245335"/>
            <a:ext cx="5174331" cy="0"/>
          </a:xfrm>
          <a:prstGeom prst="line">
            <a:avLst/>
          </a:prstGeom>
          <a:ln>
            <a:solidFill>
              <a:srgbClr val="3863C7"/>
            </a:solidFill>
          </a:ln>
        </p:spPr>
        <p:style>
          <a:lnRef idx="1">
            <a:schemeClr val="accent1"/>
          </a:lnRef>
          <a:fillRef idx="0">
            <a:schemeClr val="accent1"/>
          </a:fillRef>
          <a:effectRef idx="0">
            <a:schemeClr val="accent1"/>
          </a:effectRef>
          <a:fontRef idx="minor">
            <a:schemeClr val="tx1"/>
          </a:fontRef>
        </p:style>
      </p:cxnSp>
      <p:sp>
        <p:nvSpPr>
          <p:cNvPr id="12" name="圆角矩形 11"/>
          <p:cNvSpPr/>
          <p:nvPr/>
        </p:nvSpPr>
        <p:spPr>
          <a:xfrm>
            <a:off x="3633154" y="4315451"/>
            <a:ext cx="5174331" cy="365140"/>
          </a:xfrm>
          <a:prstGeom prst="roundRect">
            <a:avLst/>
          </a:prstGeom>
          <a:solidFill>
            <a:srgbClr val="3863C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charset="0"/>
              <a:ea typeface="微软雅黑" charset="0"/>
            </a:endParaRPr>
          </a:p>
        </p:txBody>
      </p:sp>
      <p:sp>
        <p:nvSpPr>
          <p:cNvPr id="10" name="文本框 9"/>
          <p:cNvSpPr txBox="1"/>
          <p:nvPr/>
        </p:nvSpPr>
        <p:spPr>
          <a:xfrm>
            <a:off x="3622265" y="4299848"/>
            <a:ext cx="5781702" cy="461661"/>
          </a:xfrm>
          <a:prstGeom prst="rect">
            <a:avLst/>
          </a:prstGeom>
          <a:noFill/>
        </p:spPr>
        <p:txBody>
          <a:bodyPr wrap="square" lIns="91436" tIns="45718" rIns="91436" bIns="45718" rtlCol="0">
            <a:spAutoFit/>
          </a:bodyPr>
          <a:lstStyle/>
          <a:p>
            <a:r>
              <a:rPr kumimoji="1" lang="en-US" altLang="zh-CN" sz="2400" dirty="0">
                <a:solidFill>
                  <a:schemeClr val="bg1"/>
                </a:solidFill>
                <a:latin typeface="微软雅黑" charset="0"/>
                <a:ea typeface="微软雅黑" charset="0"/>
                <a:cs typeface="+mn-ea"/>
                <a:sym typeface="+mn-lt"/>
              </a:rPr>
              <a:t>POWERPOINT  PLANNING SCHEME</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组合 15"/>
          <p:cNvGrpSpPr/>
          <p:nvPr/>
        </p:nvGrpSpPr>
        <p:grpSpPr>
          <a:xfrm>
            <a:off x="0" y="4838700"/>
            <a:ext cx="12192000" cy="2019300"/>
            <a:chOff x="0" y="4838700"/>
            <a:chExt cx="12192000" cy="2019300"/>
          </a:xfrm>
        </p:grpSpPr>
        <p:pic>
          <p:nvPicPr>
            <p:cNvPr id="17" name="图片 16"/>
            <p:cNvPicPr>
              <a:picLocks noChangeAspect="1"/>
            </p:cNvPicPr>
            <p:nvPr/>
          </p:nvPicPr>
          <p:blipFill rotWithShape="1">
            <a:blip r:embed="rId3">
              <a:extLst>
                <a:ext uri="{28A0092B-C50C-407E-A947-70E740481C1C}">
                  <a14:useLocalDpi xmlns:a14="http://schemas.microsoft.com/office/drawing/2010/main"/>
                </a:ext>
              </a:extLst>
            </a:blip>
            <a:srcRect/>
            <a:stretch>
              <a:fillRect/>
            </a:stretch>
          </p:blipFill>
          <p:spPr>
            <a:xfrm>
              <a:off x="0" y="5581650"/>
              <a:ext cx="7212390" cy="1276350"/>
            </a:xfrm>
            <a:prstGeom prst="rect">
              <a:avLst/>
            </a:prstGeom>
          </p:spPr>
        </p:pic>
        <p:pic>
          <p:nvPicPr>
            <p:cNvPr id="18" name="图片 17"/>
            <p:cNvPicPr>
              <a:picLocks noChangeAspect="1"/>
            </p:cNvPicPr>
            <p:nvPr/>
          </p:nvPicPr>
          <p:blipFill rotWithShape="1">
            <a:blip r:embed="rId4">
              <a:extLst>
                <a:ext uri="{28A0092B-C50C-407E-A947-70E740481C1C}">
                  <a14:useLocalDpi xmlns:a14="http://schemas.microsoft.com/office/drawing/2010/main"/>
                </a:ext>
              </a:extLst>
            </a:blip>
            <a:srcRect/>
            <a:stretch>
              <a:fillRect/>
            </a:stretch>
          </p:blipFill>
          <p:spPr>
            <a:xfrm flipH="1">
              <a:off x="6438295" y="5581650"/>
              <a:ext cx="5753705" cy="1276350"/>
            </a:xfrm>
            <a:prstGeom prst="rect">
              <a:avLst/>
            </a:prstGeom>
          </p:spPr>
        </p:pic>
        <p:sp>
          <p:nvSpPr>
            <p:cNvPr id="19" name="矩形 18"/>
            <p:cNvSpPr/>
            <p:nvPr/>
          </p:nvSpPr>
          <p:spPr>
            <a:xfrm>
              <a:off x="0" y="4838700"/>
              <a:ext cx="12192000" cy="2019300"/>
            </a:xfrm>
            <a:prstGeom prst="rect">
              <a:avLst/>
            </a:prstGeom>
            <a:gradFill>
              <a:gsLst>
                <a:gs pos="44000">
                  <a:schemeClr val="bg1"/>
                </a:gs>
                <a:gs pos="84000">
                  <a:srgbClr val="FFFFFF">
                    <a:alpha val="46000"/>
                  </a:srgbClr>
                </a:gs>
                <a:gs pos="10000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charset="0"/>
                <a:ea typeface="微软雅黑" charset="0"/>
              </a:endParaRPr>
            </a:p>
          </p:txBody>
        </p:sp>
      </p:grpSp>
      <p:pic>
        <p:nvPicPr>
          <p:cNvPr id="2" name="图片 1"/>
          <p:cNvPicPr>
            <a:picLocks noChangeAspect="1"/>
          </p:cNvPicPr>
          <p:nvPr/>
        </p:nvPicPr>
        <p:blipFill rotWithShape="1">
          <a:blip r:embed="rId5">
            <a:extLst>
              <a:ext uri="{28A0092B-C50C-407E-A947-70E740481C1C}">
                <a14:useLocalDpi xmlns:a14="http://schemas.microsoft.com/office/drawing/2010/main"/>
              </a:ext>
            </a:extLst>
          </a:blip>
          <a:srcRect/>
          <a:stretch>
            <a:fillRect/>
          </a:stretch>
        </p:blipFill>
        <p:spPr>
          <a:xfrm>
            <a:off x="2775419" y="0"/>
            <a:ext cx="6616700" cy="1471884"/>
          </a:xfrm>
          <a:prstGeom prst="rect">
            <a:avLst/>
          </a:prstGeom>
        </p:spPr>
      </p:pic>
      <p:sp>
        <p:nvSpPr>
          <p:cNvPr id="3" name="文本框 2"/>
          <p:cNvSpPr txBox="1"/>
          <p:nvPr/>
        </p:nvSpPr>
        <p:spPr>
          <a:xfrm>
            <a:off x="5221995" y="1828947"/>
            <a:ext cx="1723549" cy="1015663"/>
          </a:xfrm>
          <a:prstGeom prst="rect">
            <a:avLst/>
          </a:prstGeom>
          <a:noFill/>
        </p:spPr>
        <p:txBody>
          <a:bodyPr wrap="none" rtlCol="0">
            <a:spAutoFit/>
          </a:bodyPr>
          <a:lstStyle/>
          <a:p>
            <a:r>
              <a:rPr lang="zh-CN" altLang="en-US" sz="6000" dirty="0">
                <a:solidFill>
                  <a:srgbClr val="3863C7"/>
                </a:solidFill>
                <a:latin typeface="微软雅黑" charset="0"/>
                <a:ea typeface="微软雅黑" charset="0"/>
              </a:rPr>
              <a:t>目录</a:t>
            </a:r>
          </a:p>
        </p:txBody>
      </p:sp>
      <p:sp>
        <p:nvSpPr>
          <p:cNvPr id="4" name="文本框 3"/>
          <p:cNvSpPr txBox="1"/>
          <p:nvPr/>
        </p:nvSpPr>
        <p:spPr>
          <a:xfrm>
            <a:off x="5405049" y="2737782"/>
            <a:ext cx="2137906" cy="400105"/>
          </a:xfrm>
          <a:prstGeom prst="rect">
            <a:avLst/>
          </a:prstGeom>
          <a:noFill/>
        </p:spPr>
        <p:txBody>
          <a:bodyPr wrap="square" lIns="91436" tIns="45718" rIns="91436" bIns="45718" rtlCol="0">
            <a:spAutoFit/>
          </a:bodyPr>
          <a:lstStyle/>
          <a:p>
            <a:r>
              <a:rPr kumimoji="1" lang="en-US" altLang="zh-CN" sz="2000" b="1" dirty="0">
                <a:solidFill>
                  <a:srgbClr val="3863C7"/>
                </a:solidFill>
                <a:latin typeface="微软雅黑" charset="0"/>
                <a:ea typeface="微软雅黑" charset="0"/>
                <a:cs typeface="+mn-ea"/>
                <a:sym typeface="+mn-lt"/>
              </a:rPr>
              <a:t>CONTENTS</a:t>
            </a:r>
          </a:p>
        </p:txBody>
      </p:sp>
      <p:sp>
        <p:nvSpPr>
          <p:cNvPr id="5" name="TextBox 105"/>
          <p:cNvSpPr txBox="1">
            <a:spLocks noChangeArrowheads="1"/>
          </p:cNvSpPr>
          <p:nvPr/>
        </p:nvSpPr>
        <p:spPr bwMode="auto">
          <a:xfrm>
            <a:off x="3240809" y="3740740"/>
            <a:ext cx="26468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400" dirty="0">
                <a:solidFill>
                  <a:srgbClr val="3863C7"/>
                </a:solidFill>
                <a:latin typeface="微软雅黑" charset="0"/>
                <a:ea typeface="微软雅黑" charset="0"/>
                <a:cs typeface="+mn-ea"/>
                <a:sym typeface="+mn-lt"/>
              </a:rPr>
              <a:t>请输入您的标题一</a:t>
            </a:r>
          </a:p>
        </p:txBody>
      </p:sp>
      <p:sp>
        <p:nvSpPr>
          <p:cNvPr id="6" name="TextBox 105"/>
          <p:cNvSpPr txBox="1">
            <a:spLocks noChangeArrowheads="1"/>
          </p:cNvSpPr>
          <p:nvPr/>
        </p:nvSpPr>
        <p:spPr bwMode="auto">
          <a:xfrm>
            <a:off x="3240809" y="4770006"/>
            <a:ext cx="26468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400" dirty="0">
                <a:solidFill>
                  <a:srgbClr val="3863C7"/>
                </a:solidFill>
                <a:latin typeface="微软雅黑" charset="0"/>
                <a:ea typeface="微软雅黑" charset="0"/>
                <a:cs typeface="+mn-ea"/>
                <a:sym typeface="+mn-lt"/>
              </a:rPr>
              <a:t>请输入您的标题二</a:t>
            </a:r>
          </a:p>
        </p:txBody>
      </p:sp>
      <p:sp>
        <p:nvSpPr>
          <p:cNvPr id="7" name="文本框 6"/>
          <p:cNvSpPr txBox="1"/>
          <p:nvPr/>
        </p:nvSpPr>
        <p:spPr>
          <a:xfrm>
            <a:off x="2732336" y="3740740"/>
            <a:ext cx="508473" cy="461665"/>
          </a:xfrm>
          <a:prstGeom prst="rect">
            <a:avLst/>
          </a:prstGeom>
          <a:solidFill>
            <a:srgbClr val="3863C7"/>
          </a:solidFill>
          <a:ln>
            <a:noFill/>
          </a:ln>
        </p:spPr>
        <p:txBody>
          <a:bodyPr wrap="none" rtlCol="0">
            <a:spAutoFit/>
          </a:bodyPr>
          <a:lstStyle/>
          <a:p>
            <a:r>
              <a:rPr lang="en-US" altLang="zh-CN" sz="2400" dirty="0">
                <a:solidFill>
                  <a:schemeClr val="bg1"/>
                </a:solidFill>
                <a:latin typeface="微软雅黑" charset="0"/>
                <a:ea typeface="微软雅黑" charset="0"/>
                <a:cs typeface="+mn-ea"/>
                <a:sym typeface="+mn-lt"/>
              </a:rPr>
              <a:t>01</a:t>
            </a:r>
          </a:p>
        </p:txBody>
      </p:sp>
      <p:sp>
        <p:nvSpPr>
          <p:cNvPr id="8" name="文本框 7"/>
          <p:cNvSpPr txBox="1"/>
          <p:nvPr/>
        </p:nvSpPr>
        <p:spPr>
          <a:xfrm>
            <a:off x="2732336" y="4770006"/>
            <a:ext cx="508473" cy="461665"/>
          </a:xfrm>
          <a:prstGeom prst="rect">
            <a:avLst/>
          </a:prstGeom>
          <a:solidFill>
            <a:srgbClr val="3863C7"/>
          </a:solidFill>
          <a:ln>
            <a:noFill/>
          </a:ln>
        </p:spPr>
        <p:txBody>
          <a:bodyPr wrap="none" rtlCol="0">
            <a:spAutoFit/>
          </a:bodyPr>
          <a:lstStyle/>
          <a:p>
            <a:r>
              <a:rPr lang="en-US" altLang="zh-CN" sz="2400" dirty="0">
                <a:solidFill>
                  <a:schemeClr val="bg1"/>
                </a:solidFill>
                <a:latin typeface="微软雅黑" charset="0"/>
                <a:ea typeface="微软雅黑" charset="0"/>
                <a:cs typeface="+mn-ea"/>
                <a:sym typeface="+mn-lt"/>
              </a:rPr>
              <a:t>02</a:t>
            </a:r>
          </a:p>
        </p:txBody>
      </p:sp>
      <p:sp>
        <p:nvSpPr>
          <p:cNvPr id="9" name="TextBox 105"/>
          <p:cNvSpPr txBox="1">
            <a:spLocks noChangeArrowheads="1"/>
          </p:cNvSpPr>
          <p:nvPr/>
        </p:nvSpPr>
        <p:spPr bwMode="auto">
          <a:xfrm>
            <a:off x="7542955" y="3740740"/>
            <a:ext cx="26468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400" dirty="0">
                <a:solidFill>
                  <a:srgbClr val="3863C7"/>
                </a:solidFill>
                <a:latin typeface="微软雅黑" charset="0"/>
                <a:ea typeface="微软雅黑" charset="0"/>
                <a:cs typeface="+mn-ea"/>
                <a:sym typeface="+mn-lt"/>
              </a:rPr>
              <a:t>请输入您的标题三</a:t>
            </a:r>
          </a:p>
        </p:txBody>
      </p:sp>
      <p:sp>
        <p:nvSpPr>
          <p:cNvPr id="10" name="TextBox 105"/>
          <p:cNvSpPr txBox="1">
            <a:spLocks noChangeArrowheads="1"/>
          </p:cNvSpPr>
          <p:nvPr/>
        </p:nvSpPr>
        <p:spPr bwMode="auto">
          <a:xfrm>
            <a:off x="7542955" y="4770006"/>
            <a:ext cx="264687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2400" dirty="0">
                <a:solidFill>
                  <a:srgbClr val="3863C7"/>
                </a:solidFill>
                <a:latin typeface="微软雅黑" charset="0"/>
                <a:ea typeface="微软雅黑" charset="0"/>
                <a:cs typeface="+mn-ea"/>
                <a:sym typeface="+mn-lt"/>
              </a:rPr>
              <a:t>请输入您的标题四</a:t>
            </a:r>
          </a:p>
        </p:txBody>
      </p:sp>
      <p:sp>
        <p:nvSpPr>
          <p:cNvPr id="11" name="文本框 10"/>
          <p:cNvSpPr txBox="1"/>
          <p:nvPr/>
        </p:nvSpPr>
        <p:spPr>
          <a:xfrm>
            <a:off x="7034482" y="3740740"/>
            <a:ext cx="508473" cy="461665"/>
          </a:xfrm>
          <a:prstGeom prst="rect">
            <a:avLst/>
          </a:prstGeom>
          <a:solidFill>
            <a:srgbClr val="3863C7"/>
          </a:solidFill>
          <a:ln>
            <a:noFill/>
          </a:ln>
        </p:spPr>
        <p:txBody>
          <a:bodyPr wrap="none" rtlCol="0">
            <a:spAutoFit/>
          </a:bodyPr>
          <a:lstStyle/>
          <a:p>
            <a:r>
              <a:rPr lang="en-US" altLang="zh-CN" sz="2400" dirty="0">
                <a:solidFill>
                  <a:schemeClr val="bg1"/>
                </a:solidFill>
                <a:latin typeface="微软雅黑" charset="0"/>
                <a:ea typeface="微软雅黑" charset="0"/>
                <a:cs typeface="+mn-ea"/>
                <a:sym typeface="+mn-lt"/>
              </a:rPr>
              <a:t>03</a:t>
            </a:r>
          </a:p>
        </p:txBody>
      </p:sp>
      <p:sp>
        <p:nvSpPr>
          <p:cNvPr id="12" name="文本框 11"/>
          <p:cNvSpPr txBox="1"/>
          <p:nvPr/>
        </p:nvSpPr>
        <p:spPr>
          <a:xfrm>
            <a:off x="7034482" y="4776838"/>
            <a:ext cx="508473" cy="461665"/>
          </a:xfrm>
          <a:prstGeom prst="rect">
            <a:avLst/>
          </a:prstGeom>
          <a:solidFill>
            <a:srgbClr val="3863C7"/>
          </a:solidFill>
          <a:ln>
            <a:noFill/>
          </a:ln>
        </p:spPr>
        <p:txBody>
          <a:bodyPr wrap="none" rtlCol="0">
            <a:spAutoFit/>
          </a:bodyPr>
          <a:lstStyle/>
          <a:p>
            <a:r>
              <a:rPr lang="en-US" altLang="zh-CN" sz="2400" dirty="0">
                <a:solidFill>
                  <a:schemeClr val="bg1"/>
                </a:solidFill>
                <a:latin typeface="微软雅黑" charset="0"/>
                <a:ea typeface="微软雅黑" charset="0"/>
                <a:cs typeface="+mn-ea"/>
                <a:sym typeface="+mn-lt"/>
              </a:rPr>
              <a:t>04</a:t>
            </a:r>
          </a:p>
        </p:txBody>
      </p:sp>
      <p:cxnSp>
        <p:nvCxnSpPr>
          <p:cNvPr id="14" name="直接连接符 13"/>
          <p:cNvCxnSpPr/>
          <p:nvPr/>
        </p:nvCxnSpPr>
        <p:spPr>
          <a:xfrm flipH="1">
            <a:off x="3937000" y="2336778"/>
            <a:ext cx="1117600" cy="0"/>
          </a:xfrm>
          <a:prstGeom prst="line">
            <a:avLst/>
          </a:prstGeom>
          <a:ln>
            <a:solidFill>
              <a:srgbClr val="3863C7"/>
            </a:solidFill>
            <a:headEnd type="ova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7199780" y="2336778"/>
            <a:ext cx="1117600" cy="0"/>
          </a:xfrm>
          <a:prstGeom prst="line">
            <a:avLst/>
          </a:prstGeom>
          <a:ln>
            <a:solidFill>
              <a:srgbClr val="3863C7"/>
            </a:solidFill>
            <a:headEnd type="ova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left)">
                                      <p:cBhvr>
                                        <p:cTn id="15" dur="500"/>
                                        <p:tgtEl>
                                          <p:spTgt spid="9"/>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wipe(left)">
                                      <p:cBhvr>
                                        <p:cTn id="1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utoUpdateAnimBg="0"/>
      <p:bldP spid="6" grpId="0" autoUpdateAnimBg="0"/>
      <p:bldP spid="9" grpId="0" autoUpdateAnimBg="0"/>
      <p:bldP spid="10"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3863C7"/>
        </a:solid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a:extLst>
              <a:ext uri="{28A0092B-C50C-407E-A947-70E740481C1C}">
                <a14:useLocalDpi xmlns:a14="http://schemas.microsoft.com/office/drawing/2010/main"/>
              </a:ext>
            </a:extLst>
          </a:blip>
          <a:srcRect/>
          <a:stretch>
            <a:fillRect/>
          </a:stretch>
        </p:blipFill>
        <p:spPr>
          <a:xfrm rot="16200000">
            <a:off x="-2572408" y="2813708"/>
            <a:ext cx="6616700" cy="1471884"/>
          </a:xfrm>
          <a:prstGeom prst="rect">
            <a:avLst/>
          </a:prstGeom>
        </p:spPr>
      </p:pic>
      <p:pic>
        <p:nvPicPr>
          <p:cNvPr id="3" name="图片 2"/>
          <p:cNvPicPr>
            <a:picLocks noChangeAspect="1"/>
          </p:cNvPicPr>
          <p:nvPr/>
        </p:nvPicPr>
        <p:blipFill rotWithShape="1">
          <a:blip r:embed="rId3">
            <a:extLst>
              <a:ext uri="{28A0092B-C50C-407E-A947-70E740481C1C}">
                <a14:useLocalDpi xmlns:a14="http://schemas.microsoft.com/office/drawing/2010/main"/>
              </a:ext>
            </a:extLst>
          </a:blip>
          <a:srcRect/>
          <a:stretch>
            <a:fillRect/>
          </a:stretch>
        </p:blipFill>
        <p:spPr>
          <a:xfrm rot="16200000" flipV="1">
            <a:off x="8147708" y="2813708"/>
            <a:ext cx="6616700" cy="1471884"/>
          </a:xfrm>
          <a:prstGeom prst="rect">
            <a:avLst/>
          </a:prstGeom>
        </p:spPr>
      </p:pic>
      <p:sp>
        <p:nvSpPr>
          <p:cNvPr id="4" name="TextBox 105"/>
          <p:cNvSpPr txBox="1">
            <a:spLocks noChangeArrowheads="1"/>
          </p:cNvSpPr>
          <p:nvPr/>
        </p:nvSpPr>
        <p:spPr bwMode="auto">
          <a:xfrm>
            <a:off x="4414434" y="2557467"/>
            <a:ext cx="5059680" cy="874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4800" dirty="0">
                <a:solidFill>
                  <a:schemeClr val="bg1"/>
                </a:solidFill>
                <a:latin typeface="微软雅黑" charset="0"/>
                <a:ea typeface="微软雅黑" charset="0"/>
                <a:cs typeface="+mn-ea"/>
                <a:sym typeface="+mn-lt"/>
              </a:rPr>
              <a:t>请输入您的标题一</a:t>
            </a:r>
          </a:p>
        </p:txBody>
      </p:sp>
      <p:sp>
        <p:nvSpPr>
          <p:cNvPr id="5" name="文本框 4"/>
          <p:cNvSpPr txBox="1"/>
          <p:nvPr/>
        </p:nvSpPr>
        <p:spPr>
          <a:xfrm>
            <a:off x="3068163" y="2690817"/>
            <a:ext cx="1265090" cy="1323439"/>
          </a:xfrm>
          <a:prstGeom prst="rect">
            <a:avLst/>
          </a:prstGeom>
          <a:solidFill>
            <a:schemeClr val="bg1"/>
          </a:solidFill>
          <a:ln>
            <a:noFill/>
          </a:ln>
        </p:spPr>
        <p:txBody>
          <a:bodyPr wrap="none" rtlCol="0">
            <a:spAutoFit/>
          </a:bodyPr>
          <a:lstStyle/>
          <a:p>
            <a:r>
              <a:rPr lang="en-US" altLang="zh-CN" sz="8000" dirty="0">
                <a:solidFill>
                  <a:srgbClr val="3863C7"/>
                </a:solidFill>
                <a:latin typeface="微软雅黑" charset="0"/>
                <a:ea typeface="微软雅黑" charset="0"/>
                <a:cs typeface="+mn-ea"/>
                <a:sym typeface="+mn-lt"/>
              </a:rPr>
              <a:t>01</a:t>
            </a:r>
          </a:p>
        </p:txBody>
      </p:sp>
      <p:sp>
        <p:nvSpPr>
          <p:cNvPr id="6" name="矩形 5"/>
          <p:cNvSpPr/>
          <p:nvPr/>
        </p:nvSpPr>
        <p:spPr>
          <a:xfrm>
            <a:off x="4476330" y="3388464"/>
            <a:ext cx="4187898" cy="705834"/>
          </a:xfrm>
          <a:prstGeom prst="rect">
            <a:avLst/>
          </a:prstGeom>
        </p:spPr>
        <p:txBody>
          <a:bodyPr wrap="square">
            <a:spAutoFit/>
          </a:bodyPr>
          <a:lstStyle/>
          <a:p>
            <a:pPr>
              <a:lnSpc>
                <a:spcPct val="150000"/>
              </a:lnSpc>
            </a:pPr>
            <a:r>
              <a:rPr lang="zh-CN" altLang="en-US" sz="1400" dirty="0">
                <a:solidFill>
                  <a:schemeClr val="bg1"/>
                </a:solidFill>
                <a:latin typeface="微软雅黑" charset="0"/>
                <a:ea typeface="微软雅黑" charset="0"/>
                <a:cs typeface="+mn-ea"/>
                <a:sym typeface="+mn-lt"/>
              </a:rPr>
              <a:t>这里填写文字内容这里填写文字内容这里填写文字内容这里填写文字内容</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3">
            <a:extLst>
              <a:ext uri="{28A0092B-C50C-407E-A947-70E740481C1C}">
                <a14:useLocalDpi xmlns:a14="http://schemas.microsoft.com/office/drawing/2010/main"/>
              </a:ext>
            </a:extLst>
          </a:blip>
          <a:srcRect/>
          <a:stretch>
            <a:fillRect/>
          </a:stretch>
        </p:blipFill>
        <p:spPr>
          <a:xfrm rot="16200000">
            <a:off x="9515618" y="-1813545"/>
            <a:ext cx="1148587" cy="4775678"/>
          </a:xfrm>
          <a:prstGeom prst="rect">
            <a:avLst/>
          </a:prstGeom>
        </p:spPr>
      </p:pic>
      <p:sp>
        <p:nvSpPr>
          <p:cNvPr id="9" name="TextBox 105"/>
          <p:cNvSpPr txBox="1">
            <a:spLocks noChangeArrowheads="1"/>
          </p:cNvSpPr>
          <p:nvPr/>
        </p:nvSpPr>
        <p:spPr bwMode="auto">
          <a:xfrm>
            <a:off x="704592" y="376508"/>
            <a:ext cx="3434080" cy="6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dirty="0">
                <a:solidFill>
                  <a:srgbClr val="3863C7"/>
                </a:solidFill>
                <a:latin typeface="微软雅黑" charset="0"/>
                <a:ea typeface="微软雅黑" charset="0"/>
                <a:cs typeface="+mn-ea"/>
                <a:sym typeface="+mn-lt"/>
              </a:rPr>
              <a:t>请输入您的标题一</a:t>
            </a:r>
          </a:p>
        </p:txBody>
      </p:sp>
      <p:sp>
        <p:nvSpPr>
          <p:cNvPr id="11" name="文本框 10"/>
          <p:cNvSpPr txBox="1"/>
          <p:nvPr/>
        </p:nvSpPr>
        <p:spPr>
          <a:xfrm>
            <a:off x="0" y="397804"/>
            <a:ext cx="617477" cy="584775"/>
          </a:xfrm>
          <a:prstGeom prst="rect">
            <a:avLst/>
          </a:prstGeom>
          <a:solidFill>
            <a:srgbClr val="3863C7"/>
          </a:solidFill>
          <a:ln>
            <a:noFill/>
          </a:ln>
        </p:spPr>
        <p:txBody>
          <a:bodyPr wrap="none" rtlCol="0">
            <a:spAutoFit/>
          </a:bodyPr>
          <a:lstStyle/>
          <a:p>
            <a:r>
              <a:rPr lang="en-US" altLang="zh-CN" sz="3200" dirty="0">
                <a:solidFill>
                  <a:schemeClr val="bg1"/>
                </a:solidFill>
                <a:latin typeface="微软雅黑" charset="0"/>
                <a:ea typeface="微软雅黑" charset="0"/>
                <a:cs typeface="+mn-ea"/>
                <a:sym typeface="+mn-lt"/>
              </a:rPr>
              <a:t>01</a:t>
            </a:r>
          </a:p>
        </p:txBody>
      </p:sp>
      <p:grpSp>
        <p:nvGrpSpPr>
          <p:cNvPr id="6" name="组合 5"/>
          <p:cNvGrpSpPr/>
          <p:nvPr/>
        </p:nvGrpSpPr>
        <p:grpSpPr>
          <a:xfrm>
            <a:off x="0" y="4838700"/>
            <a:ext cx="12192000" cy="2019300"/>
            <a:chOff x="0" y="4838700"/>
            <a:chExt cx="12192000" cy="2019300"/>
          </a:xfrm>
        </p:grpSpPr>
        <p:pic>
          <p:nvPicPr>
            <p:cNvPr id="13" name="图片 12"/>
            <p:cNvPicPr>
              <a:picLocks noChangeAspect="1"/>
            </p:cNvPicPr>
            <p:nvPr/>
          </p:nvPicPr>
          <p:blipFill rotWithShape="1">
            <a:blip r:embed="rId4">
              <a:extLst>
                <a:ext uri="{28A0092B-C50C-407E-A947-70E740481C1C}">
                  <a14:useLocalDpi xmlns:a14="http://schemas.microsoft.com/office/drawing/2010/main"/>
                </a:ext>
              </a:extLst>
            </a:blip>
            <a:srcRect/>
            <a:stretch>
              <a:fillRect/>
            </a:stretch>
          </p:blipFill>
          <p:spPr>
            <a:xfrm>
              <a:off x="0" y="5581650"/>
              <a:ext cx="7212390" cy="1276350"/>
            </a:xfrm>
            <a:prstGeom prst="rect">
              <a:avLst/>
            </a:prstGeom>
          </p:spPr>
        </p:pic>
        <p:pic>
          <p:nvPicPr>
            <p:cNvPr id="14" name="图片 13"/>
            <p:cNvPicPr>
              <a:picLocks noChangeAspect="1"/>
            </p:cNvPicPr>
            <p:nvPr/>
          </p:nvPicPr>
          <p:blipFill rotWithShape="1">
            <a:blip r:embed="rId5">
              <a:extLst>
                <a:ext uri="{28A0092B-C50C-407E-A947-70E740481C1C}">
                  <a14:useLocalDpi xmlns:a14="http://schemas.microsoft.com/office/drawing/2010/main"/>
                </a:ext>
              </a:extLst>
            </a:blip>
            <a:srcRect/>
            <a:stretch>
              <a:fillRect/>
            </a:stretch>
          </p:blipFill>
          <p:spPr>
            <a:xfrm flipH="1">
              <a:off x="6438295" y="5581650"/>
              <a:ext cx="5753705" cy="1276350"/>
            </a:xfrm>
            <a:prstGeom prst="rect">
              <a:avLst/>
            </a:prstGeom>
          </p:spPr>
        </p:pic>
        <p:sp>
          <p:nvSpPr>
            <p:cNvPr id="2" name="矩形 1"/>
            <p:cNvSpPr/>
            <p:nvPr/>
          </p:nvSpPr>
          <p:spPr>
            <a:xfrm>
              <a:off x="0" y="4838700"/>
              <a:ext cx="12192000" cy="2019300"/>
            </a:xfrm>
            <a:prstGeom prst="rect">
              <a:avLst/>
            </a:prstGeom>
            <a:gradFill>
              <a:gsLst>
                <a:gs pos="44000">
                  <a:schemeClr val="bg1"/>
                </a:gs>
                <a:gs pos="84000">
                  <a:srgbClr val="FFFFFF">
                    <a:alpha val="46000"/>
                  </a:srgbClr>
                </a:gs>
                <a:gs pos="10000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charset="0"/>
                <a:ea typeface="微软雅黑" charset="0"/>
              </a:endParaRPr>
            </a:p>
          </p:txBody>
        </p:sp>
      </p:grpSp>
      <p:graphicFrame>
        <p:nvGraphicFramePr>
          <p:cNvPr id="18" name="图表 17"/>
          <p:cNvGraphicFramePr/>
          <p:nvPr/>
        </p:nvGraphicFramePr>
        <p:xfrm>
          <a:off x="-224915" y="1545254"/>
          <a:ext cx="4197350" cy="2798233"/>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9" name="图表 18"/>
          <p:cNvGraphicFramePr/>
          <p:nvPr/>
        </p:nvGraphicFramePr>
        <p:xfrm>
          <a:off x="3835400" y="1545254"/>
          <a:ext cx="4197350" cy="279823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0" name="图表 19"/>
          <p:cNvGraphicFramePr/>
          <p:nvPr/>
        </p:nvGraphicFramePr>
        <p:xfrm>
          <a:off x="7895715" y="1545254"/>
          <a:ext cx="4197350" cy="2798233"/>
        </p:xfrm>
        <a:graphic>
          <a:graphicData uri="http://schemas.openxmlformats.org/drawingml/2006/chart">
            <c:chart xmlns:c="http://schemas.openxmlformats.org/drawingml/2006/chart" xmlns:r="http://schemas.openxmlformats.org/officeDocument/2006/relationships" r:id="rId8"/>
          </a:graphicData>
        </a:graphic>
      </p:graphicFrame>
      <p:sp>
        <p:nvSpPr>
          <p:cNvPr id="21" name="椭圆 20"/>
          <p:cNvSpPr/>
          <p:nvPr/>
        </p:nvSpPr>
        <p:spPr>
          <a:xfrm>
            <a:off x="1035560" y="2108287"/>
            <a:ext cx="1676400" cy="1676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charset="0"/>
              <a:ea typeface="微软雅黑" charset="0"/>
            </a:endParaRPr>
          </a:p>
        </p:txBody>
      </p:sp>
      <p:sp>
        <p:nvSpPr>
          <p:cNvPr id="22" name="椭圆 21"/>
          <p:cNvSpPr/>
          <p:nvPr/>
        </p:nvSpPr>
        <p:spPr>
          <a:xfrm>
            <a:off x="5095875" y="2108287"/>
            <a:ext cx="1676400" cy="1676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charset="0"/>
              <a:ea typeface="微软雅黑" charset="0"/>
            </a:endParaRPr>
          </a:p>
        </p:txBody>
      </p:sp>
      <p:sp>
        <p:nvSpPr>
          <p:cNvPr id="23" name="椭圆 22"/>
          <p:cNvSpPr/>
          <p:nvPr/>
        </p:nvSpPr>
        <p:spPr>
          <a:xfrm>
            <a:off x="9156190" y="2108288"/>
            <a:ext cx="1676400" cy="1676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charset="0"/>
              <a:ea typeface="微软雅黑" charset="0"/>
            </a:endParaRPr>
          </a:p>
        </p:txBody>
      </p:sp>
      <p:sp>
        <p:nvSpPr>
          <p:cNvPr id="24" name="Content Placeholder 2"/>
          <p:cNvSpPr txBox="1"/>
          <p:nvPr/>
        </p:nvSpPr>
        <p:spPr>
          <a:xfrm>
            <a:off x="1100902" y="4789118"/>
            <a:ext cx="2106321"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latin typeface="微软雅黑" charset="0"/>
                <a:ea typeface="微软雅黑" charset="0"/>
                <a:cs typeface="+mn-ea"/>
                <a:sym typeface="+mn-lt"/>
              </a:rPr>
              <a:t>请在这里添加文字内容请在这里添加文字内容请在这里添加文字内容请在这里添加文字内容</a:t>
            </a:r>
          </a:p>
        </p:txBody>
      </p:sp>
      <p:sp>
        <p:nvSpPr>
          <p:cNvPr id="25" name="Title 13"/>
          <p:cNvSpPr txBox="1"/>
          <p:nvPr/>
        </p:nvSpPr>
        <p:spPr>
          <a:xfrm>
            <a:off x="1088010" y="4374235"/>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微软雅黑" charset="0"/>
                <a:ea typeface="微软雅黑" charset="0"/>
                <a:cs typeface="+mn-ea"/>
                <a:sym typeface="+mn-lt"/>
              </a:rPr>
              <a:t>添加文字标题</a:t>
            </a:r>
          </a:p>
        </p:txBody>
      </p:sp>
      <p:sp>
        <p:nvSpPr>
          <p:cNvPr id="26" name="Oval 6"/>
          <p:cNvSpPr/>
          <p:nvPr/>
        </p:nvSpPr>
        <p:spPr>
          <a:xfrm>
            <a:off x="612415" y="4508744"/>
            <a:ext cx="475253" cy="475253"/>
          </a:xfrm>
          <a:prstGeom prst="ellipse">
            <a:avLst/>
          </a:prstGeom>
          <a:solidFill>
            <a:schemeClr val="accent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a:ln>
                <a:noFill/>
              </a:ln>
              <a:solidFill>
                <a:prstClr val="white"/>
              </a:solidFill>
              <a:effectLst/>
              <a:uLnTx/>
              <a:uFillTx/>
              <a:latin typeface="微软雅黑" charset="0"/>
              <a:ea typeface="微软雅黑" charset="0"/>
              <a:cs typeface="+mn-ea"/>
              <a:sym typeface="+mn-lt"/>
            </a:endParaRPr>
          </a:p>
        </p:txBody>
      </p:sp>
      <p:sp>
        <p:nvSpPr>
          <p:cNvPr id="27" name="Freeform 35"/>
          <p:cNvSpPr/>
          <p:nvPr/>
        </p:nvSpPr>
        <p:spPr bwMode="auto">
          <a:xfrm>
            <a:off x="755172" y="4640377"/>
            <a:ext cx="189738" cy="196776"/>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ysClr val="window" lastClr="FFFFFF"/>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a:ln>
                <a:noFill/>
              </a:ln>
              <a:solidFill>
                <a:srgbClr val="5C5C5C"/>
              </a:solidFill>
              <a:effectLst/>
              <a:uLnTx/>
              <a:uFillTx/>
              <a:latin typeface="微软雅黑" charset="0"/>
              <a:ea typeface="微软雅黑" charset="0"/>
              <a:cs typeface="+mn-ea"/>
              <a:sym typeface="+mn-lt"/>
            </a:endParaRPr>
          </a:p>
        </p:txBody>
      </p:sp>
      <p:sp>
        <p:nvSpPr>
          <p:cNvPr id="28" name="Content Placeholder 2"/>
          <p:cNvSpPr txBox="1"/>
          <p:nvPr/>
        </p:nvSpPr>
        <p:spPr>
          <a:xfrm>
            <a:off x="5141500" y="4789118"/>
            <a:ext cx="2106321"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latin typeface="微软雅黑" charset="0"/>
                <a:ea typeface="微软雅黑" charset="0"/>
                <a:cs typeface="+mn-ea"/>
                <a:sym typeface="+mn-lt"/>
              </a:rPr>
              <a:t>请在这里添加文字内容请在这里添加文字内容请在这里添加文字内容请在这里添加文字内容</a:t>
            </a:r>
          </a:p>
        </p:txBody>
      </p:sp>
      <p:sp>
        <p:nvSpPr>
          <p:cNvPr id="29" name="Title 13"/>
          <p:cNvSpPr txBox="1"/>
          <p:nvPr/>
        </p:nvSpPr>
        <p:spPr>
          <a:xfrm>
            <a:off x="5128608" y="4374235"/>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微软雅黑" charset="0"/>
                <a:ea typeface="微软雅黑" charset="0"/>
                <a:cs typeface="+mn-ea"/>
                <a:sym typeface="+mn-lt"/>
              </a:rPr>
              <a:t>添加文字标题</a:t>
            </a:r>
          </a:p>
        </p:txBody>
      </p:sp>
      <p:sp>
        <p:nvSpPr>
          <p:cNvPr id="30" name="Oval 6"/>
          <p:cNvSpPr/>
          <p:nvPr/>
        </p:nvSpPr>
        <p:spPr>
          <a:xfrm>
            <a:off x="4653013" y="4508744"/>
            <a:ext cx="475253" cy="475253"/>
          </a:xfrm>
          <a:prstGeom prst="ellipse">
            <a:avLst/>
          </a:prstGeom>
          <a:solidFill>
            <a:schemeClr val="accent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a:ln>
                <a:noFill/>
              </a:ln>
              <a:solidFill>
                <a:prstClr val="white"/>
              </a:solidFill>
              <a:effectLst/>
              <a:uLnTx/>
              <a:uFillTx/>
              <a:latin typeface="微软雅黑" charset="0"/>
              <a:ea typeface="微软雅黑" charset="0"/>
              <a:cs typeface="+mn-ea"/>
              <a:sym typeface="+mn-lt"/>
            </a:endParaRPr>
          </a:p>
        </p:txBody>
      </p:sp>
      <p:sp>
        <p:nvSpPr>
          <p:cNvPr id="31" name="Freeform 35"/>
          <p:cNvSpPr/>
          <p:nvPr/>
        </p:nvSpPr>
        <p:spPr bwMode="auto">
          <a:xfrm>
            <a:off x="4795770" y="4640377"/>
            <a:ext cx="189738" cy="196776"/>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ysClr val="window" lastClr="FFFFFF"/>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a:ln>
                <a:noFill/>
              </a:ln>
              <a:solidFill>
                <a:srgbClr val="5C5C5C"/>
              </a:solidFill>
              <a:effectLst/>
              <a:uLnTx/>
              <a:uFillTx/>
              <a:latin typeface="微软雅黑" charset="0"/>
              <a:ea typeface="微软雅黑" charset="0"/>
              <a:cs typeface="+mn-ea"/>
              <a:sym typeface="+mn-lt"/>
            </a:endParaRPr>
          </a:p>
        </p:txBody>
      </p:sp>
      <p:sp>
        <p:nvSpPr>
          <p:cNvPr id="32" name="Content Placeholder 2"/>
          <p:cNvSpPr txBox="1"/>
          <p:nvPr/>
        </p:nvSpPr>
        <p:spPr>
          <a:xfrm>
            <a:off x="9197000" y="4789118"/>
            <a:ext cx="2106321"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latin typeface="微软雅黑" charset="0"/>
                <a:ea typeface="微软雅黑" charset="0"/>
                <a:cs typeface="+mn-ea"/>
                <a:sym typeface="+mn-lt"/>
              </a:rPr>
              <a:t>请在这里添加文字内容请在这里添加文字内容请在这里添加文字内容请在这里添加文字内容</a:t>
            </a:r>
          </a:p>
        </p:txBody>
      </p:sp>
      <p:sp>
        <p:nvSpPr>
          <p:cNvPr id="33" name="Oval 6"/>
          <p:cNvSpPr/>
          <p:nvPr/>
        </p:nvSpPr>
        <p:spPr>
          <a:xfrm>
            <a:off x="8708513" y="4508744"/>
            <a:ext cx="475253" cy="475253"/>
          </a:xfrm>
          <a:prstGeom prst="ellipse">
            <a:avLst/>
          </a:prstGeom>
          <a:solidFill>
            <a:schemeClr val="accent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a:ln>
                <a:noFill/>
              </a:ln>
              <a:solidFill>
                <a:prstClr val="white"/>
              </a:solidFill>
              <a:effectLst/>
              <a:uLnTx/>
              <a:uFillTx/>
              <a:latin typeface="微软雅黑" charset="0"/>
              <a:ea typeface="微软雅黑" charset="0"/>
              <a:cs typeface="+mn-ea"/>
              <a:sym typeface="+mn-lt"/>
            </a:endParaRPr>
          </a:p>
        </p:txBody>
      </p:sp>
      <p:sp>
        <p:nvSpPr>
          <p:cNvPr id="34" name="Freeform 35"/>
          <p:cNvSpPr/>
          <p:nvPr/>
        </p:nvSpPr>
        <p:spPr bwMode="auto">
          <a:xfrm>
            <a:off x="8851270" y="4640377"/>
            <a:ext cx="189738" cy="196776"/>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ysClr val="window" lastClr="FFFFFF"/>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a:ln>
                <a:noFill/>
              </a:ln>
              <a:solidFill>
                <a:srgbClr val="5C5C5C"/>
              </a:solidFill>
              <a:effectLst/>
              <a:uLnTx/>
              <a:uFillTx/>
              <a:latin typeface="微软雅黑" charset="0"/>
              <a:ea typeface="微软雅黑" charset="0"/>
              <a:cs typeface="+mn-ea"/>
              <a:sym typeface="+mn-lt"/>
            </a:endParaRPr>
          </a:p>
        </p:txBody>
      </p:sp>
      <p:sp>
        <p:nvSpPr>
          <p:cNvPr id="35" name="文本框 34"/>
          <p:cNvSpPr txBox="1"/>
          <p:nvPr/>
        </p:nvSpPr>
        <p:spPr>
          <a:xfrm>
            <a:off x="1260141" y="2559649"/>
            <a:ext cx="1314784" cy="769441"/>
          </a:xfrm>
          <a:prstGeom prst="rect">
            <a:avLst/>
          </a:prstGeom>
          <a:noFill/>
        </p:spPr>
        <p:txBody>
          <a:bodyPr wrap="none" rtlCol="0">
            <a:spAutoFit/>
          </a:bodyPr>
          <a:lstStyle/>
          <a:p>
            <a:r>
              <a:rPr lang="en-US" altLang="zh-CN" sz="4400" b="1" dirty="0">
                <a:solidFill>
                  <a:schemeClr val="accent1"/>
                </a:solidFill>
                <a:latin typeface="微软雅黑" charset="0"/>
                <a:ea typeface="微软雅黑" charset="0"/>
              </a:rPr>
              <a:t>90%</a:t>
            </a:r>
          </a:p>
        </p:txBody>
      </p:sp>
      <p:sp>
        <p:nvSpPr>
          <p:cNvPr id="36" name="文本框 35"/>
          <p:cNvSpPr txBox="1"/>
          <p:nvPr/>
        </p:nvSpPr>
        <p:spPr>
          <a:xfrm>
            <a:off x="5276683" y="2559649"/>
            <a:ext cx="1314784" cy="769441"/>
          </a:xfrm>
          <a:prstGeom prst="rect">
            <a:avLst/>
          </a:prstGeom>
          <a:noFill/>
        </p:spPr>
        <p:txBody>
          <a:bodyPr wrap="none" rtlCol="0">
            <a:spAutoFit/>
          </a:bodyPr>
          <a:lstStyle/>
          <a:p>
            <a:r>
              <a:rPr lang="en-US" altLang="zh-CN" sz="4400" b="1" dirty="0">
                <a:solidFill>
                  <a:schemeClr val="accent1"/>
                </a:solidFill>
                <a:latin typeface="微软雅黑" charset="0"/>
                <a:ea typeface="微软雅黑" charset="0"/>
              </a:rPr>
              <a:t>90%</a:t>
            </a:r>
          </a:p>
        </p:txBody>
      </p:sp>
      <p:sp>
        <p:nvSpPr>
          <p:cNvPr id="37" name="文本框 36"/>
          <p:cNvSpPr txBox="1"/>
          <p:nvPr/>
        </p:nvSpPr>
        <p:spPr>
          <a:xfrm>
            <a:off x="9336998" y="2559649"/>
            <a:ext cx="1314784" cy="769441"/>
          </a:xfrm>
          <a:prstGeom prst="rect">
            <a:avLst/>
          </a:prstGeom>
          <a:noFill/>
        </p:spPr>
        <p:txBody>
          <a:bodyPr wrap="none" rtlCol="0">
            <a:spAutoFit/>
          </a:bodyPr>
          <a:lstStyle/>
          <a:p>
            <a:r>
              <a:rPr lang="en-US" altLang="zh-CN" sz="4400" b="1" dirty="0">
                <a:solidFill>
                  <a:schemeClr val="accent1"/>
                </a:solidFill>
                <a:latin typeface="微软雅黑" charset="0"/>
                <a:ea typeface="微软雅黑" charset="0"/>
              </a:rPr>
              <a:t>90%</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26"/>
                                        </p:tgtEl>
                                        <p:attrNameLst>
                                          <p:attrName>style.visibility</p:attrName>
                                        </p:attrNameLst>
                                      </p:cBhvr>
                                      <p:to>
                                        <p:strVal val="visible"/>
                                      </p:to>
                                    </p:set>
                                    <p:anim calcmode="lin" valueType="num">
                                      <p:cBhvr>
                                        <p:cTn id="11" dur="500" fill="hold"/>
                                        <p:tgtEl>
                                          <p:spTgt spid="26"/>
                                        </p:tgtEl>
                                        <p:attrNameLst>
                                          <p:attrName>ppt_w</p:attrName>
                                        </p:attrNameLst>
                                      </p:cBhvr>
                                      <p:tavLst>
                                        <p:tav tm="0">
                                          <p:val>
                                            <p:fltVal val="0"/>
                                          </p:val>
                                        </p:tav>
                                        <p:tav tm="100000">
                                          <p:val>
                                            <p:strVal val="#ppt_w"/>
                                          </p:val>
                                        </p:tav>
                                      </p:tavLst>
                                    </p:anim>
                                    <p:anim calcmode="lin" valueType="num">
                                      <p:cBhvr>
                                        <p:cTn id="12" dur="500" fill="hold"/>
                                        <p:tgtEl>
                                          <p:spTgt spid="26"/>
                                        </p:tgtEl>
                                        <p:attrNameLst>
                                          <p:attrName>ppt_h</p:attrName>
                                        </p:attrNameLst>
                                      </p:cBhvr>
                                      <p:tavLst>
                                        <p:tav tm="0">
                                          <p:val>
                                            <p:fltVal val="0"/>
                                          </p:val>
                                        </p:tav>
                                        <p:tav tm="100000">
                                          <p:val>
                                            <p:strVal val="#ppt_h"/>
                                          </p:val>
                                        </p:tav>
                                      </p:tavLst>
                                    </p:anim>
                                    <p:animEffect transition="in" filter="fade">
                                      <p:cBhvr>
                                        <p:cTn id="13" dur="500"/>
                                        <p:tgtEl>
                                          <p:spTgt spid="26"/>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fade">
                                      <p:cBhvr>
                                        <p:cTn id="17" dur="500"/>
                                        <p:tgtEl>
                                          <p:spTgt spid="25"/>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fade">
                                      <p:cBhvr>
                                        <p:cTn id="21" dur="500"/>
                                        <p:tgtEl>
                                          <p:spTgt spid="24"/>
                                        </p:tgtEl>
                                      </p:cBhvr>
                                    </p:animEffect>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30"/>
                                        </p:tgtEl>
                                        <p:attrNameLst>
                                          <p:attrName>style.visibility</p:attrName>
                                        </p:attrNameLst>
                                      </p:cBhvr>
                                      <p:to>
                                        <p:strVal val="visible"/>
                                      </p:to>
                                    </p:set>
                                    <p:anim calcmode="lin" valueType="num">
                                      <p:cBhvr>
                                        <p:cTn id="25" dur="500" fill="hold"/>
                                        <p:tgtEl>
                                          <p:spTgt spid="30"/>
                                        </p:tgtEl>
                                        <p:attrNameLst>
                                          <p:attrName>ppt_w</p:attrName>
                                        </p:attrNameLst>
                                      </p:cBhvr>
                                      <p:tavLst>
                                        <p:tav tm="0">
                                          <p:val>
                                            <p:fltVal val="0"/>
                                          </p:val>
                                        </p:tav>
                                        <p:tav tm="100000">
                                          <p:val>
                                            <p:strVal val="#ppt_w"/>
                                          </p:val>
                                        </p:tav>
                                      </p:tavLst>
                                    </p:anim>
                                    <p:anim calcmode="lin" valueType="num">
                                      <p:cBhvr>
                                        <p:cTn id="26" dur="500" fill="hold"/>
                                        <p:tgtEl>
                                          <p:spTgt spid="30"/>
                                        </p:tgtEl>
                                        <p:attrNameLst>
                                          <p:attrName>ppt_h</p:attrName>
                                        </p:attrNameLst>
                                      </p:cBhvr>
                                      <p:tavLst>
                                        <p:tav tm="0">
                                          <p:val>
                                            <p:fltVal val="0"/>
                                          </p:val>
                                        </p:tav>
                                        <p:tav tm="100000">
                                          <p:val>
                                            <p:strVal val="#ppt_h"/>
                                          </p:val>
                                        </p:tav>
                                      </p:tavLst>
                                    </p:anim>
                                    <p:animEffect transition="in" filter="fade">
                                      <p:cBhvr>
                                        <p:cTn id="27" dur="500"/>
                                        <p:tgtEl>
                                          <p:spTgt spid="30"/>
                                        </p:tgtEl>
                                      </p:cBhvr>
                                    </p:animEffect>
                                  </p:childTnLst>
                                </p:cTn>
                              </p:par>
                            </p:childTnLst>
                          </p:cTn>
                        </p:par>
                        <p:par>
                          <p:cTn id="28" fill="hold">
                            <p:stCondLst>
                              <p:cond delay="2500"/>
                            </p:stCondLst>
                            <p:childTnLst>
                              <p:par>
                                <p:cTn id="29" presetID="10" presetClass="entr" presetSubtype="0" fill="hold" grpId="0" nodeType="after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fade">
                                      <p:cBhvr>
                                        <p:cTn id="31" dur="500"/>
                                        <p:tgtEl>
                                          <p:spTgt spid="29"/>
                                        </p:tgtEl>
                                      </p:cBhvr>
                                    </p:animEffect>
                                  </p:childTnLst>
                                </p:cTn>
                              </p:par>
                            </p:childTnLst>
                          </p:cTn>
                        </p:par>
                        <p:par>
                          <p:cTn id="32" fill="hold">
                            <p:stCondLst>
                              <p:cond delay="3000"/>
                            </p:stCondLst>
                            <p:childTnLst>
                              <p:par>
                                <p:cTn id="33" presetID="10" presetClass="entr" presetSubtype="0" fill="hold" grpId="0" nodeType="afterEffect">
                                  <p:stCondLst>
                                    <p:cond delay="0"/>
                                  </p:stCondLst>
                                  <p:childTnLst>
                                    <p:set>
                                      <p:cBhvr>
                                        <p:cTn id="34" dur="1" fill="hold">
                                          <p:stCondLst>
                                            <p:cond delay="0"/>
                                          </p:stCondLst>
                                        </p:cTn>
                                        <p:tgtEl>
                                          <p:spTgt spid="28"/>
                                        </p:tgtEl>
                                        <p:attrNameLst>
                                          <p:attrName>style.visibility</p:attrName>
                                        </p:attrNameLst>
                                      </p:cBhvr>
                                      <p:to>
                                        <p:strVal val="visible"/>
                                      </p:to>
                                    </p:set>
                                    <p:animEffect transition="in" filter="fade">
                                      <p:cBhvr>
                                        <p:cTn id="35" dur="500"/>
                                        <p:tgtEl>
                                          <p:spTgt spid="28"/>
                                        </p:tgtEl>
                                      </p:cBhvr>
                                    </p:animEffect>
                                  </p:childTnLst>
                                </p:cTn>
                              </p:par>
                            </p:childTnLst>
                          </p:cTn>
                        </p:par>
                        <p:par>
                          <p:cTn id="36" fill="hold">
                            <p:stCondLst>
                              <p:cond delay="3500"/>
                            </p:stCondLst>
                            <p:childTnLst>
                              <p:par>
                                <p:cTn id="37" presetID="53" presetClass="entr" presetSubtype="16" fill="hold" grpId="0" nodeType="afterEffect">
                                  <p:stCondLst>
                                    <p:cond delay="0"/>
                                  </p:stCondLst>
                                  <p:childTnLst>
                                    <p:set>
                                      <p:cBhvr>
                                        <p:cTn id="38" dur="1" fill="hold">
                                          <p:stCondLst>
                                            <p:cond delay="0"/>
                                          </p:stCondLst>
                                        </p:cTn>
                                        <p:tgtEl>
                                          <p:spTgt spid="33"/>
                                        </p:tgtEl>
                                        <p:attrNameLst>
                                          <p:attrName>style.visibility</p:attrName>
                                        </p:attrNameLst>
                                      </p:cBhvr>
                                      <p:to>
                                        <p:strVal val="visible"/>
                                      </p:to>
                                    </p:set>
                                    <p:anim calcmode="lin" valueType="num">
                                      <p:cBhvr>
                                        <p:cTn id="39" dur="500" fill="hold"/>
                                        <p:tgtEl>
                                          <p:spTgt spid="33"/>
                                        </p:tgtEl>
                                        <p:attrNameLst>
                                          <p:attrName>ppt_w</p:attrName>
                                        </p:attrNameLst>
                                      </p:cBhvr>
                                      <p:tavLst>
                                        <p:tav tm="0">
                                          <p:val>
                                            <p:fltVal val="0"/>
                                          </p:val>
                                        </p:tav>
                                        <p:tav tm="100000">
                                          <p:val>
                                            <p:strVal val="#ppt_w"/>
                                          </p:val>
                                        </p:tav>
                                      </p:tavLst>
                                    </p:anim>
                                    <p:anim calcmode="lin" valueType="num">
                                      <p:cBhvr>
                                        <p:cTn id="40" dur="500" fill="hold"/>
                                        <p:tgtEl>
                                          <p:spTgt spid="33"/>
                                        </p:tgtEl>
                                        <p:attrNameLst>
                                          <p:attrName>ppt_h</p:attrName>
                                        </p:attrNameLst>
                                      </p:cBhvr>
                                      <p:tavLst>
                                        <p:tav tm="0">
                                          <p:val>
                                            <p:fltVal val="0"/>
                                          </p:val>
                                        </p:tav>
                                        <p:tav tm="100000">
                                          <p:val>
                                            <p:strVal val="#ppt_h"/>
                                          </p:val>
                                        </p:tav>
                                      </p:tavLst>
                                    </p:anim>
                                    <p:animEffect transition="in" filter="fade">
                                      <p:cBhvr>
                                        <p:cTn id="41" dur="500"/>
                                        <p:tgtEl>
                                          <p:spTgt spid="33"/>
                                        </p:tgtEl>
                                      </p:cBhvr>
                                    </p:animEffect>
                                  </p:childTnLst>
                                </p:cTn>
                              </p:par>
                            </p:childTnLst>
                          </p:cTn>
                        </p:par>
                        <p:par>
                          <p:cTn id="42" fill="hold">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32"/>
                                        </p:tgtEl>
                                        <p:attrNameLst>
                                          <p:attrName>style.visibility</p:attrName>
                                        </p:attrNameLst>
                                      </p:cBhvr>
                                      <p:to>
                                        <p:strVal val="visible"/>
                                      </p:to>
                                    </p:set>
                                    <p:animEffect transition="in" filter="fade">
                                      <p:cBhvr>
                                        <p:cTn id="45"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utoUpdateAnimBg="0"/>
      <p:bldP spid="24" grpId="0"/>
      <p:bldP spid="25" grpId="0"/>
      <p:bldP spid="26" grpId="0" animBg="1"/>
      <p:bldP spid="28" grpId="0"/>
      <p:bldP spid="29" grpId="0"/>
      <p:bldP spid="30" grpId="0" animBg="1"/>
      <p:bldP spid="32" grpId="0"/>
      <p:bldP spid="3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3">
            <a:extLst>
              <a:ext uri="{28A0092B-C50C-407E-A947-70E740481C1C}">
                <a14:useLocalDpi xmlns:a14="http://schemas.microsoft.com/office/drawing/2010/main"/>
              </a:ext>
            </a:extLst>
          </a:blip>
          <a:srcRect/>
          <a:stretch>
            <a:fillRect/>
          </a:stretch>
        </p:blipFill>
        <p:spPr>
          <a:xfrm rot="16200000">
            <a:off x="9515618" y="-1813545"/>
            <a:ext cx="1148587" cy="4775678"/>
          </a:xfrm>
          <a:prstGeom prst="rect">
            <a:avLst/>
          </a:prstGeom>
        </p:spPr>
      </p:pic>
      <p:sp>
        <p:nvSpPr>
          <p:cNvPr id="9" name="TextBox 105"/>
          <p:cNvSpPr txBox="1">
            <a:spLocks noChangeArrowheads="1"/>
          </p:cNvSpPr>
          <p:nvPr/>
        </p:nvSpPr>
        <p:spPr bwMode="auto">
          <a:xfrm>
            <a:off x="704592" y="376508"/>
            <a:ext cx="3434080" cy="6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dirty="0">
                <a:solidFill>
                  <a:srgbClr val="3863C7"/>
                </a:solidFill>
                <a:latin typeface="微软雅黑" charset="0"/>
                <a:ea typeface="微软雅黑" charset="0"/>
                <a:cs typeface="+mn-ea"/>
                <a:sym typeface="+mn-lt"/>
              </a:rPr>
              <a:t>请输入您的标题一</a:t>
            </a:r>
          </a:p>
        </p:txBody>
      </p:sp>
      <p:sp>
        <p:nvSpPr>
          <p:cNvPr id="11" name="文本框 10"/>
          <p:cNvSpPr txBox="1"/>
          <p:nvPr/>
        </p:nvSpPr>
        <p:spPr>
          <a:xfrm>
            <a:off x="0" y="397804"/>
            <a:ext cx="617477" cy="584775"/>
          </a:xfrm>
          <a:prstGeom prst="rect">
            <a:avLst/>
          </a:prstGeom>
          <a:solidFill>
            <a:srgbClr val="3863C7"/>
          </a:solidFill>
          <a:ln>
            <a:noFill/>
          </a:ln>
        </p:spPr>
        <p:txBody>
          <a:bodyPr wrap="none" rtlCol="0">
            <a:spAutoFit/>
          </a:bodyPr>
          <a:lstStyle/>
          <a:p>
            <a:r>
              <a:rPr lang="en-US" altLang="zh-CN" sz="3200" dirty="0">
                <a:solidFill>
                  <a:schemeClr val="bg1"/>
                </a:solidFill>
                <a:latin typeface="微软雅黑" charset="0"/>
                <a:ea typeface="微软雅黑" charset="0"/>
                <a:cs typeface="+mn-ea"/>
                <a:sym typeface="+mn-lt"/>
              </a:rPr>
              <a:t>01</a:t>
            </a:r>
          </a:p>
        </p:txBody>
      </p:sp>
      <p:grpSp>
        <p:nvGrpSpPr>
          <p:cNvPr id="6" name="组合 5"/>
          <p:cNvGrpSpPr/>
          <p:nvPr/>
        </p:nvGrpSpPr>
        <p:grpSpPr>
          <a:xfrm>
            <a:off x="0" y="4838700"/>
            <a:ext cx="12192000" cy="2019300"/>
            <a:chOff x="0" y="4838700"/>
            <a:chExt cx="12192000" cy="2019300"/>
          </a:xfrm>
        </p:grpSpPr>
        <p:pic>
          <p:nvPicPr>
            <p:cNvPr id="13" name="图片 12"/>
            <p:cNvPicPr>
              <a:picLocks noChangeAspect="1"/>
            </p:cNvPicPr>
            <p:nvPr/>
          </p:nvPicPr>
          <p:blipFill rotWithShape="1">
            <a:blip r:embed="rId4">
              <a:extLst>
                <a:ext uri="{28A0092B-C50C-407E-A947-70E740481C1C}">
                  <a14:useLocalDpi xmlns:a14="http://schemas.microsoft.com/office/drawing/2010/main"/>
                </a:ext>
              </a:extLst>
            </a:blip>
            <a:srcRect/>
            <a:stretch>
              <a:fillRect/>
            </a:stretch>
          </p:blipFill>
          <p:spPr>
            <a:xfrm>
              <a:off x="0" y="5581650"/>
              <a:ext cx="7212390" cy="1276350"/>
            </a:xfrm>
            <a:prstGeom prst="rect">
              <a:avLst/>
            </a:prstGeom>
          </p:spPr>
        </p:pic>
        <p:pic>
          <p:nvPicPr>
            <p:cNvPr id="14" name="图片 13"/>
            <p:cNvPicPr>
              <a:picLocks noChangeAspect="1"/>
            </p:cNvPicPr>
            <p:nvPr/>
          </p:nvPicPr>
          <p:blipFill rotWithShape="1">
            <a:blip r:embed="rId5">
              <a:extLst>
                <a:ext uri="{28A0092B-C50C-407E-A947-70E740481C1C}">
                  <a14:useLocalDpi xmlns:a14="http://schemas.microsoft.com/office/drawing/2010/main"/>
                </a:ext>
              </a:extLst>
            </a:blip>
            <a:srcRect/>
            <a:stretch>
              <a:fillRect/>
            </a:stretch>
          </p:blipFill>
          <p:spPr>
            <a:xfrm flipH="1">
              <a:off x="6438295" y="5581650"/>
              <a:ext cx="5753705" cy="1276350"/>
            </a:xfrm>
            <a:prstGeom prst="rect">
              <a:avLst/>
            </a:prstGeom>
          </p:spPr>
        </p:pic>
        <p:sp>
          <p:nvSpPr>
            <p:cNvPr id="2" name="矩形 1"/>
            <p:cNvSpPr/>
            <p:nvPr/>
          </p:nvSpPr>
          <p:spPr>
            <a:xfrm>
              <a:off x="0" y="4838700"/>
              <a:ext cx="12192000" cy="2019300"/>
            </a:xfrm>
            <a:prstGeom prst="rect">
              <a:avLst/>
            </a:prstGeom>
            <a:gradFill>
              <a:gsLst>
                <a:gs pos="44000">
                  <a:schemeClr val="bg1"/>
                </a:gs>
                <a:gs pos="84000">
                  <a:srgbClr val="FFFFFF">
                    <a:alpha val="46000"/>
                  </a:srgbClr>
                </a:gs>
                <a:gs pos="10000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charset="0"/>
                <a:ea typeface="微软雅黑" charset="0"/>
              </a:endParaRPr>
            </a:p>
          </p:txBody>
        </p:sp>
      </p:grpSp>
      <p:graphicFrame>
        <p:nvGraphicFramePr>
          <p:cNvPr id="10" name="图表 9"/>
          <p:cNvGraphicFramePr/>
          <p:nvPr/>
        </p:nvGraphicFramePr>
        <p:xfrm>
          <a:off x="-174500" y="1344681"/>
          <a:ext cx="8195416" cy="5418667"/>
        </p:xfrm>
        <a:graphic>
          <a:graphicData uri="http://schemas.openxmlformats.org/drawingml/2006/chart">
            <c:chart xmlns:c="http://schemas.openxmlformats.org/drawingml/2006/chart" xmlns:r="http://schemas.openxmlformats.org/officeDocument/2006/relationships" r:id="rId6"/>
          </a:graphicData>
        </a:graphic>
      </p:graphicFrame>
      <p:grpSp>
        <p:nvGrpSpPr>
          <p:cNvPr id="12" name="Group 1"/>
          <p:cNvGrpSpPr/>
          <p:nvPr/>
        </p:nvGrpSpPr>
        <p:grpSpPr>
          <a:xfrm>
            <a:off x="7456198" y="3377375"/>
            <a:ext cx="475253" cy="475253"/>
            <a:chOff x="4731584" y="1650175"/>
            <a:chExt cx="475253" cy="475253"/>
          </a:xfrm>
        </p:grpSpPr>
        <p:sp>
          <p:nvSpPr>
            <p:cNvPr id="15" name="Oval 28"/>
            <p:cNvSpPr/>
            <p:nvPr/>
          </p:nvSpPr>
          <p:spPr>
            <a:xfrm>
              <a:off x="4731584" y="1650175"/>
              <a:ext cx="475253" cy="475253"/>
            </a:xfrm>
            <a:prstGeom prst="ellipse">
              <a:avLst/>
            </a:prstGeom>
            <a:solidFill>
              <a:schemeClr val="accent2"/>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a:ln>
                  <a:noFill/>
                </a:ln>
                <a:solidFill>
                  <a:prstClr val="white"/>
                </a:solidFill>
                <a:effectLst/>
                <a:uLnTx/>
                <a:uFillTx/>
                <a:latin typeface="微软雅黑" charset="0"/>
                <a:ea typeface="微软雅黑" charset="0"/>
                <a:cs typeface="+mn-ea"/>
                <a:sym typeface="+mn-lt"/>
              </a:endParaRPr>
            </a:p>
          </p:txBody>
        </p:sp>
        <p:sp>
          <p:nvSpPr>
            <p:cNvPr id="16" name="Freeform 36"/>
            <p:cNvSpPr/>
            <p:nvPr/>
          </p:nvSpPr>
          <p:spPr bwMode="auto">
            <a:xfrm>
              <a:off x="4874354" y="1781808"/>
              <a:ext cx="189738" cy="196776"/>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ysClr val="window" lastClr="FFFFFF"/>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a:ln>
                  <a:noFill/>
                </a:ln>
                <a:solidFill>
                  <a:srgbClr val="5C5C5C"/>
                </a:solidFill>
                <a:effectLst/>
                <a:uLnTx/>
                <a:uFillTx/>
                <a:latin typeface="微软雅黑" charset="0"/>
                <a:ea typeface="微软雅黑" charset="0"/>
                <a:cs typeface="+mn-ea"/>
                <a:sym typeface="+mn-lt"/>
              </a:endParaRPr>
            </a:p>
          </p:txBody>
        </p:sp>
      </p:grpSp>
      <p:grpSp>
        <p:nvGrpSpPr>
          <p:cNvPr id="17" name="Group 3"/>
          <p:cNvGrpSpPr/>
          <p:nvPr/>
        </p:nvGrpSpPr>
        <p:grpSpPr>
          <a:xfrm>
            <a:off x="7456210" y="4941197"/>
            <a:ext cx="475254" cy="475254"/>
            <a:chOff x="4731596" y="3213997"/>
            <a:chExt cx="475254" cy="475254"/>
          </a:xfrm>
        </p:grpSpPr>
        <p:sp>
          <p:nvSpPr>
            <p:cNvPr id="18" name="Oval 33"/>
            <p:cNvSpPr/>
            <p:nvPr/>
          </p:nvSpPr>
          <p:spPr>
            <a:xfrm>
              <a:off x="4731596" y="3213997"/>
              <a:ext cx="475254" cy="475254"/>
            </a:xfrm>
            <a:prstGeom prst="ellipse">
              <a:avLst/>
            </a:prstGeom>
            <a:solidFill>
              <a:schemeClr val="accent3"/>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a:ln>
                  <a:noFill/>
                </a:ln>
                <a:solidFill>
                  <a:prstClr val="white"/>
                </a:solidFill>
                <a:effectLst/>
                <a:uLnTx/>
                <a:uFillTx/>
                <a:latin typeface="微软雅黑" charset="0"/>
                <a:ea typeface="微软雅黑" charset="0"/>
                <a:cs typeface="+mn-ea"/>
                <a:sym typeface="+mn-lt"/>
              </a:endParaRPr>
            </a:p>
          </p:txBody>
        </p:sp>
        <p:sp>
          <p:nvSpPr>
            <p:cNvPr id="19" name="Freeform 37"/>
            <p:cNvSpPr/>
            <p:nvPr/>
          </p:nvSpPr>
          <p:spPr bwMode="auto">
            <a:xfrm>
              <a:off x="4874354" y="3345625"/>
              <a:ext cx="189738" cy="196776"/>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ysClr val="window" lastClr="FFFFFF"/>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a:ln>
                  <a:noFill/>
                </a:ln>
                <a:solidFill>
                  <a:srgbClr val="5C5C5C"/>
                </a:solidFill>
                <a:effectLst/>
                <a:uLnTx/>
                <a:uFillTx/>
                <a:latin typeface="微软雅黑" charset="0"/>
                <a:ea typeface="微软雅黑" charset="0"/>
                <a:cs typeface="+mn-ea"/>
                <a:sym typeface="+mn-lt"/>
              </a:endParaRPr>
            </a:p>
          </p:txBody>
        </p:sp>
      </p:grpSp>
      <p:grpSp>
        <p:nvGrpSpPr>
          <p:cNvPr id="20" name="Group 3"/>
          <p:cNvGrpSpPr/>
          <p:nvPr/>
        </p:nvGrpSpPr>
        <p:grpSpPr>
          <a:xfrm>
            <a:off x="7456210" y="1581697"/>
            <a:ext cx="475254" cy="475254"/>
            <a:chOff x="4731596" y="3213997"/>
            <a:chExt cx="475254" cy="475254"/>
          </a:xfrm>
        </p:grpSpPr>
        <p:sp>
          <p:nvSpPr>
            <p:cNvPr id="21" name="Oval 33"/>
            <p:cNvSpPr/>
            <p:nvPr/>
          </p:nvSpPr>
          <p:spPr>
            <a:xfrm>
              <a:off x="4731596" y="3213997"/>
              <a:ext cx="475254" cy="475254"/>
            </a:xfrm>
            <a:prstGeom prst="ellipse">
              <a:avLst/>
            </a:prstGeom>
            <a:solidFill>
              <a:schemeClr val="accent1"/>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a:ln>
                  <a:noFill/>
                </a:ln>
                <a:solidFill>
                  <a:prstClr val="white"/>
                </a:solidFill>
                <a:effectLst/>
                <a:uLnTx/>
                <a:uFillTx/>
                <a:latin typeface="微软雅黑" charset="0"/>
                <a:ea typeface="微软雅黑" charset="0"/>
                <a:cs typeface="+mn-ea"/>
                <a:sym typeface="+mn-lt"/>
              </a:endParaRPr>
            </a:p>
          </p:txBody>
        </p:sp>
        <p:sp>
          <p:nvSpPr>
            <p:cNvPr id="22" name="Freeform 37"/>
            <p:cNvSpPr/>
            <p:nvPr/>
          </p:nvSpPr>
          <p:spPr bwMode="auto">
            <a:xfrm>
              <a:off x="4874354" y="3345625"/>
              <a:ext cx="189738" cy="196776"/>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ysClr val="window" lastClr="FFFFFF"/>
            </a:solidFill>
            <a:ln>
              <a:noFill/>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dirty="0">
                <a:ln>
                  <a:noFill/>
                </a:ln>
                <a:solidFill>
                  <a:srgbClr val="5C5C5C"/>
                </a:solidFill>
                <a:effectLst/>
                <a:uLnTx/>
                <a:uFillTx/>
                <a:latin typeface="微软雅黑" charset="0"/>
                <a:ea typeface="微软雅黑" charset="0"/>
                <a:cs typeface="+mn-ea"/>
                <a:sym typeface="+mn-lt"/>
              </a:endParaRPr>
            </a:p>
          </p:txBody>
        </p:sp>
      </p:grpSp>
      <p:sp>
        <p:nvSpPr>
          <p:cNvPr id="23" name="Content Placeholder 2"/>
          <p:cNvSpPr txBox="1"/>
          <p:nvPr/>
        </p:nvSpPr>
        <p:spPr>
          <a:xfrm>
            <a:off x="8020916" y="3657749"/>
            <a:ext cx="3092509"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latin typeface="微软雅黑" charset="0"/>
                <a:ea typeface="微软雅黑" charset="0"/>
                <a:cs typeface="+mn-ea"/>
                <a:sym typeface="+mn-lt"/>
              </a:rPr>
              <a:t>请在这里添加文字内容请在这里添加文字内容请在这里添加文字内容请在这里添加文字内容</a:t>
            </a:r>
          </a:p>
        </p:txBody>
      </p:sp>
      <p:sp>
        <p:nvSpPr>
          <p:cNvPr id="24" name="Title 13"/>
          <p:cNvSpPr txBox="1"/>
          <p:nvPr/>
        </p:nvSpPr>
        <p:spPr>
          <a:xfrm>
            <a:off x="8008024" y="3242866"/>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微软雅黑" charset="0"/>
                <a:ea typeface="微软雅黑" charset="0"/>
                <a:cs typeface="+mn-ea"/>
                <a:sym typeface="+mn-lt"/>
              </a:rPr>
              <a:t>添加文字标题</a:t>
            </a:r>
          </a:p>
        </p:txBody>
      </p:sp>
      <p:sp>
        <p:nvSpPr>
          <p:cNvPr id="25" name="Content Placeholder 2"/>
          <p:cNvSpPr txBox="1"/>
          <p:nvPr/>
        </p:nvSpPr>
        <p:spPr>
          <a:xfrm>
            <a:off x="8020916" y="5280047"/>
            <a:ext cx="3092509"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latin typeface="微软雅黑" charset="0"/>
                <a:ea typeface="微软雅黑" charset="0"/>
                <a:cs typeface="+mn-ea"/>
                <a:sym typeface="+mn-lt"/>
              </a:rPr>
              <a:t>请在这里添加文字内容请在这里添加文字内容请在这里添加文字内容请在这里添加文字内容</a:t>
            </a:r>
          </a:p>
        </p:txBody>
      </p:sp>
      <p:sp>
        <p:nvSpPr>
          <p:cNvPr id="26" name="Title 13"/>
          <p:cNvSpPr txBox="1"/>
          <p:nvPr/>
        </p:nvSpPr>
        <p:spPr>
          <a:xfrm>
            <a:off x="8008024" y="4865164"/>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微软雅黑" charset="0"/>
                <a:ea typeface="微软雅黑" charset="0"/>
                <a:cs typeface="+mn-ea"/>
                <a:sym typeface="+mn-lt"/>
              </a:rPr>
              <a:t>添加文字标题</a:t>
            </a:r>
          </a:p>
        </p:txBody>
      </p:sp>
      <p:sp>
        <p:nvSpPr>
          <p:cNvPr id="27" name="Content Placeholder 2"/>
          <p:cNvSpPr txBox="1"/>
          <p:nvPr/>
        </p:nvSpPr>
        <p:spPr>
          <a:xfrm>
            <a:off x="8020916" y="1920547"/>
            <a:ext cx="2871533"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latin typeface="微软雅黑" charset="0"/>
                <a:ea typeface="微软雅黑" charset="0"/>
                <a:cs typeface="+mn-ea"/>
                <a:sym typeface="+mn-lt"/>
              </a:rPr>
              <a:t>请在这里添加文字内容请在这里添加文字内容请在这里添加文字内容请在这里添加文字内容</a:t>
            </a:r>
          </a:p>
        </p:txBody>
      </p:sp>
      <p:sp>
        <p:nvSpPr>
          <p:cNvPr id="28" name="Title 13"/>
          <p:cNvSpPr txBox="1"/>
          <p:nvPr/>
        </p:nvSpPr>
        <p:spPr>
          <a:xfrm>
            <a:off x="8008024" y="1505664"/>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微软雅黑" charset="0"/>
                <a:ea typeface="微软雅黑" charset="0"/>
                <a:cs typeface="+mn-ea"/>
                <a:sym typeface="+mn-lt"/>
              </a:rPr>
              <a:t>添加文字标题</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500" fill="hold"/>
                                        <p:tgtEl>
                                          <p:spTgt spid="12"/>
                                        </p:tgtEl>
                                        <p:attrNameLst>
                                          <p:attrName>ppt_w</p:attrName>
                                        </p:attrNameLst>
                                      </p:cBhvr>
                                      <p:tavLst>
                                        <p:tav tm="0">
                                          <p:val>
                                            <p:fltVal val="0"/>
                                          </p:val>
                                        </p:tav>
                                        <p:tav tm="100000">
                                          <p:val>
                                            <p:strVal val="#ppt_w"/>
                                          </p:val>
                                        </p:tav>
                                      </p:tavLst>
                                    </p:anim>
                                    <p:anim calcmode="lin" valueType="num">
                                      <p:cBhvr>
                                        <p:cTn id="12" dur="500" fill="hold"/>
                                        <p:tgtEl>
                                          <p:spTgt spid="12"/>
                                        </p:tgtEl>
                                        <p:attrNameLst>
                                          <p:attrName>ppt_h</p:attrName>
                                        </p:attrNameLst>
                                      </p:cBhvr>
                                      <p:tavLst>
                                        <p:tav tm="0">
                                          <p:val>
                                            <p:fltVal val="0"/>
                                          </p:val>
                                        </p:tav>
                                        <p:tav tm="100000">
                                          <p:val>
                                            <p:strVal val="#ppt_h"/>
                                          </p:val>
                                        </p:tav>
                                      </p:tavLst>
                                    </p:anim>
                                    <p:animEffect transition="in" filter="fade">
                                      <p:cBhvr>
                                        <p:cTn id="13" dur="500"/>
                                        <p:tgtEl>
                                          <p:spTgt spid="12"/>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p:cTn id="17" dur="500" fill="hold"/>
                                        <p:tgtEl>
                                          <p:spTgt spid="17"/>
                                        </p:tgtEl>
                                        <p:attrNameLst>
                                          <p:attrName>ppt_w</p:attrName>
                                        </p:attrNameLst>
                                      </p:cBhvr>
                                      <p:tavLst>
                                        <p:tav tm="0">
                                          <p:val>
                                            <p:fltVal val="0"/>
                                          </p:val>
                                        </p:tav>
                                        <p:tav tm="100000">
                                          <p:val>
                                            <p:strVal val="#ppt_w"/>
                                          </p:val>
                                        </p:tav>
                                      </p:tavLst>
                                    </p:anim>
                                    <p:anim calcmode="lin" valueType="num">
                                      <p:cBhvr>
                                        <p:cTn id="18" dur="500" fill="hold"/>
                                        <p:tgtEl>
                                          <p:spTgt spid="17"/>
                                        </p:tgtEl>
                                        <p:attrNameLst>
                                          <p:attrName>ppt_h</p:attrName>
                                        </p:attrNameLst>
                                      </p:cBhvr>
                                      <p:tavLst>
                                        <p:tav tm="0">
                                          <p:val>
                                            <p:fltVal val="0"/>
                                          </p:val>
                                        </p:tav>
                                        <p:tav tm="100000">
                                          <p:val>
                                            <p:strVal val="#ppt_h"/>
                                          </p:val>
                                        </p:tav>
                                      </p:tavLst>
                                    </p:anim>
                                    <p:animEffect transition="in" filter="fade">
                                      <p:cBhvr>
                                        <p:cTn id="19" dur="500"/>
                                        <p:tgtEl>
                                          <p:spTgt spid="17"/>
                                        </p:tgtEl>
                                      </p:cBhvr>
                                    </p:animEffect>
                                  </p:childTnLst>
                                </p:cTn>
                              </p:par>
                            </p:childTnLst>
                          </p:cTn>
                        </p:par>
                        <p:par>
                          <p:cTn id="20" fill="hold">
                            <p:stCondLst>
                              <p:cond delay="1500"/>
                            </p:stCondLst>
                            <p:childTnLst>
                              <p:par>
                                <p:cTn id="21" presetID="53" presetClass="entr" presetSubtype="16"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 calcmode="lin" valueType="num">
                                      <p:cBhvr>
                                        <p:cTn id="23" dur="500" fill="hold"/>
                                        <p:tgtEl>
                                          <p:spTgt spid="20"/>
                                        </p:tgtEl>
                                        <p:attrNameLst>
                                          <p:attrName>ppt_w</p:attrName>
                                        </p:attrNameLst>
                                      </p:cBhvr>
                                      <p:tavLst>
                                        <p:tav tm="0">
                                          <p:val>
                                            <p:fltVal val="0"/>
                                          </p:val>
                                        </p:tav>
                                        <p:tav tm="100000">
                                          <p:val>
                                            <p:strVal val="#ppt_w"/>
                                          </p:val>
                                        </p:tav>
                                      </p:tavLst>
                                    </p:anim>
                                    <p:anim calcmode="lin" valueType="num">
                                      <p:cBhvr>
                                        <p:cTn id="24" dur="500" fill="hold"/>
                                        <p:tgtEl>
                                          <p:spTgt spid="20"/>
                                        </p:tgtEl>
                                        <p:attrNameLst>
                                          <p:attrName>ppt_h</p:attrName>
                                        </p:attrNameLst>
                                      </p:cBhvr>
                                      <p:tavLst>
                                        <p:tav tm="0">
                                          <p:val>
                                            <p:fltVal val="0"/>
                                          </p:val>
                                        </p:tav>
                                        <p:tav tm="100000">
                                          <p:val>
                                            <p:strVal val="#ppt_h"/>
                                          </p:val>
                                        </p:tav>
                                      </p:tavLst>
                                    </p:anim>
                                    <p:animEffect transition="in" filter="fade">
                                      <p:cBhvr>
                                        <p:cTn id="25" dur="500"/>
                                        <p:tgtEl>
                                          <p:spTgt spid="20"/>
                                        </p:tgtEl>
                                      </p:cBhvr>
                                    </p:animEffect>
                                  </p:childTnLst>
                                </p:cTn>
                              </p:par>
                            </p:childTnLst>
                          </p:cTn>
                        </p:par>
                        <p:par>
                          <p:cTn id="26" fill="hold">
                            <p:stCondLst>
                              <p:cond delay="2000"/>
                            </p:stCondLst>
                            <p:childTnLst>
                              <p:par>
                                <p:cTn id="27" presetID="10" presetClass="entr" presetSubtype="0" fill="hold" grpId="0" nodeType="afterEffect">
                                  <p:stCondLst>
                                    <p:cond delay="0"/>
                                  </p:stCondLst>
                                  <p:childTnLst>
                                    <p:set>
                                      <p:cBhvr>
                                        <p:cTn id="28" dur="1" fill="hold">
                                          <p:stCondLst>
                                            <p:cond delay="0"/>
                                          </p:stCondLst>
                                        </p:cTn>
                                        <p:tgtEl>
                                          <p:spTgt spid="24"/>
                                        </p:tgtEl>
                                        <p:attrNameLst>
                                          <p:attrName>style.visibility</p:attrName>
                                        </p:attrNameLst>
                                      </p:cBhvr>
                                      <p:to>
                                        <p:strVal val="visible"/>
                                      </p:to>
                                    </p:set>
                                    <p:animEffect transition="in" filter="fade">
                                      <p:cBhvr>
                                        <p:cTn id="29" dur="500"/>
                                        <p:tgtEl>
                                          <p:spTgt spid="24"/>
                                        </p:tgtEl>
                                      </p:cBhvr>
                                    </p:animEffect>
                                  </p:childTnLst>
                                </p:cTn>
                              </p:par>
                            </p:childTnLst>
                          </p:cTn>
                        </p:par>
                        <p:par>
                          <p:cTn id="30" fill="hold">
                            <p:stCondLst>
                              <p:cond delay="2500"/>
                            </p:stCondLst>
                            <p:childTnLst>
                              <p:par>
                                <p:cTn id="31" presetID="10" presetClass="entr" presetSubtype="0" fill="hold" grpId="0"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fade">
                                      <p:cBhvr>
                                        <p:cTn id="33" dur="500"/>
                                        <p:tgtEl>
                                          <p:spTgt spid="23"/>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26"/>
                                        </p:tgtEl>
                                        <p:attrNameLst>
                                          <p:attrName>style.visibility</p:attrName>
                                        </p:attrNameLst>
                                      </p:cBhvr>
                                      <p:to>
                                        <p:strVal val="visible"/>
                                      </p:to>
                                    </p:set>
                                    <p:animEffect transition="in" filter="fade">
                                      <p:cBhvr>
                                        <p:cTn id="37" dur="500"/>
                                        <p:tgtEl>
                                          <p:spTgt spid="26"/>
                                        </p:tgtEl>
                                      </p:cBhvr>
                                    </p:animEffect>
                                  </p:childTnLst>
                                </p:cTn>
                              </p:par>
                            </p:childTnLst>
                          </p:cTn>
                        </p:par>
                        <p:par>
                          <p:cTn id="38" fill="hold">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fade">
                                      <p:cBhvr>
                                        <p:cTn id="41" dur="500"/>
                                        <p:tgtEl>
                                          <p:spTgt spid="25"/>
                                        </p:tgtEl>
                                      </p:cBhvr>
                                    </p:animEffect>
                                  </p:childTnLst>
                                </p:cTn>
                              </p:par>
                            </p:childTnLst>
                          </p:cTn>
                        </p:par>
                        <p:par>
                          <p:cTn id="42" fill="hold">
                            <p:stCondLst>
                              <p:cond delay="4000"/>
                            </p:stCondLst>
                            <p:childTnLst>
                              <p:par>
                                <p:cTn id="43" presetID="10" presetClass="entr" presetSubtype="0" fill="hold" grpId="0" nodeType="after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fade">
                                      <p:cBhvr>
                                        <p:cTn id="45" dur="500"/>
                                        <p:tgtEl>
                                          <p:spTgt spid="28"/>
                                        </p:tgtEl>
                                      </p:cBhvr>
                                    </p:animEffect>
                                  </p:childTnLst>
                                </p:cTn>
                              </p:par>
                            </p:childTnLst>
                          </p:cTn>
                        </p:par>
                        <p:par>
                          <p:cTn id="46" fill="hold">
                            <p:stCondLst>
                              <p:cond delay="4500"/>
                            </p:stCondLst>
                            <p:childTnLst>
                              <p:par>
                                <p:cTn id="47" presetID="10" presetClass="entr" presetSubtype="0" fill="hold" grpId="0" nodeType="after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fade">
                                      <p:cBhvr>
                                        <p:cTn id="49"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utoUpdateAnimBg="0"/>
      <p:bldP spid="23" grpId="0"/>
      <p:bldP spid="24" grpId="0"/>
      <p:bldP spid="25" grpId="0"/>
      <p:bldP spid="26" grpId="0"/>
      <p:bldP spid="27" grpId="0"/>
      <p:bldP spid="2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3">
            <a:extLst>
              <a:ext uri="{28A0092B-C50C-407E-A947-70E740481C1C}">
                <a14:useLocalDpi xmlns:a14="http://schemas.microsoft.com/office/drawing/2010/main"/>
              </a:ext>
            </a:extLst>
          </a:blip>
          <a:srcRect/>
          <a:stretch>
            <a:fillRect/>
          </a:stretch>
        </p:blipFill>
        <p:spPr>
          <a:xfrm rot="16200000">
            <a:off x="9515618" y="-1813545"/>
            <a:ext cx="1148587" cy="4775678"/>
          </a:xfrm>
          <a:prstGeom prst="rect">
            <a:avLst/>
          </a:prstGeom>
        </p:spPr>
      </p:pic>
      <p:sp>
        <p:nvSpPr>
          <p:cNvPr id="9" name="TextBox 105"/>
          <p:cNvSpPr txBox="1">
            <a:spLocks noChangeArrowheads="1"/>
          </p:cNvSpPr>
          <p:nvPr/>
        </p:nvSpPr>
        <p:spPr bwMode="auto">
          <a:xfrm>
            <a:off x="704592" y="376508"/>
            <a:ext cx="3434080" cy="6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dirty="0">
                <a:solidFill>
                  <a:srgbClr val="3863C7"/>
                </a:solidFill>
                <a:latin typeface="微软雅黑" charset="0"/>
                <a:ea typeface="微软雅黑" charset="0"/>
                <a:cs typeface="+mn-ea"/>
                <a:sym typeface="+mn-lt"/>
              </a:rPr>
              <a:t>请输入您的标题一</a:t>
            </a:r>
          </a:p>
        </p:txBody>
      </p:sp>
      <p:sp>
        <p:nvSpPr>
          <p:cNvPr id="11" name="文本框 10"/>
          <p:cNvSpPr txBox="1"/>
          <p:nvPr/>
        </p:nvSpPr>
        <p:spPr>
          <a:xfrm>
            <a:off x="0" y="397804"/>
            <a:ext cx="617477" cy="584775"/>
          </a:xfrm>
          <a:prstGeom prst="rect">
            <a:avLst/>
          </a:prstGeom>
          <a:solidFill>
            <a:srgbClr val="3863C7"/>
          </a:solidFill>
          <a:ln>
            <a:noFill/>
          </a:ln>
        </p:spPr>
        <p:txBody>
          <a:bodyPr wrap="none" rtlCol="0">
            <a:spAutoFit/>
          </a:bodyPr>
          <a:lstStyle/>
          <a:p>
            <a:r>
              <a:rPr lang="en-US" altLang="zh-CN" sz="3200" dirty="0">
                <a:solidFill>
                  <a:schemeClr val="bg1"/>
                </a:solidFill>
                <a:latin typeface="微软雅黑" charset="0"/>
                <a:ea typeface="微软雅黑" charset="0"/>
                <a:cs typeface="+mn-ea"/>
                <a:sym typeface="+mn-lt"/>
              </a:rPr>
              <a:t>01</a:t>
            </a:r>
          </a:p>
        </p:txBody>
      </p:sp>
      <p:grpSp>
        <p:nvGrpSpPr>
          <p:cNvPr id="6" name="组合 5"/>
          <p:cNvGrpSpPr/>
          <p:nvPr/>
        </p:nvGrpSpPr>
        <p:grpSpPr>
          <a:xfrm>
            <a:off x="0" y="4838700"/>
            <a:ext cx="12192000" cy="2019300"/>
            <a:chOff x="0" y="4838700"/>
            <a:chExt cx="12192000" cy="2019300"/>
          </a:xfrm>
        </p:grpSpPr>
        <p:pic>
          <p:nvPicPr>
            <p:cNvPr id="13" name="图片 12"/>
            <p:cNvPicPr>
              <a:picLocks noChangeAspect="1"/>
            </p:cNvPicPr>
            <p:nvPr/>
          </p:nvPicPr>
          <p:blipFill rotWithShape="1">
            <a:blip r:embed="rId4">
              <a:extLst>
                <a:ext uri="{28A0092B-C50C-407E-A947-70E740481C1C}">
                  <a14:useLocalDpi xmlns:a14="http://schemas.microsoft.com/office/drawing/2010/main"/>
                </a:ext>
              </a:extLst>
            </a:blip>
            <a:srcRect/>
            <a:stretch>
              <a:fillRect/>
            </a:stretch>
          </p:blipFill>
          <p:spPr>
            <a:xfrm>
              <a:off x="0" y="5581650"/>
              <a:ext cx="7212390" cy="1276350"/>
            </a:xfrm>
            <a:prstGeom prst="rect">
              <a:avLst/>
            </a:prstGeom>
          </p:spPr>
        </p:pic>
        <p:pic>
          <p:nvPicPr>
            <p:cNvPr id="14" name="图片 13"/>
            <p:cNvPicPr>
              <a:picLocks noChangeAspect="1"/>
            </p:cNvPicPr>
            <p:nvPr/>
          </p:nvPicPr>
          <p:blipFill rotWithShape="1">
            <a:blip r:embed="rId5">
              <a:extLst>
                <a:ext uri="{28A0092B-C50C-407E-A947-70E740481C1C}">
                  <a14:useLocalDpi xmlns:a14="http://schemas.microsoft.com/office/drawing/2010/main"/>
                </a:ext>
              </a:extLst>
            </a:blip>
            <a:srcRect/>
            <a:stretch>
              <a:fillRect/>
            </a:stretch>
          </p:blipFill>
          <p:spPr>
            <a:xfrm flipH="1">
              <a:off x="6438295" y="5581650"/>
              <a:ext cx="5753705" cy="1276350"/>
            </a:xfrm>
            <a:prstGeom prst="rect">
              <a:avLst/>
            </a:prstGeom>
          </p:spPr>
        </p:pic>
        <p:sp>
          <p:nvSpPr>
            <p:cNvPr id="2" name="矩形 1"/>
            <p:cNvSpPr/>
            <p:nvPr/>
          </p:nvSpPr>
          <p:spPr>
            <a:xfrm>
              <a:off x="0" y="4838700"/>
              <a:ext cx="12192000" cy="2019300"/>
            </a:xfrm>
            <a:prstGeom prst="rect">
              <a:avLst/>
            </a:prstGeom>
            <a:gradFill>
              <a:gsLst>
                <a:gs pos="44000">
                  <a:schemeClr val="bg1"/>
                </a:gs>
                <a:gs pos="84000">
                  <a:srgbClr val="FFFFFF">
                    <a:alpha val="46000"/>
                  </a:srgbClr>
                </a:gs>
                <a:gs pos="10000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charset="0"/>
                <a:ea typeface="微软雅黑" charset="0"/>
              </a:endParaRPr>
            </a:p>
          </p:txBody>
        </p:sp>
      </p:grpSp>
      <p:grpSp>
        <p:nvGrpSpPr>
          <p:cNvPr id="10" name="组合 9"/>
          <p:cNvGrpSpPr/>
          <p:nvPr/>
        </p:nvGrpSpPr>
        <p:grpSpPr>
          <a:xfrm>
            <a:off x="5632881" y="1148588"/>
            <a:ext cx="1065746" cy="4853615"/>
            <a:chOff x="4311526" y="843558"/>
            <a:chExt cx="839427" cy="3822916"/>
          </a:xfrm>
        </p:grpSpPr>
        <p:sp>
          <p:nvSpPr>
            <p:cNvPr id="12" name="矩形 11"/>
            <p:cNvSpPr/>
            <p:nvPr/>
          </p:nvSpPr>
          <p:spPr>
            <a:xfrm>
              <a:off x="4311526" y="843558"/>
              <a:ext cx="839427" cy="382291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sz="1100">
                <a:latin typeface="微软雅黑" charset="0"/>
                <a:ea typeface="微软雅黑" charset="0"/>
              </a:endParaRPr>
            </a:p>
          </p:txBody>
        </p:sp>
        <p:sp>
          <p:nvSpPr>
            <p:cNvPr id="15" name="文本框 37"/>
            <p:cNvSpPr txBox="1"/>
            <p:nvPr/>
          </p:nvSpPr>
          <p:spPr>
            <a:xfrm>
              <a:off x="4541465" y="1301135"/>
              <a:ext cx="275751" cy="272721"/>
            </a:xfrm>
            <a:prstGeom prst="rect">
              <a:avLst/>
            </a:prstGeom>
            <a:noFill/>
          </p:spPr>
          <p:txBody>
            <a:bodyPr wrap="none" lIns="68580" tIns="34290" rIns="68580" bIns="34290" rtlCol="0">
              <a:spAutoFit/>
            </a:bodyPr>
            <a:lstStyle/>
            <a:p>
              <a:r>
                <a:rPr lang="en-US" altLang="zh-CN" dirty="0">
                  <a:solidFill>
                    <a:schemeClr val="accent1"/>
                  </a:solidFill>
                  <a:latin typeface="微软雅黑" charset="0"/>
                  <a:ea typeface="微软雅黑" charset="0"/>
                  <a:cs typeface="Aharoni" pitchFamily="2" charset="-79"/>
                </a:rPr>
                <a:t>01</a:t>
              </a:r>
            </a:p>
          </p:txBody>
        </p:sp>
        <p:sp>
          <p:nvSpPr>
            <p:cNvPr id="16" name="文本框 110"/>
            <p:cNvSpPr txBox="1"/>
            <p:nvPr/>
          </p:nvSpPr>
          <p:spPr>
            <a:xfrm>
              <a:off x="4541464" y="2149032"/>
              <a:ext cx="297215" cy="272721"/>
            </a:xfrm>
            <a:prstGeom prst="rect">
              <a:avLst/>
            </a:prstGeom>
            <a:noFill/>
          </p:spPr>
          <p:txBody>
            <a:bodyPr wrap="none" lIns="68580" tIns="34290" rIns="68580" bIns="34290" rtlCol="0">
              <a:spAutoFit/>
            </a:bodyPr>
            <a:lstStyle/>
            <a:p>
              <a:r>
                <a:rPr lang="en-US" altLang="zh-CN" dirty="0">
                  <a:solidFill>
                    <a:schemeClr val="accent1"/>
                  </a:solidFill>
                  <a:latin typeface="微软雅黑" charset="0"/>
                  <a:ea typeface="微软雅黑" charset="0"/>
                  <a:cs typeface="Aharoni" pitchFamily="2" charset="-79"/>
                </a:rPr>
                <a:t>02</a:t>
              </a:r>
            </a:p>
          </p:txBody>
        </p:sp>
        <p:sp>
          <p:nvSpPr>
            <p:cNvPr id="17" name="文本框 111"/>
            <p:cNvSpPr txBox="1"/>
            <p:nvPr/>
          </p:nvSpPr>
          <p:spPr>
            <a:xfrm>
              <a:off x="4541465" y="2996929"/>
              <a:ext cx="302265" cy="272721"/>
            </a:xfrm>
            <a:prstGeom prst="rect">
              <a:avLst/>
            </a:prstGeom>
            <a:noFill/>
          </p:spPr>
          <p:txBody>
            <a:bodyPr wrap="none" lIns="68580" tIns="34290" rIns="68580" bIns="34290" rtlCol="0">
              <a:spAutoFit/>
            </a:bodyPr>
            <a:lstStyle/>
            <a:p>
              <a:r>
                <a:rPr lang="en-US" altLang="zh-CN" dirty="0">
                  <a:solidFill>
                    <a:schemeClr val="accent1"/>
                  </a:solidFill>
                  <a:latin typeface="微软雅黑" charset="0"/>
                  <a:ea typeface="微软雅黑" charset="0"/>
                  <a:cs typeface="Aharoni" pitchFamily="2" charset="-79"/>
                </a:rPr>
                <a:t>03</a:t>
              </a:r>
            </a:p>
          </p:txBody>
        </p:sp>
        <p:sp>
          <p:nvSpPr>
            <p:cNvPr id="18" name="文本框 112"/>
            <p:cNvSpPr txBox="1"/>
            <p:nvPr/>
          </p:nvSpPr>
          <p:spPr>
            <a:xfrm>
              <a:off x="4541465" y="3844826"/>
              <a:ext cx="297215" cy="272721"/>
            </a:xfrm>
            <a:prstGeom prst="rect">
              <a:avLst/>
            </a:prstGeom>
            <a:noFill/>
          </p:spPr>
          <p:txBody>
            <a:bodyPr wrap="none" lIns="68580" tIns="34290" rIns="68580" bIns="34290" rtlCol="0">
              <a:spAutoFit/>
            </a:bodyPr>
            <a:lstStyle/>
            <a:p>
              <a:r>
                <a:rPr lang="en-US" altLang="zh-CN" dirty="0">
                  <a:solidFill>
                    <a:schemeClr val="accent1"/>
                  </a:solidFill>
                  <a:latin typeface="微软雅黑" charset="0"/>
                  <a:ea typeface="微软雅黑" charset="0"/>
                  <a:cs typeface="Aharoni" pitchFamily="2" charset="-79"/>
                </a:rPr>
                <a:t>04</a:t>
              </a:r>
            </a:p>
          </p:txBody>
        </p:sp>
      </p:grpSp>
      <p:sp>
        <p:nvSpPr>
          <p:cNvPr id="19" name="Freeform 23"/>
          <p:cNvSpPr/>
          <p:nvPr/>
        </p:nvSpPr>
        <p:spPr bwMode="auto">
          <a:xfrm>
            <a:off x="4135139" y="1298157"/>
            <a:ext cx="1497740" cy="1509507"/>
          </a:xfrm>
          <a:custGeom>
            <a:avLst/>
            <a:gdLst>
              <a:gd name="T0" fmla="*/ 45 w 45"/>
              <a:gd name="T1" fmla="*/ 43 h 43"/>
              <a:gd name="T2" fmla="*/ 22 w 45"/>
              <a:gd name="T3" fmla="*/ 43 h 43"/>
              <a:gd name="T4" fmla="*/ 0 w 45"/>
              <a:gd name="T5" fmla="*/ 21 h 43"/>
              <a:gd name="T6" fmla="*/ 22 w 45"/>
              <a:gd name="T7" fmla="*/ 0 h 43"/>
              <a:gd name="T8" fmla="*/ 45 w 45"/>
              <a:gd name="T9" fmla="*/ 0 h 43"/>
              <a:gd name="T10" fmla="*/ 45 w 45"/>
              <a:gd name="T11" fmla="*/ 13 h 43"/>
              <a:gd name="T12" fmla="*/ 22 w 45"/>
              <a:gd name="T13" fmla="*/ 13 h 43"/>
              <a:gd name="T14" fmla="*/ 13 w 45"/>
              <a:gd name="T15" fmla="*/ 21 h 43"/>
              <a:gd name="T16" fmla="*/ 22 w 45"/>
              <a:gd name="T17" fmla="*/ 30 h 43"/>
              <a:gd name="T18" fmla="*/ 45 w 45"/>
              <a:gd name="T19" fmla="*/ 30 h 43"/>
              <a:gd name="T20" fmla="*/ 45 w 45"/>
              <a:gd name="T21"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43">
                <a:moveTo>
                  <a:pt x="45" y="43"/>
                </a:moveTo>
                <a:cubicBezTo>
                  <a:pt x="22" y="43"/>
                  <a:pt x="22" y="43"/>
                  <a:pt x="22" y="43"/>
                </a:cubicBezTo>
                <a:cubicBezTo>
                  <a:pt x="10" y="43"/>
                  <a:pt x="0" y="33"/>
                  <a:pt x="0" y="21"/>
                </a:cubicBezTo>
                <a:cubicBezTo>
                  <a:pt x="0" y="9"/>
                  <a:pt x="10" y="0"/>
                  <a:pt x="22" y="0"/>
                </a:cubicBezTo>
                <a:cubicBezTo>
                  <a:pt x="45" y="0"/>
                  <a:pt x="45" y="0"/>
                  <a:pt x="45" y="0"/>
                </a:cubicBezTo>
                <a:cubicBezTo>
                  <a:pt x="45" y="13"/>
                  <a:pt x="45" y="13"/>
                  <a:pt x="45" y="13"/>
                </a:cubicBezTo>
                <a:cubicBezTo>
                  <a:pt x="22" y="13"/>
                  <a:pt x="22" y="13"/>
                  <a:pt x="22" y="13"/>
                </a:cubicBezTo>
                <a:cubicBezTo>
                  <a:pt x="17" y="13"/>
                  <a:pt x="13" y="17"/>
                  <a:pt x="13" y="21"/>
                </a:cubicBezTo>
                <a:cubicBezTo>
                  <a:pt x="13" y="26"/>
                  <a:pt x="17" y="30"/>
                  <a:pt x="22" y="30"/>
                </a:cubicBezTo>
                <a:cubicBezTo>
                  <a:pt x="45" y="30"/>
                  <a:pt x="45" y="30"/>
                  <a:pt x="45" y="30"/>
                </a:cubicBezTo>
                <a:lnTo>
                  <a:pt x="45" y="43"/>
                </a:lnTo>
                <a:close/>
              </a:path>
            </a:pathLst>
          </a:custGeom>
          <a:solidFill>
            <a:schemeClr val="accent1"/>
          </a:solidFill>
          <a:ln>
            <a:noFill/>
          </a:ln>
          <a:effectLst>
            <a:outerShdw blurRad="50800" dist="38100" dir="10800000" algn="r"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100">
              <a:latin typeface="微软雅黑" charset="0"/>
              <a:ea typeface="微软雅黑" charset="0"/>
            </a:endParaRPr>
          </a:p>
        </p:txBody>
      </p:sp>
      <p:grpSp>
        <p:nvGrpSpPr>
          <p:cNvPr id="20" name="组合 19"/>
          <p:cNvGrpSpPr/>
          <p:nvPr/>
        </p:nvGrpSpPr>
        <p:grpSpPr>
          <a:xfrm>
            <a:off x="4890994" y="1822312"/>
            <a:ext cx="435556" cy="397436"/>
            <a:chOff x="7408863" y="1169988"/>
            <a:chExt cx="582613" cy="503237"/>
          </a:xfrm>
          <a:solidFill>
            <a:schemeClr val="accent1"/>
          </a:solidFill>
        </p:grpSpPr>
        <p:sp>
          <p:nvSpPr>
            <p:cNvPr id="21" name="Freeform 13"/>
            <p:cNvSpPr/>
            <p:nvPr/>
          </p:nvSpPr>
          <p:spPr bwMode="auto">
            <a:xfrm>
              <a:off x="7546975" y="1404938"/>
              <a:ext cx="304800" cy="115888"/>
            </a:xfrm>
            <a:custGeom>
              <a:avLst/>
              <a:gdLst>
                <a:gd name="T0" fmla="*/ 16 w 142"/>
                <a:gd name="T1" fmla="*/ 53 h 54"/>
                <a:gd name="T2" fmla="*/ 6 w 142"/>
                <a:gd name="T3" fmla="*/ 48 h 54"/>
                <a:gd name="T4" fmla="*/ 6 w 142"/>
                <a:gd name="T5" fmla="*/ 27 h 54"/>
                <a:gd name="T6" fmla="*/ 71 w 142"/>
                <a:gd name="T7" fmla="*/ 0 h 54"/>
                <a:gd name="T8" fmla="*/ 71 w 142"/>
                <a:gd name="T9" fmla="*/ 0 h 54"/>
                <a:gd name="T10" fmla="*/ 136 w 142"/>
                <a:gd name="T11" fmla="*/ 26 h 54"/>
                <a:gd name="T12" fmla="*/ 136 w 142"/>
                <a:gd name="T13" fmla="*/ 48 h 54"/>
                <a:gd name="T14" fmla="*/ 114 w 142"/>
                <a:gd name="T15" fmla="*/ 48 h 54"/>
                <a:gd name="T16" fmla="*/ 71 w 142"/>
                <a:gd name="T17" fmla="*/ 30 h 54"/>
                <a:gd name="T18" fmla="*/ 71 w 142"/>
                <a:gd name="T19" fmla="*/ 30 h 54"/>
                <a:gd name="T20" fmla="*/ 27 w 142"/>
                <a:gd name="T21" fmla="*/ 48 h 54"/>
                <a:gd name="T22" fmla="*/ 16 w 142"/>
                <a:gd name="T23" fmla="*/ 53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2" h="54">
                  <a:moveTo>
                    <a:pt x="16" y="53"/>
                  </a:moveTo>
                  <a:cubicBezTo>
                    <a:pt x="13" y="53"/>
                    <a:pt x="9" y="51"/>
                    <a:pt x="6" y="48"/>
                  </a:cubicBezTo>
                  <a:cubicBezTo>
                    <a:pt x="0" y="42"/>
                    <a:pt x="0" y="33"/>
                    <a:pt x="6" y="27"/>
                  </a:cubicBezTo>
                  <a:cubicBezTo>
                    <a:pt x="23" y="9"/>
                    <a:pt x="46" y="0"/>
                    <a:pt x="71" y="0"/>
                  </a:cubicBezTo>
                  <a:cubicBezTo>
                    <a:pt x="71" y="0"/>
                    <a:pt x="71" y="0"/>
                    <a:pt x="71" y="0"/>
                  </a:cubicBezTo>
                  <a:cubicBezTo>
                    <a:pt x="95" y="0"/>
                    <a:pt x="118" y="9"/>
                    <a:pt x="136" y="26"/>
                  </a:cubicBezTo>
                  <a:cubicBezTo>
                    <a:pt x="142" y="32"/>
                    <a:pt x="142" y="42"/>
                    <a:pt x="136" y="48"/>
                  </a:cubicBezTo>
                  <a:cubicBezTo>
                    <a:pt x="130" y="54"/>
                    <a:pt x="120" y="54"/>
                    <a:pt x="114" y="48"/>
                  </a:cubicBezTo>
                  <a:cubicBezTo>
                    <a:pt x="102" y="37"/>
                    <a:pt x="87" y="30"/>
                    <a:pt x="71" y="30"/>
                  </a:cubicBezTo>
                  <a:cubicBezTo>
                    <a:pt x="71" y="30"/>
                    <a:pt x="71" y="30"/>
                    <a:pt x="71" y="30"/>
                  </a:cubicBezTo>
                  <a:cubicBezTo>
                    <a:pt x="54" y="30"/>
                    <a:pt x="39" y="37"/>
                    <a:pt x="27" y="48"/>
                  </a:cubicBezTo>
                  <a:cubicBezTo>
                    <a:pt x="24" y="51"/>
                    <a:pt x="20" y="53"/>
                    <a:pt x="16" y="5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100">
                <a:latin typeface="微软雅黑" charset="0"/>
                <a:ea typeface="微软雅黑" charset="0"/>
              </a:endParaRPr>
            </a:p>
          </p:txBody>
        </p:sp>
        <p:sp>
          <p:nvSpPr>
            <p:cNvPr id="22" name="Freeform 14"/>
            <p:cNvSpPr/>
            <p:nvPr/>
          </p:nvSpPr>
          <p:spPr bwMode="auto">
            <a:xfrm>
              <a:off x="7477125" y="1306513"/>
              <a:ext cx="442913" cy="146050"/>
            </a:xfrm>
            <a:custGeom>
              <a:avLst/>
              <a:gdLst>
                <a:gd name="T0" fmla="*/ 17 w 207"/>
                <a:gd name="T1" fmla="*/ 66 h 68"/>
                <a:gd name="T2" fmla="*/ 6 w 207"/>
                <a:gd name="T3" fmla="*/ 62 h 68"/>
                <a:gd name="T4" fmla="*/ 6 w 207"/>
                <a:gd name="T5" fmla="*/ 40 h 68"/>
                <a:gd name="T6" fmla="*/ 104 w 207"/>
                <a:gd name="T7" fmla="*/ 0 h 68"/>
                <a:gd name="T8" fmla="*/ 104 w 207"/>
                <a:gd name="T9" fmla="*/ 0 h 68"/>
                <a:gd name="T10" fmla="*/ 201 w 207"/>
                <a:gd name="T11" fmla="*/ 40 h 68"/>
                <a:gd name="T12" fmla="*/ 201 w 207"/>
                <a:gd name="T13" fmla="*/ 62 h 68"/>
                <a:gd name="T14" fmla="*/ 180 w 207"/>
                <a:gd name="T15" fmla="*/ 62 h 68"/>
                <a:gd name="T16" fmla="*/ 104 w 207"/>
                <a:gd name="T17" fmla="*/ 30 h 68"/>
                <a:gd name="T18" fmla="*/ 104 w 207"/>
                <a:gd name="T19" fmla="*/ 30 h 68"/>
                <a:gd name="T20" fmla="*/ 28 w 207"/>
                <a:gd name="T21" fmla="*/ 62 h 68"/>
                <a:gd name="T22" fmla="*/ 17 w 207"/>
                <a:gd name="T23" fmla="*/ 66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7" h="68">
                  <a:moveTo>
                    <a:pt x="17" y="66"/>
                  </a:moveTo>
                  <a:cubicBezTo>
                    <a:pt x="13" y="66"/>
                    <a:pt x="9" y="65"/>
                    <a:pt x="6" y="62"/>
                  </a:cubicBezTo>
                  <a:cubicBezTo>
                    <a:pt x="0" y="56"/>
                    <a:pt x="0" y="46"/>
                    <a:pt x="6" y="40"/>
                  </a:cubicBezTo>
                  <a:cubicBezTo>
                    <a:pt x="32" y="14"/>
                    <a:pt x="67" y="0"/>
                    <a:pt x="104" y="0"/>
                  </a:cubicBezTo>
                  <a:cubicBezTo>
                    <a:pt x="104" y="0"/>
                    <a:pt x="104" y="0"/>
                    <a:pt x="104" y="0"/>
                  </a:cubicBezTo>
                  <a:cubicBezTo>
                    <a:pt x="141" y="0"/>
                    <a:pt x="175" y="14"/>
                    <a:pt x="201" y="40"/>
                  </a:cubicBezTo>
                  <a:cubicBezTo>
                    <a:pt x="207" y="46"/>
                    <a:pt x="207" y="56"/>
                    <a:pt x="201" y="62"/>
                  </a:cubicBezTo>
                  <a:cubicBezTo>
                    <a:pt x="195" y="68"/>
                    <a:pt x="186" y="68"/>
                    <a:pt x="180" y="62"/>
                  </a:cubicBezTo>
                  <a:cubicBezTo>
                    <a:pt x="159" y="41"/>
                    <a:pt x="132" y="30"/>
                    <a:pt x="104" y="30"/>
                  </a:cubicBezTo>
                  <a:cubicBezTo>
                    <a:pt x="104" y="30"/>
                    <a:pt x="104" y="30"/>
                    <a:pt x="104" y="30"/>
                  </a:cubicBezTo>
                  <a:cubicBezTo>
                    <a:pt x="75" y="30"/>
                    <a:pt x="48" y="41"/>
                    <a:pt x="28" y="62"/>
                  </a:cubicBezTo>
                  <a:cubicBezTo>
                    <a:pt x="25" y="65"/>
                    <a:pt x="21" y="66"/>
                    <a:pt x="17" y="6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100">
                <a:latin typeface="微软雅黑" charset="0"/>
                <a:ea typeface="微软雅黑" charset="0"/>
              </a:endParaRPr>
            </a:p>
          </p:txBody>
        </p:sp>
        <p:sp>
          <p:nvSpPr>
            <p:cNvPr id="23" name="Freeform 15"/>
            <p:cNvSpPr/>
            <p:nvPr/>
          </p:nvSpPr>
          <p:spPr bwMode="auto">
            <a:xfrm>
              <a:off x="7408863" y="1169988"/>
              <a:ext cx="582613" cy="211138"/>
            </a:xfrm>
            <a:custGeom>
              <a:avLst/>
              <a:gdLst>
                <a:gd name="T0" fmla="*/ 16 w 272"/>
                <a:gd name="T1" fmla="*/ 98 h 99"/>
                <a:gd name="T2" fmla="*/ 6 w 272"/>
                <a:gd name="T3" fmla="*/ 93 h 99"/>
                <a:gd name="T4" fmla="*/ 6 w 272"/>
                <a:gd name="T5" fmla="*/ 72 h 99"/>
                <a:gd name="T6" fmla="*/ 266 w 272"/>
                <a:gd name="T7" fmla="*/ 71 h 99"/>
                <a:gd name="T8" fmla="*/ 266 w 272"/>
                <a:gd name="T9" fmla="*/ 93 h 99"/>
                <a:gd name="T10" fmla="*/ 244 w 272"/>
                <a:gd name="T11" fmla="*/ 93 h 99"/>
                <a:gd name="T12" fmla="*/ 27 w 272"/>
                <a:gd name="T13" fmla="*/ 93 h 99"/>
                <a:gd name="T14" fmla="*/ 16 w 272"/>
                <a:gd name="T15" fmla="*/ 98 h 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2" h="99">
                  <a:moveTo>
                    <a:pt x="16" y="98"/>
                  </a:moveTo>
                  <a:cubicBezTo>
                    <a:pt x="12" y="98"/>
                    <a:pt x="9" y="96"/>
                    <a:pt x="6" y="93"/>
                  </a:cubicBezTo>
                  <a:cubicBezTo>
                    <a:pt x="0" y="87"/>
                    <a:pt x="0" y="78"/>
                    <a:pt x="6" y="72"/>
                  </a:cubicBezTo>
                  <a:cubicBezTo>
                    <a:pt x="77" y="0"/>
                    <a:pt x="194" y="0"/>
                    <a:pt x="266" y="71"/>
                  </a:cubicBezTo>
                  <a:cubicBezTo>
                    <a:pt x="272" y="77"/>
                    <a:pt x="272" y="87"/>
                    <a:pt x="266" y="93"/>
                  </a:cubicBezTo>
                  <a:cubicBezTo>
                    <a:pt x="260" y="99"/>
                    <a:pt x="250" y="99"/>
                    <a:pt x="244" y="93"/>
                  </a:cubicBezTo>
                  <a:cubicBezTo>
                    <a:pt x="184" y="33"/>
                    <a:pt x="87" y="33"/>
                    <a:pt x="27" y="93"/>
                  </a:cubicBezTo>
                  <a:cubicBezTo>
                    <a:pt x="24" y="96"/>
                    <a:pt x="20" y="98"/>
                    <a:pt x="16" y="9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100">
                <a:latin typeface="微软雅黑" charset="0"/>
                <a:ea typeface="微软雅黑" charset="0"/>
              </a:endParaRPr>
            </a:p>
          </p:txBody>
        </p:sp>
        <p:sp>
          <p:nvSpPr>
            <p:cNvPr id="24" name="Freeform 16"/>
            <p:cNvSpPr/>
            <p:nvPr/>
          </p:nvSpPr>
          <p:spPr bwMode="auto">
            <a:xfrm>
              <a:off x="7626350" y="1530350"/>
              <a:ext cx="144463" cy="142875"/>
            </a:xfrm>
            <a:custGeom>
              <a:avLst/>
              <a:gdLst>
                <a:gd name="T0" fmla="*/ 55 w 67"/>
                <a:gd name="T1" fmla="*/ 12 h 67"/>
                <a:gd name="T2" fmla="*/ 55 w 67"/>
                <a:gd name="T3" fmla="*/ 55 h 67"/>
                <a:gd name="T4" fmla="*/ 12 w 67"/>
                <a:gd name="T5" fmla="*/ 55 h 67"/>
                <a:gd name="T6" fmla="*/ 12 w 67"/>
                <a:gd name="T7" fmla="*/ 12 h 67"/>
                <a:gd name="T8" fmla="*/ 55 w 67"/>
                <a:gd name="T9" fmla="*/ 12 h 67"/>
              </a:gdLst>
              <a:ahLst/>
              <a:cxnLst>
                <a:cxn ang="0">
                  <a:pos x="T0" y="T1"/>
                </a:cxn>
                <a:cxn ang="0">
                  <a:pos x="T2" y="T3"/>
                </a:cxn>
                <a:cxn ang="0">
                  <a:pos x="T4" y="T5"/>
                </a:cxn>
                <a:cxn ang="0">
                  <a:pos x="T6" y="T7"/>
                </a:cxn>
                <a:cxn ang="0">
                  <a:pos x="T8" y="T9"/>
                </a:cxn>
              </a:cxnLst>
              <a:rect l="0" t="0" r="r" b="b"/>
              <a:pathLst>
                <a:path w="67" h="67">
                  <a:moveTo>
                    <a:pt x="55" y="12"/>
                  </a:moveTo>
                  <a:cubicBezTo>
                    <a:pt x="67" y="24"/>
                    <a:pt x="67" y="43"/>
                    <a:pt x="55" y="55"/>
                  </a:cubicBezTo>
                  <a:cubicBezTo>
                    <a:pt x="43" y="67"/>
                    <a:pt x="24" y="67"/>
                    <a:pt x="12" y="55"/>
                  </a:cubicBezTo>
                  <a:cubicBezTo>
                    <a:pt x="0" y="43"/>
                    <a:pt x="0" y="24"/>
                    <a:pt x="12" y="12"/>
                  </a:cubicBezTo>
                  <a:cubicBezTo>
                    <a:pt x="24" y="0"/>
                    <a:pt x="43" y="0"/>
                    <a:pt x="55" y="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100">
                <a:latin typeface="微软雅黑" charset="0"/>
                <a:ea typeface="微软雅黑" charset="0"/>
              </a:endParaRPr>
            </a:p>
          </p:txBody>
        </p:sp>
        <p:sp>
          <p:nvSpPr>
            <p:cNvPr id="25" name="Freeform 17"/>
            <p:cNvSpPr/>
            <p:nvPr/>
          </p:nvSpPr>
          <p:spPr bwMode="auto">
            <a:xfrm>
              <a:off x="7786688" y="1558925"/>
              <a:ext cx="57150" cy="84138"/>
            </a:xfrm>
            <a:custGeom>
              <a:avLst/>
              <a:gdLst>
                <a:gd name="T0" fmla="*/ 11 w 26"/>
                <a:gd name="T1" fmla="*/ 1 h 39"/>
                <a:gd name="T2" fmla="*/ 0 w 26"/>
                <a:gd name="T3" fmla="*/ 17 h 39"/>
                <a:gd name="T4" fmla="*/ 2 w 26"/>
                <a:gd name="T5" fmla="*/ 18 h 39"/>
                <a:gd name="T6" fmla="*/ 6 w 26"/>
                <a:gd name="T7" fmla="*/ 18 h 39"/>
                <a:gd name="T8" fmla="*/ 6 w 26"/>
                <a:gd name="T9" fmla="*/ 38 h 39"/>
                <a:gd name="T10" fmla="*/ 7 w 26"/>
                <a:gd name="T11" fmla="*/ 39 h 39"/>
                <a:gd name="T12" fmla="*/ 18 w 26"/>
                <a:gd name="T13" fmla="*/ 39 h 39"/>
                <a:gd name="T14" fmla="*/ 20 w 26"/>
                <a:gd name="T15" fmla="*/ 38 h 39"/>
                <a:gd name="T16" fmla="*/ 20 w 26"/>
                <a:gd name="T17" fmla="*/ 18 h 39"/>
                <a:gd name="T18" fmla="*/ 24 w 26"/>
                <a:gd name="T19" fmla="*/ 18 h 39"/>
                <a:gd name="T20" fmla="*/ 26 w 26"/>
                <a:gd name="T21" fmla="*/ 17 h 39"/>
                <a:gd name="T22" fmla="*/ 14 w 26"/>
                <a:gd name="T23" fmla="*/ 1 h 39"/>
                <a:gd name="T24" fmla="*/ 13 w 26"/>
                <a:gd name="T25" fmla="*/ 0 h 39"/>
                <a:gd name="T26" fmla="*/ 11 w 26"/>
                <a:gd name="T27" fmla="*/ 1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 h="39">
                  <a:moveTo>
                    <a:pt x="11" y="1"/>
                  </a:moveTo>
                  <a:cubicBezTo>
                    <a:pt x="11" y="1"/>
                    <a:pt x="0" y="16"/>
                    <a:pt x="0" y="17"/>
                  </a:cubicBezTo>
                  <a:cubicBezTo>
                    <a:pt x="0" y="18"/>
                    <a:pt x="1" y="18"/>
                    <a:pt x="2" y="18"/>
                  </a:cubicBezTo>
                  <a:cubicBezTo>
                    <a:pt x="2" y="18"/>
                    <a:pt x="3" y="18"/>
                    <a:pt x="6" y="18"/>
                  </a:cubicBezTo>
                  <a:cubicBezTo>
                    <a:pt x="6" y="38"/>
                    <a:pt x="6" y="38"/>
                    <a:pt x="6" y="38"/>
                  </a:cubicBezTo>
                  <a:cubicBezTo>
                    <a:pt x="6" y="39"/>
                    <a:pt x="6" y="39"/>
                    <a:pt x="7" y="39"/>
                  </a:cubicBezTo>
                  <a:cubicBezTo>
                    <a:pt x="18" y="39"/>
                    <a:pt x="18" y="39"/>
                    <a:pt x="18" y="39"/>
                  </a:cubicBezTo>
                  <a:cubicBezTo>
                    <a:pt x="19" y="39"/>
                    <a:pt x="20" y="39"/>
                    <a:pt x="20" y="38"/>
                  </a:cubicBezTo>
                  <a:cubicBezTo>
                    <a:pt x="20" y="18"/>
                    <a:pt x="20" y="18"/>
                    <a:pt x="20" y="18"/>
                  </a:cubicBezTo>
                  <a:cubicBezTo>
                    <a:pt x="22" y="18"/>
                    <a:pt x="24" y="18"/>
                    <a:pt x="24" y="18"/>
                  </a:cubicBezTo>
                  <a:cubicBezTo>
                    <a:pt x="25" y="18"/>
                    <a:pt x="26" y="18"/>
                    <a:pt x="26" y="17"/>
                  </a:cubicBezTo>
                  <a:cubicBezTo>
                    <a:pt x="26" y="16"/>
                    <a:pt x="15" y="1"/>
                    <a:pt x="14" y="1"/>
                  </a:cubicBezTo>
                  <a:cubicBezTo>
                    <a:pt x="14" y="0"/>
                    <a:pt x="14" y="0"/>
                    <a:pt x="13" y="0"/>
                  </a:cubicBezTo>
                  <a:cubicBezTo>
                    <a:pt x="12" y="0"/>
                    <a:pt x="12" y="0"/>
                    <a:pt x="11"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100">
                <a:latin typeface="微软雅黑" charset="0"/>
                <a:ea typeface="微软雅黑" charset="0"/>
              </a:endParaRPr>
            </a:p>
          </p:txBody>
        </p:sp>
        <p:sp>
          <p:nvSpPr>
            <p:cNvPr id="26" name="Freeform 18"/>
            <p:cNvSpPr/>
            <p:nvPr/>
          </p:nvSpPr>
          <p:spPr bwMode="auto">
            <a:xfrm>
              <a:off x="7556500" y="1558925"/>
              <a:ext cx="52388" cy="84138"/>
            </a:xfrm>
            <a:custGeom>
              <a:avLst/>
              <a:gdLst>
                <a:gd name="T0" fmla="*/ 14 w 25"/>
                <a:gd name="T1" fmla="*/ 38 h 39"/>
                <a:gd name="T2" fmla="*/ 25 w 25"/>
                <a:gd name="T3" fmla="*/ 22 h 39"/>
                <a:gd name="T4" fmla="*/ 24 w 25"/>
                <a:gd name="T5" fmla="*/ 21 h 39"/>
                <a:gd name="T6" fmla="*/ 20 w 25"/>
                <a:gd name="T7" fmla="*/ 21 h 39"/>
                <a:gd name="T8" fmla="*/ 20 w 25"/>
                <a:gd name="T9" fmla="*/ 1 h 39"/>
                <a:gd name="T10" fmla="*/ 18 w 25"/>
                <a:gd name="T11" fmla="*/ 0 h 39"/>
                <a:gd name="T12" fmla="*/ 7 w 25"/>
                <a:gd name="T13" fmla="*/ 0 h 39"/>
                <a:gd name="T14" fmla="*/ 5 w 25"/>
                <a:gd name="T15" fmla="*/ 1 h 39"/>
                <a:gd name="T16" fmla="*/ 5 w 25"/>
                <a:gd name="T17" fmla="*/ 21 h 39"/>
                <a:gd name="T18" fmla="*/ 1 w 25"/>
                <a:gd name="T19" fmla="*/ 21 h 39"/>
                <a:gd name="T20" fmla="*/ 0 w 25"/>
                <a:gd name="T21" fmla="*/ 22 h 39"/>
                <a:gd name="T22" fmla="*/ 11 w 25"/>
                <a:gd name="T23" fmla="*/ 38 h 39"/>
                <a:gd name="T24" fmla="*/ 12 w 25"/>
                <a:gd name="T25" fmla="*/ 39 h 39"/>
                <a:gd name="T26" fmla="*/ 14 w 25"/>
                <a:gd name="T27" fmla="*/ 38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5" h="39">
                  <a:moveTo>
                    <a:pt x="14" y="38"/>
                  </a:moveTo>
                  <a:cubicBezTo>
                    <a:pt x="14" y="38"/>
                    <a:pt x="25" y="23"/>
                    <a:pt x="25" y="22"/>
                  </a:cubicBezTo>
                  <a:cubicBezTo>
                    <a:pt x="25" y="21"/>
                    <a:pt x="25" y="21"/>
                    <a:pt x="24" y="21"/>
                  </a:cubicBezTo>
                  <a:cubicBezTo>
                    <a:pt x="24" y="21"/>
                    <a:pt x="22" y="21"/>
                    <a:pt x="20" y="21"/>
                  </a:cubicBezTo>
                  <a:cubicBezTo>
                    <a:pt x="20" y="1"/>
                    <a:pt x="20" y="1"/>
                    <a:pt x="20" y="1"/>
                  </a:cubicBezTo>
                  <a:cubicBezTo>
                    <a:pt x="20" y="0"/>
                    <a:pt x="19" y="0"/>
                    <a:pt x="18" y="0"/>
                  </a:cubicBezTo>
                  <a:cubicBezTo>
                    <a:pt x="7" y="0"/>
                    <a:pt x="7" y="0"/>
                    <a:pt x="7" y="0"/>
                  </a:cubicBezTo>
                  <a:cubicBezTo>
                    <a:pt x="6" y="0"/>
                    <a:pt x="5" y="0"/>
                    <a:pt x="5" y="1"/>
                  </a:cubicBezTo>
                  <a:cubicBezTo>
                    <a:pt x="5" y="21"/>
                    <a:pt x="5" y="21"/>
                    <a:pt x="5" y="21"/>
                  </a:cubicBezTo>
                  <a:cubicBezTo>
                    <a:pt x="3" y="21"/>
                    <a:pt x="1" y="21"/>
                    <a:pt x="1" y="21"/>
                  </a:cubicBezTo>
                  <a:cubicBezTo>
                    <a:pt x="0" y="21"/>
                    <a:pt x="0" y="21"/>
                    <a:pt x="0" y="22"/>
                  </a:cubicBezTo>
                  <a:cubicBezTo>
                    <a:pt x="0" y="23"/>
                    <a:pt x="11" y="38"/>
                    <a:pt x="11" y="38"/>
                  </a:cubicBezTo>
                  <a:cubicBezTo>
                    <a:pt x="11" y="39"/>
                    <a:pt x="12" y="39"/>
                    <a:pt x="12" y="39"/>
                  </a:cubicBezTo>
                  <a:cubicBezTo>
                    <a:pt x="13" y="39"/>
                    <a:pt x="14" y="39"/>
                    <a:pt x="14" y="3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100">
                <a:latin typeface="微软雅黑" charset="0"/>
                <a:ea typeface="微软雅黑" charset="0"/>
              </a:endParaRPr>
            </a:p>
          </p:txBody>
        </p:sp>
      </p:grpSp>
      <p:grpSp>
        <p:nvGrpSpPr>
          <p:cNvPr id="27" name="组合 26"/>
          <p:cNvGrpSpPr/>
          <p:nvPr/>
        </p:nvGrpSpPr>
        <p:grpSpPr>
          <a:xfrm>
            <a:off x="6698627" y="2351302"/>
            <a:ext cx="1497741" cy="1544612"/>
            <a:chOff x="5150954" y="1790867"/>
            <a:chExt cx="1179685" cy="1216603"/>
          </a:xfrm>
        </p:grpSpPr>
        <p:sp>
          <p:nvSpPr>
            <p:cNvPr id="28" name="Freeform 24"/>
            <p:cNvSpPr/>
            <p:nvPr/>
          </p:nvSpPr>
          <p:spPr bwMode="auto">
            <a:xfrm>
              <a:off x="5150954" y="1790867"/>
              <a:ext cx="1179685" cy="1216603"/>
            </a:xfrm>
            <a:custGeom>
              <a:avLst/>
              <a:gdLst>
                <a:gd name="T0" fmla="*/ 0 w 45"/>
                <a:gd name="T1" fmla="*/ 44 h 44"/>
                <a:gd name="T2" fmla="*/ 22 w 45"/>
                <a:gd name="T3" fmla="*/ 44 h 44"/>
                <a:gd name="T4" fmla="*/ 45 w 45"/>
                <a:gd name="T5" fmla="*/ 22 h 44"/>
                <a:gd name="T6" fmla="*/ 22 w 45"/>
                <a:gd name="T7" fmla="*/ 0 h 44"/>
                <a:gd name="T8" fmla="*/ 0 w 45"/>
                <a:gd name="T9" fmla="*/ 0 h 44"/>
                <a:gd name="T10" fmla="*/ 0 w 45"/>
                <a:gd name="T11" fmla="*/ 13 h 44"/>
                <a:gd name="T12" fmla="*/ 22 w 45"/>
                <a:gd name="T13" fmla="*/ 13 h 44"/>
                <a:gd name="T14" fmla="*/ 32 w 45"/>
                <a:gd name="T15" fmla="*/ 22 h 44"/>
                <a:gd name="T16" fmla="*/ 22 w 45"/>
                <a:gd name="T17" fmla="*/ 30 h 44"/>
                <a:gd name="T18" fmla="*/ 0 w 45"/>
                <a:gd name="T19" fmla="*/ 30 h 44"/>
                <a:gd name="T20" fmla="*/ 0 w 45"/>
                <a:gd name="T21"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44">
                  <a:moveTo>
                    <a:pt x="0" y="44"/>
                  </a:moveTo>
                  <a:cubicBezTo>
                    <a:pt x="22" y="44"/>
                    <a:pt x="22" y="44"/>
                    <a:pt x="22" y="44"/>
                  </a:cubicBezTo>
                  <a:cubicBezTo>
                    <a:pt x="35" y="44"/>
                    <a:pt x="45" y="34"/>
                    <a:pt x="45" y="22"/>
                  </a:cubicBezTo>
                  <a:cubicBezTo>
                    <a:pt x="45" y="10"/>
                    <a:pt x="35" y="0"/>
                    <a:pt x="22" y="0"/>
                  </a:cubicBezTo>
                  <a:cubicBezTo>
                    <a:pt x="0" y="0"/>
                    <a:pt x="0" y="0"/>
                    <a:pt x="0" y="0"/>
                  </a:cubicBezTo>
                  <a:cubicBezTo>
                    <a:pt x="0" y="13"/>
                    <a:pt x="0" y="13"/>
                    <a:pt x="0" y="13"/>
                  </a:cubicBezTo>
                  <a:cubicBezTo>
                    <a:pt x="22" y="13"/>
                    <a:pt x="22" y="13"/>
                    <a:pt x="22" y="13"/>
                  </a:cubicBezTo>
                  <a:cubicBezTo>
                    <a:pt x="28" y="13"/>
                    <a:pt x="32" y="17"/>
                    <a:pt x="32" y="22"/>
                  </a:cubicBezTo>
                  <a:cubicBezTo>
                    <a:pt x="32" y="26"/>
                    <a:pt x="28" y="30"/>
                    <a:pt x="22" y="30"/>
                  </a:cubicBezTo>
                  <a:cubicBezTo>
                    <a:pt x="0" y="30"/>
                    <a:pt x="0" y="30"/>
                    <a:pt x="0" y="30"/>
                  </a:cubicBezTo>
                  <a:lnTo>
                    <a:pt x="0" y="44"/>
                  </a:lnTo>
                  <a:close/>
                </a:path>
              </a:pathLst>
            </a:custGeom>
            <a:solidFill>
              <a:schemeClr val="accent2"/>
            </a:solidFill>
            <a:ln>
              <a:noFill/>
            </a:ln>
            <a:effectLst>
              <a:outerShdw blurRad="50800" dist="38100" algn="l" rotWithShape="0">
                <a:prstClr val="black">
                  <a:alpha val="40000"/>
                </a:prstClr>
              </a:outerShdw>
            </a:effectLst>
          </p:spPr>
          <p:txBody>
            <a:bodyPr vert="horz" wrap="square" lIns="68580" tIns="34290" rIns="68580" bIns="34290" numCol="1" anchor="t" anchorCtr="0" compatLnSpc="1"/>
            <a:lstStyle/>
            <a:p>
              <a:endParaRPr lang="zh-CN" altLang="en-US" sz="1100">
                <a:latin typeface="微软雅黑" charset="0"/>
                <a:ea typeface="微软雅黑" charset="0"/>
              </a:endParaRPr>
            </a:p>
          </p:txBody>
        </p:sp>
        <p:grpSp>
          <p:nvGrpSpPr>
            <p:cNvPr id="29" name="组合 28"/>
            <p:cNvGrpSpPr/>
            <p:nvPr/>
          </p:nvGrpSpPr>
          <p:grpSpPr>
            <a:xfrm>
              <a:off x="5382823" y="2250309"/>
              <a:ext cx="364563" cy="255763"/>
              <a:chOff x="4254500" y="1266825"/>
              <a:chExt cx="619126" cy="411163"/>
            </a:xfrm>
          </p:grpSpPr>
          <p:sp>
            <p:nvSpPr>
              <p:cNvPr id="30" name="Freeform 11"/>
              <p:cNvSpPr>
                <a:spLocks noEditPoints="1"/>
              </p:cNvSpPr>
              <p:nvPr/>
            </p:nvSpPr>
            <p:spPr bwMode="auto">
              <a:xfrm>
                <a:off x="4254500" y="1276350"/>
                <a:ext cx="411163" cy="390525"/>
              </a:xfrm>
              <a:custGeom>
                <a:avLst/>
                <a:gdLst>
                  <a:gd name="T0" fmla="*/ 182 w 192"/>
                  <a:gd name="T1" fmla="*/ 0 h 182"/>
                  <a:gd name="T2" fmla="*/ 10 w 192"/>
                  <a:gd name="T3" fmla="*/ 0 h 182"/>
                  <a:gd name="T4" fmla="*/ 0 w 192"/>
                  <a:gd name="T5" fmla="*/ 10 h 182"/>
                  <a:gd name="T6" fmla="*/ 0 w 192"/>
                  <a:gd name="T7" fmla="*/ 128 h 182"/>
                  <a:gd name="T8" fmla="*/ 10 w 192"/>
                  <a:gd name="T9" fmla="*/ 138 h 182"/>
                  <a:gd name="T10" fmla="*/ 80 w 192"/>
                  <a:gd name="T11" fmla="*/ 138 h 182"/>
                  <a:gd name="T12" fmla="*/ 80 w 192"/>
                  <a:gd name="T13" fmla="*/ 170 h 182"/>
                  <a:gd name="T14" fmla="*/ 38 w 192"/>
                  <a:gd name="T15" fmla="*/ 170 h 182"/>
                  <a:gd name="T16" fmla="*/ 34 w 192"/>
                  <a:gd name="T17" fmla="*/ 176 h 182"/>
                  <a:gd name="T18" fmla="*/ 38 w 192"/>
                  <a:gd name="T19" fmla="*/ 182 h 182"/>
                  <a:gd name="T20" fmla="*/ 162 w 192"/>
                  <a:gd name="T21" fmla="*/ 182 h 182"/>
                  <a:gd name="T22" fmla="*/ 167 w 192"/>
                  <a:gd name="T23" fmla="*/ 176 h 182"/>
                  <a:gd name="T24" fmla="*/ 162 w 192"/>
                  <a:gd name="T25" fmla="*/ 170 h 182"/>
                  <a:gd name="T26" fmla="*/ 119 w 192"/>
                  <a:gd name="T27" fmla="*/ 170 h 182"/>
                  <a:gd name="T28" fmla="*/ 119 w 192"/>
                  <a:gd name="T29" fmla="*/ 138 h 182"/>
                  <a:gd name="T30" fmla="*/ 182 w 192"/>
                  <a:gd name="T31" fmla="*/ 138 h 182"/>
                  <a:gd name="T32" fmla="*/ 192 w 192"/>
                  <a:gd name="T33" fmla="*/ 128 h 182"/>
                  <a:gd name="T34" fmla="*/ 192 w 192"/>
                  <a:gd name="T35" fmla="*/ 10 h 182"/>
                  <a:gd name="T36" fmla="*/ 182 w 192"/>
                  <a:gd name="T37" fmla="*/ 0 h 182"/>
                  <a:gd name="T38" fmla="*/ 183 w 192"/>
                  <a:gd name="T39" fmla="*/ 130 h 182"/>
                  <a:gd name="T40" fmla="*/ 10 w 192"/>
                  <a:gd name="T41" fmla="*/ 130 h 182"/>
                  <a:gd name="T42" fmla="*/ 10 w 192"/>
                  <a:gd name="T43" fmla="*/ 6 h 182"/>
                  <a:gd name="T44" fmla="*/ 183 w 192"/>
                  <a:gd name="T45" fmla="*/ 6 h 182"/>
                  <a:gd name="T46" fmla="*/ 183 w 192"/>
                  <a:gd name="T47" fmla="*/ 130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2" h="182">
                    <a:moveTo>
                      <a:pt x="182" y="0"/>
                    </a:moveTo>
                    <a:cubicBezTo>
                      <a:pt x="10" y="0"/>
                      <a:pt x="10" y="0"/>
                      <a:pt x="10" y="0"/>
                    </a:cubicBezTo>
                    <a:cubicBezTo>
                      <a:pt x="4" y="0"/>
                      <a:pt x="0" y="4"/>
                      <a:pt x="0" y="10"/>
                    </a:cubicBezTo>
                    <a:cubicBezTo>
                      <a:pt x="0" y="128"/>
                      <a:pt x="0" y="128"/>
                      <a:pt x="0" y="128"/>
                    </a:cubicBezTo>
                    <a:cubicBezTo>
                      <a:pt x="0" y="133"/>
                      <a:pt x="4" y="138"/>
                      <a:pt x="10" y="138"/>
                    </a:cubicBezTo>
                    <a:cubicBezTo>
                      <a:pt x="80" y="138"/>
                      <a:pt x="80" y="138"/>
                      <a:pt x="80" y="138"/>
                    </a:cubicBezTo>
                    <a:cubicBezTo>
                      <a:pt x="80" y="170"/>
                      <a:pt x="80" y="170"/>
                      <a:pt x="80" y="170"/>
                    </a:cubicBezTo>
                    <a:cubicBezTo>
                      <a:pt x="38" y="170"/>
                      <a:pt x="38" y="170"/>
                      <a:pt x="38" y="170"/>
                    </a:cubicBezTo>
                    <a:cubicBezTo>
                      <a:pt x="36" y="170"/>
                      <a:pt x="34" y="173"/>
                      <a:pt x="34" y="176"/>
                    </a:cubicBezTo>
                    <a:cubicBezTo>
                      <a:pt x="34" y="179"/>
                      <a:pt x="36" y="182"/>
                      <a:pt x="38" y="182"/>
                    </a:cubicBezTo>
                    <a:cubicBezTo>
                      <a:pt x="162" y="182"/>
                      <a:pt x="162" y="182"/>
                      <a:pt x="162" y="182"/>
                    </a:cubicBezTo>
                    <a:cubicBezTo>
                      <a:pt x="165" y="182"/>
                      <a:pt x="167" y="179"/>
                      <a:pt x="167" y="176"/>
                    </a:cubicBezTo>
                    <a:cubicBezTo>
                      <a:pt x="167" y="173"/>
                      <a:pt x="165" y="170"/>
                      <a:pt x="162" y="170"/>
                    </a:cubicBezTo>
                    <a:cubicBezTo>
                      <a:pt x="119" y="170"/>
                      <a:pt x="119" y="170"/>
                      <a:pt x="119" y="170"/>
                    </a:cubicBezTo>
                    <a:cubicBezTo>
                      <a:pt x="119" y="138"/>
                      <a:pt x="119" y="138"/>
                      <a:pt x="119" y="138"/>
                    </a:cubicBezTo>
                    <a:cubicBezTo>
                      <a:pt x="182" y="138"/>
                      <a:pt x="182" y="138"/>
                      <a:pt x="182" y="138"/>
                    </a:cubicBezTo>
                    <a:cubicBezTo>
                      <a:pt x="187" y="138"/>
                      <a:pt x="192" y="133"/>
                      <a:pt x="192" y="128"/>
                    </a:cubicBezTo>
                    <a:cubicBezTo>
                      <a:pt x="192" y="10"/>
                      <a:pt x="192" y="10"/>
                      <a:pt x="192" y="10"/>
                    </a:cubicBezTo>
                    <a:cubicBezTo>
                      <a:pt x="192" y="4"/>
                      <a:pt x="187" y="0"/>
                      <a:pt x="182" y="0"/>
                    </a:cubicBezTo>
                    <a:close/>
                    <a:moveTo>
                      <a:pt x="183" y="130"/>
                    </a:moveTo>
                    <a:cubicBezTo>
                      <a:pt x="10" y="130"/>
                      <a:pt x="10" y="130"/>
                      <a:pt x="10" y="130"/>
                    </a:cubicBezTo>
                    <a:cubicBezTo>
                      <a:pt x="10" y="6"/>
                      <a:pt x="10" y="6"/>
                      <a:pt x="10" y="6"/>
                    </a:cubicBezTo>
                    <a:cubicBezTo>
                      <a:pt x="183" y="6"/>
                      <a:pt x="183" y="6"/>
                      <a:pt x="183" y="6"/>
                    </a:cubicBezTo>
                    <a:lnTo>
                      <a:pt x="183" y="130"/>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100">
                  <a:latin typeface="微软雅黑" charset="0"/>
                  <a:ea typeface="微软雅黑" charset="0"/>
                </a:endParaRPr>
              </a:p>
            </p:txBody>
          </p:sp>
          <p:sp>
            <p:nvSpPr>
              <p:cNvPr id="31" name="Freeform 12"/>
              <p:cNvSpPr>
                <a:spLocks noEditPoints="1"/>
              </p:cNvSpPr>
              <p:nvPr/>
            </p:nvSpPr>
            <p:spPr bwMode="auto">
              <a:xfrm>
                <a:off x="4681538" y="1266825"/>
                <a:ext cx="192088" cy="411163"/>
              </a:xfrm>
              <a:custGeom>
                <a:avLst/>
                <a:gdLst>
                  <a:gd name="T0" fmla="*/ 74 w 90"/>
                  <a:gd name="T1" fmla="*/ 0 h 192"/>
                  <a:gd name="T2" fmla="*/ 16 w 90"/>
                  <a:gd name="T3" fmla="*/ 0 h 192"/>
                  <a:gd name="T4" fmla="*/ 0 w 90"/>
                  <a:gd name="T5" fmla="*/ 9 h 192"/>
                  <a:gd name="T6" fmla="*/ 0 w 90"/>
                  <a:gd name="T7" fmla="*/ 182 h 192"/>
                  <a:gd name="T8" fmla="*/ 16 w 90"/>
                  <a:gd name="T9" fmla="*/ 192 h 192"/>
                  <a:gd name="T10" fmla="*/ 74 w 90"/>
                  <a:gd name="T11" fmla="*/ 192 h 192"/>
                  <a:gd name="T12" fmla="*/ 90 w 90"/>
                  <a:gd name="T13" fmla="*/ 182 h 192"/>
                  <a:gd name="T14" fmla="*/ 90 w 90"/>
                  <a:gd name="T15" fmla="*/ 9 h 192"/>
                  <a:gd name="T16" fmla="*/ 74 w 90"/>
                  <a:gd name="T17" fmla="*/ 0 h 192"/>
                  <a:gd name="T18" fmla="*/ 45 w 90"/>
                  <a:gd name="T19" fmla="*/ 160 h 192"/>
                  <a:gd name="T20" fmla="*/ 32 w 90"/>
                  <a:gd name="T21" fmla="*/ 148 h 192"/>
                  <a:gd name="T22" fmla="*/ 45 w 90"/>
                  <a:gd name="T23" fmla="*/ 135 h 192"/>
                  <a:gd name="T24" fmla="*/ 57 w 90"/>
                  <a:gd name="T25" fmla="*/ 148 h 192"/>
                  <a:gd name="T26" fmla="*/ 45 w 90"/>
                  <a:gd name="T27" fmla="*/ 160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0" h="192">
                    <a:moveTo>
                      <a:pt x="74" y="0"/>
                    </a:moveTo>
                    <a:cubicBezTo>
                      <a:pt x="16" y="0"/>
                      <a:pt x="16" y="0"/>
                      <a:pt x="16" y="0"/>
                    </a:cubicBezTo>
                    <a:cubicBezTo>
                      <a:pt x="7" y="0"/>
                      <a:pt x="0" y="4"/>
                      <a:pt x="0" y="9"/>
                    </a:cubicBezTo>
                    <a:cubicBezTo>
                      <a:pt x="0" y="182"/>
                      <a:pt x="0" y="182"/>
                      <a:pt x="0" y="182"/>
                    </a:cubicBezTo>
                    <a:cubicBezTo>
                      <a:pt x="0" y="188"/>
                      <a:pt x="7" y="192"/>
                      <a:pt x="16" y="192"/>
                    </a:cubicBezTo>
                    <a:cubicBezTo>
                      <a:pt x="74" y="192"/>
                      <a:pt x="74" y="192"/>
                      <a:pt x="74" y="192"/>
                    </a:cubicBezTo>
                    <a:cubicBezTo>
                      <a:pt x="83" y="192"/>
                      <a:pt x="90" y="188"/>
                      <a:pt x="90" y="182"/>
                    </a:cubicBezTo>
                    <a:cubicBezTo>
                      <a:pt x="90" y="9"/>
                      <a:pt x="90" y="9"/>
                      <a:pt x="90" y="9"/>
                    </a:cubicBezTo>
                    <a:cubicBezTo>
                      <a:pt x="90" y="4"/>
                      <a:pt x="83" y="0"/>
                      <a:pt x="74" y="0"/>
                    </a:cubicBezTo>
                    <a:close/>
                    <a:moveTo>
                      <a:pt x="45" y="160"/>
                    </a:moveTo>
                    <a:cubicBezTo>
                      <a:pt x="38" y="160"/>
                      <a:pt x="32" y="155"/>
                      <a:pt x="32" y="148"/>
                    </a:cubicBezTo>
                    <a:cubicBezTo>
                      <a:pt x="32" y="141"/>
                      <a:pt x="38" y="135"/>
                      <a:pt x="45" y="135"/>
                    </a:cubicBezTo>
                    <a:cubicBezTo>
                      <a:pt x="52" y="135"/>
                      <a:pt x="57" y="141"/>
                      <a:pt x="57" y="148"/>
                    </a:cubicBezTo>
                    <a:cubicBezTo>
                      <a:pt x="57" y="155"/>
                      <a:pt x="52" y="160"/>
                      <a:pt x="45" y="160"/>
                    </a:cubicBez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1100" dirty="0">
                  <a:latin typeface="微软雅黑" charset="0"/>
                  <a:ea typeface="微软雅黑" charset="0"/>
                </a:endParaRPr>
              </a:p>
            </p:txBody>
          </p:sp>
        </p:grpSp>
      </p:grpSp>
      <p:grpSp>
        <p:nvGrpSpPr>
          <p:cNvPr id="32" name="组合 31"/>
          <p:cNvGrpSpPr/>
          <p:nvPr/>
        </p:nvGrpSpPr>
        <p:grpSpPr>
          <a:xfrm>
            <a:off x="4135139" y="3404446"/>
            <a:ext cx="1497740" cy="1544612"/>
            <a:chOff x="3131841" y="2620369"/>
            <a:chExt cx="1179685" cy="1216603"/>
          </a:xfrm>
        </p:grpSpPr>
        <p:sp>
          <p:nvSpPr>
            <p:cNvPr id="33" name="Freeform 25"/>
            <p:cNvSpPr/>
            <p:nvPr/>
          </p:nvSpPr>
          <p:spPr bwMode="auto">
            <a:xfrm>
              <a:off x="3131841" y="2620369"/>
              <a:ext cx="1179685" cy="1216603"/>
            </a:xfrm>
            <a:custGeom>
              <a:avLst/>
              <a:gdLst>
                <a:gd name="T0" fmla="*/ 45 w 45"/>
                <a:gd name="T1" fmla="*/ 44 h 44"/>
                <a:gd name="T2" fmla="*/ 23 w 45"/>
                <a:gd name="T3" fmla="*/ 44 h 44"/>
                <a:gd name="T4" fmla="*/ 0 w 45"/>
                <a:gd name="T5" fmla="*/ 22 h 44"/>
                <a:gd name="T6" fmla="*/ 23 w 45"/>
                <a:gd name="T7" fmla="*/ 0 h 44"/>
                <a:gd name="T8" fmla="*/ 45 w 45"/>
                <a:gd name="T9" fmla="*/ 0 h 44"/>
                <a:gd name="T10" fmla="*/ 45 w 45"/>
                <a:gd name="T11" fmla="*/ 13 h 44"/>
                <a:gd name="T12" fmla="*/ 23 w 45"/>
                <a:gd name="T13" fmla="*/ 13 h 44"/>
                <a:gd name="T14" fmla="*/ 13 w 45"/>
                <a:gd name="T15" fmla="*/ 22 h 44"/>
                <a:gd name="T16" fmla="*/ 23 w 45"/>
                <a:gd name="T17" fmla="*/ 30 h 44"/>
                <a:gd name="T18" fmla="*/ 45 w 45"/>
                <a:gd name="T19" fmla="*/ 30 h 44"/>
                <a:gd name="T20" fmla="*/ 45 w 45"/>
                <a:gd name="T21" fmla="*/ 44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 h="44">
                  <a:moveTo>
                    <a:pt x="45" y="44"/>
                  </a:moveTo>
                  <a:cubicBezTo>
                    <a:pt x="23" y="44"/>
                    <a:pt x="23" y="44"/>
                    <a:pt x="23" y="44"/>
                  </a:cubicBezTo>
                  <a:cubicBezTo>
                    <a:pt x="10" y="44"/>
                    <a:pt x="0" y="34"/>
                    <a:pt x="0" y="22"/>
                  </a:cubicBezTo>
                  <a:cubicBezTo>
                    <a:pt x="0" y="10"/>
                    <a:pt x="10" y="0"/>
                    <a:pt x="23" y="0"/>
                  </a:cubicBezTo>
                  <a:cubicBezTo>
                    <a:pt x="45" y="0"/>
                    <a:pt x="45" y="0"/>
                    <a:pt x="45" y="0"/>
                  </a:cubicBezTo>
                  <a:cubicBezTo>
                    <a:pt x="45" y="13"/>
                    <a:pt x="45" y="13"/>
                    <a:pt x="45" y="13"/>
                  </a:cubicBezTo>
                  <a:cubicBezTo>
                    <a:pt x="23" y="13"/>
                    <a:pt x="23" y="13"/>
                    <a:pt x="23" y="13"/>
                  </a:cubicBezTo>
                  <a:cubicBezTo>
                    <a:pt x="17" y="13"/>
                    <a:pt x="13" y="17"/>
                    <a:pt x="13" y="22"/>
                  </a:cubicBezTo>
                  <a:cubicBezTo>
                    <a:pt x="13" y="27"/>
                    <a:pt x="17" y="30"/>
                    <a:pt x="23" y="30"/>
                  </a:cubicBezTo>
                  <a:cubicBezTo>
                    <a:pt x="45" y="30"/>
                    <a:pt x="45" y="30"/>
                    <a:pt x="45" y="30"/>
                  </a:cubicBezTo>
                  <a:lnTo>
                    <a:pt x="45" y="44"/>
                  </a:lnTo>
                  <a:close/>
                </a:path>
              </a:pathLst>
            </a:custGeom>
            <a:solidFill>
              <a:schemeClr val="accent3"/>
            </a:solidFill>
            <a:ln>
              <a:noFill/>
            </a:ln>
            <a:effectLst>
              <a:outerShdw blurRad="50800" dist="38100" dir="10800000" algn="r"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100">
                <a:latin typeface="微软雅黑" charset="0"/>
                <a:ea typeface="微软雅黑" charset="0"/>
              </a:endParaRPr>
            </a:p>
          </p:txBody>
        </p:sp>
        <p:sp>
          <p:nvSpPr>
            <p:cNvPr id="34" name="Freeform 19"/>
            <p:cNvSpPr/>
            <p:nvPr/>
          </p:nvSpPr>
          <p:spPr bwMode="auto">
            <a:xfrm>
              <a:off x="3684292" y="3032052"/>
              <a:ext cx="302867" cy="319951"/>
            </a:xfrm>
            <a:custGeom>
              <a:avLst/>
              <a:gdLst>
                <a:gd name="T0" fmla="*/ 194 w 240"/>
                <a:gd name="T1" fmla="*/ 157 h 240"/>
                <a:gd name="T2" fmla="*/ 163 w 240"/>
                <a:gd name="T3" fmla="*/ 167 h 240"/>
                <a:gd name="T4" fmla="*/ 92 w 240"/>
                <a:gd name="T5" fmla="*/ 127 h 240"/>
                <a:gd name="T6" fmla="*/ 92 w 240"/>
                <a:gd name="T7" fmla="*/ 120 h 240"/>
                <a:gd name="T8" fmla="*/ 165 w 240"/>
                <a:gd name="T9" fmla="*/ 78 h 240"/>
                <a:gd name="T10" fmla="*/ 189 w 240"/>
                <a:gd name="T11" fmla="*/ 84 h 240"/>
                <a:gd name="T12" fmla="*/ 235 w 240"/>
                <a:gd name="T13" fmla="*/ 42 h 240"/>
                <a:gd name="T14" fmla="*/ 189 w 240"/>
                <a:gd name="T15" fmla="*/ 0 h 240"/>
                <a:gd name="T16" fmla="*/ 143 w 240"/>
                <a:gd name="T17" fmla="*/ 42 h 240"/>
                <a:gd name="T18" fmla="*/ 145 w 240"/>
                <a:gd name="T19" fmla="*/ 55 h 240"/>
                <a:gd name="T20" fmla="*/ 75 w 240"/>
                <a:gd name="T21" fmla="*/ 95 h 240"/>
                <a:gd name="T22" fmla="*/ 46 w 240"/>
                <a:gd name="T23" fmla="*/ 85 h 240"/>
                <a:gd name="T24" fmla="*/ 0 w 240"/>
                <a:gd name="T25" fmla="*/ 127 h 240"/>
                <a:gd name="T26" fmla="*/ 46 w 240"/>
                <a:gd name="T27" fmla="*/ 169 h 240"/>
                <a:gd name="T28" fmla="*/ 81 w 240"/>
                <a:gd name="T29" fmla="*/ 155 h 240"/>
                <a:gd name="T30" fmla="*/ 148 w 240"/>
                <a:gd name="T31" fmla="*/ 193 h 240"/>
                <a:gd name="T32" fmla="*/ 148 w 240"/>
                <a:gd name="T33" fmla="*/ 198 h 240"/>
                <a:gd name="T34" fmla="*/ 194 w 240"/>
                <a:gd name="T35" fmla="*/ 240 h 240"/>
                <a:gd name="T36" fmla="*/ 240 w 240"/>
                <a:gd name="T37" fmla="*/ 198 h 240"/>
                <a:gd name="T38" fmla="*/ 194 w 240"/>
                <a:gd name="T39" fmla="*/ 157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40" h="240">
                  <a:moveTo>
                    <a:pt x="194" y="157"/>
                  </a:moveTo>
                  <a:cubicBezTo>
                    <a:pt x="182" y="157"/>
                    <a:pt x="171" y="161"/>
                    <a:pt x="163" y="167"/>
                  </a:cubicBezTo>
                  <a:cubicBezTo>
                    <a:pt x="92" y="127"/>
                    <a:pt x="92" y="127"/>
                    <a:pt x="92" y="127"/>
                  </a:cubicBezTo>
                  <a:cubicBezTo>
                    <a:pt x="92" y="124"/>
                    <a:pt x="92" y="122"/>
                    <a:pt x="92" y="120"/>
                  </a:cubicBezTo>
                  <a:cubicBezTo>
                    <a:pt x="165" y="78"/>
                    <a:pt x="165" y="78"/>
                    <a:pt x="165" y="78"/>
                  </a:cubicBezTo>
                  <a:cubicBezTo>
                    <a:pt x="172" y="82"/>
                    <a:pt x="180" y="84"/>
                    <a:pt x="189" y="84"/>
                  </a:cubicBezTo>
                  <a:cubicBezTo>
                    <a:pt x="215" y="84"/>
                    <a:pt x="235" y="65"/>
                    <a:pt x="235" y="42"/>
                  </a:cubicBezTo>
                  <a:cubicBezTo>
                    <a:pt x="235" y="19"/>
                    <a:pt x="215" y="0"/>
                    <a:pt x="189" y="0"/>
                  </a:cubicBezTo>
                  <a:cubicBezTo>
                    <a:pt x="164" y="0"/>
                    <a:pt x="143" y="19"/>
                    <a:pt x="143" y="42"/>
                  </a:cubicBezTo>
                  <a:cubicBezTo>
                    <a:pt x="143" y="47"/>
                    <a:pt x="144" y="51"/>
                    <a:pt x="145" y="55"/>
                  </a:cubicBezTo>
                  <a:cubicBezTo>
                    <a:pt x="75" y="95"/>
                    <a:pt x="75" y="95"/>
                    <a:pt x="75" y="95"/>
                  </a:cubicBezTo>
                  <a:cubicBezTo>
                    <a:pt x="67" y="89"/>
                    <a:pt x="57" y="85"/>
                    <a:pt x="46" y="85"/>
                  </a:cubicBezTo>
                  <a:cubicBezTo>
                    <a:pt x="21" y="85"/>
                    <a:pt x="0" y="104"/>
                    <a:pt x="0" y="127"/>
                  </a:cubicBezTo>
                  <a:cubicBezTo>
                    <a:pt x="0" y="150"/>
                    <a:pt x="21" y="169"/>
                    <a:pt x="46" y="169"/>
                  </a:cubicBezTo>
                  <a:cubicBezTo>
                    <a:pt x="60" y="169"/>
                    <a:pt x="73" y="164"/>
                    <a:pt x="81" y="155"/>
                  </a:cubicBezTo>
                  <a:cubicBezTo>
                    <a:pt x="148" y="193"/>
                    <a:pt x="148" y="193"/>
                    <a:pt x="148" y="193"/>
                  </a:cubicBezTo>
                  <a:cubicBezTo>
                    <a:pt x="148" y="195"/>
                    <a:pt x="148" y="197"/>
                    <a:pt x="148" y="198"/>
                  </a:cubicBezTo>
                  <a:cubicBezTo>
                    <a:pt x="148" y="221"/>
                    <a:pt x="168" y="240"/>
                    <a:pt x="194" y="240"/>
                  </a:cubicBezTo>
                  <a:cubicBezTo>
                    <a:pt x="219" y="240"/>
                    <a:pt x="240" y="221"/>
                    <a:pt x="240" y="198"/>
                  </a:cubicBezTo>
                  <a:cubicBezTo>
                    <a:pt x="240" y="175"/>
                    <a:pt x="219" y="157"/>
                    <a:pt x="194" y="157"/>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100" dirty="0">
                <a:latin typeface="微软雅黑" charset="0"/>
                <a:ea typeface="微软雅黑" charset="0"/>
              </a:endParaRPr>
            </a:p>
          </p:txBody>
        </p:sp>
      </p:grpSp>
      <p:grpSp>
        <p:nvGrpSpPr>
          <p:cNvPr id="35" name="组合 34"/>
          <p:cNvGrpSpPr/>
          <p:nvPr/>
        </p:nvGrpSpPr>
        <p:grpSpPr>
          <a:xfrm>
            <a:off x="6698627" y="4492694"/>
            <a:ext cx="1530972" cy="1509507"/>
            <a:chOff x="5150954" y="3477520"/>
            <a:chExt cx="1205859" cy="1188953"/>
          </a:xfrm>
        </p:grpSpPr>
        <p:sp>
          <p:nvSpPr>
            <p:cNvPr id="36" name="Freeform 26"/>
            <p:cNvSpPr/>
            <p:nvPr/>
          </p:nvSpPr>
          <p:spPr bwMode="auto">
            <a:xfrm>
              <a:off x="5150954" y="3477520"/>
              <a:ext cx="1205859" cy="1188953"/>
            </a:xfrm>
            <a:custGeom>
              <a:avLst/>
              <a:gdLst>
                <a:gd name="T0" fmla="*/ 0 w 46"/>
                <a:gd name="T1" fmla="*/ 43 h 43"/>
                <a:gd name="T2" fmla="*/ 23 w 46"/>
                <a:gd name="T3" fmla="*/ 43 h 43"/>
                <a:gd name="T4" fmla="*/ 46 w 46"/>
                <a:gd name="T5" fmla="*/ 21 h 43"/>
                <a:gd name="T6" fmla="*/ 23 w 46"/>
                <a:gd name="T7" fmla="*/ 0 h 43"/>
                <a:gd name="T8" fmla="*/ 0 w 46"/>
                <a:gd name="T9" fmla="*/ 0 h 43"/>
                <a:gd name="T10" fmla="*/ 0 w 46"/>
                <a:gd name="T11" fmla="*/ 13 h 43"/>
                <a:gd name="T12" fmla="*/ 23 w 46"/>
                <a:gd name="T13" fmla="*/ 13 h 43"/>
                <a:gd name="T14" fmla="*/ 32 w 46"/>
                <a:gd name="T15" fmla="*/ 21 h 43"/>
                <a:gd name="T16" fmla="*/ 23 w 46"/>
                <a:gd name="T17" fmla="*/ 30 h 43"/>
                <a:gd name="T18" fmla="*/ 0 w 46"/>
                <a:gd name="T19" fmla="*/ 30 h 43"/>
                <a:gd name="T20" fmla="*/ 0 w 46"/>
                <a:gd name="T21" fmla="*/ 4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 h="43">
                  <a:moveTo>
                    <a:pt x="0" y="43"/>
                  </a:moveTo>
                  <a:cubicBezTo>
                    <a:pt x="23" y="43"/>
                    <a:pt x="23" y="43"/>
                    <a:pt x="23" y="43"/>
                  </a:cubicBezTo>
                  <a:cubicBezTo>
                    <a:pt x="35" y="43"/>
                    <a:pt x="46" y="33"/>
                    <a:pt x="46" y="21"/>
                  </a:cubicBezTo>
                  <a:cubicBezTo>
                    <a:pt x="46" y="9"/>
                    <a:pt x="35" y="0"/>
                    <a:pt x="23" y="0"/>
                  </a:cubicBezTo>
                  <a:cubicBezTo>
                    <a:pt x="0" y="0"/>
                    <a:pt x="0" y="0"/>
                    <a:pt x="0" y="0"/>
                  </a:cubicBezTo>
                  <a:cubicBezTo>
                    <a:pt x="0" y="13"/>
                    <a:pt x="0" y="13"/>
                    <a:pt x="0" y="13"/>
                  </a:cubicBezTo>
                  <a:cubicBezTo>
                    <a:pt x="23" y="13"/>
                    <a:pt x="23" y="13"/>
                    <a:pt x="23" y="13"/>
                  </a:cubicBezTo>
                  <a:cubicBezTo>
                    <a:pt x="28" y="13"/>
                    <a:pt x="32" y="17"/>
                    <a:pt x="32" y="21"/>
                  </a:cubicBezTo>
                  <a:cubicBezTo>
                    <a:pt x="32" y="26"/>
                    <a:pt x="28" y="30"/>
                    <a:pt x="23" y="30"/>
                  </a:cubicBezTo>
                  <a:cubicBezTo>
                    <a:pt x="0" y="30"/>
                    <a:pt x="0" y="30"/>
                    <a:pt x="0" y="30"/>
                  </a:cubicBezTo>
                  <a:lnTo>
                    <a:pt x="0" y="43"/>
                  </a:lnTo>
                  <a:close/>
                </a:path>
              </a:pathLst>
            </a:custGeom>
            <a:solidFill>
              <a:schemeClr val="accent4"/>
            </a:solidFill>
            <a:ln>
              <a:noFill/>
            </a:ln>
            <a:effectLst>
              <a:outerShdw blurRad="50800" dist="38100" algn="l" rotWithShape="0">
                <a:prstClr val="black">
                  <a:alpha val="40000"/>
                </a:prstClr>
              </a:outerShdw>
            </a:effectLst>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100">
                <a:latin typeface="微软雅黑" charset="0"/>
                <a:ea typeface="微软雅黑" charset="0"/>
              </a:endParaRPr>
            </a:p>
          </p:txBody>
        </p:sp>
        <p:sp>
          <p:nvSpPr>
            <p:cNvPr id="37" name="Freeform 20"/>
            <p:cNvSpPr>
              <a:spLocks noEditPoints="1"/>
            </p:cNvSpPr>
            <p:nvPr/>
          </p:nvSpPr>
          <p:spPr bwMode="auto">
            <a:xfrm>
              <a:off x="5428321" y="3917618"/>
              <a:ext cx="292585" cy="247863"/>
            </a:xfrm>
            <a:custGeom>
              <a:avLst/>
              <a:gdLst>
                <a:gd name="T0" fmla="*/ 227 w 232"/>
                <a:gd name="T1" fmla="*/ 0 h 186"/>
                <a:gd name="T2" fmla="*/ 213 w 232"/>
                <a:gd name="T3" fmla="*/ 0 h 186"/>
                <a:gd name="T4" fmla="*/ 208 w 232"/>
                <a:gd name="T5" fmla="*/ 5 h 186"/>
                <a:gd name="T6" fmla="*/ 208 w 232"/>
                <a:gd name="T7" fmla="*/ 28 h 186"/>
                <a:gd name="T8" fmla="*/ 24 w 232"/>
                <a:gd name="T9" fmla="*/ 28 h 186"/>
                <a:gd name="T10" fmla="*/ 24 w 232"/>
                <a:gd name="T11" fmla="*/ 5 h 186"/>
                <a:gd name="T12" fmla="*/ 19 w 232"/>
                <a:gd name="T13" fmla="*/ 0 h 186"/>
                <a:gd name="T14" fmla="*/ 5 w 232"/>
                <a:gd name="T15" fmla="*/ 0 h 186"/>
                <a:gd name="T16" fmla="*/ 0 w 232"/>
                <a:gd name="T17" fmla="*/ 5 h 186"/>
                <a:gd name="T18" fmla="*/ 0 w 232"/>
                <a:gd name="T19" fmla="*/ 180 h 186"/>
                <a:gd name="T20" fmla="*/ 5 w 232"/>
                <a:gd name="T21" fmla="*/ 186 h 186"/>
                <a:gd name="T22" fmla="*/ 19 w 232"/>
                <a:gd name="T23" fmla="*/ 186 h 186"/>
                <a:gd name="T24" fmla="*/ 24 w 232"/>
                <a:gd name="T25" fmla="*/ 180 h 186"/>
                <a:gd name="T26" fmla="*/ 24 w 232"/>
                <a:gd name="T27" fmla="*/ 157 h 186"/>
                <a:gd name="T28" fmla="*/ 208 w 232"/>
                <a:gd name="T29" fmla="*/ 157 h 186"/>
                <a:gd name="T30" fmla="*/ 208 w 232"/>
                <a:gd name="T31" fmla="*/ 180 h 186"/>
                <a:gd name="T32" fmla="*/ 213 w 232"/>
                <a:gd name="T33" fmla="*/ 186 h 186"/>
                <a:gd name="T34" fmla="*/ 227 w 232"/>
                <a:gd name="T35" fmla="*/ 186 h 186"/>
                <a:gd name="T36" fmla="*/ 232 w 232"/>
                <a:gd name="T37" fmla="*/ 180 h 186"/>
                <a:gd name="T38" fmla="*/ 232 w 232"/>
                <a:gd name="T39" fmla="*/ 5 h 186"/>
                <a:gd name="T40" fmla="*/ 227 w 232"/>
                <a:gd name="T41" fmla="*/ 0 h 186"/>
                <a:gd name="T42" fmla="*/ 157 w 232"/>
                <a:gd name="T43" fmla="*/ 98 h 186"/>
                <a:gd name="T44" fmla="*/ 97 w 232"/>
                <a:gd name="T45" fmla="*/ 135 h 186"/>
                <a:gd name="T46" fmla="*/ 92 w 232"/>
                <a:gd name="T47" fmla="*/ 130 h 186"/>
                <a:gd name="T48" fmla="*/ 92 w 232"/>
                <a:gd name="T49" fmla="*/ 56 h 186"/>
                <a:gd name="T50" fmla="*/ 97 w 232"/>
                <a:gd name="T51" fmla="*/ 50 h 186"/>
                <a:gd name="T52" fmla="*/ 157 w 232"/>
                <a:gd name="T53" fmla="*/ 87 h 186"/>
                <a:gd name="T54" fmla="*/ 162 w 232"/>
                <a:gd name="T55" fmla="*/ 93 h 186"/>
                <a:gd name="T56" fmla="*/ 157 w 232"/>
                <a:gd name="T57" fmla="*/ 9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2" h="186">
                  <a:moveTo>
                    <a:pt x="227" y="0"/>
                  </a:moveTo>
                  <a:cubicBezTo>
                    <a:pt x="213" y="0"/>
                    <a:pt x="213" y="0"/>
                    <a:pt x="213" y="0"/>
                  </a:cubicBezTo>
                  <a:cubicBezTo>
                    <a:pt x="210" y="0"/>
                    <a:pt x="208" y="2"/>
                    <a:pt x="208" y="5"/>
                  </a:cubicBezTo>
                  <a:cubicBezTo>
                    <a:pt x="208" y="28"/>
                    <a:pt x="208" y="28"/>
                    <a:pt x="208" y="28"/>
                  </a:cubicBezTo>
                  <a:cubicBezTo>
                    <a:pt x="24" y="28"/>
                    <a:pt x="24" y="28"/>
                    <a:pt x="24" y="28"/>
                  </a:cubicBezTo>
                  <a:cubicBezTo>
                    <a:pt x="24" y="5"/>
                    <a:pt x="24" y="5"/>
                    <a:pt x="24" y="5"/>
                  </a:cubicBezTo>
                  <a:cubicBezTo>
                    <a:pt x="24" y="2"/>
                    <a:pt x="22" y="0"/>
                    <a:pt x="19" y="0"/>
                  </a:cubicBezTo>
                  <a:cubicBezTo>
                    <a:pt x="5" y="0"/>
                    <a:pt x="5" y="0"/>
                    <a:pt x="5" y="0"/>
                  </a:cubicBezTo>
                  <a:cubicBezTo>
                    <a:pt x="2" y="0"/>
                    <a:pt x="0" y="2"/>
                    <a:pt x="0" y="5"/>
                  </a:cubicBezTo>
                  <a:cubicBezTo>
                    <a:pt x="0" y="180"/>
                    <a:pt x="0" y="180"/>
                    <a:pt x="0" y="180"/>
                  </a:cubicBezTo>
                  <a:cubicBezTo>
                    <a:pt x="0" y="183"/>
                    <a:pt x="2" y="186"/>
                    <a:pt x="5" y="186"/>
                  </a:cubicBezTo>
                  <a:cubicBezTo>
                    <a:pt x="19" y="186"/>
                    <a:pt x="19" y="186"/>
                    <a:pt x="19" y="186"/>
                  </a:cubicBezTo>
                  <a:cubicBezTo>
                    <a:pt x="22" y="186"/>
                    <a:pt x="24" y="183"/>
                    <a:pt x="24" y="180"/>
                  </a:cubicBezTo>
                  <a:cubicBezTo>
                    <a:pt x="24" y="157"/>
                    <a:pt x="24" y="157"/>
                    <a:pt x="24" y="157"/>
                  </a:cubicBezTo>
                  <a:cubicBezTo>
                    <a:pt x="208" y="157"/>
                    <a:pt x="208" y="157"/>
                    <a:pt x="208" y="157"/>
                  </a:cubicBezTo>
                  <a:cubicBezTo>
                    <a:pt x="208" y="180"/>
                    <a:pt x="208" y="180"/>
                    <a:pt x="208" y="180"/>
                  </a:cubicBezTo>
                  <a:cubicBezTo>
                    <a:pt x="208" y="183"/>
                    <a:pt x="210" y="186"/>
                    <a:pt x="213" y="186"/>
                  </a:cubicBezTo>
                  <a:cubicBezTo>
                    <a:pt x="227" y="186"/>
                    <a:pt x="227" y="186"/>
                    <a:pt x="227" y="186"/>
                  </a:cubicBezTo>
                  <a:cubicBezTo>
                    <a:pt x="230" y="186"/>
                    <a:pt x="232" y="183"/>
                    <a:pt x="232" y="180"/>
                  </a:cubicBezTo>
                  <a:cubicBezTo>
                    <a:pt x="232" y="5"/>
                    <a:pt x="232" y="5"/>
                    <a:pt x="232" y="5"/>
                  </a:cubicBezTo>
                  <a:cubicBezTo>
                    <a:pt x="232" y="2"/>
                    <a:pt x="230" y="0"/>
                    <a:pt x="227" y="0"/>
                  </a:cubicBezTo>
                  <a:close/>
                  <a:moveTo>
                    <a:pt x="157" y="98"/>
                  </a:moveTo>
                  <a:cubicBezTo>
                    <a:pt x="156" y="98"/>
                    <a:pt x="100" y="135"/>
                    <a:pt x="97" y="135"/>
                  </a:cubicBezTo>
                  <a:cubicBezTo>
                    <a:pt x="95" y="135"/>
                    <a:pt x="92" y="133"/>
                    <a:pt x="92" y="130"/>
                  </a:cubicBezTo>
                  <a:cubicBezTo>
                    <a:pt x="92" y="128"/>
                    <a:pt x="92" y="57"/>
                    <a:pt x="92" y="56"/>
                  </a:cubicBezTo>
                  <a:cubicBezTo>
                    <a:pt x="92" y="53"/>
                    <a:pt x="95" y="50"/>
                    <a:pt x="97" y="50"/>
                  </a:cubicBezTo>
                  <a:cubicBezTo>
                    <a:pt x="100" y="50"/>
                    <a:pt x="156" y="87"/>
                    <a:pt x="157" y="87"/>
                  </a:cubicBezTo>
                  <a:cubicBezTo>
                    <a:pt x="159" y="89"/>
                    <a:pt x="162" y="90"/>
                    <a:pt x="162" y="93"/>
                  </a:cubicBezTo>
                  <a:cubicBezTo>
                    <a:pt x="162" y="96"/>
                    <a:pt x="159" y="96"/>
                    <a:pt x="157" y="98"/>
                  </a:cubicBezTo>
                  <a:close/>
                </a:path>
              </a:pathLst>
            </a:custGeom>
            <a:solidFill>
              <a:schemeClr val="accent4"/>
            </a:solid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p>
              <a:endParaRPr lang="zh-CN" altLang="en-US" sz="1100">
                <a:latin typeface="微软雅黑" charset="0"/>
                <a:ea typeface="微软雅黑" charset="0"/>
              </a:endParaRPr>
            </a:p>
          </p:txBody>
        </p:sp>
      </p:grpSp>
      <p:sp>
        <p:nvSpPr>
          <p:cNvPr id="38" name="Content Placeholder 2"/>
          <p:cNvSpPr txBox="1"/>
          <p:nvPr/>
        </p:nvSpPr>
        <p:spPr>
          <a:xfrm>
            <a:off x="8495848" y="2766185"/>
            <a:ext cx="2871533"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latin typeface="微软雅黑" charset="0"/>
                <a:ea typeface="微软雅黑" charset="0"/>
                <a:cs typeface="+mn-ea"/>
                <a:sym typeface="+mn-lt"/>
              </a:rPr>
              <a:t>请在这里添加文字内容请在这里添加文字内容请在这里添加文字内容请在这里添加文字内容</a:t>
            </a:r>
          </a:p>
        </p:txBody>
      </p:sp>
      <p:sp>
        <p:nvSpPr>
          <p:cNvPr id="39" name="Title 13"/>
          <p:cNvSpPr txBox="1"/>
          <p:nvPr/>
        </p:nvSpPr>
        <p:spPr>
          <a:xfrm>
            <a:off x="8482956" y="2351302"/>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微软雅黑" charset="0"/>
                <a:ea typeface="微软雅黑" charset="0"/>
                <a:cs typeface="+mn-ea"/>
                <a:sym typeface="+mn-lt"/>
              </a:rPr>
              <a:t>添加文字标题</a:t>
            </a:r>
          </a:p>
        </p:txBody>
      </p:sp>
      <p:sp>
        <p:nvSpPr>
          <p:cNvPr id="40" name="Content Placeholder 2"/>
          <p:cNvSpPr txBox="1"/>
          <p:nvPr/>
        </p:nvSpPr>
        <p:spPr>
          <a:xfrm>
            <a:off x="8495848" y="4934045"/>
            <a:ext cx="2871533"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1200" dirty="0">
                <a:solidFill>
                  <a:sysClr val="window" lastClr="FFFFFF">
                    <a:lumMod val="65000"/>
                  </a:sysClr>
                </a:solidFill>
                <a:latin typeface="微软雅黑" charset="0"/>
                <a:ea typeface="微软雅黑" charset="0"/>
                <a:cs typeface="+mn-ea"/>
                <a:sym typeface="+mn-lt"/>
              </a:rPr>
              <a:t>请在这里添加文字内容请在这里添加文字内容请在这里添加文字内容请在这里添加文字内容</a:t>
            </a:r>
          </a:p>
        </p:txBody>
      </p:sp>
      <p:sp>
        <p:nvSpPr>
          <p:cNvPr id="41" name="Title 13"/>
          <p:cNvSpPr txBox="1"/>
          <p:nvPr/>
        </p:nvSpPr>
        <p:spPr>
          <a:xfrm>
            <a:off x="8482956" y="4519162"/>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微软雅黑" charset="0"/>
                <a:ea typeface="微软雅黑" charset="0"/>
                <a:cs typeface="+mn-ea"/>
                <a:sym typeface="+mn-lt"/>
              </a:rPr>
              <a:t>添加文字标题</a:t>
            </a:r>
          </a:p>
        </p:txBody>
      </p:sp>
      <p:sp>
        <p:nvSpPr>
          <p:cNvPr id="42" name="Content Placeholder 2"/>
          <p:cNvSpPr txBox="1"/>
          <p:nvPr/>
        </p:nvSpPr>
        <p:spPr>
          <a:xfrm>
            <a:off x="1010249" y="3982963"/>
            <a:ext cx="2871533"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gn="r">
              <a:lnSpc>
                <a:spcPct val="150000"/>
              </a:lnSpc>
              <a:buNone/>
              <a:defRPr/>
            </a:pPr>
            <a:r>
              <a:rPr lang="zh-CN" altLang="en-US" sz="1200" dirty="0">
                <a:solidFill>
                  <a:sysClr val="window" lastClr="FFFFFF">
                    <a:lumMod val="65000"/>
                  </a:sysClr>
                </a:solidFill>
                <a:latin typeface="微软雅黑" charset="0"/>
                <a:ea typeface="微软雅黑" charset="0"/>
                <a:cs typeface="+mn-ea"/>
                <a:sym typeface="+mn-lt"/>
              </a:rPr>
              <a:t>请在这里添加文字内容请在这里添加文字内容请在这里添加文字内容请在这里添加文字内容</a:t>
            </a:r>
          </a:p>
        </p:txBody>
      </p:sp>
      <p:sp>
        <p:nvSpPr>
          <p:cNvPr id="43" name="Title 13"/>
          <p:cNvSpPr txBox="1"/>
          <p:nvPr/>
        </p:nvSpPr>
        <p:spPr>
          <a:xfrm>
            <a:off x="997357" y="3568080"/>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r"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微软雅黑" charset="0"/>
                <a:ea typeface="微软雅黑" charset="0"/>
                <a:cs typeface="+mn-ea"/>
                <a:sym typeface="+mn-lt"/>
              </a:rPr>
              <a:t>添加文字标题</a:t>
            </a:r>
          </a:p>
        </p:txBody>
      </p:sp>
      <p:sp>
        <p:nvSpPr>
          <p:cNvPr id="44" name="Content Placeholder 2"/>
          <p:cNvSpPr txBox="1"/>
          <p:nvPr/>
        </p:nvSpPr>
        <p:spPr>
          <a:xfrm>
            <a:off x="1010249" y="1812732"/>
            <a:ext cx="2871533"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gn="r">
              <a:lnSpc>
                <a:spcPct val="150000"/>
              </a:lnSpc>
              <a:buNone/>
              <a:defRPr/>
            </a:pPr>
            <a:r>
              <a:rPr lang="zh-CN" altLang="en-US" sz="1200" dirty="0">
                <a:solidFill>
                  <a:sysClr val="window" lastClr="FFFFFF">
                    <a:lumMod val="65000"/>
                  </a:sysClr>
                </a:solidFill>
                <a:latin typeface="微软雅黑" charset="0"/>
                <a:ea typeface="微软雅黑" charset="0"/>
                <a:cs typeface="+mn-ea"/>
                <a:sym typeface="+mn-lt"/>
              </a:rPr>
              <a:t>请在这里添加文字内容请在这里添加文字内容请在这里添加文字内容请在这里添加文字内容</a:t>
            </a:r>
          </a:p>
        </p:txBody>
      </p:sp>
      <p:sp>
        <p:nvSpPr>
          <p:cNvPr id="45" name="Title 13"/>
          <p:cNvSpPr txBox="1"/>
          <p:nvPr/>
        </p:nvSpPr>
        <p:spPr>
          <a:xfrm>
            <a:off x="997357" y="1397849"/>
            <a:ext cx="2884425" cy="53228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marL="0" marR="0" lvl="0" indent="0" algn="r" defTabSz="914400" rtl="0" eaLnBrk="1" fontAlgn="auto" latinLnBrk="0" hangingPunct="1">
              <a:lnSpc>
                <a:spcPct val="100000"/>
              </a:lnSpc>
              <a:spcBef>
                <a:spcPct val="0"/>
              </a:spcBef>
              <a:spcAft>
                <a:spcPts val="0"/>
              </a:spcAft>
              <a:buClrTx/>
              <a:buSzTx/>
              <a:buFontTx/>
              <a:buNone/>
              <a:defRPr/>
            </a:pPr>
            <a:r>
              <a:rPr kumimoji="0" lang="zh-CN" altLang="en-US" sz="2400" b="1" i="0" u="none" strike="noStrike" kern="1200" cap="none" spc="0" normalizeH="0" baseline="0" noProof="0" dirty="0">
                <a:ln>
                  <a:noFill/>
                </a:ln>
                <a:solidFill>
                  <a:srgbClr val="5C5C5C">
                    <a:lumMod val="65000"/>
                    <a:lumOff val="35000"/>
                  </a:srgbClr>
                </a:solidFill>
                <a:effectLst/>
                <a:uLnTx/>
                <a:uFillTx/>
                <a:latin typeface="微软雅黑" charset="0"/>
                <a:ea typeface="微软雅黑" charset="0"/>
                <a:cs typeface="+mn-ea"/>
                <a:sym typeface="+mn-lt"/>
              </a:rPr>
              <a:t>添加文字标题</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9"/>
                                        </p:tgtEl>
                                        <p:attrNameLst>
                                          <p:attrName>style.visibility</p:attrName>
                                        </p:attrNameLst>
                                      </p:cBhvr>
                                      <p:to>
                                        <p:strVal val="visible"/>
                                      </p:to>
                                    </p:set>
                                    <p:animEffect transition="in" filter="fade">
                                      <p:cBhvr>
                                        <p:cTn id="11" dur="500"/>
                                        <p:tgtEl>
                                          <p:spTgt spid="3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8"/>
                                        </p:tgtEl>
                                        <p:attrNameLst>
                                          <p:attrName>style.visibility</p:attrName>
                                        </p:attrNameLst>
                                      </p:cBhvr>
                                      <p:to>
                                        <p:strVal val="visible"/>
                                      </p:to>
                                    </p:set>
                                    <p:animEffect transition="in" filter="fade">
                                      <p:cBhvr>
                                        <p:cTn id="15" dur="500"/>
                                        <p:tgtEl>
                                          <p:spTgt spid="38"/>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1"/>
                                        </p:tgtEl>
                                        <p:attrNameLst>
                                          <p:attrName>style.visibility</p:attrName>
                                        </p:attrNameLst>
                                      </p:cBhvr>
                                      <p:to>
                                        <p:strVal val="visible"/>
                                      </p:to>
                                    </p:set>
                                    <p:animEffect transition="in" filter="fade">
                                      <p:cBhvr>
                                        <p:cTn id="19" dur="500"/>
                                        <p:tgtEl>
                                          <p:spTgt spid="41"/>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40"/>
                                        </p:tgtEl>
                                        <p:attrNameLst>
                                          <p:attrName>style.visibility</p:attrName>
                                        </p:attrNameLst>
                                      </p:cBhvr>
                                      <p:to>
                                        <p:strVal val="visible"/>
                                      </p:to>
                                    </p:set>
                                    <p:animEffect transition="in" filter="fade">
                                      <p:cBhvr>
                                        <p:cTn id="23" dur="500"/>
                                        <p:tgtEl>
                                          <p:spTgt spid="40"/>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43"/>
                                        </p:tgtEl>
                                        <p:attrNameLst>
                                          <p:attrName>style.visibility</p:attrName>
                                        </p:attrNameLst>
                                      </p:cBhvr>
                                      <p:to>
                                        <p:strVal val="visible"/>
                                      </p:to>
                                    </p:set>
                                    <p:animEffect transition="in" filter="fade">
                                      <p:cBhvr>
                                        <p:cTn id="27" dur="500"/>
                                        <p:tgtEl>
                                          <p:spTgt spid="43"/>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fade">
                                      <p:cBhvr>
                                        <p:cTn id="31" dur="500"/>
                                        <p:tgtEl>
                                          <p:spTgt spid="42"/>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45"/>
                                        </p:tgtEl>
                                        <p:attrNameLst>
                                          <p:attrName>style.visibility</p:attrName>
                                        </p:attrNameLst>
                                      </p:cBhvr>
                                      <p:to>
                                        <p:strVal val="visible"/>
                                      </p:to>
                                    </p:set>
                                    <p:animEffect transition="in" filter="fade">
                                      <p:cBhvr>
                                        <p:cTn id="35" dur="500"/>
                                        <p:tgtEl>
                                          <p:spTgt spid="45"/>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44"/>
                                        </p:tgtEl>
                                        <p:attrNameLst>
                                          <p:attrName>style.visibility</p:attrName>
                                        </p:attrNameLst>
                                      </p:cBhvr>
                                      <p:to>
                                        <p:strVal val="visible"/>
                                      </p:to>
                                    </p:set>
                                    <p:animEffect transition="in" filter="fade">
                                      <p:cBhvr>
                                        <p:cTn id="39"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utoUpdateAnimBg="0"/>
      <p:bldP spid="38" grpId="0"/>
      <p:bldP spid="39" grpId="0"/>
      <p:bldP spid="40" grpId="0"/>
      <p:bldP spid="41" grpId="0"/>
      <p:bldP spid="42" grpId="0"/>
      <p:bldP spid="43" grpId="0"/>
      <p:bldP spid="44" grpId="0"/>
      <p:bldP spid="45"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3863C7"/>
        </a:solid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a:extLst>
              <a:ext uri="{28A0092B-C50C-407E-A947-70E740481C1C}">
                <a14:useLocalDpi xmlns:a14="http://schemas.microsoft.com/office/drawing/2010/main"/>
              </a:ext>
            </a:extLst>
          </a:blip>
          <a:srcRect/>
          <a:stretch>
            <a:fillRect/>
          </a:stretch>
        </p:blipFill>
        <p:spPr>
          <a:xfrm rot="16200000">
            <a:off x="-2572408" y="2813708"/>
            <a:ext cx="6616700" cy="1471884"/>
          </a:xfrm>
          <a:prstGeom prst="rect">
            <a:avLst/>
          </a:prstGeom>
        </p:spPr>
      </p:pic>
      <p:pic>
        <p:nvPicPr>
          <p:cNvPr id="3" name="图片 2"/>
          <p:cNvPicPr>
            <a:picLocks noChangeAspect="1"/>
          </p:cNvPicPr>
          <p:nvPr/>
        </p:nvPicPr>
        <p:blipFill rotWithShape="1">
          <a:blip r:embed="rId3">
            <a:extLst>
              <a:ext uri="{28A0092B-C50C-407E-A947-70E740481C1C}">
                <a14:useLocalDpi xmlns:a14="http://schemas.microsoft.com/office/drawing/2010/main"/>
              </a:ext>
            </a:extLst>
          </a:blip>
          <a:srcRect/>
          <a:stretch>
            <a:fillRect/>
          </a:stretch>
        </p:blipFill>
        <p:spPr>
          <a:xfrm rot="16200000" flipV="1">
            <a:off x="8147708" y="2813708"/>
            <a:ext cx="6616700" cy="1471884"/>
          </a:xfrm>
          <a:prstGeom prst="rect">
            <a:avLst/>
          </a:prstGeom>
        </p:spPr>
      </p:pic>
      <p:sp>
        <p:nvSpPr>
          <p:cNvPr id="4" name="TextBox 105"/>
          <p:cNvSpPr txBox="1">
            <a:spLocks noChangeArrowheads="1"/>
          </p:cNvSpPr>
          <p:nvPr/>
        </p:nvSpPr>
        <p:spPr bwMode="auto">
          <a:xfrm>
            <a:off x="4414434" y="2557467"/>
            <a:ext cx="5059680" cy="874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4800" dirty="0">
                <a:solidFill>
                  <a:schemeClr val="bg1"/>
                </a:solidFill>
                <a:latin typeface="微软雅黑" charset="0"/>
                <a:ea typeface="微软雅黑" charset="0"/>
                <a:cs typeface="+mn-ea"/>
                <a:sym typeface="+mn-lt"/>
              </a:rPr>
              <a:t>请输入您的标题二</a:t>
            </a:r>
          </a:p>
        </p:txBody>
      </p:sp>
      <p:sp>
        <p:nvSpPr>
          <p:cNvPr id="5" name="文本框 4"/>
          <p:cNvSpPr txBox="1"/>
          <p:nvPr/>
        </p:nvSpPr>
        <p:spPr>
          <a:xfrm>
            <a:off x="3068163" y="2690817"/>
            <a:ext cx="1265090" cy="1323439"/>
          </a:xfrm>
          <a:prstGeom prst="rect">
            <a:avLst/>
          </a:prstGeom>
          <a:solidFill>
            <a:schemeClr val="bg1"/>
          </a:solidFill>
          <a:ln>
            <a:noFill/>
          </a:ln>
        </p:spPr>
        <p:txBody>
          <a:bodyPr wrap="none" rtlCol="0">
            <a:spAutoFit/>
          </a:bodyPr>
          <a:lstStyle/>
          <a:p>
            <a:r>
              <a:rPr lang="en-US" altLang="zh-CN" sz="8000" dirty="0">
                <a:solidFill>
                  <a:srgbClr val="3863C7"/>
                </a:solidFill>
                <a:latin typeface="微软雅黑" charset="0"/>
                <a:ea typeface="微软雅黑" charset="0"/>
                <a:cs typeface="+mn-ea"/>
                <a:sym typeface="+mn-lt"/>
              </a:rPr>
              <a:t>02</a:t>
            </a:r>
          </a:p>
        </p:txBody>
      </p:sp>
      <p:sp>
        <p:nvSpPr>
          <p:cNvPr id="6" name="矩形 5"/>
          <p:cNvSpPr/>
          <p:nvPr/>
        </p:nvSpPr>
        <p:spPr>
          <a:xfrm>
            <a:off x="4476330" y="3388464"/>
            <a:ext cx="4187898" cy="705834"/>
          </a:xfrm>
          <a:prstGeom prst="rect">
            <a:avLst/>
          </a:prstGeom>
        </p:spPr>
        <p:txBody>
          <a:bodyPr wrap="square">
            <a:spAutoFit/>
          </a:bodyPr>
          <a:lstStyle/>
          <a:p>
            <a:pPr>
              <a:lnSpc>
                <a:spcPct val="150000"/>
              </a:lnSpc>
            </a:pPr>
            <a:r>
              <a:rPr lang="zh-CN" altLang="en-US" sz="1400" dirty="0">
                <a:solidFill>
                  <a:schemeClr val="bg1"/>
                </a:solidFill>
                <a:latin typeface="微软雅黑" charset="0"/>
                <a:ea typeface="微软雅黑" charset="0"/>
                <a:cs typeface="+mn-ea"/>
                <a:sym typeface="+mn-lt"/>
              </a:rPr>
              <a:t>这里填写文字内容这里填写文字内容这里填写文字内容这里填写文字内容</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3">
            <a:extLst>
              <a:ext uri="{28A0092B-C50C-407E-A947-70E740481C1C}">
                <a14:useLocalDpi xmlns:a14="http://schemas.microsoft.com/office/drawing/2010/main"/>
              </a:ext>
            </a:extLst>
          </a:blip>
          <a:srcRect/>
          <a:stretch>
            <a:fillRect/>
          </a:stretch>
        </p:blipFill>
        <p:spPr>
          <a:xfrm rot="16200000">
            <a:off x="9515618" y="-1813545"/>
            <a:ext cx="1148587" cy="4775678"/>
          </a:xfrm>
          <a:prstGeom prst="rect">
            <a:avLst/>
          </a:prstGeom>
        </p:spPr>
      </p:pic>
      <p:sp>
        <p:nvSpPr>
          <p:cNvPr id="9" name="TextBox 105"/>
          <p:cNvSpPr txBox="1">
            <a:spLocks noChangeArrowheads="1"/>
          </p:cNvSpPr>
          <p:nvPr/>
        </p:nvSpPr>
        <p:spPr bwMode="auto">
          <a:xfrm>
            <a:off x="704592" y="376508"/>
            <a:ext cx="3434080" cy="6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dirty="0">
                <a:solidFill>
                  <a:srgbClr val="3863C7"/>
                </a:solidFill>
                <a:latin typeface="微软雅黑" charset="0"/>
                <a:ea typeface="微软雅黑" charset="0"/>
                <a:cs typeface="+mn-ea"/>
                <a:sym typeface="+mn-lt"/>
              </a:rPr>
              <a:t>请输入您的标题二</a:t>
            </a:r>
          </a:p>
        </p:txBody>
      </p:sp>
      <p:sp>
        <p:nvSpPr>
          <p:cNvPr id="11" name="文本框 10"/>
          <p:cNvSpPr txBox="1"/>
          <p:nvPr/>
        </p:nvSpPr>
        <p:spPr>
          <a:xfrm>
            <a:off x="0" y="397804"/>
            <a:ext cx="617477" cy="584775"/>
          </a:xfrm>
          <a:prstGeom prst="rect">
            <a:avLst/>
          </a:prstGeom>
          <a:solidFill>
            <a:srgbClr val="3863C7"/>
          </a:solidFill>
          <a:ln>
            <a:noFill/>
          </a:ln>
        </p:spPr>
        <p:txBody>
          <a:bodyPr wrap="none" rtlCol="0">
            <a:spAutoFit/>
          </a:bodyPr>
          <a:lstStyle/>
          <a:p>
            <a:r>
              <a:rPr lang="en-US" altLang="zh-CN" sz="3200" dirty="0">
                <a:solidFill>
                  <a:schemeClr val="bg1"/>
                </a:solidFill>
                <a:latin typeface="微软雅黑" charset="0"/>
                <a:ea typeface="微软雅黑" charset="0"/>
                <a:cs typeface="+mn-ea"/>
                <a:sym typeface="+mn-lt"/>
              </a:rPr>
              <a:t>02</a:t>
            </a:r>
          </a:p>
        </p:txBody>
      </p:sp>
      <p:grpSp>
        <p:nvGrpSpPr>
          <p:cNvPr id="6" name="组合 5"/>
          <p:cNvGrpSpPr/>
          <p:nvPr/>
        </p:nvGrpSpPr>
        <p:grpSpPr>
          <a:xfrm>
            <a:off x="0" y="4838700"/>
            <a:ext cx="12192000" cy="2019300"/>
            <a:chOff x="0" y="4838700"/>
            <a:chExt cx="12192000" cy="2019300"/>
          </a:xfrm>
        </p:grpSpPr>
        <p:pic>
          <p:nvPicPr>
            <p:cNvPr id="13" name="图片 12"/>
            <p:cNvPicPr>
              <a:picLocks noChangeAspect="1"/>
            </p:cNvPicPr>
            <p:nvPr/>
          </p:nvPicPr>
          <p:blipFill rotWithShape="1">
            <a:blip r:embed="rId4">
              <a:extLst>
                <a:ext uri="{28A0092B-C50C-407E-A947-70E740481C1C}">
                  <a14:useLocalDpi xmlns:a14="http://schemas.microsoft.com/office/drawing/2010/main"/>
                </a:ext>
              </a:extLst>
            </a:blip>
            <a:srcRect/>
            <a:stretch>
              <a:fillRect/>
            </a:stretch>
          </p:blipFill>
          <p:spPr>
            <a:xfrm>
              <a:off x="0" y="5581650"/>
              <a:ext cx="7212390" cy="1276350"/>
            </a:xfrm>
            <a:prstGeom prst="rect">
              <a:avLst/>
            </a:prstGeom>
          </p:spPr>
        </p:pic>
        <p:pic>
          <p:nvPicPr>
            <p:cNvPr id="14" name="图片 13"/>
            <p:cNvPicPr>
              <a:picLocks noChangeAspect="1"/>
            </p:cNvPicPr>
            <p:nvPr/>
          </p:nvPicPr>
          <p:blipFill rotWithShape="1">
            <a:blip r:embed="rId5">
              <a:extLst>
                <a:ext uri="{28A0092B-C50C-407E-A947-70E740481C1C}">
                  <a14:useLocalDpi xmlns:a14="http://schemas.microsoft.com/office/drawing/2010/main"/>
                </a:ext>
              </a:extLst>
            </a:blip>
            <a:srcRect/>
            <a:stretch>
              <a:fillRect/>
            </a:stretch>
          </p:blipFill>
          <p:spPr>
            <a:xfrm flipH="1">
              <a:off x="6438295" y="5581650"/>
              <a:ext cx="5753705" cy="1276350"/>
            </a:xfrm>
            <a:prstGeom prst="rect">
              <a:avLst/>
            </a:prstGeom>
          </p:spPr>
        </p:pic>
        <p:sp>
          <p:nvSpPr>
            <p:cNvPr id="2" name="矩形 1"/>
            <p:cNvSpPr/>
            <p:nvPr/>
          </p:nvSpPr>
          <p:spPr>
            <a:xfrm>
              <a:off x="0" y="4838700"/>
              <a:ext cx="12192000" cy="2019300"/>
            </a:xfrm>
            <a:prstGeom prst="rect">
              <a:avLst/>
            </a:prstGeom>
            <a:gradFill>
              <a:gsLst>
                <a:gs pos="44000">
                  <a:schemeClr val="bg1"/>
                </a:gs>
                <a:gs pos="84000">
                  <a:srgbClr val="FFFFFF">
                    <a:alpha val="46000"/>
                  </a:srgbClr>
                </a:gs>
                <a:gs pos="10000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charset="0"/>
                <a:ea typeface="微软雅黑" charset="0"/>
              </a:endParaRPr>
            </a:p>
          </p:txBody>
        </p:sp>
      </p:grpSp>
      <p:sp>
        <p:nvSpPr>
          <p:cNvPr id="10" name="椭圆 9"/>
          <p:cNvSpPr/>
          <p:nvPr/>
        </p:nvSpPr>
        <p:spPr>
          <a:xfrm>
            <a:off x="1221049" y="2837928"/>
            <a:ext cx="1309133" cy="1309133"/>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latin typeface="微软雅黑" charset="0"/>
              <a:ea typeface="微软雅黑" charset="0"/>
            </a:endParaRPr>
          </a:p>
        </p:txBody>
      </p:sp>
      <p:sp>
        <p:nvSpPr>
          <p:cNvPr id="12" name="椭圆 11"/>
          <p:cNvSpPr/>
          <p:nvPr/>
        </p:nvSpPr>
        <p:spPr>
          <a:xfrm flipV="1">
            <a:off x="3292201" y="2781928"/>
            <a:ext cx="1309133" cy="1309133"/>
          </a:xfrm>
          <a:prstGeom prst="ellipse">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latin typeface="微软雅黑" charset="0"/>
              <a:ea typeface="微软雅黑" charset="0"/>
            </a:endParaRPr>
          </a:p>
        </p:txBody>
      </p:sp>
      <p:sp>
        <p:nvSpPr>
          <p:cNvPr id="15" name="椭圆 14"/>
          <p:cNvSpPr/>
          <p:nvPr/>
        </p:nvSpPr>
        <p:spPr>
          <a:xfrm>
            <a:off x="5365840" y="2823010"/>
            <a:ext cx="1309133" cy="1309133"/>
          </a:xfrm>
          <a:prstGeom prst="ellips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latin typeface="微软雅黑" charset="0"/>
              <a:ea typeface="微软雅黑" charset="0"/>
            </a:endParaRPr>
          </a:p>
        </p:txBody>
      </p:sp>
      <p:sp>
        <p:nvSpPr>
          <p:cNvPr id="16" name="椭圆 15"/>
          <p:cNvSpPr/>
          <p:nvPr/>
        </p:nvSpPr>
        <p:spPr>
          <a:xfrm flipV="1">
            <a:off x="7436992" y="2767010"/>
            <a:ext cx="1309133" cy="1309133"/>
          </a:xfrm>
          <a:prstGeom prst="ellipse">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latin typeface="微软雅黑" charset="0"/>
              <a:ea typeface="微软雅黑" charset="0"/>
            </a:endParaRPr>
          </a:p>
        </p:txBody>
      </p:sp>
      <p:sp>
        <p:nvSpPr>
          <p:cNvPr id="17" name="椭圆 16"/>
          <p:cNvSpPr/>
          <p:nvPr/>
        </p:nvSpPr>
        <p:spPr>
          <a:xfrm>
            <a:off x="9510630" y="2799812"/>
            <a:ext cx="1309133" cy="1309133"/>
          </a:xfrm>
          <a:prstGeom prst="ellipse">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latin typeface="微软雅黑" charset="0"/>
              <a:ea typeface="微软雅黑" charset="0"/>
            </a:endParaRPr>
          </a:p>
        </p:txBody>
      </p:sp>
      <p:sp>
        <p:nvSpPr>
          <p:cNvPr id="18" name="任意形状 64"/>
          <p:cNvSpPr/>
          <p:nvPr/>
        </p:nvSpPr>
        <p:spPr>
          <a:xfrm flipV="1">
            <a:off x="8970891" y="2259082"/>
            <a:ext cx="2541387" cy="1468581"/>
          </a:xfrm>
          <a:custGeom>
            <a:avLst/>
            <a:gdLst>
              <a:gd name="connsiteX0" fmla="*/ 1495053 w 3181348"/>
              <a:gd name="connsiteY0" fmla="*/ 1838394 h 1838394"/>
              <a:gd name="connsiteX1" fmla="*/ 2983619 w 3181348"/>
              <a:gd name="connsiteY1" fmla="*/ 495090 h 1838394"/>
              <a:gd name="connsiteX2" fmla="*/ 2990107 w 3181348"/>
              <a:gd name="connsiteY2" fmla="*/ 366615 h 1838394"/>
              <a:gd name="connsiteX3" fmla="*/ 3181348 w 3181348"/>
              <a:gd name="connsiteY3" fmla="*/ 366615 h 1838394"/>
              <a:gd name="connsiteX4" fmla="*/ 2795400 w 3181348"/>
              <a:gd name="connsiteY4" fmla="*/ 0 h 1838394"/>
              <a:gd name="connsiteX5" fmla="*/ 2409452 w 3181348"/>
              <a:gd name="connsiteY5" fmla="*/ 366615 h 1838394"/>
              <a:gd name="connsiteX6" fmla="*/ 2599424 w 3181348"/>
              <a:gd name="connsiteY6" fmla="*/ 366615 h 1838394"/>
              <a:gd name="connsiteX7" fmla="*/ 2594954 w 3181348"/>
              <a:gd name="connsiteY7" fmla="*/ 455145 h 1838394"/>
              <a:gd name="connsiteX8" fmla="*/ 1495053 w 3181348"/>
              <a:gd name="connsiteY8" fmla="*/ 1447712 h 1838394"/>
              <a:gd name="connsiteX9" fmla="*/ 395152 w 3181348"/>
              <a:gd name="connsiteY9" fmla="*/ 455145 h 1838394"/>
              <a:gd name="connsiteX10" fmla="*/ 390682 w 3181348"/>
              <a:gd name="connsiteY10" fmla="*/ 366615 h 1838394"/>
              <a:gd name="connsiteX11" fmla="*/ 0 w 3181348"/>
              <a:gd name="connsiteY11" fmla="*/ 366615 h 1838394"/>
              <a:gd name="connsiteX12" fmla="*/ 6487 w 3181348"/>
              <a:gd name="connsiteY12" fmla="*/ 495090 h 1838394"/>
              <a:gd name="connsiteX13" fmla="*/ 1495053 w 3181348"/>
              <a:gd name="connsiteY13" fmla="*/ 1838394 h 1838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81348" h="1838394">
                <a:moveTo>
                  <a:pt x="1495053" y="1838394"/>
                </a:moveTo>
                <a:cubicBezTo>
                  <a:pt x="2269783" y="1838394"/>
                  <a:pt x="2906994" y="1249604"/>
                  <a:pt x="2983619" y="495090"/>
                </a:cubicBezTo>
                <a:lnTo>
                  <a:pt x="2990107" y="366615"/>
                </a:lnTo>
                <a:lnTo>
                  <a:pt x="3181348" y="366615"/>
                </a:lnTo>
                <a:lnTo>
                  <a:pt x="2795400" y="0"/>
                </a:lnTo>
                <a:lnTo>
                  <a:pt x="2409452" y="366615"/>
                </a:lnTo>
                <a:lnTo>
                  <a:pt x="2599424" y="366615"/>
                </a:lnTo>
                <a:lnTo>
                  <a:pt x="2594954" y="455145"/>
                </a:lnTo>
                <a:cubicBezTo>
                  <a:pt x="2538336" y="1012655"/>
                  <a:pt x="2067501" y="1447712"/>
                  <a:pt x="1495053" y="1447712"/>
                </a:cubicBezTo>
                <a:cubicBezTo>
                  <a:pt x="922605" y="1447712"/>
                  <a:pt x="451771" y="1012655"/>
                  <a:pt x="395152" y="455145"/>
                </a:cubicBezTo>
                <a:lnTo>
                  <a:pt x="390682" y="366615"/>
                </a:lnTo>
                <a:lnTo>
                  <a:pt x="0" y="366615"/>
                </a:lnTo>
                <a:lnTo>
                  <a:pt x="6487" y="495090"/>
                </a:lnTo>
                <a:cubicBezTo>
                  <a:pt x="83112" y="1249604"/>
                  <a:pt x="720323" y="1838394"/>
                  <a:pt x="1495053" y="1838394"/>
                </a:cubicBezTo>
                <a:close/>
              </a:path>
            </a:pathLst>
          </a:cu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latin typeface="微软雅黑" charset="0"/>
              <a:ea typeface="微软雅黑" charset="0"/>
            </a:endParaRPr>
          </a:p>
        </p:txBody>
      </p:sp>
      <p:sp>
        <p:nvSpPr>
          <p:cNvPr id="19" name="任意形状 65"/>
          <p:cNvSpPr/>
          <p:nvPr/>
        </p:nvSpPr>
        <p:spPr>
          <a:xfrm>
            <a:off x="6897253" y="3148291"/>
            <a:ext cx="2541387" cy="1468581"/>
          </a:xfrm>
          <a:custGeom>
            <a:avLst/>
            <a:gdLst>
              <a:gd name="connsiteX0" fmla="*/ 1495053 w 3181348"/>
              <a:gd name="connsiteY0" fmla="*/ 1838394 h 1838394"/>
              <a:gd name="connsiteX1" fmla="*/ 2983619 w 3181348"/>
              <a:gd name="connsiteY1" fmla="*/ 495090 h 1838394"/>
              <a:gd name="connsiteX2" fmla="*/ 2990107 w 3181348"/>
              <a:gd name="connsiteY2" fmla="*/ 366615 h 1838394"/>
              <a:gd name="connsiteX3" fmla="*/ 3181348 w 3181348"/>
              <a:gd name="connsiteY3" fmla="*/ 366615 h 1838394"/>
              <a:gd name="connsiteX4" fmla="*/ 2795400 w 3181348"/>
              <a:gd name="connsiteY4" fmla="*/ 0 h 1838394"/>
              <a:gd name="connsiteX5" fmla="*/ 2409452 w 3181348"/>
              <a:gd name="connsiteY5" fmla="*/ 366615 h 1838394"/>
              <a:gd name="connsiteX6" fmla="*/ 2599424 w 3181348"/>
              <a:gd name="connsiteY6" fmla="*/ 366615 h 1838394"/>
              <a:gd name="connsiteX7" fmla="*/ 2594954 w 3181348"/>
              <a:gd name="connsiteY7" fmla="*/ 455145 h 1838394"/>
              <a:gd name="connsiteX8" fmla="*/ 1495053 w 3181348"/>
              <a:gd name="connsiteY8" fmla="*/ 1447712 h 1838394"/>
              <a:gd name="connsiteX9" fmla="*/ 395152 w 3181348"/>
              <a:gd name="connsiteY9" fmla="*/ 455145 h 1838394"/>
              <a:gd name="connsiteX10" fmla="*/ 390682 w 3181348"/>
              <a:gd name="connsiteY10" fmla="*/ 366615 h 1838394"/>
              <a:gd name="connsiteX11" fmla="*/ 0 w 3181348"/>
              <a:gd name="connsiteY11" fmla="*/ 366615 h 1838394"/>
              <a:gd name="connsiteX12" fmla="*/ 6487 w 3181348"/>
              <a:gd name="connsiteY12" fmla="*/ 495090 h 1838394"/>
              <a:gd name="connsiteX13" fmla="*/ 1495053 w 3181348"/>
              <a:gd name="connsiteY13" fmla="*/ 1838394 h 1838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81348" h="1838394">
                <a:moveTo>
                  <a:pt x="1495053" y="1838394"/>
                </a:moveTo>
                <a:cubicBezTo>
                  <a:pt x="2269783" y="1838394"/>
                  <a:pt x="2906994" y="1249604"/>
                  <a:pt x="2983619" y="495090"/>
                </a:cubicBezTo>
                <a:lnTo>
                  <a:pt x="2990107" y="366615"/>
                </a:lnTo>
                <a:lnTo>
                  <a:pt x="3181348" y="366615"/>
                </a:lnTo>
                <a:lnTo>
                  <a:pt x="2795400" y="0"/>
                </a:lnTo>
                <a:lnTo>
                  <a:pt x="2409452" y="366615"/>
                </a:lnTo>
                <a:lnTo>
                  <a:pt x="2599424" y="366615"/>
                </a:lnTo>
                <a:lnTo>
                  <a:pt x="2594954" y="455145"/>
                </a:lnTo>
                <a:cubicBezTo>
                  <a:pt x="2538336" y="1012655"/>
                  <a:pt x="2067501" y="1447712"/>
                  <a:pt x="1495053" y="1447712"/>
                </a:cubicBezTo>
                <a:cubicBezTo>
                  <a:pt x="922605" y="1447712"/>
                  <a:pt x="451771" y="1012655"/>
                  <a:pt x="395152" y="455145"/>
                </a:cubicBezTo>
                <a:lnTo>
                  <a:pt x="390682" y="366615"/>
                </a:lnTo>
                <a:lnTo>
                  <a:pt x="0" y="366615"/>
                </a:lnTo>
                <a:lnTo>
                  <a:pt x="6487" y="495090"/>
                </a:lnTo>
                <a:cubicBezTo>
                  <a:pt x="83112" y="1249604"/>
                  <a:pt x="720323" y="1838394"/>
                  <a:pt x="1495053" y="1838394"/>
                </a:cubicBezTo>
                <a:close/>
              </a:path>
            </a:pathLst>
          </a:cu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latin typeface="微软雅黑" charset="0"/>
              <a:ea typeface="微软雅黑" charset="0"/>
            </a:endParaRPr>
          </a:p>
        </p:txBody>
      </p:sp>
      <p:sp>
        <p:nvSpPr>
          <p:cNvPr id="20" name="任意形状 66"/>
          <p:cNvSpPr/>
          <p:nvPr/>
        </p:nvSpPr>
        <p:spPr>
          <a:xfrm flipV="1">
            <a:off x="4826101" y="2282280"/>
            <a:ext cx="2541387" cy="1468581"/>
          </a:xfrm>
          <a:custGeom>
            <a:avLst/>
            <a:gdLst>
              <a:gd name="connsiteX0" fmla="*/ 1495053 w 3181348"/>
              <a:gd name="connsiteY0" fmla="*/ 1838394 h 1838394"/>
              <a:gd name="connsiteX1" fmla="*/ 2983619 w 3181348"/>
              <a:gd name="connsiteY1" fmla="*/ 495090 h 1838394"/>
              <a:gd name="connsiteX2" fmla="*/ 2990107 w 3181348"/>
              <a:gd name="connsiteY2" fmla="*/ 366615 h 1838394"/>
              <a:gd name="connsiteX3" fmla="*/ 3181348 w 3181348"/>
              <a:gd name="connsiteY3" fmla="*/ 366615 h 1838394"/>
              <a:gd name="connsiteX4" fmla="*/ 2795400 w 3181348"/>
              <a:gd name="connsiteY4" fmla="*/ 0 h 1838394"/>
              <a:gd name="connsiteX5" fmla="*/ 2409452 w 3181348"/>
              <a:gd name="connsiteY5" fmla="*/ 366615 h 1838394"/>
              <a:gd name="connsiteX6" fmla="*/ 2599424 w 3181348"/>
              <a:gd name="connsiteY6" fmla="*/ 366615 h 1838394"/>
              <a:gd name="connsiteX7" fmla="*/ 2594954 w 3181348"/>
              <a:gd name="connsiteY7" fmla="*/ 455145 h 1838394"/>
              <a:gd name="connsiteX8" fmla="*/ 1495053 w 3181348"/>
              <a:gd name="connsiteY8" fmla="*/ 1447712 h 1838394"/>
              <a:gd name="connsiteX9" fmla="*/ 395152 w 3181348"/>
              <a:gd name="connsiteY9" fmla="*/ 455145 h 1838394"/>
              <a:gd name="connsiteX10" fmla="*/ 390682 w 3181348"/>
              <a:gd name="connsiteY10" fmla="*/ 366615 h 1838394"/>
              <a:gd name="connsiteX11" fmla="*/ 0 w 3181348"/>
              <a:gd name="connsiteY11" fmla="*/ 366615 h 1838394"/>
              <a:gd name="connsiteX12" fmla="*/ 6487 w 3181348"/>
              <a:gd name="connsiteY12" fmla="*/ 495090 h 1838394"/>
              <a:gd name="connsiteX13" fmla="*/ 1495053 w 3181348"/>
              <a:gd name="connsiteY13" fmla="*/ 1838394 h 1838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81348" h="1838394">
                <a:moveTo>
                  <a:pt x="1495053" y="1838394"/>
                </a:moveTo>
                <a:cubicBezTo>
                  <a:pt x="2269783" y="1838394"/>
                  <a:pt x="2906994" y="1249604"/>
                  <a:pt x="2983619" y="495090"/>
                </a:cubicBezTo>
                <a:lnTo>
                  <a:pt x="2990107" y="366615"/>
                </a:lnTo>
                <a:lnTo>
                  <a:pt x="3181348" y="366615"/>
                </a:lnTo>
                <a:lnTo>
                  <a:pt x="2795400" y="0"/>
                </a:lnTo>
                <a:lnTo>
                  <a:pt x="2409452" y="366615"/>
                </a:lnTo>
                <a:lnTo>
                  <a:pt x="2599424" y="366615"/>
                </a:lnTo>
                <a:lnTo>
                  <a:pt x="2594954" y="455145"/>
                </a:lnTo>
                <a:cubicBezTo>
                  <a:pt x="2538336" y="1012655"/>
                  <a:pt x="2067501" y="1447712"/>
                  <a:pt x="1495053" y="1447712"/>
                </a:cubicBezTo>
                <a:cubicBezTo>
                  <a:pt x="922605" y="1447712"/>
                  <a:pt x="451771" y="1012655"/>
                  <a:pt x="395152" y="455145"/>
                </a:cubicBezTo>
                <a:lnTo>
                  <a:pt x="390682" y="366615"/>
                </a:lnTo>
                <a:lnTo>
                  <a:pt x="0" y="366615"/>
                </a:lnTo>
                <a:lnTo>
                  <a:pt x="6487" y="495090"/>
                </a:lnTo>
                <a:cubicBezTo>
                  <a:pt x="83112" y="1249604"/>
                  <a:pt x="720323" y="1838394"/>
                  <a:pt x="1495053" y="1838394"/>
                </a:cubicBezTo>
                <a:close/>
              </a:path>
            </a:pathLst>
          </a:cu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latin typeface="微软雅黑" charset="0"/>
              <a:ea typeface="微软雅黑" charset="0"/>
            </a:endParaRPr>
          </a:p>
        </p:txBody>
      </p:sp>
      <p:sp>
        <p:nvSpPr>
          <p:cNvPr id="21" name="任意形状 67"/>
          <p:cNvSpPr/>
          <p:nvPr/>
        </p:nvSpPr>
        <p:spPr>
          <a:xfrm>
            <a:off x="2752462" y="3163210"/>
            <a:ext cx="2541387" cy="1468581"/>
          </a:xfrm>
          <a:custGeom>
            <a:avLst/>
            <a:gdLst>
              <a:gd name="connsiteX0" fmla="*/ 1495053 w 3181348"/>
              <a:gd name="connsiteY0" fmla="*/ 1838394 h 1838394"/>
              <a:gd name="connsiteX1" fmla="*/ 2983619 w 3181348"/>
              <a:gd name="connsiteY1" fmla="*/ 495090 h 1838394"/>
              <a:gd name="connsiteX2" fmla="*/ 2990107 w 3181348"/>
              <a:gd name="connsiteY2" fmla="*/ 366615 h 1838394"/>
              <a:gd name="connsiteX3" fmla="*/ 3181348 w 3181348"/>
              <a:gd name="connsiteY3" fmla="*/ 366615 h 1838394"/>
              <a:gd name="connsiteX4" fmla="*/ 2795400 w 3181348"/>
              <a:gd name="connsiteY4" fmla="*/ 0 h 1838394"/>
              <a:gd name="connsiteX5" fmla="*/ 2409452 w 3181348"/>
              <a:gd name="connsiteY5" fmla="*/ 366615 h 1838394"/>
              <a:gd name="connsiteX6" fmla="*/ 2599424 w 3181348"/>
              <a:gd name="connsiteY6" fmla="*/ 366615 h 1838394"/>
              <a:gd name="connsiteX7" fmla="*/ 2594954 w 3181348"/>
              <a:gd name="connsiteY7" fmla="*/ 455145 h 1838394"/>
              <a:gd name="connsiteX8" fmla="*/ 1495053 w 3181348"/>
              <a:gd name="connsiteY8" fmla="*/ 1447712 h 1838394"/>
              <a:gd name="connsiteX9" fmla="*/ 395152 w 3181348"/>
              <a:gd name="connsiteY9" fmla="*/ 455145 h 1838394"/>
              <a:gd name="connsiteX10" fmla="*/ 390682 w 3181348"/>
              <a:gd name="connsiteY10" fmla="*/ 366615 h 1838394"/>
              <a:gd name="connsiteX11" fmla="*/ 0 w 3181348"/>
              <a:gd name="connsiteY11" fmla="*/ 366615 h 1838394"/>
              <a:gd name="connsiteX12" fmla="*/ 6487 w 3181348"/>
              <a:gd name="connsiteY12" fmla="*/ 495090 h 1838394"/>
              <a:gd name="connsiteX13" fmla="*/ 1495053 w 3181348"/>
              <a:gd name="connsiteY13" fmla="*/ 1838394 h 1838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81348" h="1838394">
                <a:moveTo>
                  <a:pt x="1495053" y="1838394"/>
                </a:moveTo>
                <a:cubicBezTo>
                  <a:pt x="2269783" y="1838394"/>
                  <a:pt x="2906994" y="1249604"/>
                  <a:pt x="2983619" y="495090"/>
                </a:cubicBezTo>
                <a:lnTo>
                  <a:pt x="2990107" y="366615"/>
                </a:lnTo>
                <a:lnTo>
                  <a:pt x="3181348" y="366615"/>
                </a:lnTo>
                <a:lnTo>
                  <a:pt x="2795400" y="0"/>
                </a:lnTo>
                <a:lnTo>
                  <a:pt x="2409452" y="366615"/>
                </a:lnTo>
                <a:lnTo>
                  <a:pt x="2599424" y="366615"/>
                </a:lnTo>
                <a:lnTo>
                  <a:pt x="2594954" y="455145"/>
                </a:lnTo>
                <a:cubicBezTo>
                  <a:pt x="2538336" y="1012655"/>
                  <a:pt x="2067501" y="1447712"/>
                  <a:pt x="1495053" y="1447712"/>
                </a:cubicBezTo>
                <a:cubicBezTo>
                  <a:pt x="922605" y="1447712"/>
                  <a:pt x="451771" y="1012655"/>
                  <a:pt x="395152" y="455145"/>
                </a:cubicBezTo>
                <a:lnTo>
                  <a:pt x="390682" y="366615"/>
                </a:lnTo>
                <a:lnTo>
                  <a:pt x="0" y="366615"/>
                </a:lnTo>
                <a:lnTo>
                  <a:pt x="6487" y="495090"/>
                </a:lnTo>
                <a:cubicBezTo>
                  <a:pt x="83112" y="1249604"/>
                  <a:pt x="720323" y="1838394"/>
                  <a:pt x="1495053" y="1838394"/>
                </a:cubicBezTo>
                <a:close/>
              </a:path>
            </a:pathLst>
          </a:cu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latin typeface="微软雅黑" charset="0"/>
              <a:ea typeface="微软雅黑" charset="0"/>
            </a:endParaRPr>
          </a:p>
        </p:txBody>
      </p:sp>
      <p:sp>
        <p:nvSpPr>
          <p:cNvPr id="22" name="任意形状 68"/>
          <p:cNvSpPr/>
          <p:nvPr/>
        </p:nvSpPr>
        <p:spPr>
          <a:xfrm flipV="1">
            <a:off x="681310" y="2297198"/>
            <a:ext cx="2541387" cy="1468581"/>
          </a:xfrm>
          <a:custGeom>
            <a:avLst/>
            <a:gdLst>
              <a:gd name="connsiteX0" fmla="*/ 1495053 w 3181348"/>
              <a:gd name="connsiteY0" fmla="*/ 1838394 h 1838394"/>
              <a:gd name="connsiteX1" fmla="*/ 2983619 w 3181348"/>
              <a:gd name="connsiteY1" fmla="*/ 495090 h 1838394"/>
              <a:gd name="connsiteX2" fmla="*/ 2990107 w 3181348"/>
              <a:gd name="connsiteY2" fmla="*/ 366615 h 1838394"/>
              <a:gd name="connsiteX3" fmla="*/ 3181348 w 3181348"/>
              <a:gd name="connsiteY3" fmla="*/ 366615 h 1838394"/>
              <a:gd name="connsiteX4" fmla="*/ 2795400 w 3181348"/>
              <a:gd name="connsiteY4" fmla="*/ 0 h 1838394"/>
              <a:gd name="connsiteX5" fmla="*/ 2409452 w 3181348"/>
              <a:gd name="connsiteY5" fmla="*/ 366615 h 1838394"/>
              <a:gd name="connsiteX6" fmla="*/ 2599424 w 3181348"/>
              <a:gd name="connsiteY6" fmla="*/ 366615 h 1838394"/>
              <a:gd name="connsiteX7" fmla="*/ 2594954 w 3181348"/>
              <a:gd name="connsiteY7" fmla="*/ 455145 h 1838394"/>
              <a:gd name="connsiteX8" fmla="*/ 1495053 w 3181348"/>
              <a:gd name="connsiteY8" fmla="*/ 1447712 h 1838394"/>
              <a:gd name="connsiteX9" fmla="*/ 395152 w 3181348"/>
              <a:gd name="connsiteY9" fmla="*/ 455145 h 1838394"/>
              <a:gd name="connsiteX10" fmla="*/ 390682 w 3181348"/>
              <a:gd name="connsiteY10" fmla="*/ 366615 h 1838394"/>
              <a:gd name="connsiteX11" fmla="*/ 0 w 3181348"/>
              <a:gd name="connsiteY11" fmla="*/ 366615 h 1838394"/>
              <a:gd name="connsiteX12" fmla="*/ 6487 w 3181348"/>
              <a:gd name="connsiteY12" fmla="*/ 495090 h 1838394"/>
              <a:gd name="connsiteX13" fmla="*/ 1495053 w 3181348"/>
              <a:gd name="connsiteY13" fmla="*/ 1838394 h 1838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81348" h="1838394">
                <a:moveTo>
                  <a:pt x="1495053" y="1838394"/>
                </a:moveTo>
                <a:cubicBezTo>
                  <a:pt x="2269783" y="1838394"/>
                  <a:pt x="2906994" y="1249604"/>
                  <a:pt x="2983619" y="495090"/>
                </a:cubicBezTo>
                <a:lnTo>
                  <a:pt x="2990107" y="366615"/>
                </a:lnTo>
                <a:lnTo>
                  <a:pt x="3181348" y="366615"/>
                </a:lnTo>
                <a:lnTo>
                  <a:pt x="2795400" y="0"/>
                </a:lnTo>
                <a:lnTo>
                  <a:pt x="2409452" y="366615"/>
                </a:lnTo>
                <a:lnTo>
                  <a:pt x="2599424" y="366615"/>
                </a:lnTo>
                <a:lnTo>
                  <a:pt x="2594954" y="455145"/>
                </a:lnTo>
                <a:cubicBezTo>
                  <a:pt x="2538336" y="1012655"/>
                  <a:pt x="2067501" y="1447712"/>
                  <a:pt x="1495053" y="1447712"/>
                </a:cubicBezTo>
                <a:cubicBezTo>
                  <a:pt x="922605" y="1447712"/>
                  <a:pt x="451771" y="1012655"/>
                  <a:pt x="395152" y="455145"/>
                </a:cubicBezTo>
                <a:lnTo>
                  <a:pt x="390682" y="366615"/>
                </a:lnTo>
                <a:lnTo>
                  <a:pt x="0" y="366615"/>
                </a:lnTo>
                <a:lnTo>
                  <a:pt x="6487" y="495090"/>
                </a:lnTo>
                <a:cubicBezTo>
                  <a:pt x="83112" y="1249604"/>
                  <a:pt x="720323" y="1838394"/>
                  <a:pt x="1495053" y="1838394"/>
                </a:cubicBezTo>
                <a:close/>
              </a:path>
            </a:pathLst>
          </a:cu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kumimoji="1" lang="zh-CN" altLang="en-US" sz="3200">
              <a:solidFill>
                <a:srgbClr val="FFFFFF"/>
              </a:solidFill>
              <a:latin typeface="微软雅黑" charset="0"/>
              <a:ea typeface="微软雅黑" charset="0"/>
            </a:endParaRPr>
          </a:p>
        </p:txBody>
      </p:sp>
      <p:grpSp>
        <p:nvGrpSpPr>
          <p:cNvPr id="23" name="组 69"/>
          <p:cNvGrpSpPr/>
          <p:nvPr/>
        </p:nvGrpSpPr>
        <p:grpSpPr>
          <a:xfrm>
            <a:off x="1678698" y="3191605"/>
            <a:ext cx="393835" cy="631619"/>
            <a:chOff x="898525" y="1076325"/>
            <a:chExt cx="504825" cy="809625"/>
          </a:xfrm>
          <a:solidFill>
            <a:schemeClr val="bg1"/>
          </a:solidFill>
          <a:effectLst/>
        </p:grpSpPr>
        <p:sp>
          <p:nvSpPr>
            <p:cNvPr id="24" name="Freeform 44"/>
            <p:cNvSpPr/>
            <p:nvPr/>
          </p:nvSpPr>
          <p:spPr bwMode="auto">
            <a:xfrm>
              <a:off x="1028700" y="1736725"/>
              <a:ext cx="247650" cy="50800"/>
            </a:xfrm>
            <a:custGeom>
              <a:avLst/>
              <a:gdLst/>
              <a:ahLst/>
              <a:cxnLst>
                <a:cxn ang="0">
                  <a:pos x="140" y="0"/>
                </a:cxn>
                <a:cxn ang="0">
                  <a:pos x="16" y="0"/>
                </a:cxn>
                <a:cxn ang="0">
                  <a:pos x="16" y="0"/>
                </a:cxn>
                <a:cxn ang="0">
                  <a:pos x="10" y="0"/>
                </a:cxn>
                <a:cxn ang="0">
                  <a:pos x="4" y="4"/>
                </a:cxn>
                <a:cxn ang="0">
                  <a:pos x="2" y="10"/>
                </a:cxn>
                <a:cxn ang="0">
                  <a:pos x="0" y="16"/>
                </a:cxn>
                <a:cxn ang="0">
                  <a:pos x="0" y="16"/>
                </a:cxn>
                <a:cxn ang="0">
                  <a:pos x="2" y="22"/>
                </a:cxn>
                <a:cxn ang="0">
                  <a:pos x="4" y="28"/>
                </a:cxn>
                <a:cxn ang="0">
                  <a:pos x="10" y="32"/>
                </a:cxn>
                <a:cxn ang="0">
                  <a:pos x="16" y="32"/>
                </a:cxn>
                <a:cxn ang="0">
                  <a:pos x="140" y="32"/>
                </a:cxn>
                <a:cxn ang="0">
                  <a:pos x="140" y="32"/>
                </a:cxn>
                <a:cxn ang="0">
                  <a:pos x="146" y="32"/>
                </a:cxn>
                <a:cxn ang="0">
                  <a:pos x="152" y="28"/>
                </a:cxn>
                <a:cxn ang="0">
                  <a:pos x="154" y="22"/>
                </a:cxn>
                <a:cxn ang="0">
                  <a:pos x="156" y="16"/>
                </a:cxn>
                <a:cxn ang="0">
                  <a:pos x="156" y="16"/>
                </a:cxn>
                <a:cxn ang="0">
                  <a:pos x="154" y="10"/>
                </a:cxn>
                <a:cxn ang="0">
                  <a:pos x="152" y="4"/>
                </a:cxn>
                <a:cxn ang="0">
                  <a:pos x="146" y="0"/>
                </a:cxn>
                <a:cxn ang="0">
                  <a:pos x="140" y="0"/>
                </a:cxn>
                <a:cxn ang="0">
                  <a:pos x="140" y="0"/>
                </a:cxn>
              </a:cxnLst>
              <a:rect l="0" t="0" r="r" b="b"/>
              <a:pathLst>
                <a:path w="156" h="32">
                  <a:moveTo>
                    <a:pt x="140" y="0"/>
                  </a:moveTo>
                  <a:lnTo>
                    <a:pt x="16" y="0"/>
                  </a:lnTo>
                  <a:lnTo>
                    <a:pt x="16" y="0"/>
                  </a:lnTo>
                  <a:lnTo>
                    <a:pt x="10" y="0"/>
                  </a:lnTo>
                  <a:lnTo>
                    <a:pt x="4" y="4"/>
                  </a:lnTo>
                  <a:lnTo>
                    <a:pt x="2" y="10"/>
                  </a:lnTo>
                  <a:lnTo>
                    <a:pt x="0" y="16"/>
                  </a:lnTo>
                  <a:lnTo>
                    <a:pt x="0" y="16"/>
                  </a:lnTo>
                  <a:lnTo>
                    <a:pt x="2" y="22"/>
                  </a:lnTo>
                  <a:lnTo>
                    <a:pt x="4" y="28"/>
                  </a:lnTo>
                  <a:lnTo>
                    <a:pt x="10" y="32"/>
                  </a:lnTo>
                  <a:lnTo>
                    <a:pt x="16" y="32"/>
                  </a:lnTo>
                  <a:lnTo>
                    <a:pt x="140" y="32"/>
                  </a:lnTo>
                  <a:lnTo>
                    <a:pt x="140" y="32"/>
                  </a:lnTo>
                  <a:lnTo>
                    <a:pt x="146" y="32"/>
                  </a:lnTo>
                  <a:lnTo>
                    <a:pt x="152" y="28"/>
                  </a:lnTo>
                  <a:lnTo>
                    <a:pt x="154" y="22"/>
                  </a:lnTo>
                  <a:lnTo>
                    <a:pt x="156" y="16"/>
                  </a:lnTo>
                  <a:lnTo>
                    <a:pt x="156" y="16"/>
                  </a:lnTo>
                  <a:lnTo>
                    <a:pt x="154" y="10"/>
                  </a:lnTo>
                  <a:lnTo>
                    <a:pt x="152" y="4"/>
                  </a:lnTo>
                  <a:lnTo>
                    <a:pt x="146" y="0"/>
                  </a:lnTo>
                  <a:lnTo>
                    <a:pt x="140" y="0"/>
                  </a:lnTo>
                  <a:lnTo>
                    <a:pt x="140" y="0"/>
                  </a:lnTo>
                  <a:close/>
                </a:path>
              </a:pathLst>
            </a:custGeom>
            <a:grpFill/>
            <a:ln w="9525">
              <a:noFill/>
              <a:round/>
            </a:ln>
          </p:spPr>
          <p:txBody>
            <a:bodyPr vert="horz" wrap="square" lIns="121920" tIns="60960" rIns="121920" bIns="60960" numCol="1" anchor="t" anchorCtr="0" compatLnSpc="1"/>
            <a:lstStyle/>
            <a:p>
              <a:endParaRPr lang="zh-CN" altLang="en-US" sz="3200" u="sng">
                <a:solidFill>
                  <a:srgbClr val="000000"/>
                </a:solidFill>
                <a:latin typeface="微软雅黑" charset="0"/>
                <a:ea typeface="微软雅黑" charset="0"/>
              </a:endParaRPr>
            </a:p>
          </p:txBody>
        </p:sp>
        <p:sp>
          <p:nvSpPr>
            <p:cNvPr id="25" name="Freeform 45"/>
            <p:cNvSpPr/>
            <p:nvPr/>
          </p:nvSpPr>
          <p:spPr bwMode="auto">
            <a:xfrm>
              <a:off x="1028700" y="1831975"/>
              <a:ext cx="247650" cy="53975"/>
            </a:xfrm>
            <a:custGeom>
              <a:avLst/>
              <a:gdLst/>
              <a:ahLst/>
              <a:cxnLst>
                <a:cxn ang="0">
                  <a:pos x="140" y="0"/>
                </a:cxn>
                <a:cxn ang="0">
                  <a:pos x="16" y="0"/>
                </a:cxn>
                <a:cxn ang="0">
                  <a:pos x="16" y="0"/>
                </a:cxn>
                <a:cxn ang="0">
                  <a:pos x="10" y="2"/>
                </a:cxn>
                <a:cxn ang="0">
                  <a:pos x="4" y="4"/>
                </a:cxn>
                <a:cxn ang="0">
                  <a:pos x="2" y="10"/>
                </a:cxn>
                <a:cxn ang="0">
                  <a:pos x="0" y="16"/>
                </a:cxn>
                <a:cxn ang="0">
                  <a:pos x="0" y="16"/>
                </a:cxn>
                <a:cxn ang="0">
                  <a:pos x="2" y="24"/>
                </a:cxn>
                <a:cxn ang="0">
                  <a:pos x="4" y="28"/>
                </a:cxn>
                <a:cxn ang="0">
                  <a:pos x="10" y="32"/>
                </a:cxn>
                <a:cxn ang="0">
                  <a:pos x="16" y="34"/>
                </a:cxn>
                <a:cxn ang="0">
                  <a:pos x="140" y="34"/>
                </a:cxn>
                <a:cxn ang="0">
                  <a:pos x="140" y="34"/>
                </a:cxn>
                <a:cxn ang="0">
                  <a:pos x="146" y="32"/>
                </a:cxn>
                <a:cxn ang="0">
                  <a:pos x="152" y="28"/>
                </a:cxn>
                <a:cxn ang="0">
                  <a:pos x="154" y="24"/>
                </a:cxn>
                <a:cxn ang="0">
                  <a:pos x="156" y="16"/>
                </a:cxn>
                <a:cxn ang="0">
                  <a:pos x="156" y="16"/>
                </a:cxn>
                <a:cxn ang="0">
                  <a:pos x="154" y="10"/>
                </a:cxn>
                <a:cxn ang="0">
                  <a:pos x="152" y="4"/>
                </a:cxn>
                <a:cxn ang="0">
                  <a:pos x="146" y="2"/>
                </a:cxn>
                <a:cxn ang="0">
                  <a:pos x="140" y="0"/>
                </a:cxn>
                <a:cxn ang="0">
                  <a:pos x="140" y="0"/>
                </a:cxn>
              </a:cxnLst>
              <a:rect l="0" t="0" r="r" b="b"/>
              <a:pathLst>
                <a:path w="156" h="34">
                  <a:moveTo>
                    <a:pt x="140" y="0"/>
                  </a:moveTo>
                  <a:lnTo>
                    <a:pt x="16" y="0"/>
                  </a:lnTo>
                  <a:lnTo>
                    <a:pt x="16" y="0"/>
                  </a:lnTo>
                  <a:lnTo>
                    <a:pt x="10" y="2"/>
                  </a:lnTo>
                  <a:lnTo>
                    <a:pt x="4" y="4"/>
                  </a:lnTo>
                  <a:lnTo>
                    <a:pt x="2" y="10"/>
                  </a:lnTo>
                  <a:lnTo>
                    <a:pt x="0" y="16"/>
                  </a:lnTo>
                  <a:lnTo>
                    <a:pt x="0" y="16"/>
                  </a:lnTo>
                  <a:lnTo>
                    <a:pt x="2" y="24"/>
                  </a:lnTo>
                  <a:lnTo>
                    <a:pt x="4" y="28"/>
                  </a:lnTo>
                  <a:lnTo>
                    <a:pt x="10" y="32"/>
                  </a:lnTo>
                  <a:lnTo>
                    <a:pt x="16" y="34"/>
                  </a:lnTo>
                  <a:lnTo>
                    <a:pt x="140" y="34"/>
                  </a:lnTo>
                  <a:lnTo>
                    <a:pt x="140" y="34"/>
                  </a:lnTo>
                  <a:lnTo>
                    <a:pt x="146" y="32"/>
                  </a:lnTo>
                  <a:lnTo>
                    <a:pt x="152" y="28"/>
                  </a:lnTo>
                  <a:lnTo>
                    <a:pt x="154" y="24"/>
                  </a:lnTo>
                  <a:lnTo>
                    <a:pt x="156" y="16"/>
                  </a:lnTo>
                  <a:lnTo>
                    <a:pt x="156" y="16"/>
                  </a:lnTo>
                  <a:lnTo>
                    <a:pt x="154" y="10"/>
                  </a:lnTo>
                  <a:lnTo>
                    <a:pt x="152" y="4"/>
                  </a:lnTo>
                  <a:lnTo>
                    <a:pt x="146" y="2"/>
                  </a:lnTo>
                  <a:lnTo>
                    <a:pt x="140" y="0"/>
                  </a:lnTo>
                  <a:lnTo>
                    <a:pt x="140" y="0"/>
                  </a:lnTo>
                  <a:close/>
                </a:path>
              </a:pathLst>
            </a:custGeom>
            <a:grpFill/>
            <a:ln w="9525">
              <a:noFill/>
              <a:round/>
            </a:ln>
          </p:spPr>
          <p:txBody>
            <a:bodyPr vert="horz" wrap="square" lIns="121920" tIns="60960" rIns="121920" bIns="60960" numCol="1" anchor="t" anchorCtr="0" compatLnSpc="1"/>
            <a:lstStyle/>
            <a:p>
              <a:endParaRPr lang="zh-CN" altLang="en-US" sz="3200" u="sng">
                <a:solidFill>
                  <a:srgbClr val="000000"/>
                </a:solidFill>
                <a:latin typeface="微软雅黑" charset="0"/>
                <a:ea typeface="微软雅黑" charset="0"/>
              </a:endParaRPr>
            </a:p>
          </p:txBody>
        </p:sp>
        <p:sp>
          <p:nvSpPr>
            <p:cNvPr id="26" name="Freeform 46"/>
            <p:cNvSpPr>
              <a:spLocks noEditPoints="1"/>
            </p:cNvSpPr>
            <p:nvPr/>
          </p:nvSpPr>
          <p:spPr bwMode="auto">
            <a:xfrm>
              <a:off x="898525" y="1076325"/>
              <a:ext cx="504825" cy="615950"/>
            </a:xfrm>
            <a:custGeom>
              <a:avLst/>
              <a:gdLst/>
              <a:ahLst/>
              <a:cxnLst>
                <a:cxn ang="0">
                  <a:pos x="160" y="0"/>
                </a:cxn>
                <a:cxn ang="0">
                  <a:pos x="152" y="0"/>
                </a:cxn>
                <a:cxn ang="0">
                  <a:pos x="106" y="10"/>
                </a:cxn>
                <a:cxn ang="0">
                  <a:pos x="66" y="30"/>
                </a:cxn>
                <a:cxn ang="0">
                  <a:pos x="34" y="60"/>
                </a:cxn>
                <a:cxn ang="0">
                  <a:pos x="12" y="98"/>
                </a:cxn>
                <a:cxn ang="0">
                  <a:pos x="2" y="144"/>
                </a:cxn>
                <a:cxn ang="0">
                  <a:pos x="2" y="176"/>
                </a:cxn>
                <a:cxn ang="0">
                  <a:pos x="18" y="226"/>
                </a:cxn>
                <a:cxn ang="0">
                  <a:pos x="60" y="282"/>
                </a:cxn>
                <a:cxn ang="0">
                  <a:pos x="74" y="300"/>
                </a:cxn>
                <a:cxn ang="0">
                  <a:pos x="80" y="322"/>
                </a:cxn>
                <a:cxn ang="0">
                  <a:pos x="82" y="354"/>
                </a:cxn>
                <a:cxn ang="0">
                  <a:pos x="88" y="372"/>
                </a:cxn>
                <a:cxn ang="0">
                  <a:pos x="102" y="384"/>
                </a:cxn>
                <a:cxn ang="0">
                  <a:pos x="158" y="388"/>
                </a:cxn>
                <a:cxn ang="0">
                  <a:pos x="202" y="388"/>
                </a:cxn>
                <a:cxn ang="0">
                  <a:pos x="222" y="382"/>
                </a:cxn>
                <a:cxn ang="0">
                  <a:pos x="234" y="366"/>
                </a:cxn>
                <a:cxn ang="0">
                  <a:pos x="236" y="340"/>
                </a:cxn>
                <a:cxn ang="0">
                  <a:pos x="242" y="306"/>
                </a:cxn>
                <a:cxn ang="0">
                  <a:pos x="250" y="292"/>
                </a:cxn>
                <a:cxn ang="0">
                  <a:pos x="282" y="256"/>
                </a:cxn>
                <a:cxn ang="0">
                  <a:pos x="308" y="210"/>
                </a:cxn>
                <a:cxn ang="0">
                  <a:pos x="318" y="158"/>
                </a:cxn>
                <a:cxn ang="0">
                  <a:pos x="314" y="128"/>
                </a:cxn>
                <a:cxn ang="0">
                  <a:pos x="300" y="86"/>
                </a:cxn>
                <a:cxn ang="0">
                  <a:pos x="274" y="50"/>
                </a:cxn>
                <a:cxn ang="0">
                  <a:pos x="240" y="22"/>
                </a:cxn>
                <a:cxn ang="0">
                  <a:pos x="198" y="6"/>
                </a:cxn>
                <a:cxn ang="0">
                  <a:pos x="168" y="0"/>
                </a:cxn>
                <a:cxn ang="0">
                  <a:pos x="258" y="164"/>
                </a:cxn>
                <a:cxn ang="0">
                  <a:pos x="246" y="146"/>
                </a:cxn>
                <a:cxn ang="0">
                  <a:pos x="240" y="120"/>
                </a:cxn>
                <a:cxn ang="0">
                  <a:pos x="216" y="88"/>
                </a:cxn>
                <a:cxn ang="0">
                  <a:pos x="178" y="74"/>
                </a:cxn>
                <a:cxn ang="0">
                  <a:pos x="164" y="68"/>
                </a:cxn>
                <a:cxn ang="0">
                  <a:pos x="158" y="52"/>
                </a:cxn>
                <a:cxn ang="0">
                  <a:pos x="172" y="34"/>
                </a:cxn>
                <a:cxn ang="0">
                  <a:pos x="202" y="36"/>
                </a:cxn>
                <a:cxn ang="0">
                  <a:pos x="256" y="68"/>
                </a:cxn>
                <a:cxn ang="0">
                  <a:pos x="284" y="124"/>
                </a:cxn>
                <a:cxn ang="0">
                  <a:pos x="284" y="154"/>
                </a:cxn>
                <a:cxn ang="0">
                  <a:pos x="266" y="166"/>
                </a:cxn>
              </a:cxnLst>
              <a:rect l="0" t="0" r="r" b="b"/>
              <a:pathLst>
                <a:path w="318" h="388">
                  <a:moveTo>
                    <a:pt x="168" y="0"/>
                  </a:moveTo>
                  <a:lnTo>
                    <a:pt x="168" y="0"/>
                  </a:lnTo>
                  <a:lnTo>
                    <a:pt x="160" y="0"/>
                  </a:lnTo>
                  <a:lnTo>
                    <a:pt x="160" y="0"/>
                  </a:lnTo>
                  <a:lnTo>
                    <a:pt x="152" y="0"/>
                  </a:lnTo>
                  <a:lnTo>
                    <a:pt x="152" y="0"/>
                  </a:lnTo>
                  <a:lnTo>
                    <a:pt x="136" y="2"/>
                  </a:lnTo>
                  <a:lnTo>
                    <a:pt x="120" y="4"/>
                  </a:lnTo>
                  <a:lnTo>
                    <a:pt x="106" y="10"/>
                  </a:lnTo>
                  <a:lnTo>
                    <a:pt x="92" y="16"/>
                  </a:lnTo>
                  <a:lnTo>
                    <a:pt x="80" y="22"/>
                  </a:lnTo>
                  <a:lnTo>
                    <a:pt x="66" y="30"/>
                  </a:lnTo>
                  <a:lnTo>
                    <a:pt x="56" y="40"/>
                  </a:lnTo>
                  <a:lnTo>
                    <a:pt x="44" y="50"/>
                  </a:lnTo>
                  <a:lnTo>
                    <a:pt x="34" y="60"/>
                  </a:lnTo>
                  <a:lnTo>
                    <a:pt x="26" y="72"/>
                  </a:lnTo>
                  <a:lnTo>
                    <a:pt x="18" y="86"/>
                  </a:lnTo>
                  <a:lnTo>
                    <a:pt x="12" y="98"/>
                  </a:lnTo>
                  <a:lnTo>
                    <a:pt x="8" y="114"/>
                  </a:lnTo>
                  <a:lnTo>
                    <a:pt x="4" y="128"/>
                  </a:lnTo>
                  <a:lnTo>
                    <a:pt x="2" y="144"/>
                  </a:lnTo>
                  <a:lnTo>
                    <a:pt x="0" y="158"/>
                  </a:lnTo>
                  <a:lnTo>
                    <a:pt x="0" y="158"/>
                  </a:lnTo>
                  <a:lnTo>
                    <a:pt x="2" y="176"/>
                  </a:lnTo>
                  <a:lnTo>
                    <a:pt x="6" y="192"/>
                  </a:lnTo>
                  <a:lnTo>
                    <a:pt x="10" y="210"/>
                  </a:lnTo>
                  <a:lnTo>
                    <a:pt x="18" y="226"/>
                  </a:lnTo>
                  <a:lnTo>
                    <a:pt x="26" y="240"/>
                  </a:lnTo>
                  <a:lnTo>
                    <a:pt x="36" y="256"/>
                  </a:lnTo>
                  <a:lnTo>
                    <a:pt x="60" y="282"/>
                  </a:lnTo>
                  <a:lnTo>
                    <a:pt x="60" y="282"/>
                  </a:lnTo>
                  <a:lnTo>
                    <a:pt x="68" y="292"/>
                  </a:lnTo>
                  <a:lnTo>
                    <a:pt x="74" y="300"/>
                  </a:lnTo>
                  <a:lnTo>
                    <a:pt x="78" y="306"/>
                  </a:lnTo>
                  <a:lnTo>
                    <a:pt x="78" y="306"/>
                  </a:lnTo>
                  <a:lnTo>
                    <a:pt x="80" y="322"/>
                  </a:lnTo>
                  <a:lnTo>
                    <a:pt x="82" y="340"/>
                  </a:lnTo>
                  <a:lnTo>
                    <a:pt x="82" y="354"/>
                  </a:lnTo>
                  <a:lnTo>
                    <a:pt x="82" y="354"/>
                  </a:lnTo>
                  <a:lnTo>
                    <a:pt x="82" y="360"/>
                  </a:lnTo>
                  <a:lnTo>
                    <a:pt x="84" y="366"/>
                  </a:lnTo>
                  <a:lnTo>
                    <a:pt x="88" y="372"/>
                  </a:lnTo>
                  <a:lnTo>
                    <a:pt x="92" y="378"/>
                  </a:lnTo>
                  <a:lnTo>
                    <a:pt x="96" y="382"/>
                  </a:lnTo>
                  <a:lnTo>
                    <a:pt x="102" y="384"/>
                  </a:lnTo>
                  <a:lnTo>
                    <a:pt x="110" y="386"/>
                  </a:lnTo>
                  <a:lnTo>
                    <a:pt x="116" y="388"/>
                  </a:lnTo>
                  <a:lnTo>
                    <a:pt x="158" y="388"/>
                  </a:lnTo>
                  <a:lnTo>
                    <a:pt x="160" y="388"/>
                  </a:lnTo>
                  <a:lnTo>
                    <a:pt x="202" y="388"/>
                  </a:lnTo>
                  <a:lnTo>
                    <a:pt x="202" y="388"/>
                  </a:lnTo>
                  <a:lnTo>
                    <a:pt x="210" y="386"/>
                  </a:lnTo>
                  <a:lnTo>
                    <a:pt x="216" y="384"/>
                  </a:lnTo>
                  <a:lnTo>
                    <a:pt x="222" y="382"/>
                  </a:lnTo>
                  <a:lnTo>
                    <a:pt x="226" y="378"/>
                  </a:lnTo>
                  <a:lnTo>
                    <a:pt x="230" y="372"/>
                  </a:lnTo>
                  <a:lnTo>
                    <a:pt x="234" y="366"/>
                  </a:lnTo>
                  <a:lnTo>
                    <a:pt x="236" y="360"/>
                  </a:lnTo>
                  <a:lnTo>
                    <a:pt x="236" y="354"/>
                  </a:lnTo>
                  <a:lnTo>
                    <a:pt x="236" y="340"/>
                  </a:lnTo>
                  <a:lnTo>
                    <a:pt x="236" y="340"/>
                  </a:lnTo>
                  <a:lnTo>
                    <a:pt x="238" y="322"/>
                  </a:lnTo>
                  <a:lnTo>
                    <a:pt x="242" y="306"/>
                  </a:lnTo>
                  <a:lnTo>
                    <a:pt x="242" y="306"/>
                  </a:lnTo>
                  <a:lnTo>
                    <a:pt x="244" y="300"/>
                  </a:lnTo>
                  <a:lnTo>
                    <a:pt x="250" y="292"/>
                  </a:lnTo>
                  <a:lnTo>
                    <a:pt x="260" y="282"/>
                  </a:lnTo>
                  <a:lnTo>
                    <a:pt x="260" y="282"/>
                  </a:lnTo>
                  <a:lnTo>
                    <a:pt x="282" y="256"/>
                  </a:lnTo>
                  <a:lnTo>
                    <a:pt x="292" y="240"/>
                  </a:lnTo>
                  <a:lnTo>
                    <a:pt x="300" y="226"/>
                  </a:lnTo>
                  <a:lnTo>
                    <a:pt x="308" y="210"/>
                  </a:lnTo>
                  <a:lnTo>
                    <a:pt x="312" y="192"/>
                  </a:lnTo>
                  <a:lnTo>
                    <a:pt x="316" y="176"/>
                  </a:lnTo>
                  <a:lnTo>
                    <a:pt x="318" y="158"/>
                  </a:lnTo>
                  <a:lnTo>
                    <a:pt x="318" y="158"/>
                  </a:lnTo>
                  <a:lnTo>
                    <a:pt x="316" y="144"/>
                  </a:lnTo>
                  <a:lnTo>
                    <a:pt x="314" y="128"/>
                  </a:lnTo>
                  <a:lnTo>
                    <a:pt x="312" y="114"/>
                  </a:lnTo>
                  <a:lnTo>
                    <a:pt x="306" y="100"/>
                  </a:lnTo>
                  <a:lnTo>
                    <a:pt x="300" y="86"/>
                  </a:lnTo>
                  <a:lnTo>
                    <a:pt x="292" y="72"/>
                  </a:lnTo>
                  <a:lnTo>
                    <a:pt x="284" y="60"/>
                  </a:lnTo>
                  <a:lnTo>
                    <a:pt x="274" y="50"/>
                  </a:lnTo>
                  <a:lnTo>
                    <a:pt x="264" y="40"/>
                  </a:lnTo>
                  <a:lnTo>
                    <a:pt x="252" y="30"/>
                  </a:lnTo>
                  <a:lnTo>
                    <a:pt x="240" y="22"/>
                  </a:lnTo>
                  <a:lnTo>
                    <a:pt x="226" y="16"/>
                  </a:lnTo>
                  <a:lnTo>
                    <a:pt x="212" y="10"/>
                  </a:lnTo>
                  <a:lnTo>
                    <a:pt x="198" y="6"/>
                  </a:lnTo>
                  <a:lnTo>
                    <a:pt x="184" y="2"/>
                  </a:lnTo>
                  <a:lnTo>
                    <a:pt x="168" y="0"/>
                  </a:lnTo>
                  <a:lnTo>
                    <a:pt x="168" y="0"/>
                  </a:lnTo>
                  <a:close/>
                  <a:moveTo>
                    <a:pt x="266" y="166"/>
                  </a:moveTo>
                  <a:lnTo>
                    <a:pt x="266" y="166"/>
                  </a:lnTo>
                  <a:lnTo>
                    <a:pt x="258" y="164"/>
                  </a:lnTo>
                  <a:lnTo>
                    <a:pt x="252" y="160"/>
                  </a:lnTo>
                  <a:lnTo>
                    <a:pt x="248" y="154"/>
                  </a:lnTo>
                  <a:lnTo>
                    <a:pt x="246" y="146"/>
                  </a:lnTo>
                  <a:lnTo>
                    <a:pt x="246" y="146"/>
                  </a:lnTo>
                  <a:lnTo>
                    <a:pt x="244" y="132"/>
                  </a:lnTo>
                  <a:lnTo>
                    <a:pt x="240" y="120"/>
                  </a:lnTo>
                  <a:lnTo>
                    <a:pt x="234" y="108"/>
                  </a:lnTo>
                  <a:lnTo>
                    <a:pt x="226" y="96"/>
                  </a:lnTo>
                  <a:lnTo>
                    <a:pt x="216" y="88"/>
                  </a:lnTo>
                  <a:lnTo>
                    <a:pt x="204" y="80"/>
                  </a:lnTo>
                  <a:lnTo>
                    <a:pt x="192" y="76"/>
                  </a:lnTo>
                  <a:lnTo>
                    <a:pt x="178" y="74"/>
                  </a:lnTo>
                  <a:lnTo>
                    <a:pt x="178" y="74"/>
                  </a:lnTo>
                  <a:lnTo>
                    <a:pt x="170" y="72"/>
                  </a:lnTo>
                  <a:lnTo>
                    <a:pt x="164" y="68"/>
                  </a:lnTo>
                  <a:lnTo>
                    <a:pt x="160" y="60"/>
                  </a:lnTo>
                  <a:lnTo>
                    <a:pt x="158" y="52"/>
                  </a:lnTo>
                  <a:lnTo>
                    <a:pt x="158" y="52"/>
                  </a:lnTo>
                  <a:lnTo>
                    <a:pt x="160" y="44"/>
                  </a:lnTo>
                  <a:lnTo>
                    <a:pt x="166" y="38"/>
                  </a:lnTo>
                  <a:lnTo>
                    <a:pt x="172" y="34"/>
                  </a:lnTo>
                  <a:lnTo>
                    <a:pt x="180" y="34"/>
                  </a:lnTo>
                  <a:lnTo>
                    <a:pt x="180" y="34"/>
                  </a:lnTo>
                  <a:lnTo>
                    <a:pt x="202" y="36"/>
                  </a:lnTo>
                  <a:lnTo>
                    <a:pt x="222" y="44"/>
                  </a:lnTo>
                  <a:lnTo>
                    <a:pt x="240" y="54"/>
                  </a:lnTo>
                  <a:lnTo>
                    <a:pt x="256" y="68"/>
                  </a:lnTo>
                  <a:lnTo>
                    <a:pt x="268" y="86"/>
                  </a:lnTo>
                  <a:lnTo>
                    <a:pt x="278" y="104"/>
                  </a:lnTo>
                  <a:lnTo>
                    <a:pt x="284" y="124"/>
                  </a:lnTo>
                  <a:lnTo>
                    <a:pt x="286" y="146"/>
                  </a:lnTo>
                  <a:lnTo>
                    <a:pt x="286" y="146"/>
                  </a:lnTo>
                  <a:lnTo>
                    <a:pt x="284" y="154"/>
                  </a:lnTo>
                  <a:lnTo>
                    <a:pt x="280" y="160"/>
                  </a:lnTo>
                  <a:lnTo>
                    <a:pt x="274" y="164"/>
                  </a:lnTo>
                  <a:lnTo>
                    <a:pt x="266" y="166"/>
                  </a:lnTo>
                  <a:lnTo>
                    <a:pt x="266" y="166"/>
                  </a:lnTo>
                  <a:close/>
                </a:path>
              </a:pathLst>
            </a:custGeom>
            <a:grpFill/>
            <a:ln w="9525">
              <a:noFill/>
              <a:round/>
            </a:ln>
          </p:spPr>
          <p:txBody>
            <a:bodyPr vert="horz" wrap="square" lIns="121920" tIns="60960" rIns="121920" bIns="60960" numCol="1" anchor="t" anchorCtr="0" compatLnSpc="1"/>
            <a:lstStyle/>
            <a:p>
              <a:endParaRPr lang="zh-CN" altLang="en-US" sz="3200" u="sng">
                <a:solidFill>
                  <a:srgbClr val="000000"/>
                </a:solidFill>
                <a:latin typeface="微软雅黑" charset="0"/>
                <a:ea typeface="微软雅黑" charset="0"/>
              </a:endParaRPr>
            </a:p>
          </p:txBody>
        </p:sp>
      </p:grpSp>
      <p:grpSp>
        <p:nvGrpSpPr>
          <p:cNvPr id="27" name="组 73"/>
          <p:cNvGrpSpPr/>
          <p:nvPr/>
        </p:nvGrpSpPr>
        <p:grpSpPr>
          <a:xfrm>
            <a:off x="3621381" y="3163211"/>
            <a:ext cx="663469" cy="660013"/>
            <a:chOff x="8328025" y="3667125"/>
            <a:chExt cx="609600" cy="606425"/>
          </a:xfrm>
          <a:solidFill>
            <a:schemeClr val="bg1"/>
          </a:solidFill>
          <a:effectLst/>
        </p:grpSpPr>
        <p:sp>
          <p:nvSpPr>
            <p:cNvPr id="28" name="Freeform 213"/>
            <p:cNvSpPr>
              <a:spLocks noEditPoints="1"/>
            </p:cNvSpPr>
            <p:nvPr/>
          </p:nvSpPr>
          <p:spPr bwMode="auto">
            <a:xfrm>
              <a:off x="8328025" y="3667125"/>
              <a:ext cx="609600" cy="606425"/>
            </a:xfrm>
            <a:custGeom>
              <a:avLst/>
              <a:gdLst/>
              <a:ahLst/>
              <a:cxnLst>
                <a:cxn ang="0">
                  <a:pos x="64" y="0"/>
                </a:cxn>
                <a:cxn ang="0">
                  <a:pos x="52" y="0"/>
                </a:cxn>
                <a:cxn ang="0">
                  <a:pos x="28" y="10"/>
                </a:cxn>
                <a:cxn ang="0">
                  <a:pos x="10" y="28"/>
                </a:cxn>
                <a:cxn ang="0">
                  <a:pos x="2" y="50"/>
                </a:cxn>
                <a:cxn ang="0">
                  <a:pos x="0" y="232"/>
                </a:cxn>
                <a:cxn ang="0">
                  <a:pos x="2" y="244"/>
                </a:cxn>
                <a:cxn ang="0">
                  <a:pos x="10" y="266"/>
                </a:cxn>
                <a:cxn ang="0">
                  <a:pos x="28" y="284"/>
                </a:cxn>
                <a:cxn ang="0">
                  <a:pos x="52" y="294"/>
                </a:cxn>
                <a:cxn ang="0">
                  <a:pos x="124" y="296"/>
                </a:cxn>
                <a:cxn ang="0">
                  <a:pos x="230" y="296"/>
                </a:cxn>
                <a:cxn ang="0">
                  <a:pos x="320" y="296"/>
                </a:cxn>
                <a:cxn ang="0">
                  <a:pos x="344" y="290"/>
                </a:cxn>
                <a:cxn ang="0">
                  <a:pos x="364" y="276"/>
                </a:cxn>
                <a:cxn ang="0">
                  <a:pos x="378" y="256"/>
                </a:cxn>
                <a:cxn ang="0">
                  <a:pos x="384" y="232"/>
                </a:cxn>
                <a:cxn ang="0">
                  <a:pos x="384" y="64"/>
                </a:cxn>
                <a:cxn ang="0">
                  <a:pos x="378" y="38"/>
                </a:cxn>
                <a:cxn ang="0">
                  <a:pos x="364" y="18"/>
                </a:cxn>
                <a:cxn ang="0">
                  <a:pos x="344" y="4"/>
                </a:cxn>
                <a:cxn ang="0">
                  <a:pos x="320" y="0"/>
                </a:cxn>
                <a:cxn ang="0">
                  <a:pos x="344" y="232"/>
                </a:cxn>
                <a:cxn ang="0">
                  <a:pos x="342" y="240"/>
                </a:cxn>
                <a:cxn ang="0">
                  <a:pos x="328" y="254"/>
                </a:cxn>
                <a:cxn ang="0">
                  <a:pos x="230" y="256"/>
                </a:cxn>
                <a:cxn ang="0">
                  <a:pos x="204" y="264"/>
                </a:cxn>
                <a:cxn ang="0">
                  <a:pos x="164" y="296"/>
                </a:cxn>
                <a:cxn ang="0">
                  <a:pos x="124" y="256"/>
                </a:cxn>
                <a:cxn ang="0">
                  <a:pos x="64" y="256"/>
                </a:cxn>
                <a:cxn ang="0">
                  <a:pos x="48" y="248"/>
                </a:cxn>
                <a:cxn ang="0">
                  <a:pos x="40" y="232"/>
                </a:cxn>
                <a:cxn ang="0">
                  <a:pos x="40" y="64"/>
                </a:cxn>
                <a:cxn ang="0">
                  <a:pos x="48" y="46"/>
                </a:cxn>
                <a:cxn ang="0">
                  <a:pos x="64" y="40"/>
                </a:cxn>
                <a:cxn ang="0">
                  <a:pos x="320" y="40"/>
                </a:cxn>
                <a:cxn ang="0">
                  <a:pos x="336" y="46"/>
                </a:cxn>
                <a:cxn ang="0">
                  <a:pos x="344" y="64"/>
                </a:cxn>
                <a:cxn ang="0">
                  <a:pos x="344" y="232"/>
                </a:cxn>
              </a:cxnLst>
              <a:rect l="0" t="0" r="r" b="b"/>
              <a:pathLst>
                <a:path w="384" h="382">
                  <a:moveTo>
                    <a:pt x="320" y="0"/>
                  </a:moveTo>
                  <a:lnTo>
                    <a:pt x="64" y="0"/>
                  </a:lnTo>
                  <a:lnTo>
                    <a:pt x="64" y="0"/>
                  </a:lnTo>
                  <a:lnTo>
                    <a:pt x="52" y="0"/>
                  </a:lnTo>
                  <a:lnTo>
                    <a:pt x="40" y="4"/>
                  </a:lnTo>
                  <a:lnTo>
                    <a:pt x="28" y="10"/>
                  </a:lnTo>
                  <a:lnTo>
                    <a:pt x="18" y="18"/>
                  </a:lnTo>
                  <a:lnTo>
                    <a:pt x="10" y="28"/>
                  </a:lnTo>
                  <a:lnTo>
                    <a:pt x="6" y="38"/>
                  </a:lnTo>
                  <a:lnTo>
                    <a:pt x="2" y="50"/>
                  </a:lnTo>
                  <a:lnTo>
                    <a:pt x="0" y="64"/>
                  </a:lnTo>
                  <a:lnTo>
                    <a:pt x="0" y="232"/>
                  </a:lnTo>
                  <a:lnTo>
                    <a:pt x="0" y="232"/>
                  </a:lnTo>
                  <a:lnTo>
                    <a:pt x="2" y="244"/>
                  </a:lnTo>
                  <a:lnTo>
                    <a:pt x="6" y="256"/>
                  </a:lnTo>
                  <a:lnTo>
                    <a:pt x="10" y="266"/>
                  </a:lnTo>
                  <a:lnTo>
                    <a:pt x="18" y="276"/>
                  </a:lnTo>
                  <a:lnTo>
                    <a:pt x="28" y="284"/>
                  </a:lnTo>
                  <a:lnTo>
                    <a:pt x="40" y="290"/>
                  </a:lnTo>
                  <a:lnTo>
                    <a:pt x="52" y="294"/>
                  </a:lnTo>
                  <a:lnTo>
                    <a:pt x="64" y="296"/>
                  </a:lnTo>
                  <a:lnTo>
                    <a:pt x="124" y="296"/>
                  </a:lnTo>
                  <a:lnTo>
                    <a:pt x="124" y="382"/>
                  </a:lnTo>
                  <a:lnTo>
                    <a:pt x="230" y="296"/>
                  </a:lnTo>
                  <a:lnTo>
                    <a:pt x="320" y="296"/>
                  </a:lnTo>
                  <a:lnTo>
                    <a:pt x="320" y="296"/>
                  </a:lnTo>
                  <a:lnTo>
                    <a:pt x="332" y="294"/>
                  </a:lnTo>
                  <a:lnTo>
                    <a:pt x="344" y="290"/>
                  </a:lnTo>
                  <a:lnTo>
                    <a:pt x="356" y="284"/>
                  </a:lnTo>
                  <a:lnTo>
                    <a:pt x="364" y="276"/>
                  </a:lnTo>
                  <a:lnTo>
                    <a:pt x="372" y="266"/>
                  </a:lnTo>
                  <a:lnTo>
                    <a:pt x="378" y="256"/>
                  </a:lnTo>
                  <a:lnTo>
                    <a:pt x="382" y="244"/>
                  </a:lnTo>
                  <a:lnTo>
                    <a:pt x="384" y="232"/>
                  </a:lnTo>
                  <a:lnTo>
                    <a:pt x="384" y="64"/>
                  </a:lnTo>
                  <a:lnTo>
                    <a:pt x="384" y="64"/>
                  </a:lnTo>
                  <a:lnTo>
                    <a:pt x="382" y="50"/>
                  </a:lnTo>
                  <a:lnTo>
                    <a:pt x="378" y="38"/>
                  </a:lnTo>
                  <a:lnTo>
                    <a:pt x="372" y="28"/>
                  </a:lnTo>
                  <a:lnTo>
                    <a:pt x="364" y="18"/>
                  </a:lnTo>
                  <a:lnTo>
                    <a:pt x="356" y="10"/>
                  </a:lnTo>
                  <a:lnTo>
                    <a:pt x="344" y="4"/>
                  </a:lnTo>
                  <a:lnTo>
                    <a:pt x="332" y="0"/>
                  </a:lnTo>
                  <a:lnTo>
                    <a:pt x="320" y="0"/>
                  </a:lnTo>
                  <a:lnTo>
                    <a:pt x="320" y="0"/>
                  </a:lnTo>
                  <a:close/>
                  <a:moveTo>
                    <a:pt x="344" y="232"/>
                  </a:moveTo>
                  <a:lnTo>
                    <a:pt x="344" y="232"/>
                  </a:lnTo>
                  <a:lnTo>
                    <a:pt x="342" y="240"/>
                  </a:lnTo>
                  <a:lnTo>
                    <a:pt x="336" y="248"/>
                  </a:lnTo>
                  <a:lnTo>
                    <a:pt x="328" y="254"/>
                  </a:lnTo>
                  <a:lnTo>
                    <a:pt x="320" y="256"/>
                  </a:lnTo>
                  <a:lnTo>
                    <a:pt x="230" y="256"/>
                  </a:lnTo>
                  <a:lnTo>
                    <a:pt x="216" y="256"/>
                  </a:lnTo>
                  <a:lnTo>
                    <a:pt x="204" y="264"/>
                  </a:lnTo>
                  <a:lnTo>
                    <a:pt x="164" y="298"/>
                  </a:lnTo>
                  <a:lnTo>
                    <a:pt x="164" y="296"/>
                  </a:lnTo>
                  <a:lnTo>
                    <a:pt x="164" y="256"/>
                  </a:lnTo>
                  <a:lnTo>
                    <a:pt x="124" y="256"/>
                  </a:lnTo>
                  <a:lnTo>
                    <a:pt x="64" y="256"/>
                  </a:lnTo>
                  <a:lnTo>
                    <a:pt x="64" y="256"/>
                  </a:lnTo>
                  <a:lnTo>
                    <a:pt x="54" y="254"/>
                  </a:lnTo>
                  <a:lnTo>
                    <a:pt x="48" y="248"/>
                  </a:lnTo>
                  <a:lnTo>
                    <a:pt x="42" y="240"/>
                  </a:lnTo>
                  <a:lnTo>
                    <a:pt x="40" y="232"/>
                  </a:lnTo>
                  <a:lnTo>
                    <a:pt x="40" y="64"/>
                  </a:lnTo>
                  <a:lnTo>
                    <a:pt x="40" y="64"/>
                  </a:lnTo>
                  <a:lnTo>
                    <a:pt x="42" y="54"/>
                  </a:lnTo>
                  <a:lnTo>
                    <a:pt x="48" y="46"/>
                  </a:lnTo>
                  <a:lnTo>
                    <a:pt x="54" y="42"/>
                  </a:lnTo>
                  <a:lnTo>
                    <a:pt x="64" y="40"/>
                  </a:lnTo>
                  <a:lnTo>
                    <a:pt x="320" y="40"/>
                  </a:lnTo>
                  <a:lnTo>
                    <a:pt x="320" y="40"/>
                  </a:lnTo>
                  <a:lnTo>
                    <a:pt x="328" y="42"/>
                  </a:lnTo>
                  <a:lnTo>
                    <a:pt x="336" y="46"/>
                  </a:lnTo>
                  <a:lnTo>
                    <a:pt x="342" y="54"/>
                  </a:lnTo>
                  <a:lnTo>
                    <a:pt x="344" y="64"/>
                  </a:lnTo>
                  <a:lnTo>
                    <a:pt x="344" y="232"/>
                  </a:lnTo>
                  <a:lnTo>
                    <a:pt x="344" y="232"/>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latin typeface="微软雅黑" charset="0"/>
                <a:ea typeface="微软雅黑" charset="0"/>
              </a:endParaRPr>
            </a:p>
          </p:txBody>
        </p:sp>
        <p:sp>
          <p:nvSpPr>
            <p:cNvPr id="29" name="Freeform 214"/>
            <p:cNvSpPr/>
            <p:nvPr/>
          </p:nvSpPr>
          <p:spPr bwMode="auto">
            <a:xfrm>
              <a:off x="8464550" y="3863975"/>
              <a:ext cx="73025" cy="73025"/>
            </a:xfrm>
            <a:custGeom>
              <a:avLst/>
              <a:gdLst/>
              <a:ahLst/>
              <a:cxnLst>
                <a:cxn ang="0">
                  <a:pos x="24" y="0"/>
                </a:cxn>
                <a:cxn ang="0">
                  <a:pos x="24" y="0"/>
                </a:cxn>
                <a:cxn ang="0">
                  <a:pos x="32" y="2"/>
                </a:cxn>
                <a:cxn ang="0">
                  <a:pos x="40" y="6"/>
                </a:cxn>
                <a:cxn ang="0">
                  <a:pos x="46" y="14"/>
                </a:cxn>
                <a:cxn ang="0">
                  <a:pos x="46" y="24"/>
                </a:cxn>
                <a:cxn ang="0">
                  <a:pos x="46" y="24"/>
                </a:cxn>
                <a:cxn ang="0">
                  <a:pos x="46" y="32"/>
                </a:cxn>
                <a:cxn ang="0">
                  <a:pos x="40" y="40"/>
                </a:cxn>
                <a:cxn ang="0">
                  <a:pos x="32" y="44"/>
                </a:cxn>
                <a:cxn ang="0">
                  <a:pos x="24" y="46"/>
                </a:cxn>
                <a:cxn ang="0">
                  <a:pos x="24" y="46"/>
                </a:cxn>
                <a:cxn ang="0">
                  <a:pos x="14" y="44"/>
                </a:cxn>
                <a:cxn ang="0">
                  <a:pos x="8" y="40"/>
                </a:cxn>
                <a:cxn ang="0">
                  <a:pos x="2" y="32"/>
                </a:cxn>
                <a:cxn ang="0">
                  <a:pos x="0" y="24"/>
                </a:cxn>
                <a:cxn ang="0">
                  <a:pos x="0" y="24"/>
                </a:cxn>
                <a:cxn ang="0">
                  <a:pos x="2" y="14"/>
                </a:cxn>
                <a:cxn ang="0">
                  <a:pos x="8" y="6"/>
                </a:cxn>
                <a:cxn ang="0">
                  <a:pos x="14" y="2"/>
                </a:cxn>
                <a:cxn ang="0">
                  <a:pos x="24" y="0"/>
                </a:cxn>
                <a:cxn ang="0">
                  <a:pos x="24" y="0"/>
                </a:cxn>
              </a:cxnLst>
              <a:rect l="0" t="0" r="r" b="b"/>
              <a:pathLst>
                <a:path w="46" h="46">
                  <a:moveTo>
                    <a:pt x="24" y="0"/>
                  </a:moveTo>
                  <a:lnTo>
                    <a:pt x="24" y="0"/>
                  </a:lnTo>
                  <a:lnTo>
                    <a:pt x="32" y="2"/>
                  </a:lnTo>
                  <a:lnTo>
                    <a:pt x="40" y="6"/>
                  </a:lnTo>
                  <a:lnTo>
                    <a:pt x="46" y="14"/>
                  </a:lnTo>
                  <a:lnTo>
                    <a:pt x="46" y="24"/>
                  </a:lnTo>
                  <a:lnTo>
                    <a:pt x="46" y="24"/>
                  </a:lnTo>
                  <a:lnTo>
                    <a:pt x="46" y="32"/>
                  </a:lnTo>
                  <a:lnTo>
                    <a:pt x="40" y="40"/>
                  </a:lnTo>
                  <a:lnTo>
                    <a:pt x="32" y="44"/>
                  </a:lnTo>
                  <a:lnTo>
                    <a:pt x="24" y="46"/>
                  </a:lnTo>
                  <a:lnTo>
                    <a:pt x="24" y="46"/>
                  </a:lnTo>
                  <a:lnTo>
                    <a:pt x="14" y="44"/>
                  </a:lnTo>
                  <a:lnTo>
                    <a:pt x="8" y="40"/>
                  </a:lnTo>
                  <a:lnTo>
                    <a:pt x="2" y="32"/>
                  </a:lnTo>
                  <a:lnTo>
                    <a:pt x="0" y="24"/>
                  </a:lnTo>
                  <a:lnTo>
                    <a:pt x="0" y="24"/>
                  </a:lnTo>
                  <a:lnTo>
                    <a:pt x="2" y="14"/>
                  </a:lnTo>
                  <a:lnTo>
                    <a:pt x="8" y="6"/>
                  </a:lnTo>
                  <a:lnTo>
                    <a:pt x="14" y="2"/>
                  </a:lnTo>
                  <a:lnTo>
                    <a:pt x="24" y="0"/>
                  </a:lnTo>
                  <a:lnTo>
                    <a:pt x="24" y="0"/>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latin typeface="微软雅黑" charset="0"/>
                <a:ea typeface="微软雅黑" charset="0"/>
              </a:endParaRPr>
            </a:p>
          </p:txBody>
        </p:sp>
        <p:sp>
          <p:nvSpPr>
            <p:cNvPr id="30" name="Freeform 215"/>
            <p:cNvSpPr/>
            <p:nvPr/>
          </p:nvSpPr>
          <p:spPr bwMode="auto">
            <a:xfrm>
              <a:off x="8594725" y="3863975"/>
              <a:ext cx="73025" cy="73025"/>
            </a:xfrm>
            <a:custGeom>
              <a:avLst/>
              <a:gdLst/>
              <a:ahLst/>
              <a:cxnLst>
                <a:cxn ang="0">
                  <a:pos x="24" y="0"/>
                </a:cxn>
                <a:cxn ang="0">
                  <a:pos x="24" y="0"/>
                </a:cxn>
                <a:cxn ang="0">
                  <a:pos x="32" y="2"/>
                </a:cxn>
                <a:cxn ang="0">
                  <a:pos x="40" y="6"/>
                </a:cxn>
                <a:cxn ang="0">
                  <a:pos x="46" y="14"/>
                </a:cxn>
                <a:cxn ang="0">
                  <a:pos x="46" y="24"/>
                </a:cxn>
                <a:cxn ang="0">
                  <a:pos x="46" y="24"/>
                </a:cxn>
                <a:cxn ang="0">
                  <a:pos x="46" y="32"/>
                </a:cxn>
                <a:cxn ang="0">
                  <a:pos x="40" y="40"/>
                </a:cxn>
                <a:cxn ang="0">
                  <a:pos x="32" y="44"/>
                </a:cxn>
                <a:cxn ang="0">
                  <a:pos x="24" y="46"/>
                </a:cxn>
                <a:cxn ang="0">
                  <a:pos x="24" y="46"/>
                </a:cxn>
                <a:cxn ang="0">
                  <a:pos x="14" y="44"/>
                </a:cxn>
                <a:cxn ang="0">
                  <a:pos x="8" y="40"/>
                </a:cxn>
                <a:cxn ang="0">
                  <a:pos x="2" y="32"/>
                </a:cxn>
                <a:cxn ang="0">
                  <a:pos x="0" y="24"/>
                </a:cxn>
                <a:cxn ang="0">
                  <a:pos x="0" y="24"/>
                </a:cxn>
                <a:cxn ang="0">
                  <a:pos x="2" y="14"/>
                </a:cxn>
                <a:cxn ang="0">
                  <a:pos x="8" y="6"/>
                </a:cxn>
                <a:cxn ang="0">
                  <a:pos x="14" y="2"/>
                </a:cxn>
                <a:cxn ang="0">
                  <a:pos x="24" y="0"/>
                </a:cxn>
                <a:cxn ang="0">
                  <a:pos x="24" y="0"/>
                </a:cxn>
              </a:cxnLst>
              <a:rect l="0" t="0" r="r" b="b"/>
              <a:pathLst>
                <a:path w="46" h="46">
                  <a:moveTo>
                    <a:pt x="24" y="0"/>
                  </a:moveTo>
                  <a:lnTo>
                    <a:pt x="24" y="0"/>
                  </a:lnTo>
                  <a:lnTo>
                    <a:pt x="32" y="2"/>
                  </a:lnTo>
                  <a:lnTo>
                    <a:pt x="40" y="6"/>
                  </a:lnTo>
                  <a:lnTo>
                    <a:pt x="46" y="14"/>
                  </a:lnTo>
                  <a:lnTo>
                    <a:pt x="46" y="24"/>
                  </a:lnTo>
                  <a:lnTo>
                    <a:pt x="46" y="24"/>
                  </a:lnTo>
                  <a:lnTo>
                    <a:pt x="46" y="32"/>
                  </a:lnTo>
                  <a:lnTo>
                    <a:pt x="40" y="40"/>
                  </a:lnTo>
                  <a:lnTo>
                    <a:pt x="32" y="44"/>
                  </a:lnTo>
                  <a:lnTo>
                    <a:pt x="24" y="46"/>
                  </a:lnTo>
                  <a:lnTo>
                    <a:pt x="24" y="46"/>
                  </a:lnTo>
                  <a:lnTo>
                    <a:pt x="14" y="44"/>
                  </a:lnTo>
                  <a:lnTo>
                    <a:pt x="8" y="40"/>
                  </a:lnTo>
                  <a:lnTo>
                    <a:pt x="2" y="32"/>
                  </a:lnTo>
                  <a:lnTo>
                    <a:pt x="0" y="24"/>
                  </a:lnTo>
                  <a:lnTo>
                    <a:pt x="0" y="24"/>
                  </a:lnTo>
                  <a:lnTo>
                    <a:pt x="2" y="14"/>
                  </a:lnTo>
                  <a:lnTo>
                    <a:pt x="8" y="6"/>
                  </a:lnTo>
                  <a:lnTo>
                    <a:pt x="14" y="2"/>
                  </a:lnTo>
                  <a:lnTo>
                    <a:pt x="24" y="0"/>
                  </a:lnTo>
                  <a:lnTo>
                    <a:pt x="24" y="0"/>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latin typeface="微软雅黑" charset="0"/>
                <a:ea typeface="微软雅黑" charset="0"/>
              </a:endParaRPr>
            </a:p>
          </p:txBody>
        </p:sp>
        <p:sp>
          <p:nvSpPr>
            <p:cNvPr id="31" name="Freeform 216"/>
            <p:cNvSpPr/>
            <p:nvPr/>
          </p:nvSpPr>
          <p:spPr bwMode="auto">
            <a:xfrm>
              <a:off x="8724900" y="3863975"/>
              <a:ext cx="76200" cy="73025"/>
            </a:xfrm>
            <a:custGeom>
              <a:avLst/>
              <a:gdLst/>
              <a:ahLst/>
              <a:cxnLst>
                <a:cxn ang="0">
                  <a:pos x="24" y="0"/>
                </a:cxn>
                <a:cxn ang="0">
                  <a:pos x="24" y="0"/>
                </a:cxn>
                <a:cxn ang="0">
                  <a:pos x="32" y="2"/>
                </a:cxn>
                <a:cxn ang="0">
                  <a:pos x="40" y="6"/>
                </a:cxn>
                <a:cxn ang="0">
                  <a:pos x="46" y="14"/>
                </a:cxn>
                <a:cxn ang="0">
                  <a:pos x="48" y="24"/>
                </a:cxn>
                <a:cxn ang="0">
                  <a:pos x="48" y="24"/>
                </a:cxn>
                <a:cxn ang="0">
                  <a:pos x="46" y="32"/>
                </a:cxn>
                <a:cxn ang="0">
                  <a:pos x="40" y="40"/>
                </a:cxn>
                <a:cxn ang="0">
                  <a:pos x="32" y="44"/>
                </a:cxn>
                <a:cxn ang="0">
                  <a:pos x="24" y="46"/>
                </a:cxn>
                <a:cxn ang="0">
                  <a:pos x="24" y="46"/>
                </a:cxn>
                <a:cxn ang="0">
                  <a:pos x="14" y="44"/>
                </a:cxn>
                <a:cxn ang="0">
                  <a:pos x="8" y="40"/>
                </a:cxn>
                <a:cxn ang="0">
                  <a:pos x="2" y="32"/>
                </a:cxn>
                <a:cxn ang="0">
                  <a:pos x="0" y="24"/>
                </a:cxn>
                <a:cxn ang="0">
                  <a:pos x="0" y="24"/>
                </a:cxn>
                <a:cxn ang="0">
                  <a:pos x="2" y="14"/>
                </a:cxn>
                <a:cxn ang="0">
                  <a:pos x="8" y="6"/>
                </a:cxn>
                <a:cxn ang="0">
                  <a:pos x="14" y="2"/>
                </a:cxn>
                <a:cxn ang="0">
                  <a:pos x="24" y="0"/>
                </a:cxn>
                <a:cxn ang="0">
                  <a:pos x="24" y="0"/>
                </a:cxn>
              </a:cxnLst>
              <a:rect l="0" t="0" r="r" b="b"/>
              <a:pathLst>
                <a:path w="48" h="46">
                  <a:moveTo>
                    <a:pt x="24" y="0"/>
                  </a:moveTo>
                  <a:lnTo>
                    <a:pt x="24" y="0"/>
                  </a:lnTo>
                  <a:lnTo>
                    <a:pt x="32" y="2"/>
                  </a:lnTo>
                  <a:lnTo>
                    <a:pt x="40" y="6"/>
                  </a:lnTo>
                  <a:lnTo>
                    <a:pt x="46" y="14"/>
                  </a:lnTo>
                  <a:lnTo>
                    <a:pt x="48" y="24"/>
                  </a:lnTo>
                  <a:lnTo>
                    <a:pt x="48" y="24"/>
                  </a:lnTo>
                  <a:lnTo>
                    <a:pt x="46" y="32"/>
                  </a:lnTo>
                  <a:lnTo>
                    <a:pt x="40" y="40"/>
                  </a:lnTo>
                  <a:lnTo>
                    <a:pt x="32" y="44"/>
                  </a:lnTo>
                  <a:lnTo>
                    <a:pt x="24" y="46"/>
                  </a:lnTo>
                  <a:lnTo>
                    <a:pt x="24" y="46"/>
                  </a:lnTo>
                  <a:lnTo>
                    <a:pt x="14" y="44"/>
                  </a:lnTo>
                  <a:lnTo>
                    <a:pt x="8" y="40"/>
                  </a:lnTo>
                  <a:lnTo>
                    <a:pt x="2" y="32"/>
                  </a:lnTo>
                  <a:lnTo>
                    <a:pt x="0" y="24"/>
                  </a:lnTo>
                  <a:lnTo>
                    <a:pt x="0" y="24"/>
                  </a:lnTo>
                  <a:lnTo>
                    <a:pt x="2" y="14"/>
                  </a:lnTo>
                  <a:lnTo>
                    <a:pt x="8" y="6"/>
                  </a:lnTo>
                  <a:lnTo>
                    <a:pt x="14" y="2"/>
                  </a:lnTo>
                  <a:lnTo>
                    <a:pt x="24" y="0"/>
                  </a:lnTo>
                  <a:lnTo>
                    <a:pt x="24" y="0"/>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latin typeface="微软雅黑" charset="0"/>
                <a:ea typeface="微软雅黑" charset="0"/>
              </a:endParaRPr>
            </a:p>
          </p:txBody>
        </p:sp>
      </p:grpSp>
      <p:grpSp>
        <p:nvGrpSpPr>
          <p:cNvPr id="32" name="组 78"/>
          <p:cNvGrpSpPr/>
          <p:nvPr/>
        </p:nvGrpSpPr>
        <p:grpSpPr>
          <a:xfrm>
            <a:off x="5814328" y="3163211"/>
            <a:ext cx="412157" cy="582336"/>
            <a:chOff x="7912100" y="117475"/>
            <a:chExt cx="492125" cy="695325"/>
          </a:xfrm>
          <a:solidFill>
            <a:schemeClr val="bg1"/>
          </a:solidFill>
          <a:effectLst/>
        </p:grpSpPr>
        <p:sp>
          <p:nvSpPr>
            <p:cNvPr id="33" name="Freeform 75"/>
            <p:cNvSpPr/>
            <p:nvPr/>
          </p:nvSpPr>
          <p:spPr bwMode="auto">
            <a:xfrm>
              <a:off x="8248650" y="117475"/>
              <a:ext cx="155575" cy="180975"/>
            </a:xfrm>
            <a:custGeom>
              <a:avLst/>
              <a:gdLst/>
              <a:ahLst/>
              <a:cxnLst>
                <a:cxn ang="0">
                  <a:pos x="16" y="114"/>
                </a:cxn>
                <a:cxn ang="0">
                  <a:pos x="98" y="114"/>
                </a:cxn>
                <a:cxn ang="0">
                  <a:pos x="0" y="0"/>
                </a:cxn>
                <a:cxn ang="0">
                  <a:pos x="0" y="98"/>
                </a:cxn>
                <a:cxn ang="0">
                  <a:pos x="0" y="98"/>
                </a:cxn>
                <a:cxn ang="0">
                  <a:pos x="0" y="104"/>
                </a:cxn>
                <a:cxn ang="0">
                  <a:pos x="4" y="110"/>
                </a:cxn>
                <a:cxn ang="0">
                  <a:pos x="10" y="112"/>
                </a:cxn>
                <a:cxn ang="0">
                  <a:pos x="16" y="114"/>
                </a:cxn>
                <a:cxn ang="0">
                  <a:pos x="16" y="114"/>
                </a:cxn>
              </a:cxnLst>
              <a:rect l="0" t="0" r="r" b="b"/>
              <a:pathLst>
                <a:path w="98" h="114">
                  <a:moveTo>
                    <a:pt x="16" y="114"/>
                  </a:moveTo>
                  <a:lnTo>
                    <a:pt x="98" y="114"/>
                  </a:lnTo>
                  <a:lnTo>
                    <a:pt x="0" y="0"/>
                  </a:lnTo>
                  <a:lnTo>
                    <a:pt x="0" y="98"/>
                  </a:lnTo>
                  <a:lnTo>
                    <a:pt x="0" y="98"/>
                  </a:lnTo>
                  <a:lnTo>
                    <a:pt x="0" y="104"/>
                  </a:lnTo>
                  <a:lnTo>
                    <a:pt x="4" y="110"/>
                  </a:lnTo>
                  <a:lnTo>
                    <a:pt x="10" y="112"/>
                  </a:lnTo>
                  <a:lnTo>
                    <a:pt x="16" y="114"/>
                  </a:lnTo>
                  <a:lnTo>
                    <a:pt x="16" y="114"/>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latin typeface="微软雅黑" charset="0"/>
                <a:ea typeface="微软雅黑" charset="0"/>
              </a:endParaRPr>
            </a:p>
          </p:txBody>
        </p:sp>
        <p:sp>
          <p:nvSpPr>
            <p:cNvPr id="34" name="Freeform 76"/>
            <p:cNvSpPr>
              <a:spLocks noEditPoints="1"/>
            </p:cNvSpPr>
            <p:nvPr/>
          </p:nvSpPr>
          <p:spPr bwMode="auto">
            <a:xfrm>
              <a:off x="7912100" y="117475"/>
              <a:ext cx="492125" cy="695325"/>
            </a:xfrm>
            <a:custGeom>
              <a:avLst/>
              <a:gdLst/>
              <a:ahLst/>
              <a:cxnLst>
                <a:cxn ang="0">
                  <a:pos x="196" y="0"/>
                </a:cxn>
                <a:cxn ang="0">
                  <a:pos x="34" y="0"/>
                </a:cxn>
                <a:cxn ang="0">
                  <a:pos x="20" y="4"/>
                </a:cxn>
                <a:cxn ang="0">
                  <a:pos x="10" y="10"/>
                </a:cxn>
                <a:cxn ang="0">
                  <a:pos x="4" y="20"/>
                </a:cxn>
                <a:cxn ang="0">
                  <a:pos x="0" y="34"/>
                </a:cxn>
                <a:cxn ang="0">
                  <a:pos x="0" y="406"/>
                </a:cxn>
                <a:cxn ang="0">
                  <a:pos x="4" y="418"/>
                </a:cxn>
                <a:cxn ang="0">
                  <a:pos x="10" y="428"/>
                </a:cxn>
                <a:cxn ang="0">
                  <a:pos x="20" y="436"/>
                </a:cxn>
                <a:cxn ang="0">
                  <a:pos x="34" y="438"/>
                </a:cxn>
                <a:cxn ang="0">
                  <a:pos x="276" y="438"/>
                </a:cxn>
                <a:cxn ang="0">
                  <a:pos x="290" y="436"/>
                </a:cxn>
                <a:cxn ang="0">
                  <a:pos x="300" y="430"/>
                </a:cxn>
                <a:cxn ang="0">
                  <a:pos x="306" y="418"/>
                </a:cxn>
                <a:cxn ang="0">
                  <a:pos x="310" y="406"/>
                </a:cxn>
                <a:cxn ang="0">
                  <a:pos x="228" y="130"/>
                </a:cxn>
                <a:cxn ang="0">
                  <a:pos x="222" y="130"/>
                </a:cxn>
                <a:cxn ang="0">
                  <a:pos x="210" y="124"/>
                </a:cxn>
                <a:cxn ang="0">
                  <a:pos x="202" y="116"/>
                </a:cxn>
                <a:cxn ang="0">
                  <a:pos x="196" y="104"/>
                </a:cxn>
                <a:cxn ang="0">
                  <a:pos x="196" y="98"/>
                </a:cxn>
                <a:cxn ang="0">
                  <a:pos x="164" y="66"/>
                </a:cxn>
                <a:cxn ang="0">
                  <a:pos x="50" y="82"/>
                </a:cxn>
                <a:cxn ang="0">
                  <a:pos x="50" y="114"/>
                </a:cxn>
                <a:cxn ang="0">
                  <a:pos x="130" y="130"/>
                </a:cxn>
                <a:cxn ang="0">
                  <a:pos x="50" y="114"/>
                </a:cxn>
                <a:cxn ang="0">
                  <a:pos x="212" y="212"/>
                </a:cxn>
                <a:cxn ang="0">
                  <a:pos x="50" y="228"/>
                </a:cxn>
                <a:cxn ang="0">
                  <a:pos x="50" y="308"/>
                </a:cxn>
                <a:cxn ang="0">
                  <a:pos x="196" y="324"/>
                </a:cxn>
                <a:cxn ang="0">
                  <a:pos x="50" y="308"/>
                </a:cxn>
                <a:cxn ang="0">
                  <a:pos x="50" y="374"/>
                </a:cxn>
                <a:cxn ang="0">
                  <a:pos x="260" y="358"/>
                </a:cxn>
                <a:cxn ang="0">
                  <a:pos x="260" y="276"/>
                </a:cxn>
                <a:cxn ang="0">
                  <a:pos x="50" y="260"/>
                </a:cxn>
                <a:cxn ang="0">
                  <a:pos x="260" y="276"/>
                </a:cxn>
                <a:cxn ang="0">
                  <a:pos x="50" y="178"/>
                </a:cxn>
                <a:cxn ang="0">
                  <a:pos x="260" y="162"/>
                </a:cxn>
              </a:cxnLst>
              <a:rect l="0" t="0" r="r" b="b"/>
              <a:pathLst>
                <a:path w="310" h="438">
                  <a:moveTo>
                    <a:pt x="196" y="98"/>
                  </a:moveTo>
                  <a:lnTo>
                    <a:pt x="196" y="0"/>
                  </a:lnTo>
                  <a:lnTo>
                    <a:pt x="34" y="0"/>
                  </a:lnTo>
                  <a:lnTo>
                    <a:pt x="34" y="0"/>
                  </a:lnTo>
                  <a:lnTo>
                    <a:pt x="26" y="2"/>
                  </a:lnTo>
                  <a:lnTo>
                    <a:pt x="20" y="4"/>
                  </a:lnTo>
                  <a:lnTo>
                    <a:pt x="16" y="6"/>
                  </a:lnTo>
                  <a:lnTo>
                    <a:pt x="10" y="10"/>
                  </a:lnTo>
                  <a:lnTo>
                    <a:pt x="6" y="14"/>
                  </a:lnTo>
                  <a:lnTo>
                    <a:pt x="4" y="20"/>
                  </a:lnTo>
                  <a:lnTo>
                    <a:pt x="2" y="26"/>
                  </a:lnTo>
                  <a:lnTo>
                    <a:pt x="0" y="34"/>
                  </a:lnTo>
                  <a:lnTo>
                    <a:pt x="0" y="406"/>
                  </a:lnTo>
                  <a:lnTo>
                    <a:pt x="0" y="406"/>
                  </a:lnTo>
                  <a:lnTo>
                    <a:pt x="2" y="412"/>
                  </a:lnTo>
                  <a:lnTo>
                    <a:pt x="4" y="418"/>
                  </a:lnTo>
                  <a:lnTo>
                    <a:pt x="6" y="424"/>
                  </a:lnTo>
                  <a:lnTo>
                    <a:pt x="10" y="428"/>
                  </a:lnTo>
                  <a:lnTo>
                    <a:pt x="16" y="432"/>
                  </a:lnTo>
                  <a:lnTo>
                    <a:pt x="20" y="436"/>
                  </a:lnTo>
                  <a:lnTo>
                    <a:pt x="26" y="438"/>
                  </a:lnTo>
                  <a:lnTo>
                    <a:pt x="34" y="438"/>
                  </a:lnTo>
                  <a:lnTo>
                    <a:pt x="276" y="438"/>
                  </a:lnTo>
                  <a:lnTo>
                    <a:pt x="276" y="438"/>
                  </a:lnTo>
                  <a:lnTo>
                    <a:pt x="284" y="438"/>
                  </a:lnTo>
                  <a:lnTo>
                    <a:pt x="290" y="436"/>
                  </a:lnTo>
                  <a:lnTo>
                    <a:pt x="294" y="432"/>
                  </a:lnTo>
                  <a:lnTo>
                    <a:pt x="300" y="430"/>
                  </a:lnTo>
                  <a:lnTo>
                    <a:pt x="304" y="424"/>
                  </a:lnTo>
                  <a:lnTo>
                    <a:pt x="306" y="418"/>
                  </a:lnTo>
                  <a:lnTo>
                    <a:pt x="308" y="412"/>
                  </a:lnTo>
                  <a:lnTo>
                    <a:pt x="310" y="406"/>
                  </a:lnTo>
                  <a:lnTo>
                    <a:pt x="310" y="130"/>
                  </a:lnTo>
                  <a:lnTo>
                    <a:pt x="228" y="130"/>
                  </a:lnTo>
                  <a:lnTo>
                    <a:pt x="228" y="130"/>
                  </a:lnTo>
                  <a:lnTo>
                    <a:pt x="222" y="130"/>
                  </a:lnTo>
                  <a:lnTo>
                    <a:pt x="216" y="128"/>
                  </a:lnTo>
                  <a:lnTo>
                    <a:pt x="210" y="124"/>
                  </a:lnTo>
                  <a:lnTo>
                    <a:pt x="206" y="120"/>
                  </a:lnTo>
                  <a:lnTo>
                    <a:pt x="202" y="116"/>
                  </a:lnTo>
                  <a:lnTo>
                    <a:pt x="198" y="110"/>
                  </a:lnTo>
                  <a:lnTo>
                    <a:pt x="196" y="104"/>
                  </a:lnTo>
                  <a:lnTo>
                    <a:pt x="196" y="98"/>
                  </a:lnTo>
                  <a:lnTo>
                    <a:pt x="196" y="98"/>
                  </a:lnTo>
                  <a:close/>
                  <a:moveTo>
                    <a:pt x="50" y="66"/>
                  </a:moveTo>
                  <a:lnTo>
                    <a:pt x="164" y="66"/>
                  </a:lnTo>
                  <a:lnTo>
                    <a:pt x="164" y="82"/>
                  </a:lnTo>
                  <a:lnTo>
                    <a:pt x="50" y="82"/>
                  </a:lnTo>
                  <a:lnTo>
                    <a:pt x="50" y="66"/>
                  </a:lnTo>
                  <a:close/>
                  <a:moveTo>
                    <a:pt x="50" y="114"/>
                  </a:moveTo>
                  <a:lnTo>
                    <a:pt x="130" y="114"/>
                  </a:lnTo>
                  <a:lnTo>
                    <a:pt x="130" y="130"/>
                  </a:lnTo>
                  <a:lnTo>
                    <a:pt x="50" y="130"/>
                  </a:lnTo>
                  <a:lnTo>
                    <a:pt x="50" y="114"/>
                  </a:lnTo>
                  <a:close/>
                  <a:moveTo>
                    <a:pt x="50" y="212"/>
                  </a:moveTo>
                  <a:lnTo>
                    <a:pt x="212" y="212"/>
                  </a:lnTo>
                  <a:lnTo>
                    <a:pt x="212" y="228"/>
                  </a:lnTo>
                  <a:lnTo>
                    <a:pt x="50" y="228"/>
                  </a:lnTo>
                  <a:lnTo>
                    <a:pt x="50" y="212"/>
                  </a:lnTo>
                  <a:close/>
                  <a:moveTo>
                    <a:pt x="50" y="308"/>
                  </a:moveTo>
                  <a:lnTo>
                    <a:pt x="196" y="308"/>
                  </a:lnTo>
                  <a:lnTo>
                    <a:pt x="196" y="324"/>
                  </a:lnTo>
                  <a:lnTo>
                    <a:pt x="50" y="324"/>
                  </a:lnTo>
                  <a:lnTo>
                    <a:pt x="50" y="308"/>
                  </a:lnTo>
                  <a:close/>
                  <a:moveTo>
                    <a:pt x="260" y="374"/>
                  </a:moveTo>
                  <a:lnTo>
                    <a:pt x="50" y="374"/>
                  </a:lnTo>
                  <a:lnTo>
                    <a:pt x="50" y="358"/>
                  </a:lnTo>
                  <a:lnTo>
                    <a:pt x="260" y="358"/>
                  </a:lnTo>
                  <a:lnTo>
                    <a:pt x="260" y="374"/>
                  </a:lnTo>
                  <a:close/>
                  <a:moveTo>
                    <a:pt x="260" y="276"/>
                  </a:moveTo>
                  <a:lnTo>
                    <a:pt x="50" y="276"/>
                  </a:lnTo>
                  <a:lnTo>
                    <a:pt x="50" y="260"/>
                  </a:lnTo>
                  <a:lnTo>
                    <a:pt x="260" y="260"/>
                  </a:lnTo>
                  <a:lnTo>
                    <a:pt x="260" y="276"/>
                  </a:lnTo>
                  <a:close/>
                  <a:moveTo>
                    <a:pt x="260" y="178"/>
                  </a:moveTo>
                  <a:lnTo>
                    <a:pt x="50" y="178"/>
                  </a:lnTo>
                  <a:lnTo>
                    <a:pt x="50" y="162"/>
                  </a:lnTo>
                  <a:lnTo>
                    <a:pt x="260" y="162"/>
                  </a:lnTo>
                  <a:lnTo>
                    <a:pt x="260" y="178"/>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latin typeface="微软雅黑" charset="0"/>
                <a:ea typeface="微软雅黑" charset="0"/>
              </a:endParaRPr>
            </a:p>
          </p:txBody>
        </p:sp>
      </p:grpSp>
      <p:grpSp>
        <p:nvGrpSpPr>
          <p:cNvPr id="35" name="组 81"/>
          <p:cNvGrpSpPr/>
          <p:nvPr/>
        </p:nvGrpSpPr>
        <p:grpSpPr>
          <a:xfrm>
            <a:off x="7809142" y="3132540"/>
            <a:ext cx="564832" cy="572136"/>
            <a:chOff x="7639243" y="2325084"/>
            <a:chExt cx="726802" cy="736201"/>
          </a:xfrm>
          <a:effectLst/>
        </p:grpSpPr>
        <p:sp>
          <p:nvSpPr>
            <p:cNvPr id="36" name="Freeform 9"/>
            <p:cNvSpPr>
              <a:spLocks noEditPoints="1"/>
            </p:cNvSpPr>
            <p:nvPr/>
          </p:nvSpPr>
          <p:spPr bwMode="auto">
            <a:xfrm>
              <a:off x="7639243" y="2621131"/>
              <a:ext cx="440154" cy="440154"/>
            </a:xfrm>
            <a:custGeom>
              <a:avLst/>
              <a:gdLst>
                <a:gd name="T0" fmla="*/ 508 w 562"/>
                <a:gd name="T1" fmla="*/ 110 h 562"/>
                <a:gd name="T2" fmla="*/ 398 w 562"/>
                <a:gd name="T3" fmla="*/ 108 h 562"/>
                <a:gd name="T4" fmla="*/ 380 w 562"/>
                <a:gd name="T5" fmla="*/ 98 h 562"/>
                <a:gd name="T6" fmla="*/ 340 w 562"/>
                <a:gd name="T7" fmla="*/ 82 h 562"/>
                <a:gd name="T8" fmla="*/ 320 w 562"/>
                <a:gd name="T9" fmla="*/ 0 h 562"/>
                <a:gd name="T10" fmla="*/ 242 w 562"/>
                <a:gd name="T11" fmla="*/ 76 h 562"/>
                <a:gd name="T12" fmla="*/ 220 w 562"/>
                <a:gd name="T13" fmla="*/ 82 h 562"/>
                <a:gd name="T14" fmla="*/ 182 w 562"/>
                <a:gd name="T15" fmla="*/ 98 h 562"/>
                <a:gd name="T16" fmla="*/ 110 w 562"/>
                <a:gd name="T17" fmla="*/ 54 h 562"/>
                <a:gd name="T18" fmla="*/ 108 w 562"/>
                <a:gd name="T19" fmla="*/ 164 h 562"/>
                <a:gd name="T20" fmla="*/ 98 w 562"/>
                <a:gd name="T21" fmla="*/ 182 h 562"/>
                <a:gd name="T22" fmla="*/ 82 w 562"/>
                <a:gd name="T23" fmla="*/ 220 h 562"/>
                <a:gd name="T24" fmla="*/ 0 w 562"/>
                <a:gd name="T25" fmla="*/ 242 h 562"/>
                <a:gd name="T26" fmla="*/ 78 w 562"/>
                <a:gd name="T27" fmla="*/ 320 h 562"/>
                <a:gd name="T28" fmla="*/ 82 w 562"/>
                <a:gd name="T29" fmla="*/ 340 h 562"/>
                <a:gd name="T30" fmla="*/ 98 w 562"/>
                <a:gd name="T31" fmla="*/ 378 h 562"/>
                <a:gd name="T32" fmla="*/ 54 w 562"/>
                <a:gd name="T33" fmla="*/ 452 h 562"/>
                <a:gd name="T34" fmla="*/ 164 w 562"/>
                <a:gd name="T35" fmla="*/ 452 h 562"/>
                <a:gd name="T36" fmla="*/ 182 w 562"/>
                <a:gd name="T37" fmla="*/ 464 h 562"/>
                <a:gd name="T38" fmla="*/ 220 w 562"/>
                <a:gd name="T39" fmla="*/ 480 h 562"/>
                <a:gd name="T40" fmla="*/ 242 w 562"/>
                <a:gd name="T41" fmla="*/ 562 h 562"/>
                <a:gd name="T42" fmla="*/ 320 w 562"/>
                <a:gd name="T43" fmla="*/ 484 h 562"/>
                <a:gd name="T44" fmla="*/ 340 w 562"/>
                <a:gd name="T45" fmla="*/ 478 h 562"/>
                <a:gd name="T46" fmla="*/ 380 w 562"/>
                <a:gd name="T47" fmla="*/ 464 h 562"/>
                <a:gd name="T48" fmla="*/ 452 w 562"/>
                <a:gd name="T49" fmla="*/ 506 h 562"/>
                <a:gd name="T50" fmla="*/ 452 w 562"/>
                <a:gd name="T51" fmla="*/ 396 h 562"/>
                <a:gd name="T52" fmla="*/ 464 w 562"/>
                <a:gd name="T53" fmla="*/ 378 h 562"/>
                <a:gd name="T54" fmla="*/ 480 w 562"/>
                <a:gd name="T55" fmla="*/ 340 h 562"/>
                <a:gd name="T56" fmla="*/ 562 w 562"/>
                <a:gd name="T57" fmla="*/ 320 h 562"/>
                <a:gd name="T58" fmla="*/ 484 w 562"/>
                <a:gd name="T59" fmla="*/ 240 h 562"/>
                <a:gd name="T60" fmla="*/ 480 w 562"/>
                <a:gd name="T61" fmla="*/ 220 h 562"/>
                <a:gd name="T62" fmla="*/ 464 w 562"/>
                <a:gd name="T63" fmla="*/ 182 h 562"/>
                <a:gd name="T64" fmla="*/ 452 w 562"/>
                <a:gd name="T65" fmla="*/ 164 h 562"/>
                <a:gd name="T66" fmla="*/ 280 w 562"/>
                <a:gd name="T67" fmla="*/ 366 h 562"/>
                <a:gd name="T68" fmla="*/ 248 w 562"/>
                <a:gd name="T69" fmla="*/ 360 h 562"/>
                <a:gd name="T70" fmla="*/ 220 w 562"/>
                <a:gd name="T71" fmla="*/ 342 h 562"/>
                <a:gd name="T72" fmla="*/ 202 w 562"/>
                <a:gd name="T73" fmla="*/ 314 h 562"/>
                <a:gd name="T74" fmla="*/ 194 w 562"/>
                <a:gd name="T75" fmla="*/ 280 h 562"/>
                <a:gd name="T76" fmla="*/ 196 w 562"/>
                <a:gd name="T77" fmla="*/ 262 h 562"/>
                <a:gd name="T78" fmla="*/ 210 w 562"/>
                <a:gd name="T79" fmla="*/ 232 h 562"/>
                <a:gd name="T80" fmla="*/ 232 w 562"/>
                <a:gd name="T81" fmla="*/ 210 h 562"/>
                <a:gd name="T82" fmla="*/ 264 w 562"/>
                <a:gd name="T83" fmla="*/ 196 h 562"/>
                <a:gd name="T84" fmla="*/ 280 w 562"/>
                <a:gd name="T85" fmla="*/ 194 h 562"/>
                <a:gd name="T86" fmla="*/ 314 w 562"/>
                <a:gd name="T87" fmla="*/ 202 h 562"/>
                <a:gd name="T88" fmla="*/ 342 w 562"/>
                <a:gd name="T89" fmla="*/ 220 h 562"/>
                <a:gd name="T90" fmla="*/ 360 w 562"/>
                <a:gd name="T91" fmla="*/ 246 h 562"/>
                <a:gd name="T92" fmla="*/ 366 w 562"/>
                <a:gd name="T93" fmla="*/ 280 h 562"/>
                <a:gd name="T94" fmla="*/ 366 w 562"/>
                <a:gd name="T95" fmla="*/ 298 h 562"/>
                <a:gd name="T96" fmla="*/ 352 w 562"/>
                <a:gd name="T97" fmla="*/ 328 h 562"/>
                <a:gd name="T98" fmla="*/ 328 w 562"/>
                <a:gd name="T99" fmla="*/ 352 h 562"/>
                <a:gd name="T100" fmla="*/ 298 w 562"/>
                <a:gd name="T101" fmla="*/ 364 h 562"/>
                <a:gd name="T102" fmla="*/ 280 w 562"/>
                <a:gd name="T103" fmla="*/ 366 h 5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62" h="562">
                  <a:moveTo>
                    <a:pt x="452" y="164"/>
                  </a:moveTo>
                  <a:lnTo>
                    <a:pt x="508" y="110"/>
                  </a:lnTo>
                  <a:lnTo>
                    <a:pt x="452" y="54"/>
                  </a:lnTo>
                  <a:lnTo>
                    <a:pt x="398" y="108"/>
                  </a:lnTo>
                  <a:lnTo>
                    <a:pt x="398" y="108"/>
                  </a:lnTo>
                  <a:lnTo>
                    <a:pt x="380" y="98"/>
                  </a:lnTo>
                  <a:lnTo>
                    <a:pt x="360" y="88"/>
                  </a:lnTo>
                  <a:lnTo>
                    <a:pt x="340" y="82"/>
                  </a:lnTo>
                  <a:lnTo>
                    <a:pt x="320" y="76"/>
                  </a:lnTo>
                  <a:lnTo>
                    <a:pt x="320" y="0"/>
                  </a:lnTo>
                  <a:lnTo>
                    <a:pt x="242" y="0"/>
                  </a:lnTo>
                  <a:lnTo>
                    <a:pt x="242" y="76"/>
                  </a:lnTo>
                  <a:lnTo>
                    <a:pt x="242" y="76"/>
                  </a:lnTo>
                  <a:lnTo>
                    <a:pt x="220" y="82"/>
                  </a:lnTo>
                  <a:lnTo>
                    <a:pt x="202" y="88"/>
                  </a:lnTo>
                  <a:lnTo>
                    <a:pt x="182" y="98"/>
                  </a:lnTo>
                  <a:lnTo>
                    <a:pt x="164" y="108"/>
                  </a:lnTo>
                  <a:lnTo>
                    <a:pt x="110" y="54"/>
                  </a:lnTo>
                  <a:lnTo>
                    <a:pt x="54" y="110"/>
                  </a:lnTo>
                  <a:lnTo>
                    <a:pt x="108" y="164"/>
                  </a:lnTo>
                  <a:lnTo>
                    <a:pt x="108" y="164"/>
                  </a:lnTo>
                  <a:lnTo>
                    <a:pt x="98" y="182"/>
                  </a:lnTo>
                  <a:lnTo>
                    <a:pt x="90" y="200"/>
                  </a:lnTo>
                  <a:lnTo>
                    <a:pt x="82" y="220"/>
                  </a:lnTo>
                  <a:lnTo>
                    <a:pt x="78" y="242"/>
                  </a:lnTo>
                  <a:lnTo>
                    <a:pt x="0" y="242"/>
                  </a:lnTo>
                  <a:lnTo>
                    <a:pt x="0" y="320"/>
                  </a:lnTo>
                  <a:lnTo>
                    <a:pt x="78" y="320"/>
                  </a:lnTo>
                  <a:lnTo>
                    <a:pt x="78" y="320"/>
                  </a:lnTo>
                  <a:lnTo>
                    <a:pt x="82" y="340"/>
                  </a:lnTo>
                  <a:lnTo>
                    <a:pt x="90" y="360"/>
                  </a:lnTo>
                  <a:lnTo>
                    <a:pt x="98" y="378"/>
                  </a:lnTo>
                  <a:lnTo>
                    <a:pt x="108" y="396"/>
                  </a:lnTo>
                  <a:lnTo>
                    <a:pt x="54" y="452"/>
                  </a:lnTo>
                  <a:lnTo>
                    <a:pt x="110" y="506"/>
                  </a:lnTo>
                  <a:lnTo>
                    <a:pt x="164" y="452"/>
                  </a:lnTo>
                  <a:lnTo>
                    <a:pt x="164" y="452"/>
                  </a:lnTo>
                  <a:lnTo>
                    <a:pt x="182" y="464"/>
                  </a:lnTo>
                  <a:lnTo>
                    <a:pt x="202" y="472"/>
                  </a:lnTo>
                  <a:lnTo>
                    <a:pt x="220" y="480"/>
                  </a:lnTo>
                  <a:lnTo>
                    <a:pt x="242" y="484"/>
                  </a:lnTo>
                  <a:lnTo>
                    <a:pt x="242" y="562"/>
                  </a:lnTo>
                  <a:lnTo>
                    <a:pt x="320" y="562"/>
                  </a:lnTo>
                  <a:lnTo>
                    <a:pt x="320" y="484"/>
                  </a:lnTo>
                  <a:lnTo>
                    <a:pt x="320" y="484"/>
                  </a:lnTo>
                  <a:lnTo>
                    <a:pt x="340" y="478"/>
                  </a:lnTo>
                  <a:lnTo>
                    <a:pt x="360" y="472"/>
                  </a:lnTo>
                  <a:lnTo>
                    <a:pt x="380" y="464"/>
                  </a:lnTo>
                  <a:lnTo>
                    <a:pt x="398" y="452"/>
                  </a:lnTo>
                  <a:lnTo>
                    <a:pt x="452" y="506"/>
                  </a:lnTo>
                  <a:lnTo>
                    <a:pt x="508" y="452"/>
                  </a:lnTo>
                  <a:lnTo>
                    <a:pt x="452" y="396"/>
                  </a:lnTo>
                  <a:lnTo>
                    <a:pt x="452" y="396"/>
                  </a:lnTo>
                  <a:lnTo>
                    <a:pt x="464" y="378"/>
                  </a:lnTo>
                  <a:lnTo>
                    <a:pt x="472" y="360"/>
                  </a:lnTo>
                  <a:lnTo>
                    <a:pt x="480" y="340"/>
                  </a:lnTo>
                  <a:lnTo>
                    <a:pt x="484" y="320"/>
                  </a:lnTo>
                  <a:lnTo>
                    <a:pt x="562" y="320"/>
                  </a:lnTo>
                  <a:lnTo>
                    <a:pt x="562" y="240"/>
                  </a:lnTo>
                  <a:lnTo>
                    <a:pt x="484" y="240"/>
                  </a:lnTo>
                  <a:lnTo>
                    <a:pt x="484" y="240"/>
                  </a:lnTo>
                  <a:lnTo>
                    <a:pt x="480" y="220"/>
                  </a:lnTo>
                  <a:lnTo>
                    <a:pt x="472" y="200"/>
                  </a:lnTo>
                  <a:lnTo>
                    <a:pt x="464" y="182"/>
                  </a:lnTo>
                  <a:lnTo>
                    <a:pt x="452" y="164"/>
                  </a:lnTo>
                  <a:lnTo>
                    <a:pt x="452" y="164"/>
                  </a:lnTo>
                  <a:close/>
                  <a:moveTo>
                    <a:pt x="280" y="366"/>
                  </a:moveTo>
                  <a:lnTo>
                    <a:pt x="280" y="366"/>
                  </a:lnTo>
                  <a:lnTo>
                    <a:pt x="264" y="364"/>
                  </a:lnTo>
                  <a:lnTo>
                    <a:pt x="248" y="360"/>
                  </a:lnTo>
                  <a:lnTo>
                    <a:pt x="232" y="352"/>
                  </a:lnTo>
                  <a:lnTo>
                    <a:pt x="220" y="342"/>
                  </a:lnTo>
                  <a:lnTo>
                    <a:pt x="210" y="328"/>
                  </a:lnTo>
                  <a:lnTo>
                    <a:pt x="202" y="314"/>
                  </a:lnTo>
                  <a:lnTo>
                    <a:pt x="196" y="298"/>
                  </a:lnTo>
                  <a:lnTo>
                    <a:pt x="194" y="280"/>
                  </a:lnTo>
                  <a:lnTo>
                    <a:pt x="194" y="280"/>
                  </a:lnTo>
                  <a:lnTo>
                    <a:pt x="196" y="262"/>
                  </a:lnTo>
                  <a:lnTo>
                    <a:pt x="202" y="246"/>
                  </a:lnTo>
                  <a:lnTo>
                    <a:pt x="210" y="232"/>
                  </a:lnTo>
                  <a:lnTo>
                    <a:pt x="220" y="220"/>
                  </a:lnTo>
                  <a:lnTo>
                    <a:pt x="232" y="210"/>
                  </a:lnTo>
                  <a:lnTo>
                    <a:pt x="248" y="202"/>
                  </a:lnTo>
                  <a:lnTo>
                    <a:pt x="264" y="196"/>
                  </a:lnTo>
                  <a:lnTo>
                    <a:pt x="280" y="194"/>
                  </a:lnTo>
                  <a:lnTo>
                    <a:pt x="280" y="194"/>
                  </a:lnTo>
                  <a:lnTo>
                    <a:pt x="298" y="196"/>
                  </a:lnTo>
                  <a:lnTo>
                    <a:pt x="314" y="202"/>
                  </a:lnTo>
                  <a:lnTo>
                    <a:pt x="328" y="210"/>
                  </a:lnTo>
                  <a:lnTo>
                    <a:pt x="342" y="220"/>
                  </a:lnTo>
                  <a:lnTo>
                    <a:pt x="352" y="232"/>
                  </a:lnTo>
                  <a:lnTo>
                    <a:pt x="360" y="246"/>
                  </a:lnTo>
                  <a:lnTo>
                    <a:pt x="366" y="262"/>
                  </a:lnTo>
                  <a:lnTo>
                    <a:pt x="366" y="280"/>
                  </a:lnTo>
                  <a:lnTo>
                    <a:pt x="366" y="280"/>
                  </a:lnTo>
                  <a:lnTo>
                    <a:pt x="366" y="298"/>
                  </a:lnTo>
                  <a:lnTo>
                    <a:pt x="360" y="314"/>
                  </a:lnTo>
                  <a:lnTo>
                    <a:pt x="352" y="328"/>
                  </a:lnTo>
                  <a:lnTo>
                    <a:pt x="342" y="342"/>
                  </a:lnTo>
                  <a:lnTo>
                    <a:pt x="328" y="352"/>
                  </a:lnTo>
                  <a:lnTo>
                    <a:pt x="314" y="360"/>
                  </a:lnTo>
                  <a:lnTo>
                    <a:pt x="298" y="364"/>
                  </a:lnTo>
                  <a:lnTo>
                    <a:pt x="280" y="366"/>
                  </a:lnTo>
                  <a:lnTo>
                    <a:pt x="280" y="366"/>
                  </a:lnTo>
                  <a:close/>
                </a:path>
              </a:pathLst>
            </a:custGeom>
            <a:solidFill>
              <a:schemeClr val="bg1"/>
            </a:solidFill>
            <a:ln>
              <a:noFill/>
            </a:ln>
          </p:spPr>
          <p:txBody>
            <a:bodyPr vert="horz" wrap="square" lIns="121920" tIns="60960" rIns="121920" bIns="60960" numCol="1" anchor="t" anchorCtr="0" compatLnSpc="1"/>
            <a:lstStyle/>
            <a:p>
              <a:endParaRPr lang="zh-CN" altLang="en-US" sz="3200">
                <a:solidFill>
                  <a:srgbClr val="000000"/>
                </a:solidFill>
                <a:latin typeface="微软雅黑" charset="0"/>
                <a:ea typeface="微软雅黑" charset="0"/>
              </a:endParaRPr>
            </a:p>
          </p:txBody>
        </p:sp>
        <p:sp>
          <p:nvSpPr>
            <p:cNvPr id="37" name="Freeform 10"/>
            <p:cNvSpPr>
              <a:spLocks noEditPoints="1"/>
            </p:cNvSpPr>
            <p:nvPr/>
          </p:nvSpPr>
          <p:spPr bwMode="auto">
            <a:xfrm>
              <a:off x="7799014" y="2325084"/>
              <a:ext cx="567031" cy="570164"/>
            </a:xfrm>
            <a:custGeom>
              <a:avLst/>
              <a:gdLst>
                <a:gd name="T0" fmla="*/ 704 w 724"/>
                <a:gd name="T1" fmla="*/ 616 h 728"/>
                <a:gd name="T2" fmla="*/ 706 w 724"/>
                <a:gd name="T3" fmla="*/ 616 h 728"/>
                <a:gd name="T4" fmla="*/ 322 w 724"/>
                <a:gd name="T5" fmla="*/ 232 h 728"/>
                <a:gd name="T6" fmla="*/ 322 w 724"/>
                <a:gd name="T7" fmla="*/ 50 h 728"/>
                <a:gd name="T8" fmla="*/ 136 w 724"/>
                <a:gd name="T9" fmla="*/ 0 h 728"/>
                <a:gd name="T10" fmla="*/ 116 w 724"/>
                <a:gd name="T11" fmla="*/ 20 h 728"/>
                <a:gd name="T12" fmla="*/ 214 w 724"/>
                <a:gd name="T13" fmla="*/ 118 h 728"/>
                <a:gd name="T14" fmla="*/ 118 w 724"/>
                <a:gd name="T15" fmla="*/ 214 h 728"/>
                <a:gd name="T16" fmla="*/ 20 w 724"/>
                <a:gd name="T17" fmla="*/ 116 h 728"/>
                <a:gd name="T18" fmla="*/ 0 w 724"/>
                <a:gd name="T19" fmla="*/ 136 h 728"/>
                <a:gd name="T20" fmla="*/ 50 w 724"/>
                <a:gd name="T21" fmla="*/ 322 h 728"/>
                <a:gd name="T22" fmla="*/ 226 w 724"/>
                <a:gd name="T23" fmla="*/ 322 h 728"/>
                <a:gd name="T24" fmla="*/ 226 w 724"/>
                <a:gd name="T25" fmla="*/ 322 h 728"/>
                <a:gd name="T26" fmla="*/ 610 w 724"/>
                <a:gd name="T27" fmla="*/ 710 h 728"/>
                <a:gd name="T28" fmla="*/ 612 w 724"/>
                <a:gd name="T29" fmla="*/ 710 h 728"/>
                <a:gd name="T30" fmla="*/ 612 w 724"/>
                <a:gd name="T31" fmla="*/ 710 h 728"/>
                <a:gd name="T32" fmla="*/ 622 w 724"/>
                <a:gd name="T33" fmla="*/ 718 h 728"/>
                <a:gd name="T34" fmla="*/ 634 w 724"/>
                <a:gd name="T35" fmla="*/ 724 h 728"/>
                <a:gd name="T36" fmla="*/ 646 w 724"/>
                <a:gd name="T37" fmla="*/ 728 h 728"/>
                <a:gd name="T38" fmla="*/ 658 w 724"/>
                <a:gd name="T39" fmla="*/ 728 h 728"/>
                <a:gd name="T40" fmla="*/ 670 w 724"/>
                <a:gd name="T41" fmla="*/ 728 h 728"/>
                <a:gd name="T42" fmla="*/ 682 w 724"/>
                <a:gd name="T43" fmla="*/ 724 h 728"/>
                <a:gd name="T44" fmla="*/ 694 w 724"/>
                <a:gd name="T45" fmla="*/ 718 h 728"/>
                <a:gd name="T46" fmla="*/ 704 w 724"/>
                <a:gd name="T47" fmla="*/ 710 h 728"/>
                <a:gd name="T48" fmla="*/ 704 w 724"/>
                <a:gd name="T49" fmla="*/ 710 h 728"/>
                <a:gd name="T50" fmla="*/ 712 w 724"/>
                <a:gd name="T51" fmla="*/ 700 h 728"/>
                <a:gd name="T52" fmla="*/ 718 w 724"/>
                <a:gd name="T53" fmla="*/ 688 h 728"/>
                <a:gd name="T54" fmla="*/ 722 w 724"/>
                <a:gd name="T55" fmla="*/ 676 h 728"/>
                <a:gd name="T56" fmla="*/ 724 w 724"/>
                <a:gd name="T57" fmla="*/ 664 h 728"/>
                <a:gd name="T58" fmla="*/ 722 w 724"/>
                <a:gd name="T59" fmla="*/ 652 h 728"/>
                <a:gd name="T60" fmla="*/ 718 w 724"/>
                <a:gd name="T61" fmla="*/ 638 h 728"/>
                <a:gd name="T62" fmla="*/ 712 w 724"/>
                <a:gd name="T63" fmla="*/ 628 h 728"/>
                <a:gd name="T64" fmla="*/ 704 w 724"/>
                <a:gd name="T65" fmla="*/ 616 h 728"/>
                <a:gd name="T66" fmla="*/ 704 w 724"/>
                <a:gd name="T67" fmla="*/ 616 h 728"/>
                <a:gd name="T68" fmla="*/ 680 w 724"/>
                <a:gd name="T69" fmla="*/ 686 h 728"/>
                <a:gd name="T70" fmla="*/ 680 w 724"/>
                <a:gd name="T71" fmla="*/ 686 h 728"/>
                <a:gd name="T72" fmla="*/ 670 w 724"/>
                <a:gd name="T73" fmla="*/ 692 h 728"/>
                <a:gd name="T74" fmla="*/ 658 w 724"/>
                <a:gd name="T75" fmla="*/ 694 h 728"/>
                <a:gd name="T76" fmla="*/ 648 w 724"/>
                <a:gd name="T77" fmla="*/ 692 h 728"/>
                <a:gd name="T78" fmla="*/ 642 w 724"/>
                <a:gd name="T79" fmla="*/ 690 h 728"/>
                <a:gd name="T80" fmla="*/ 638 w 724"/>
                <a:gd name="T81" fmla="*/ 686 h 728"/>
                <a:gd name="T82" fmla="*/ 638 w 724"/>
                <a:gd name="T83" fmla="*/ 686 h 728"/>
                <a:gd name="T84" fmla="*/ 632 w 724"/>
                <a:gd name="T85" fmla="*/ 676 h 728"/>
                <a:gd name="T86" fmla="*/ 630 w 724"/>
                <a:gd name="T87" fmla="*/ 664 h 728"/>
                <a:gd name="T88" fmla="*/ 632 w 724"/>
                <a:gd name="T89" fmla="*/ 654 h 728"/>
                <a:gd name="T90" fmla="*/ 638 w 724"/>
                <a:gd name="T91" fmla="*/ 644 h 728"/>
                <a:gd name="T92" fmla="*/ 638 w 724"/>
                <a:gd name="T93" fmla="*/ 644 h 728"/>
                <a:gd name="T94" fmla="*/ 648 w 724"/>
                <a:gd name="T95" fmla="*/ 638 h 728"/>
                <a:gd name="T96" fmla="*/ 658 w 724"/>
                <a:gd name="T97" fmla="*/ 636 h 728"/>
                <a:gd name="T98" fmla="*/ 670 w 724"/>
                <a:gd name="T99" fmla="*/ 638 h 728"/>
                <a:gd name="T100" fmla="*/ 680 w 724"/>
                <a:gd name="T101" fmla="*/ 644 h 728"/>
                <a:gd name="T102" fmla="*/ 680 w 724"/>
                <a:gd name="T103" fmla="*/ 644 h 728"/>
                <a:gd name="T104" fmla="*/ 686 w 724"/>
                <a:gd name="T105" fmla="*/ 654 h 728"/>
                <a:gd name="T106" fmla="*/ 688 w 724"/>
                <a:gd name="T107" fmla="*/ 664 h 728"/>
                <a:gd name="T108" fmla="*/ 686 w 724"/>
                <a:gd name="T109" fmla="*/ 676 h 728"/>
                <a:gd name="T110" fmla="*/ 684 w 724"/>
                <a:gd name="T111" fmla="*/ 680 h 728"/>
                <a:gd name="T112" fmla="*/ 680 w 724"/>
                <a:gd name="T113" fmla="*/ 686 h 728"/>
                <a:gd name="T114" fmla="*/ 680 w 724"/>
                <a:gd name="T115" fmla="*/ 686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4" h="728">
                  <a:moveTo>
                    <a:pt x="704" y="616"/>
                  </a:moveTo>
                  <a:lnTo>
                    <a:pt x="706" y="616"/>
                  </a:lnTo>
                  <a:lnTo>
                    <a:pt x="322" y="232"/>
                  </a:lnTo>
                  <a:lnTo>
                    <a:pt x="322" y="50"/>
                  </a:lnTo>
                  <a:lnTo>
                    <a:pt x="136" y="0"/>
                  </a:lnTo>
                  <a:lnTo>
                    <a:pt x="116" y="20"/>
                  </a:lnTo>
                  <a:lnTo>
                    <a:pt x="214" y="118"/>
                  </a:lnTo>
                  <a:lnTo>
                    <a:pt x="118" y="214"/>
                  </a:lnTo>
                  <a:lnTo>
                    <a:pt x="20" y="116"/>
                  </a:lnTo>
                  <a:lnTo>
                    <a:pt x="0" y="136"/>
                  </a:lnTo>
                  <a:lnTo>
                    <a:pt x="50" y="322"/>
                  </a:lnTo>
                  <a:lnTo>
                    <a:pt x="226" y="322"/>
                  </a:lnTo>
                  <a:lnTo>
                    <a:pt x="226" y="322"/>
                  </a:lnTo>
                  <a:lnTo>
                    <a:pt x="610" y="710"/>
                  </a:lnTo>
                  <a:lnTo>
                    <a:pt x="612" y="710"/>
                  </a:lnTo>
                  <a:lnTo>
                    <a:pt x="612" y="710"/>
                  </a:lnTo>
                  <a:lnTo>
                    <a:pt x="622" y="718"/>
                  </a:lnTo>
                  <a:lnTo>
                    <a:pt x="634" y="724"/>
                  </a:lnTo>
                  <a:lnTo>
                    <a:pt x="646" y="728"/>
                  </a:lnTo>
                  <a:lnTo>
                    <a:pt x="658" y="728"/>
                  </a:lnTo>
                  <a:lnTo>
                    <a:pt x="670" y="728"/>
                  </a:lnTo>
                  <a:lnTo>
                    <a:pt x="682" y="724"/>
                  </a:lnTo>
                  <a:lnTo>
                    <a:pt x="694" y="718"/>
                  </a:lnTo>
                  <a:lnTo>
                    <a:pt x="704" y="710"/>
                  </a:lnTo>
                  <a:lnTo>
                    <a:pt x="704" y="710"/>
                  </a:lnTo>
                  <a:lnTo>
                    <a:pt x="712" y="700"/>
                  </a:lnTo>
                  <a:lnTo>
                    <a:pt x="718" y="688"/>
                  </a:lnTo>
                  <a:lnTo>
                    <a:pt x="722" y="676"/>
                  </a:lnTo>
                  <a:lnTo>
                    <a:pt x="724" y="664"/>
                  </a:lnTo>
                  <a:lnTo>
                    <a:pt x="722" y="652"/>
                  </a:lnTo>
                  <a:lnTo>
                    <a:pt x="718" y="638"/>
                  </a:lnTo>
                  <a:lnTo>
                    <a:pt x="712" y="628"/>
                  </a:lnTo>
                  <a:lnTo>
                    <a:pt x="704" y="616"/>
                  </a:lnTo>
                  <a:lnTo>
                    <a:pt x="704" y="616"/>
                  </a:lnTo>
                  <a:close/>
                  <a:moveTo>
                    <a:pt x="680" y="686"/>
                  </a:moveTo>
                  <a:lnTo>
                    <a:pt x="680" y="686"/>
                  </a:lnTo>
                  <a:lnTo>
                    <a:pt x="670" y="692"/>
                  </a:lnTo>
                  <a:lnTo>
                    <a:pt x="658" y="694"/>
                  </a:lnTo>
                  <a:lnTo>
                    <a:pt x="648" y="692"/>
                  </a:lnTo>
                  <a:lnTo>
                    <a:pt x="642" y="690"/>
                  </a:lnTo>
                  <a:lnTo>
                    <a:pt x="638" y="686"/>
                  </a:lnTo>
                  <a:lnTo>
                    <a:pt x="638" y="686"/>
                  </a:lnTo>
                  <a:lnTo>
                    <a:pt x="632" y="676"/>
                  </a:lnTo>
                  <a:lnTo>
                    <a:pt x="630" y="664"/>
                  </a:lnTo>
                  <a:lnTo>
                    <a:pt x="632" y="654"/>
                  </a:lnTo>
                  <a:lnTo>
                    <a:pt x="638" y="644"/>
                  </a:lnTo>
                  <a:lnTo>
                    <a:pt x="638" y="644"/>
                  </a:lnTo>
                  <a:lnTo>
                    <a:pt x="648" y="638"/>
                  </a:lnTo>
                  <a:lnTo>
                    <a:pt x="658" y="636"/>
                  </a:lnTo>
                  <a:lnTo>
                    <a:pt x="670" y="638"/>
                  </a:lnTo>
                  <a:lnTo>
                    <a:pt x="680" y="644"/>
                  </a:lnTo>
                  <a:lnTo>
                    <a:pt x="680" y="644"/>
                  </a:lnTo>
                  <a:lnTo>
                    <a:pt x="686" y="654"/>
                  </a:lnTo>
                  <a:lnTo>
                    <a:pt x="688" y="664"/>
                  </a:lnTo>
                  <a:lnTo>
                    <a:pt x="686" y="676"/>
                  </a:lnTo>
                  <a:lnTo>
                    <a:pt x="684" y="680"/>
                  </a:lnTo>
                  <a:lnTo>
                    <a:pt x="680" y="686"/>
                  </a:lnTo>
                  <a:lnTo>
                    <a:pt x="680" y="686"/>
                  </a:lnTo>
                  <a:close/>
                </a:path>
              </a:pathLst>
            </a:custGeom>
            <a:solidFill>
              <a:schemeClr val="bg1"/>
            </a:solidFill>
            <a:ln>
              <a:noFill/>
            </a:ln>
          </p:spPr>
          <p:txBody>
            <a:bodyPr vert="horz" wrap="square" lIns="121920" tIns="60960" rIns="121920" bIns="60960" numCol="1" anchor="t" anchorCtr="0" compatLnSpc="1"/>
            <a:lstStyle/>
            <a:p>
              <a:endParaRPr lang="zh-CN" altLang="en-US" sz="3200">
                <a:solidFill>
                  <a:srgbClr val="000000"/>
                </a:solidFill>
                <a:latin typeface="微软雅黑" charset="0"/>
                <a:ea typeface="微软雅黑" charset="0"/>
              </a:endParaRPr>
            </a:p>
          </p:txBody>
        </p:sp>
      </p:grpSp>
      <p:grpSp>
        <p:nvGrpSpPr>
          <p:cNvPr id="38" name="组 84"/>
          <p:cNvGrpSpPr/>
          <p:nvPr/>
        </p:nvGrpSpPr>
        <p:grpSpPr>
          <a:xfrm>
            <a:off x="9859689" y="3191606"/>
            <a:ext cx="611016" cy="577988"/>
            <a:chOff x="4321175" y="111125"/>
            <a:chExt cx="704850" cy="666750"/>
          </a:xfrm>
          <a:solidFill>
            <a:schemeClr val="bg1"/>
          </a:solidFill>
          <a:effectLst/>
        </p:grpSpPr>
        <p:sp>
          <p:nvSpPr>
            <p:cNvPr id="39" name="Freeform 34"/>
            <p:cNvSpPr>
              <a:spLocks noEditPoints="1"/>
            </p:cNvSpPr>
            <p:nvPr/>
          </p:nvSpPr>
          <p:spPr bwMode="auto">
            <a:xfrm>
              <a:off x="4321175" y="111125"/>
              <a:ext cx="704850" cy="666750"/>
            </a:xfrm>
            <a:custGeom>
              <a:avLst/>
              <a:gdLst/>
              <a:ahLst/>
              <a:cxnLst>
                <a:cxn ang="0">
                  <a:pos x="444" y="0"/>
                </a:cxn>
                <a:cxn ang="0">
                  <a:pos x="0" y="0"/>
                </a:cxn>
                <a:cxn ang="0">
                  <a:pos x="0" y="54"/>
                </a:cxn>
                <a:cxn ang="0">
                  <a:pos x="36" y="54"/>
                </a:cxn>
                <a:cxn ang="0">
                  <a:pos x="36" y="330"/>
                </a:cxn>
                <a:cxn ang="0">
                  <a:pos x="194" y="330"/>
                </a:cxn>
                <a:cxn ang="0">
                  <a:pos x="194" y="368"/>
                </a:cxn>
                <a:cxn ang="0">
                  <a:pos x="194" y="368"/>
                </a:cxn>
                <a:cxn ang="0">
                  <a:pos x="172" y="374"/>
                </a:cxn>
                <a:cxn ang="0">
                  <a:pos x="154" y="382"/>
                </a:cxn>
                <a:cxn ang="0">
                  <a:pos x="148" y="386"/>
                </a:cxn>
                <a:cxn ang="0">
                  <a:pos x="144" y="392"/>
                </a:cxn>
                <a:cxn ang="0">
                  <a:pos x="140" y="398"/>
                </a:cxn>
                <a:cxn ang="0">
                  <a:pos x="140" y="404"/>
                </a:cxn>
                <a:cxn ang="0">
                  <a:pos x="140" y="404"/>
                </a:cxn>
                <a:cxn ang="0">
                  <a:pos x="142" y="408"/>
                </a:cxn>
                <a:cxn ang="0">
                  <a:pos x="146" y="410"/>
                </a:cxn>
                <a:cxn ang="0">
                  <a:pos x="166" y="416"/>
                </a:cxn>
                <a:cxn ang="0">
                  <a:pos x="192" y="418"/>
                </a:cxn>
                <a:cxn ang="0">
                  <a:pos x="222" y="420"/>
                </a:cxn>
                <a:cxn ang="0">
                  <a:pos x="252" y="418"/>
                </a:cxn>
                <a:cxn ang="0">
                  <a:pos x="278" y="416"/>
                </a:cxn>
                <a:cxn ang="0">
                  <a:pos x="298" y="410"/>
                </a:cxn>
                <a:cxn ang="0">
                  <a:pos x="302" y="408"/>
                </a:cxn>
                <a:cxn ang="0">
                  <a:pos x="304" y="404"/>
                </a:cxn>
                <a:cxn ang="0">
                  <a:pos x="304" y="404"/>
                </a:cxn>
                <a:cxn ang="0">
                  <a:pos x="304" y="398"/>
                </a:cxn>
                <a:cxn ang="0">
                  <a:pos x="300" y="392"/>
                </a:cxn>
                <a:cxn ang="0">
                  <a:pos x="296" y="386"/>
                </a:cxn>
                <a:cxn ang="0">
                  <a:pos x="290" y="382"/>
                </a:cxn>
                <a:cxn ang="0">
                  <a:pos x="272" y="374"/>
                </a:cxn>
                <a:cxn ang="0">
                  <a:pos x="250" y="368"/>
                </a:cxn>
                <a:cxn ang="0">
                  <a:pos x="250" y="330"/>
                </a:cxn>
                <a:cxn ang="0">
                  <a:pos x="408" y="330"/>
                </a:cxn>
                <a:cxn ang="0">
                  <a:pos x="408" y="54"/>
                </a:cxn>
                <a:cxn ang="0">
                  <a:pos x="444" y="54"/>
                </a:cxn>
                <a:cxn ang="0">
                  <a:pos x="444" y="0"/>
                </a:cxn>
                <a:cxn ang="0">
                  <a:pos x="444" y="0"/>
                </a:cxn>
                <a:cxn ang="0">
                  <a:pos x="378" y="300"/>
                </a:cxn>
                <a:cxn ang="0">
                  <a:pos x="66" y="300"/>
                </a:cxn>
                <a:cxn ang="0">
                  <a:pos x="66" y="56"/>
                </a:cxn>
                <a:cxn ang="0">
                  <a:pos x="378" y="56"/>
                </a:cxn>
                <a:cxn ang="0">
                  <a:pos x="378" y="300"/>
                </a:cxn>
                <a:cxn ang="0">
                  <a:pos x="378" y="300"/>
                </a:cxn>
              </a:cxnLst>
              <a:rect l="0" t="0" r="r" b="b"/>
              <a:pathLst>
                <a:path w="444" h="420">
                  <a:moveTo>
                    <a:pt x="444" y="0"/>
                  </a:moveTo>
                  <a:lnTo>
                    <a:pt x="0" y="0"/>
                  </a:lnTo>
                  <a:lnTo>
                    <a:pt x="0" y="54"/>
                  </a:lnTo>
                  <a:lnTo>
                    <a:pt x="36" y="54"/>
                  </a:lnTo>
                  <a:lnTo>
                    <a:pt x="36" y="330"/>
                  </a:lnTo>
                  <a:lnTo>
                    <a:pt x="194" y="330"/>
                  </a:lnTo>
                  <a:lnTo>
                    <a:pt x="194" y="368"/>
                  </a:lnTo>
                  <a:lnTo>
                    <a:pt x="194" y="368"/>
                  </a:lnTo>
                  <a:lnTo>
                    <a:pt x="172" y="374"/>
                  </a:lnTo>
                  <a:lnTo>
                    <a:pt x="154" y="382"/>
                  </a:lnTo>
                  <a:lnTo>
                    <a:pt x="148" y="386"/>
                  </a:lnTo>
                  <a:lnTo>
                    <a:pt x="144" y="392"/>
                  </a:lnTo>
                  <a:lnTo>
                    <a:pt x="140" y="398"/>
                  </a:lnTo>
                  <a:lnTo>
                    <a:pt x="140" y="404"/>
                  </a:lnTo>
                  <a:lnTo>
                    <a:pt x="140" y="404"/>
                  </a:lnTo>
                  <a:lnTo>
                    <a:pt x="142" y="408"/>
                  </a:lnTo>
                  <a:lnTo>
                    <a:pt x="146" y="410"/>
                  </a:lnTo>
                  <a:lnTo>
                    <a:pt x="166" y="416"/>
                  </a:lnTo>
                  <a:lnTo>
                    <a:pt x="192" y="418"/>
                  </a:lnTo>
                  <a:lnTo>
                    <a:pt x="222" y="420"/>
                  </a:lnTo>
                  <a:lnTo>
                    <a:pt x="252" y="418"/>
                  </a:lnTo>
                  <a:lnTo>
                    <a:pt x="278" y="416"/>
                  </a:lnTo>
                  <a:lnTo>
                    <a:pt x="298" y="410"/>
                  </a:lnTo>
                  <a:lnTo>
                    <a:pt x="302" y="408"/>
                  </a:lnTo>
                  <a:lnTo>
                    <a:pt x="304" y="404"/>
                  </a:lnTo>
                  <a:lnTo>
                    <a:pt x="304" y="404"/>
                  </a:lnTo>
                  <a:lnTo>
                    <a:pt x="304" y="398"/>
                  </a:lnTo>
                  <a:lnTo>
                    <a:pt x="300" y="392"/>
                  </a:lnTo>
                  <a:lnTo>
                    <a:pt x="296" y="386"/>
                  </a:lnTo>
                  <a:lnTo>
                    <a:pt x="290" y="382"/>
                  </a:lnTo>
                  <a:lnTo>
                    <a:pt x="272" y="374"/>
                  </a:lnTo>
                  <a:lnTo>
                    <a:pt x="250" y="368"/>
                  </a:lnTo>
                  <a:lnTo>
                    <a:pt x="250" y="330"/>
                  </a:lnTo>
                  <a:lnTo>
                    <a:pt x="408" y="330"/>
                  </a:lnTo>
                  <a:lnTo>
                    <a:pt x="408" y="54"/>
                  </a:lnTo>
                  <a:lnTo>
                    <a:pt x="444" y="54"/>
                  </a:lnTo>
                  <a:lnTo>
                    <a:pt x="444" y="0"/>
                  </a:lnTo>
                  <a:lnTo>
                    <a:pt x="444" y="0"/>
                  </a:lnTo>
                  <a:close/>
                  <a:moveTo>
                    <a:pt x="378" y="300"/>
                  </a:moveTo>
                  <a:lnTo>
                    <a:pt x="66" y="300"/>
                  </a:lnTo>
                  <a:lnTo>
                    <a:pt x="66" y="56"/>
                  </a:lnTo>
                  <a:lnTo>
                    <a:pt x="378" y="56"/>
                  </a:lnTo>
                  <a:lnTo>
                    <a:pt x="378" y="300"/>
                  </a:lnTo>
                  <a:lnTo>
                    <a:pt x="378" y="300"/>
                  </a:lnTo>
                  <a:close/>
                </a:path>
              </a:pathLst>
            </a:custGeom>
            <a:grpFill/>
            <a:ln w="9525">
              <a:noFill/>
              <a:round/>
            </a:ln>
          </p:spPr>
          <p:txBody>
            <a:bodyPr vert="horz" wrap="square" lIns="121920" tIns="60960" rIns="121920" bIns="60960" numCol="1" anchor="t" anchorCtr="0" compatLnSpc="1"/>
            <a:lstStyle/>
            <a:p>
              <a:endParaRPr lang="zh-CN" altLang="en-US" sz="3200">
                <a:solidFill>
                  <a:srgbClr val="000000"/>
                </a:solidFill>
                <a:latin typeface="微软雅黑" charset="0"/>
                <a:ea typeface="微软雅黑" charset="0"/>
              </a:endParaRPr>
            </a:p>
          </p:txBody>
        </p:sp>
        <p:sp>
          <p:nvSpPr>
            <p:cNvPr id="40" name="Rectangle 35"/>
            <p:cNvSpPr>
              <a:spLocks noChangeArrowheads="1"/>
            </p:cNvSpPr>
            <p:nvPr/>
          </p:nvSpPr>
          <p:spPr bwMode="auto">
            <a:xfrm>
              <a:off x="4476750" y="276225"/>
              <a:ext cx="139700" cy="142875"/>
            </a:xfrm>
            <a:prstGeom prst="rect">
              <a:avLst/>
            </a:prstGeom>
            <a:grpFill/>
            <a:ln w="9525">
              <a:noFill/>
              <a:miter lim="800000"/>
            </a:ln>
          </p:spPr>
          <p:txBody>
            <a:bodyPr vert="horz" wrap="square" lIns="121920" tIns="60960" rIns="121920" bIns="60960" numCol="1" anchor="t" anchorCtr="0" compatLnSpc="1"/>
            <a:lstStyle/>
            <a:p>
              <a:endParaRPr lang="zh-CN" altLang="en-US" sz="3200">
                <a:solidFill>
                  <a:srgbClr val="000000"/>
                </a:solidFill>
                <a:latin typeface="微软雅黑" charset="0"/>
                <a:ea typeface="微软雅黑" charset="0"/>
              </a:endParaRPr>
            </a:p>
          </p:txBody>
        </p:sp>
        <p:sp>
          <p:nvSpPr>
            <p:cNvPr id="41" name="Rectangle 36"/>
            <p:cNvSpPr>
              <a:spLocks noChangeArrowheads="1"/>
            </p:cNvSpPr>
            <p:nvPr/>
          </p:nvSpPr>
          <p:spPr bwMode="auto">
            <a:xfrm>
              <a:off x="4667250" y="276225"/>
              <a:ext cx="203200" cy="50800"/>
            </a:xfrm>
            <a:prstGeom prst="rect">
              <a:avLst/>
            </a:prstGeom>
            <a:grpFill/>
            <a:ln w="9525">
              <a:noFill/>
              <a:miter lim="800000"/>
            </a:ln>
          </p:spPr>
          <p:txBody>
            <a:bodyPr vert="horz" wrap="square" lIns="121920" tIns="60960" rIns="121920" bIns="60960" numCol="1" anchor="t" anchorCtr="0" compatLnSpc="1"/>
            <a:lstStyle/>
            <a:p>
              <a:endParaRPr lang="zh-CN" altLang="en-US" sz="3200">
                <a:solidFill>
                  <a:srgbClr val="000000"/>
                </a:solidFill>
                <a:latin typeface="微软雅黑" charset="0"/>
                <a:ea typeface="微软雅黑" charset="0"/>
              </a:endParaRPr>
            </a:p>
          </p:txBody>
        </p:sp>
        <p:sp>
          <p:nvSpPr>
            <p:cNvPr id="42" name="Rectangle 37"/>
            <p:cNvSpPr>
              <a:spLocks noChangeArrowheads="1"/>
            </p:cNvSpPr>
            <p:nvPr/>
          </p:nvSpPr>
          <p:spPr bwMode="auto">
            <a:xfrm>
              <a:off x="4667250" y="368300"/>
              <a:ext cx="203200" cy="50800"/>
            </a:xfrm>
            <a:prstGeom prst="rect">
              <a:avLst/>
            </a:prstGeom>
            <a:grpFill/>
            <a:ln w="9525">
              <a:noFill/>
              <a:miter lim="800000"/>
            </a:ln>
          </p:spPr>
          <p:txBody>
            <a:bodyPr vert="horz" wrap="square" lIns="121920" tIns="60960" rIns="121920" bIns="60960" numCol="1" anchor="t" anchorCtr="0" compatLnSpc="1"/>
            <a:lstStyle/>
            <a:p>
              <a:endParaRPr lang="zh-CN" altLang="en-US" sz="3200">
                <a:solidFill>
                  <a:srgbClr val="000000"/>
                </a:solidFill>
                <a:latin typeface="微软雅黑" charset="0"/>
                <a:ea typeface="微软雅黑" charset="0"/>
              </a:endParaRPr>
            </a:p>
          </p:txBody>
        </p:sp>
        <p:sp>
          <p:nvSpPr>
            <p:cNvPr id="43" name="Rectangle 38"/>
            <p:cNvSpPr>
              <a:spLocks noChangeArrowheads="1"/>
            </p:cNvSpPr>
            <p:nvPr/>
          </p:nvSpPr>
          <p:spPr bwMode="auto">
            <a:xfrm>
              <a:off x="4476750" y="460375"/>
              <a:ext cx="393700" cy="50800"/>
            </a:xfrm>
            <a:prstGeom prst="rect">
              <a:avLst/>
            </a:prstGeom>
            <a:grpFill/>
            <a:ln w="9525">
              <a:noFill/>
              <a:miter lim="800000"/>
            </a:ln>
          </p:spPr>
          <p:txBody>
            <a:bodyPr vert="horz" wrap="square" lIns="121920" tIns="60960" rIns="121920" bIns="60960" numCol="1" anchor="t" anchorCtr="0" compatLnSpc="1"/>
            <a:lstStyle/>
            <a:p>
              <a:endParaRPr lang="zh-CN" altLang="en-US" sz="3200">
                <a:solidFill>
                  <a:srgbClr val="000000"/>
                </a:solidFill>
                <a:latin typeface="微软雅黑" charset="0"/>
                <a:ea typeface="微软雅黑" charset="0"/>
              </a:endParaRPr>
            </a:p>
          </p:txBody>
        </p:sp>
      </p:grpSp>
      <p:sp>
        <p:nvSpPr>
          <p:cNvPr id="44" name="文本框 43"/>
          <p:cNvSpPr txBox="1"/>
          <p:nvPr/>
        </p:nvSpPr>
        <p:spPr>
          <a:xfrm>
            <a:off x="549162" y="4872453"/>
            <a:ext cx="2743039" cy="1200329"/>
          </a:xfrm>
          <a:prstGeom prst="rect">
            <a:avLst/>
          </a:prstGeom>
          <a:noFill/>
        </p:spPr>
        <p:txBody>
          <a:bodyPr wrap="square" rtlCol="0">
            <a:spAutoFit/>
          </a:bodyPr>
          <a:lstStyle/>
          <a:p>
            <a:pPr>
              <a:lnSpc>
                <a:spcPct val="150000"/>
              </a:lnSpc>
            </a:pPr>
            <a:r>
              <a:rPr lang="zh-CN" altLang="en-US" sz="1600" dirty="0">
                <a:solidFill>
                  <a:schemeClr val="tx1">
                    <a:lumMod val="75000"/>
                    <a:lumOff val="25000"/>
                  </a:schemeClr>
                </a:solidFill>
                <a:latin typeface="微软雅黑" charset="0"/>
                <a:ea typeface="微软雅黑" charset="0"/>
                <a:cs typeface="+mn-ea"/>
                <a:sym typeface="+mn-lt"/>
              </a:rPr>
              <a:t>请在这里添加相应的文字内容请在这里添加相应的文字内容</a:t>
            </a:r>
          </a:p>
        </p:txBody>
      </p:sp>
      <p:sp>
        <p:nvSpPr>
          <p:cNvPr id="45" name="矩形 44"/>
          <p:cNvSpPr/>
          <p:nvPr/>
        </p:nvSpPr>
        <p:spPr>
          <a:xfrm>
            <a:off x="549162" y="4472343"/>
            <a:ext cx="2236510" cy="400110"/>
          </a:xfrm>
          <a:prstGeom prst="rect">
            <a:avLst/>
          </a:prstGeom>
        </p:spPr>
        <p:txBody>
          <a:bodyPr wrap="none">
            <a:spAutoFit/>
          </a:bodyPr>
          <a:lstStyle/>
          <a:p>
            <a:r>
              <a:rPr lang="zh-CN" altLang="en-US" sz="2000" b="1" dirty="0">
                <a:solidFill>
                  <a:schemeClr val="tx1">
                    <a:lumMod val="75000"/>
                    <a:lumOff val="25000"/>
                  </a:schemeClr>
                </a:solidFill>
                <a:latin typeface="微软雅黑" charset="0"/>
                <a:ea typeface="微软雅黑" charset="0"/>
                <a:cs typeface="+mn-ea"/>
                <a:sym typeface="+mn-lt"/>
              </a:rPr>
              <a:t>这里添加文字标题</a:t>
            </a:r>
          </a:p>
        </p:txBody>
      </p:sp>
      <p:sp>
        <p:nvSpPr>
          <p:cNvPr id="46" name="文本框 45"/>
          <p:cNvSpPr txBox="1"/>
          <p:nvPr/>
        </p:nvSpPr>
        <p:spPr>
          <a:xfrm>
            <a:off x="4754110" y="4872453"/>
            <a:ext cx="2743039" cy="1200329"/>
          </a:xfrm>
          <a:prstGeom prst="rect">
            <a:avLst/>
          </a:prstGeom>
          <a:noFill/>
        </p:spPr>
        <p:txBody>
          <a:bodyPr wrap="square" rtlCol="0">
            <a:spAutoFit/>
          </a:bodyPr>
          <a:lstStyle/>
          <a:p>
            <a:pPr>
              <a:lnSpc>
                <a:spcPct val="150000"/>
              </a:lnSpc>
            </a:pPr>
            <a:r>
              <a:rPr lang="zh-CN" altLang="en-US" sz="1600" dirty="0">
                <a:solidFill>
                  <a:schemeClr val="tx1">
                    <a:lumMod val="75000"/>
                    <a:lumOff val="25000"/>
                  </a:schemeClr>
                </a:solidFill>
                <a:latin typeface="微软雅黑" charset="0"/>
                <a:ea typeface="微软雅黑" charset="0"/>
                <a:cs typeface="+mn-ea"/>
                <a:sym typeface="+mn-lt"/>
              </a:rPr>
              <a:t>请在这里添加相应的文字内容请在这里添加相应的文字内容</a:t>
            </a:r>
          </a:p>
        </p:txBody>
      </p:sp>
      <p:sp>
        <p:nvSpPr>
          <p:cNvPr id="47" name="矩形 46"/>
          <p:cNvSpPr/>
          <p:nvPr/>
        </p:nvSpPr>
        <p:spPr>
          <a:xfrm>
            <a:off x="4754110" y="4472343"/>
            <a:ext cx="2236510" cy="400110"/>
          </a:xfrm>
          <a:prstGeom prst="rect">
            <a:avLst/>
          </a:prstGeom>
        </p:spPr>
        <p:txBody>
          <a:bodyPr wrap="none">
            <a:spAutoFit/>
          </a:bodyPr>
          <a:lstStyle/>
          <a:p>
            <a:r>
              <a:rPr lang="zh-CN" altLang="en-US" sz="2000" b="1" dirty="0">
                <a:solidFill>
                  <a:schemeClr val="tx1">
                    <a:lumMod val="75000"/>
                    <a:lumOff val="25000"/>
                  </a:schemeClr>
                </a:solidFill>
                <a:latin typeface="微软雅黑" charset="0"/>
                <a:ea typeface="微软雅黑" charset="0"/>
                <a:cs typeface="+mn-ea"/>
                <a:sym typeface="+mn-lt"/>
              </a:rPr>
              <a:t>这里添加文字标题</a:t>
            </a:r>
          </a:p>
        </p:txBody>
      </p:sp>
      <p:sp>
        <p:nvSpPr>
          <p:cNvPr id="48" name="文本框 47"/>
          <p:cNvSpPr txBox="1"/>
          <p:nvPr/>
        </p:nvSpPr>
        <p:spPr>
          <a:xfrm>
            <a:off x="9099185" y="4872453"/>
            <a:ext cx="2743039" cy="1200329"/>
          </a:xfrm>
          <a:prstGeom prst="rect">
            <a:avLst/>
          </a:prstGeom>
          <a:noFill/>
        </p:spPr>
        <p:txBody>
          <a:bodyPr wrap="square" rtlCol="0">
            <a:spAutoFit/>
          </a:bodyPr>
          <a:lstStyle/>
          <a:p>
            <a:pPr>
              <a:lnSpc>
                <a:spcPct val="150000"/>
              </a:lnSpc>
            </a:pPr>
            <a:r>
              <a:rPr lang="zh-CN" altLang="en-US" sz="1600" dirty="0">
                <a:solidFill>
                  <a:schemeClr val="tx1">
                    <a:lumMod val="75000"/>
                    <a:lumOff val="25000"/>
                  </a:schemeClr>
                </a:solidFill>
                <a:latin typeface="微软雅黑" charset="0"/>
                <a:ea typeface="微软雅黑" charset="0"/>
                <a:cs typeface="+mn-ea"/>
                <a:sym typeface="+mn-lt"/>
              </a:rPr>
              <a:t>请在这里添加相应的文字内容请在这里添加相应的文字内容</a:t>
            </a:r>
          </a:p>
        </p:txBody>
      </p:sp>
      <p:sp>
        <p:nvSpPr>
          <p:cNvPr id="49" name="矩形 48"/>
          <p:cNvSpPr/>
          <p:nvPr/>
        </p:nvSpPr>
        <p:spPr>
          <a:xfrm>
            <a:off x="9099185" y="4472343"/>
            <a:ext cx="2236510" cy="400110"/>
          </a:xfrm>
          <a:prstGeom prst="rect">
            <a:avLst/>
          </a:prstGeom>
        </p:spPr>
        <p:txBody>
          <a:bodyPr wrap="none">
            <a:spAutoFit/>
          </a:bodyPr>
          <a:lstStyle/>
          <a:p>
            <a:r>
              <a:rPr lang="zh-CN" altLang="en-US" sz="2000" b="1" dirty="0">
                <a:solidFill>
                  <a:schemeClr val="tx1">
                    <a:lumMod val="75000"/>
                    <a:lumOff val="25000"/>
                  </a:schemeClr>
                </a:solidFill>
                <a:latin typeface="微软雅黑" charset="0"/>
                <a:ea typeface="微软雅黑" charset="0"/>
                <a:cs typeface="+mn-ea"/>
                <a:sym typeface="+mn-lt"/>
              </a:rPr>
              <a:t>这里添加文字标题</a:t>
            </a:r>
          </a:p>
        </p:txBody>
      </p:sp>
      <p:sp>
        <p:nvSpPr>
          <p:cNvPr id="50" name="文本框 49"/>
          <p:cNvSpPr txBox="1"/>
          <p:nvPr/>
        </p:nvSpPr>
        <p:spPr>
          <a:xfrm>
            <a:off x="6897253" y="1431709"/>
            <a:ext cx="2743039" cy="1200329"/>
          </a:xfrm>
          <a:prstGeom prst="rect">
            <a:avLst/>
          </a:prstGeom>
          <a:noFill/>
        </p:spPr>
        <p:txBody>
          <a:bodyPr wrap="square" rtlCol="0">
            <a:spAutoFit/>
          </a:bodyPr>
          <a:lstStyle/>
          <a:p>
            <a:pPr>
              <a:lnSpc>
                <a:spcPct val="150000"/>
              </a:lnSpc>
            </a:pPr>
            <a:r>
              <a:rPr lang="zh-CN" altLang="en-US" sz="1600" dirty="0">
                <a:solidFill>
                  <a:schemeClr val="tx1">
                    <a:lumMod val="75000"/>
                    <a:lumOff val="25000"/>
                  </a:schemeClr>
                </a:solidFill>
                <a:latin typeface="微软雅黑" charset="0"/>
                <a:ea typeface="微软雅黑" charset="0"/>
                <a:cs typeface="+mn-ea"/>
                <a:sym typeface="+mn-lt"/>
              </a:rPr>
              <a:t>请在这里添加相应的文字内容请在这里添加相应的文字内容</a:t>
            </a:r>
          </a:p>
        </p:txBody>
      </p:sp>
      <p:sp>
        <p:nvSpPr>
          <p:cNvPr id="51" name="矩形 50"/>
          <p:cNvSpPr/>
          <p:nvPr/>
        </p:nvSpPr>
        <p:spPr>
          <a:xfrm>
            <a:off x="6897253" y="1031599"/>
            <a:ext cx="2236510" cy="400110"/>
          </a:xfrm>
          <a:prstGeom prst="rect">
            <a:avLst/>
          </a:prstGeom>
        </p:spPr>
        <p:txBody>
          <a:bodyPr wrap="none">
            <a:spAutoFit/>
          </a:bodyPr>
          <a:lstStyle/>
          <a:p>
            <a:r>
              <a:rPr lang="zh-CN" altLang="en-US" sz="2000" b="1" dirty="0">
                <a:solidFill>
                  <a:schemeClr val="tx1">
                    <a:lumMod val="75000"/>
                    <a:lumOff val="25000"/>
                  </a:schemeClr>
                </a:solidFill>
                <a:latin typeface="微软雅黑" charset="0"/>
                <a:ea typeface="微软雅黑" charset="0"/>
                <a:cs typeface="+mn-ea"/>
                <a:sym typeface="+mn-lt"/>
              </a:rPr>
              <a:t>这里添加文字标题</a:t>
            </a:r>
          </a:p>
        </p:txBody>
      </p:sp>
      <p:sp>
        <p:nvSpPr>
          <p:cNvPr id="52" name="文本框 51"/>
          <p:cNvSpPr txBox="1"/>
          <p:nvPr/>
        </p:nvSpPr>
        <p:spPr>
          <a:xfrm>
            <a:off x="2752462" y="1431709"/>
            <a:ext cx="2743039" cy="1200329"/>
          </a:xfrm>
          <a:prstGeom prst="rect">
            <a:avLst/>
          </a:prstGeom>
          <a:noFill/>
        </p:spPr>
        <p:txBody>
          <a:bodyPr wrap="square" rtlCol="0">
            <a:spAutoFit/>
          </a:bodyPr>
          <a:lstStyle/>
          <a:p>
            <a:pPr>
              <a:lnSpc>
                <a:spcPct val="150000"/>
              </a:lnSpc>
            </a:pPr>
            <a:r>
              <a:rPr lang="zh-CN" altLang="en-US" sz="1600" dirty="0">
                <a:solidFill>
                  <a:schemeClr val="tx1">
                    <a:lumMod val="75000"/>
                    <a:lumOff val="25000"/>
                  </a:schemeClr>
                </a:solidFill>
                <a:latin typeface="微软雅黑" charset="0"/>
                <a:ea typeface="微软雅黑" charset="0"/>
                <a:cs typeface="+mn-ea"/>
                <a:sym typeface="+mn-lt"/>
              </a:rPr>
              <a:t>请在这里添加相应的文字内容请在这里添加相应的文字内容</a:t>
            </a:r>
          </a:p>
        </p:txBody>
      </p:sp>
      <p:sp>
        <p:nvSpPr>
          <p:cNvPr id="53" name="矩形 52"/>
          <p:cNvSpPr/>
          <p:nvPr/>
        </p:nvSpPr>
        <p:spPr>
          <a:xfrm>
            <a:off x="2752462" y="1031599"/>
            <a:ext cx="2236510" cy="400110"/>
          </a:xfrm>
          <a:prstGeom prst="rect">
            <a:avLst/>
          </a:prstGeom>
        </p:spPr>
        <p:txBody>
          <a:bodyPr wrap="none">
            <a:spAutoFit/>
          </a:bodyPr>
          <a:lstStyle/>
          <a:p>
            <a:r>
              <a:rPr lang="zh-CN" altLang="en-US" sz="2000" b="1" dirty="0">
                <a:solidFill>
                  <a:schemeClr val="tx1">
                    <a:lumMod val="75000"/>
                    <a:lumOff val="25000"/>
                  </a:schemeClr>
                </a:solidFill>
                <a:latin typeface="微软雅黑" charset="0"/>
                <a:ea typeface="微软雅黑" charset="0"/>
                <a:cs typeface="+mn-ea"/>
                <a:sym typeface="+mn-lt"/>
              </a:rPr>
              <a:t>这里添加文字标题</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3">
            <a:extLst>
              <a:ext uri="{28A0092B-C50C-407E-A947-70E740481C1C}">
                <a14:useLocalDpi xmlns:a14="http://schemas.microsoft.com/office/drawing/2010/main"/>
              </a:ext>
            </a:extLst>
          </a:blip>
          <a:srcRect/>
          <a:stretch>
            <a:fillRect/>
          </a:stretch>
        </p:blipFill>
        <p:spPr>
          <a:xfrm rot="16200000">
            <a:off x="9515618" y="-1813545"/>
            <a:ext cx="1148587" cy="4775678"/>
          </a:xfrm>
          <a:prstGeom prst="rect">
            <a:avLst/>
          </a:prstGeom>
        </p:spPr>
      </p:pic>
      <p:sp>
        <p:nvSpPr>
          <p:cNvPr id="9" name="TextBox 105"/>
          <p:cNvSpPr txBox="1">
            <a:spLocks noChangeArrowheads="1"/>
          </p:cNvSpPr>
          <p:nvPr/>
        </p:nvSpPr>
        <p:spPr bwMode="auto">
          <a:xfrm>
            <a:off x="704592" y="376508"/>
            <a:ext cx="346761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dirty="0">
                <a:solidFill>
                  <a:srgbClr val="3863C7"/>
                </a:solidFill>
                <a:latin typeface="+mn-lt"/>
                <a:ea typeface="+mn-ea"/>
                <a:cs typeface="+mn-ea"/>
                <a:sym typeface="+mn-lt"/>
              </a:rPr>
              <a:t>请输入您的标题二</a:t>
            </a:r>
          </a:p>
        </p:txBody>
      </p:sp>
      <p:sp>
        <p:nvSpPr>
          <p:cNvPr id="11" name="文本框 10"/>
          <p:cNvSpPr txBox="1"/>
          <p:nvPr/>
        </p:nvSpPr>
        <p:spPr>
          <a:xfrm>
            <a:off x="0" y="397804"/>
            <a:ext cx="617477" cy="584775"/>
          </a:xfrm>
          <a:prstGeom prst="rect">
            <a:avLst/>
          </a:prstGeom>
          <a:solidFill>
            <a:srgbClr val="3863C7"/>
          </a:solidFill>
          <a:ln>
            <a:noFill/>
          </a:ln>
        </p:spPr>
        <p:txBody>
          <a:bodyPr wrap="none" rtlCol="0">
            <a:spAutoFit/>
          </a:bodyPr>
          <a:lstStyle/>
          <a:p>
            <a:r>
              <a:rPr lang="en-US" altLang="zh-CN" sz="3200" dirty="0">
                <a:solidFill>
                  <a:schemeClr val="bg1"/>
                </a:solidFill>
                <a:cs typeface="+mn-ea"/>
                <a:sym typeface="+mn-lt"/>
              </a:rPr>
              <a:t>02</a:t>
            </a:r>
            <a:endParaRPr lang="zh-CN" altLang="en-US" sz="3200" dirty="0">
              <a:solidFill>
                <a:schemeClr val="bg1"/>
              </a:solidFill>
              <a:cs typeface="+mn-ea"/>
              <a:sym typeface="+mn-lt"/>
            </a:endParaRPr>
          </a:p>
        </p:txBody>
      </p:sp>
      <p:grpSp>
        <p:nvGrpSpPr>
          <p:cNvPr id="6" name="组合 5"/>
          <p:cNvGrpSpPr/>
          <p:nvPr/>
        </p:nvGrpSpPr>
        <p:grpSpPr>
          <a:xfrm>
            <a:off x="0" y="4838700"/>
            <a:ext cx="12192000" cy="2019300"/>
            <a:chOff x="0" y="4838700"/>
            <a:chExt cx="12192000" cy="2019300"/>
          </a:xfrm>
        </p:grpSpPr>
        <p:pic>
          <p:nvPicPr>
            <p:cNvPr id="13" name="图片 12"/>
            <p:cNvPicPr>
              <a:picLocks noChangeAspect="1"/>
            </p:cNvPicPr>
            <p:nvPr/>
          </p:nvPicPr>
          <p:blipFill rotWithShape="1">
            <a:blip r:embed="rId4">
              <a:extLst>
                <a:ext uri="{28A0092B-C50C-407E-A947-70E740481C1C}">
                  <a14:useLocalDpi xmlns:a14="http://schemas.microsoft.com/office/drawing/2010/main"/>
                </a:ext>
              </a:extLst>
            </a:blip>
            <a:srcRect/>
            <a:stretch>
              <a:fillRect/>
            </a:stretch>
          </p:blipFill>
          <p:spPr>
            <a:xfrm>
              <a:off x="0" y="5581650"/>
              <a:ext cx="7212390" cy="1276350"/>
            </a:xfrm>
            <a:prstGeom prst="rect">
              <a:avLst/>
            </a:prstGeom>
          </p:spPr>
        </p:pic>
        <p:pic>
          <p:nvPicPr>
            <p:cNvPr id="14" name="图片 13"/>
            <p:cNvPicPr>
              <a:picLocks noChangeAspect="1"/>
            </p:cNvPicPr>
            <p:nvPr/>
          </p:nvPicPr>
          <p:blipFill rotWithShape="1">
            <a:blip r:embed="rId5">
              <a:extLst>
                <a:ext uri="{28A0092B-C50C-407E-A947-70E740481C1C}">
                  <a14:useLocalDpi xmlns:a14="http://schemas.microsoft.com/office/drawing/2010/main"/>
                </a:ext>
              </a:extLst>
            </a:blip>
            <a:srcRect/>
            <a:stretch>
              <a:fillRect/>
            </a:stretch>
          </p:blipFill>
          <p:spPr>
            <a:xfrm flipH="1">
              <a:off x="6438295" y="5581650"/>
              <a:ext cx="5753705" cy="1276350"/>
            </a:xfrm>
            <a:prstGeom prst="rect">
              <a:avLst/>
            </a:prstGeom>
          </p:spPr>
        </p:pic>
        <p:sp>
          <p:nvSpPr>
            <p:cNvPr id="2" name="矩形 1"/>
            <p:cNvSpPr/>
            <p:nvPr/>
          </p:nvSpPr>
          <p:spPr>
            <a:xfrm>
              <a:off x="0" y="4838700"/>
              <a:ext cx="12192000" cy="2019300"/>
            </a:xfrm>
            <a:prstGeom prst="rect">
              <a:avLst/>
            </a:prstGeom>
            <a:gradFill>
              <a:gsLst>
                <a:gs pos="44000">
                  <a:schemeClr val="bg1"/>
                </a:gs>
                <a:gs pos="84000">
                  <a:srgbClr val="FFFFFF">
                    <a:alpha val="46000"/>
                  </a:srgbClr>
                </a:gs>
                <a:gs pos="10000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任意多边形 9"/>
          <p:cNvSpPr/>
          <p:nvPr/>
        </p:nvSpPr>
        <p:spPr>
          <a:xfrm>
            <a:off x="3021013" y="1955800"/>
            <a:ext cx="6072187" cy="3271838"/>
          </a:xfrm>
          <a:custGeom>
            <a:avLst/>
            <a:gdLst>
              <a:gd name="txL" fmla="*/ 0 w 6072187"/>
              <a:gd name="txT" fmla="*/ 0 h 3271838"/>
              <a:gd name="txR" fmla="*/ 6072187 w 6072187"/>
              <a:gd name="txB" fmla="*/ 3271838 h 3271838"/>
            </a:gdLst>
            <a:ahLst/>
            <a:cxnLst>
              <a:cxn ang="0">
                <a:pos x="200025" y="700088"/>
              </a:cxn>
              <a:cxn ang="0">
                <a:pos x="3000375" y="2286000"/>
              </a:cxn>
              <a:cxn ang="0">
                <a:pos x="4914900" y="0"/>
              </a:cxn>
              <a:cxn ang="0">
                <a:pos x="6072187" y="3171825"/>
              </a:cxn>
              <a:cxn ang="0">
                <a:pos x="3000375" y="2343150"/>
              </a:cxn>
              <a:cxn ang="0">
                <a:pos x="0" y="3271838"/>
              </a:cxn>
              <a:cxn ang="0">
                <a:pos x="200025" y="700088"/>
              </a:cxn>
            </a:cxnLst>
            <a:rect l="txL" t="txT" r="txR" b="txB"/>
            <a:pathLst>
              <a:path w="6072187" h="3271838">
                <a:moveTo>
                  <a:pt x="200025" y="700088"/>
                </a:moveTo>
                <a:lnTo>
                  <a:pt x="3000375" y="2286000"/>
                </a:lnTo>
                <a:lnTo>
                  <a:pt x="4914900" y="0"/>
                </a:lnTo>
                <a:lnTo>
                  <a:pt x="6072187" y="3171825"/>
                </a:lnTo>
                <a:lnTo>
                  <a:pt x="3000375" y="2343150"/>
                </a:lnTo>
                <a:lnTo>
                  <a:pt x="0" y="3271838"/>
                </a:lnTo>
                <a:lnTo>
                  <a:pt x="200025" y="700088"/>
                </a:lnTo>
                <a:close/>
              </a:path>
            </a:pathLst>
          </a:custGeom>
          <a:noFill/>
          <a:ln w="12700" cap="flat" cmpd="sng">
            <a:solidFill>
              <a:schemeClr val="tx1">
                <a:lumMod val="75000"/>
                <a:lumOff val="25000"/>
                <a:alpha val="80000"/>
              </a:schemeClr>
            </a:solidFill>
            <a:prstDash val="solid"/>
            <a:bevel/>
            <a:headEnd type="none" w="med" len="med"/>
            <a:tailEnd type="none" w="med" len="me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cs typeface="+mn-ea"/>
              <a:sym typeface="+mn-lt"/>
            </a:endParaRPr>
          </a:p>
        </p:txBody>
      </p:sp>
      <p:sp>
        <p:nvSpPr>
          <p:cNvPr id="12" name="椭圆 11"/>
          <p:cNvSpPr/>
          <p:nvPr/>
        </p:nvSpPr>
        <p:spPr>
          <a:xfrm>
            <a:off x="2228850" y="4256088"/>
            <a:ext cx="1727200" cy="1725612"/>
          </a:xfrm>
          <a:prstGeom prst="ellipse">
            <a:avLst/>
          </a:prstGeom>
          <a:solidFill>
            <a:schemeClr val="accent3"/>
          </a:solidFill>
          <a:ln w="12700">
            <a:noFill/>
          </a:ln>
        </p:spPr>
        <p:txBody>
          <a:bodyPr anchor="ct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15" name="椭圆 14"/>
          <p:cNvSpPr/>
          <p:nvPr/>
        </p:nvSpPr>
        <p:spPr>
          <a:xfrm>
            <a:off x="2366963" y="1697038"/>
            <a:ext cx="1589087" cy="1587500"/>
          </a:xfrm>
          <a:prstGeom prst="ellipse">
            <a:avLst/>
          </a:prstGeom>
          <a:solidFill>
            <a:schemeClr val="accent5"/>
          </a:solidFill>
          <a:ln w="12700">
            <a:noFill/>
          </a:ln>
        </p:spPr>
        <p:txBody>
          <a:bodyPr anchor="ct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16" name="椭圆 15"/>
          <p:cNvSpPr/>
          <p:nvPr/>
        </p:nvSpPr>
        <p:spPr>
          <a:xfrm>
            <a:off x="4732338" y="3013075"/>
            <a:ext cx="2484437" cy="2486025"/>
          </a:xfrm>
          <a:prstGeom prst="ellipse">
            <a:avLst/>
          </a:prstGeom>
          <a:solidFill>
            <a:schemeClr val="accent1"/>
          </a:solidFill>
          <a:ln w="12700">
            <a:noFill/>
          </a:ln>
        </p:spPr>
        <p:txBody>
          <a:bodyPr anchor="ct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17" name="椭圆 16"/>
          <p:cNvSpPr/>
          <p:nvPr/>
        </p:nvSpPr>
        <p:spPr>
          <a:xfrm>
            <a:off x="6864350" y="1262063"/>
            <a:ext cx="1928813" cy="1928812"/>
          </a:xfrm>
          <a:prstGeom prst="ellipse">
            <a:avLst/>
          </a:prstGeom>
          <a:solidFill>
            <a:schemeClr val="accent2"/>
          </a:solidFill>
          <a:ln w="12700">
            <a:noFill/>
          </a:ln>
        </p:spPr>
        <p:txBody>
          <a:bodyPr anchor="ct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18" name="椭圆 17"/>
          <p:cNvSpPr/>
          <p:nvPr/>
        </p:nvSpPr>
        <p:spPr>
          <a:xfrm>
            <a:off x="7994650" y="4116388"/>
            <a:ext cx="1889125" cy="1887537"/>
          </a:xfrm>
          <a:prstGeom prst="ellipse">
            <a:avLst/>
          </a:prstGeom>
          <a:solidFill>
            <a:schemeClr val="accent4"/>
          </a:solidFill>
          <a:ln w="12700">
            <a:noFill/>
          </a:ln>
        </p:spPr>
        <p:txBody>
          <a:bodyPr anchor="ct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19" name="文本框 15"/>
          <p:cNvSpPr/>
          <p:nvPr/>
        </p:nvSpPr>
        <p:spPr>
          <a:xfrm>
            <a:off x="4895850" y="3994150"/>
            <a:ext cx="2339102" cy="4801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indent="0" eaLnBrk="1" hangingPunct="1">
              <a:spcBef>
                <a:spcPct val="0"/>
              </a:spcBef>
              <a:buNone/>
            </a:pPr>
            <a:r>
              <a:rPr lang="zh-CN" altLang="en-US" dirty="0">
                <a:solidFill>
                  <a:schemeClr val="bg1"/>
                </a:solidFill>
                <a:cs typeface="+mn-ea"/>
                <a:sym typeface="+mn-lt"/>
              </a:rPr>
              <a:t>你的文字标题</a:t>
            </a:r>
          </a:p>
        </p:txBody>
      </p:sp>
      <p:sp>
        <p:nvSpPr>
          <p:cNvPr id="20" name="文本框 16"/>
          <p:cNvSpPr/>
          <p:nvPr/>
        </p:nvSpPr>
        <p:spPr>
          <a:xfrm>
            <a:off x="7134642" y="1962150"/>
            <a:ext cx="1415772" cy="424732"/>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eaLnBrk="1" hangingPunct="1">
              <a:spcBef>
                <a:spcPct val="0"/>
              </a:spcBef>
              <a:buNone/>
            </a:pPr>
            <a:r>
              <a:rPr lang="zh-CN" altLang="en-US" sz="2400" dirty="0">
                <a:solidFill>
                  <a:schemeClr val="bg1"/>
                </a:solidFill>
                <a:cs typeface="+mn-ea"/>
                <a:sym typeface="+mn-lt"/>
              </a:rPr>
              <a:t>文字标题</a:t>
            </a:r>
          </a:p>
        </p:txBody>
      </p:sp>
      <p:sp>
        <p:nvSpPr>
          <p:cNvPr id="21" name="文本框 17"/>
          <p:cNvSpPr/>
          <p:nvPr/>
        </p:nvSpPr>
        <p:spPr>
          <a:xfrm>
            <a:off x="2610068" y="2290763"/>
            <a:ext cx="1210588" cy="369332"/>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eaLnBrk="1" hangingPunct="1">
              <a:spcBef>
                <a:spcPct val="0"/>
              </a:spcBef>
              <a:buNone/>
            </a:pPr>
            <a:r>
              <a:rPr lang="zh-CN" altLang="en-US" sz="2000" dirty="0">
                <a:solidFill>
                  <a:schemeClr val="bg1"/>
                </a:solidFill>
                <a:cs typeface="+mn-ea"/>
                <a:sym typeface="+mn-lt"/>
              </a:rPr>
              <a:t>文字标题</a:t>
            </a:r>
          </a:p>
        </p:txBody>
      </p:sp>
      <p:sp>
        <p:nvSpPr>
          <p:cNvPr id="22" name="文本框 18"/>
          <p:cNvSpPr/>
          <p:nvPr/>
        </p:nvSpPr>
        <p:spPr>
          <a:xfrm>
            <a:off x="2487156" y="4960938"/>
            <a:ext cx="1210588" cy="369332"/>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eaLnBrk="1" hangingPunct="1">
              <a:spcBef>
                <a:spcPct val="0"/>
              </a:spcBef>
              <a:buNone/>
            </a:pPr>
            <a:r>
              <a:rPr lang="zh-CN" altLang="en-US" sz="2000" dirty="0">
                <a:solidFill>
                  <a:schemeClr val="bg1"/>
                </a:solidFill>
                <a:cs typeface="+mn-ea"/>
                <a:sym typeface="+mn-lt"/>
              </a:rPr>
              <a:t>文字标题</a:t>
            </a:r>
          </a:p>
        </p:txBody>
      </p:sp>
      <p:sp>
        <p:nvSpPr>
          <p:cNvPr id="23" name="文本框 19"/>
          <p:cNvSpPr/>
          <p:nvPr/>
        </p:nvSpPr>
        <p:spPr>
          <a:xfrm>
            <a:off x="8349457" y="4894263"/>
            <a:ext cx="1210588" cy="369332"/>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eaLnBrk="1" hangingPunct="1">
              <a:spcBef>
                <a:spcPct val="0"/>
              </a:spcBef>
              <a:buNone/>
            </a:pPr>
            <a:r>
              <a:rPr lang="zh-CN" altLang="en-US" sz="2000" dirty="0">
                <a:solidFill>
                  <a:schemeClr val="bg1"/>
                </a:solidFill>
                <a:cs typeface="+mn-ea"/>
                <a:sym typeface="+mn-lt"/>
              </a:rPr>
              <a:t>文字标题</a:t>
            </a:r>
          </a:p>
        </p:txBody>
      </p:sp>
      <p:sp>
        <p:nvSpPr>
          <p:cNvPr id="24" name="椭圆 23"/>
          <p:cNvSpPr/>
          <p:nvPr/>
        </p:nvSpPr>
        <p:spPr>
          <a:xfrm>
            <a:off x="7000875" y="5561013"/>
            <a:ext cx="593725" cy="593725"/>
          </a:xfrm>
          <a:prstGeom prst="ellipse">
            <a:avLst/>
          </a:prstGeom>
          <a:solidFill>
            <a:schemeClr val="accent5">
              <a:alpha val="52000"/>
            </a:schemeClr>
          </a:solidFill>
          <a:ln w="12700">
            <a:noFill/>
          </a:ln>
        </p:spPr>
        <p:txBody>
          <a:bodyPr anchor="ct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25" name="椭圆 24"/>
          <p:cNvSpPr/>
          <p:nvPr/>
        </p:nvSpPr>
        <p:spPr>
          <a:xfrm>
            <a:off x="1041400" y="3598863"/>
            <a:ext cx="792163" cy="792162"/>
          </a:xfrm>
          <a:prstGeom prst="ellipse">
            <a:avLst/>
          </a:prstGeom>
          <a:solidFill>
            <a:schemeClr val="accent5">
              <a:alpha val="52000"/>
            </a:schemeClr>
          </a:solidFill>
          <a:ln w="12700" cap="flat" cmpd="sng">
            <a:solidFill>
              <a:srgbClr val="FDFDFD"/>
            </a:solidFill>
            <a:prstDash val="solid"/>
            <a:bevel/>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26" name="椭圆 25"/>
          <p:cNvSpPr/>
          <p:nvPr/>
        </p:nvSpPr>
        <p:spPr>
          <a:xfrm>
            <a:off x="9423400" y="1911350"/>
            <a:ext cx="792163" cy="792163"/>
          </a:xfrm>
          <a:prstGeom prst="ellipse">
            <a:avLst/>
          </a:prstGeom>
          <a:solidFill>
            <a:schemeClr val="accent5">
              <a:alpha val="52000"/>
            </a:schemeClr>
          </a:solidFill>
          <a:ln w="12700">
            <a:noFill/>
          </a:ln>
        </p:spPr>
        <p:txBody>
          <a:bodyPr anchor="ct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27" name="椭圆 26"/>
          <p:cNvSpPr/>
          <p:nvPr/>
        </p:nvSpPr>
        <p:spPr>
          <a:xfrm>
            <a:off x="10398125" y="4470400"/>
            <a:ext cx="523875" cy="525463"/>
          </a:xfrm>
          <a:prstGeom prst="ellipse">
            <a:avLst/>
          </a:prstGeom>
          <a:solidFill>
            <a:schemeClr val="accent5">
              <a:alpha val="52000"/>
            </a:schemeClr>
          </a:solidFill>
          <a:ln w="12700">
            <a:noFill/>
          </a:ln>
        </p:spPr>
        <p:txBody>
          <a:bodyPr anchor="ct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28" name="椭圆 27"/>
          <p:cNvSpPr/>
          <p:nvPr/>
        </p:nvSpPr>
        <p:spPr>
          <a:xfrm>
            <a:off x="4895850" y="1481138"/>
            <a:ext cx="728663" cy="728662"/>
          </a:xfrm>
          <a:prstGeom prst="ellipse">
            <a:avLst/>
          </a:prstGeom>
          <a:solidFill>
            <a:schemeClr val="accent5">
              <a:alpha val="52000"/>
            </a:schemeClr>
          </a:solidFill>
          <a:ln w="12700" cap="flat" cmpd="sng">
            <a:solidFill>
              <a:srgbClr val="FDFDFD"/>
            </a:solidFill>
            <a:prstDash val="solid"/>
            <a:bevel/>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3">
            <a:extLst>
              <a:ext uri="{28A0092B-C50C-407E-A947-70E740481C1C}">
                <a14:useLocalDpi xmlns:a14="http://schemas.microsoft.com/office/drawing/2010/main"/>
              </a:ext>
            </a:extLst>
          </a:blip>
          <a:srcRect/>
          <a:stretch>
            <a:fillRect/>
          </a:stretch>
        </p:blipFill>
        <p:spPr>
          <a:xfrm rot="16200000">
            <a:off x="9515618" y="-1813545"/>
            <a:ext cx="1148587" cy="4775678"/>
          </a:xfrm>
          <a:prstGeom prst="rect">
            <a:avLst/>
          </a:prstGeom>
        </p:spPr>
      </p:pic>
      <p:sp>
        <p:nvSpPr>
          <p:cNvPr id="9" name="TextBox 105"/>
          <p:cNvSpPr txBox="1">
            <a:spLocks noChangeArrowheads="1"/>
          </p:cNvSpPr>
          <p:nvPr/>
        </p:nvSpPr>
        <p:spPr bwMode="auto">
          <a:xfrm>
            <a:off x="704592" y="376508"/>
            <a:ext cx="346761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dirty="0">
                <a:solidFill>
                  <a:srgbClr val="3863C7"/>
                </a:solidFill>
                <a:latin typeface="+mn-lt"/>
                <a:ea typeface="+mn-ea"/>
                <a:cs typeface="+mn-ea"/>
                <a:sym typeface="+mn-lt"/>
              </a:rPr>
              <a:t>请输入您的标题二</a:t>
            </a:r>
          </a:p>
        </p:txBody>
      </p:sp>
      <p:sp>
        <p:nvSpPr>
          <p:cNvPr id="11" name="文本框 10"/>
          <p:cNvSpPr txBox="1"/>
          <p:nvPr/>
        </p:nvSpPr>
        <p:spPr>
          <a:xfrm>
            <a:off x="0" y="397804"/>
            <a:ext cx="617477" cy="584775"/>
          </a:xfrm>
          <a:prstGeom prst="rect">
            <a:avLst/>
          </a:prstGeom>
          <a:solidFill>
            <a:srgbClr val="3863C7"/>
          </a:solidFill>
          <a:ln>
            <a:noFill/>
          </a:ln>
        </p:spPr>
        <p:txBody>
          <a:bodyPr wrap="none" rtlCol="0">
            <a:spAutoFit/>
          </a:bodyPr>
          <a:lstStyle/>
          <a:p>
            <a:r>
              <a:rPr lang="en-US" altLang="zh-CN" sz="3200" dirty="0">
                <a:solidFill>
                  <a:schemeClr val="bg1"/>
                </a:solidFill>
                <a:cs typeface="+mn-ea"/>
                <a:sym typeface="+mn-lt"/>
              </a:rPr>
              <a:t>02</a:t>
            </a:r>
            <a:endParaRPr lang="zh-CN" altLang="en-US" sz="3200" dirty="0">
              <a:solidFill>
                <a:schemeClr val="bg1"/>
              </a:solidFill>
              <a:cs typeface="+mn-ea"/>
              <a:sym typeface="+mn-lt"/>
            </a:endParaRPr>
          </a:p>
        </p:txBody>
      </p:sp>
      <p:grpSp>
        <p:nvGrpSpPr>
          <p:cNvPr id="6" name="组合 5"/>
          <p:cNvGrpSpPr/>
          <p:nvPr/>
        </p:nvGrpSpPr>
        <p:grpSpPr>
          <a:xfrm>
            <a:off x="0" y="4838700"/>
            <a:ext cx="12192000" cy="2019300"/>
            <a:chOff x="0" y="4838700"/>
            <a:chExt cx="12192000" cy="2019300"/>
          </a:xfrm>
        </p:grpSpPr>
        <p:pic>
          <p:nvPicPr>
            <p:cNvPr id="13" name="图片 12"/>
            <p:cNvPicPr>
              <a:picLocks noChangeAspect="1"/>
            </p:cNvPicPr>
            <p:nvPr/>
          </p:nvPicPr>
          <p:blipFill rotWithShape="1">
            <a:blip r:embed="rId4">
              <a:extLst>
                <a:ext uri="{28A0092B-C50C-407E-A947-70E740481C1C}">
                  <a14:useLocalDpi xmlns:a14="http://schemas.microsoft.com/office/drawing/2010/main"/>
                </a:ext>
              </a:extLst>
            </a:blip>
            <a:srcRect/>
            <a:stretch>
              <a:fillRect/>
            </a:stretch>
          </p:blipFill>
          <p:spPr>
            <a:xfrm>
              <a:off x="0" y="5581650"/>
              <a:ext cx="7212390" cy="1276350"/>
            </a:xfrm>
            <a:prstGeom prst="rect">
              <a:avLst/>
            </a:prstGeom>
          </p:spPr>
        </p:pic>
        <p:pic>
          <p:nvPicPr>
            <p:cNvPr id="14" name="图片 13"/>
            <p:cNvPicPr>
              <a:picLocks noChangeAspect="1"/>
            </p:cNvPicPr>
            <p:nvPr/>
          </p:nvPicPr>
          <p:blipFill rotWithShape="1">
            <a:blip r:embed="rId5">
              <a:extLst>
                <a:ext uri="{28A0092B-C50C-407E-A947-70E740481C1C}">
                  <a14:useLocalDpi xmlns:a14="http://schemas.microsoft.com/office/drawing/2010/main"/>
                </a:ext>
              </a:extLst>
            </a:blip>
            <a:srcRect/>
            <a:stretch>
              <a:fillRect/>
            </a:stretch>
          </p:blipFill>
          <p:spPr>
            <a:xfrm flipH="1">
              <a:off x="6438295" y="5581650"/>
              <a:ext cx="5753705" cy="1276350"/>
            </a:xfrm>
            <a:prstGeom prst="rect">
              <a:avLst/>
            </a:prstGeom>
          </p:spPr>
        </p:pic>
        <p:sp>
          <p:nvSpPr>
            <p:cNvPr id="2" name="矩形 1"/>
            <p:cNvSpPr/>
            <p:nvPr/>
          </p:nvSpPr>
          <p:spPr>
            <a:xfrm>
              <a:off x="0" y="4838700"/>
              <a:ext cx="12192000" cy="2019300"/>
            </a:xfrm>
            <a:prstGeom prst="rect">
              <a:avLst/>
            </a:prstGeom>
            <a:gradFill>
              <a:gsLst>
                <a:gs pos="44000">
                  <a:schemeClr val="bg1"/>
                </a:gs>
                <a:gs pos="84000">
                  <a:srgbClr val="FFFFFF">
                    <a:alpha val="46000"/>
                  </a:srgbClr>
                </a:gs>
                <a:gs pos="10000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 name="六边形 9"/>
          <p:cNvSpPr/>
          <p:nvPr/>
        </p:nvSpPr>
        <p:spPr>
          <a:xfrm>
            <a:off x="2402572" y="2327415"/>
            <a:ext cx="2048068" cy="1765300"/>
          </a:xfrm>
          <a:prstGeom prst="hexagon">
            <a:avLst>
              <a:gd name="adj" fmla="val 24999"/>
              <a:gd name="vf" fmla="val 115470"/>
            </a:avLst>
          </a:prstGeom>
          <a:solidFill>
            <a:schemeClr val="accent1"/>
          </a:solidFill>
          <a:ln w="12700">
            <a:noFill/>
            <a:miter/>
          </a:ln>
        </p:spPr>
        <p:txBody>
          <a:bodyPr anchor="ct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12" name="六边形 11"/>
          <p:cNvSpPr/>
          <p:nvPr/>
        </p:nvSpPr>
        <p:spPr>
          <a:xfrm>
            <a:off x="4076262" y="3210065"/>
            <a:ext cx="2048068" cy="1765300"/>
          </a:xfrm>
          <a:prstGeom prst="hexagon">
            <a:avLst>
              <a:gd name="adj" fmla="val 24999"/>
              <a:gd name="vf" fmla="val 115470"/>
            </a:avLst>
          </a:prstGeom>
          <a:solidFill>
            <a:schemeClr val="accent2"/>
          </a:solidFill>
          <a:ln w="12700">
            <a:noFill/>
            <a:miter/>
          </a:ln>
        </p:spPr>
        <p:txBody>
          <a:bodyPr anchor="ct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15" name="六边形 14"/>
          <p:cNvSpPr/>
          <p:nvPr/>
        </p:nvSpPr>
        <p:spPr>
          <a:xfrm>
            <a:off x="5749952" y="2327415"/>
            <a:ext cx="2048068" cy="1765300"/>
          </a:xfrm>
          <a:prstGeom prst="hexagon">
            <a:avLst>
              <a:gd name="adj" fmla="val 24999"/>
              <a:gd name="vf" fmla="val 115470"/>
            </a:avLst>
          </a:prstGeom>
          <a:solidFill>
            <a:schemeClr val="accent3"/>
          </a:solidFill>
          <a:ln w="12700">
            <a:noFill/>
            <a:miter/>
          </a:ln>
        </p:spPr>
        <p:txBody>
          <a:bodyPr anchor="ct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16" name="六边形 15"/>
          <p:cNvSpPr/>
          <p:nvPr/>
        </p:nvSpPr>
        <p:spPr>
          <a:xfrm>
            <a:off x="7423642" y="3210065"/>
            <a:ext cx="2048068" cy="1765300"/>
          </a:xfrm>
          <a:prstGeom prst="hexagon">
            <a:avLst>
              <a:gd name="adj" fmla="val 24999"/>
              <a:gd name="vf" fmla="val 115470"/>
            </a:avLst>
          </a:prstGeom>
          <a:solidFill>
            <a:schemeClr val="accent4"/>
          </a:solidFill>
          <a:ln w="12700">
            <a:noFill/>
            <a:miter/>
          </a:ln>
        </p:spPr>
        <p:txBody>
          <a:bodyPr anchor="ct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17" name="六边形 16"/>
          <p:cNvSpPr/>
          <p:nvPr/>
        </p:nvSpPr>
        <p:spPr>
          <a:xfrm>
            <a:off x="729347" y="3210065"/>
            <a:ext cx="2047875" cy="1765300"/>
          </a:xfrm>
          <a:prstGeom prst="hexagon">
            <a:avLst>
              <a:gd name="adj" fmla="val 24994"/>
              <a:gd name="vf" fmla="val 115470"/>
            </a:avLst>
          </a:prstGeom>
          <a:noFill/>
          <a:ln w="12700" cap="flat" cmpd="sng">
            <a:solidFill>
              <a:schemeClr val="accent1"/>
            </a:solidFill>
            <a:prstDash val="solid"/>
            <a:bevel/>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18" name="六边形 17"/>
          <p:cNvSpPr/>
          <p:nvPr/>
        </p:nvSpPr>
        <p:spPr>
          <a:xfrm>
            <a:off x="9097059" y="2352815"/>
            <a:ext cx="2047875" cy="1765300"/>
          </a:xfrm>
          <a:prstGeom prst="hexagon">
            <a:avLst>
              <a:gd name="adj" fmla="val 24994"/>
              <a:gd name="vf" fmla="val 115470"/>
            </a:avLst>
          </a:prstGeom>
          <a:noFill/>
          <a:ln w="12700" cap="flat" cmpd="sng">
            <a:solidFill>
              <a:schemeClr val="accent4"/>
            </a:solidFill>
            <a:prstDash val="solid"/>
            <a:bevel/>
            <a:headEnd type="none" w="med" len="med"/>
            <a:tailEnd type="none" w="med" len="med"/>
          </a:ln>
        </p:spPr>
        <p:txBody>
          <a:bodyPr anchor="ct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algn="ctr" eaLnBrk="1" hangingPunct="1">
              <a:spcBef>
                <a:spcPct val="0"/>
              </a:spcBef>
              <a:buNone/>
            </a:pPr>
            <a:endParaRPr lang="zh-CN" altLang="zh-CN" sz="1800" dirty="0">
              <a:solidFill>
                <a:srgbClr val="FFFFFF"/>
              </a:solidFill>
              <a:cs typeface="+mn-ea"/>
              <a:sym typeface="+mn-lt"/>
            </a:endParaRPr>
          </a:p>
        </p:txBody>
      </p:sp>
      <p:sp>
        <p:nvSpPr>
          <p:cNvPr id="19" name="文本框 103"/>
          <p:cNvSpPr/>
          <p:nvPr/>
        </p:nvSpPr>
        <p:spPr>
          <a:xfrm>
            <a:off x="2923905" y="2938603"/>
            <a:ext cx="1005403" cy="5355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eaLnBrk="1" hangingPunct="1">
              <a:spcBef>
                <a:spcPct val="0"/>
              </a:spcBef>
              <a:buNone/>
            </a:pPr>
            <a:r>
              <a:rPr lang="zh-CN" altLang="en-US" sz="3200" b="1" dirty="0">
                <a:solidFill>
                  <a:srgbClr val="FFF6E7"/>
                </a:solidFill>
                <a:cs typeface="+mn-ea"/>
                <a:sym typeface="+mn-lt"/>
              </a:rPr>
              <a:t>标题</a:t>
            </a:r>
          </a:p>
        </p:txBody>
      </p:sp>
      <p:sp>
        <p:nvSpPr>
          <p:cNvPr id="20" name="Freeform 2345"/>
          <p:cNvSpPr>
            <a:spLocks noEditPoints="1"/>
          </p:cNvSpPr>
          <p:nvPr/>
        </p:nvSpPr>
        <p:spPr>
          <a:xfrm>
            <a:off x="1467534" y="3633928"/>
            <a:ext cx="585788" cy="1084262"/>
          </a:xfrm>
          <a:custGeom>
            <a:avLst/>
            <a:gdLst>
              <a:gd name="txL" fmla="*/ 0 w 86"/>
              <a:gd name="txT" fmla="*/ 0 h 164"/>
              <a:gd name="txR" fmla="*/ 86 w 86"/>
              <a:gd name="txB" fmla="*/ 164 h 164"/>
            </a:gdLst>
            <a:ahLst/>
            <a:cxnLst>
              <a:cxn ang="0">
                <a:pos x="1995044075" y="0"/>
              </a:cxn>
              <a:cxn ang="0">
                <a:pos x="1345493733" y="480810695"/>
              </a:cxn>
              <a:cxn ang="0">
                <a:pos x="556757437" y="568232624"/>
              </a:cxn>
              <a:cxn ang="0">
                <a:pos x="463964530" y="1311302496"/>
              </a:cxn>
              <a:cxn ang="0">
                <a:pos x="0" y="1923242779"/>
              </a:cxn>
              <a:cxn ang="0">
                <a:pos x="463964530" y="2147483646"/>
              </a:cxn>
              <a:cxn ang="0">
                <a:pos x="556757437" y="2147483646"/>
              </a:cxn>
              <a:cxn ang="0">
                <a:pos x="1345493733" y="2147483646"/>
              </a:cxn>
              <a:cxn ang="0">
                <a:pos x="1995044075" y="2147483646"/>
              </a:cxn>
              <a:cxn ang="0">
                <a:pos x="2147483646" y="2147483646"/>
              </a:cxn>
              <a:cxn ang="0">
                <a:pos x="2147483646" y="2147483646"/>
              </a:cxn>
              <a:cxn ang="0">
                <a:pos x="2147483646" y="2147483646"/>
              </a:cxn>
              <a:cxn ang="0">
                <a:pos x="2147483646" y="1923242779"/>
              </a:cxn>
              <a:cxn ang="0">
                <a:pos x="2147483646" y="1311302496"/>
              </a:cxn>
              <a:cxn ang="0">
                <a:pos x="2147483646" y="568232624"/>
              </a:cxn>
              <a:cxn ang="0">
                <a:pos x="2147483646" y="480810695"/>
              </a:cxn>
              <a:cxn ang="0">
                <a:pos x="1995044075" y="0"/>
              </a:cxn>
              <a:cxn ang="0">
                <a:pos x="1995044075" y="1049036708"/>
              </a:cxn>
              <a:cxn ang="0">
                <a:pos x="2147483646" y="1923242779"/>
              </a:cxn>
              <a:cxn ang="0">
                <a:pos x="1995044075" y="2147483646"/>
              </a:cxn>
              <a:cxn ang="0">
                <a:pos x="1113514873" y="1923242779"/>
              </a:cxn>
              <a:cxn ang="0">
                <a:pos x="1995044075" y="1049036708"/>
              </a:cxn>
              <a:cxn ang="0">
                <a:pos x="1345493733" y="2147483646"/>
              </a:cxn>
              <a:cxn ang="0">
                <a:pos x="881529202" y="2147483646"/>
              </a:cxn>
              <a:cxn ang="0">
                <a:pos x="881529202" y="2147483646"/>
              </a:cxn>
              <a:cxn ang="0">
                <a:pos x="2147483646" y="2147483646"/>
              </a:cxn>
              <a:cxn ang="0">
                <a:pos x="2147483646" y="2147483646"/>
              </a:cxn>
              <a:cxn ang="0">
                <a:pos x="2147483646" y="2147483646"/>
              </a:cxn>
              <a:cxn ang="0">
                <a:pos x="1995044075" y="2147483646"/>
              </a:cxn>
              <a:cxn ang="0">
                <a:pos x="1345493733" y="2147483646"/>
              </a:cxn>
            </a:cxnLst>
            <a:rect l="txL" t="txT" r="txR" b="txB"/>
            <a:pathLst>
              <a:path w="86" h="164">
                <a:moveTo>
                  <a:pt x="43" y="0"/>
                </a:moveTo>
                <a:cubicBezTo>
                  <a:pt x="37" y="0"/>
                  <a:pt x="31" y="5"/>
                  <a:pt x="29" y="11"/>
                </a:cubicBezTo>
                <a:cubicBezTo>
                  <a:pt x="24" y="8"/>
                  <a:pt x="17" y="8"/>
                  <a:pt x="12" y="13"/>
                </a:cubicBezTo>
                <a:cubicBezTo>
                  <a:pt x="8" y="18"/>
                  <a:pt x="7" y="25"/>
                  <a:pt x="10" y="30"/>
                </a:cubicBezTo>
                <a:cubicBezTo>
                  <a:pt x="4" y="32"/>
                  <a:pt x="0" y="37"/>
                  <a:pt x="0" y="44"/>
                </a:cubicBezTo>
                <a:cubicBezTo>
                  <a:pt x="0" y="50"/>
                  <a:pt x="4" y="55"/>
                  <a:pt x="10" y="57"/>
                </a:cubicBezTo>
                <a:cubicBezTo>
                  <a:pt x="7" y="63"/>
                  <a:pt x="8" y="70"/>
                  <a:pt x="12" y="74"/>
                </a:cubicBezTo>
                <a:cubicBezTo>
                  <a:pt x="17" y="79"/>
                  <a:pt x="24" y="80"/>
                  <a:pt x="29" y="77"/>
                </a:cubicBezTo>
                <a:cubicBezTo>
                  <a:pt x="31" y="82"/>
                  <a:pt x="37" y="87"/>
                  <a:pt x="43" y="87"/>
                </a:cubicBezTo>
                <a:cubicBezTo>
                  <a:pt x="49" y="87"/>
                  <a:pt x="55" y="82"/>
                  <a:pt x="57" y="77"/>
                </a:cubicBezTo>
                <a:cubicBezTo>
                  <a:pt x="62" y="80"/>
                  <a:pt x="69" y="79"/>
                  <a:pt x="74" y="74"/>
                </a:cubicBezTo>
                <a:cubicBezTo>
                  <a:pt x="78" y="70"/>
                  <a:pt x="79" y="63"/>
                  <a:pt x="76" y="57"/>
                </a:cubicBezTo>
                <a:cubicBezTo>
                  <a:pt x="82" y="55"/>
                  <a:pt x="86" y="50"/>
                  <a:pt x="86" y="44"/>
                </a:cubicBezTo>
                <a:cubicBezTo>
                  <a:pt x="86" y="37"/>
                  <a:pt x="82" y="32"/>
                  <a:pt x="76" y="30"/>
                </a:cubicBezTo>
                <a:cubicBezTo>
                  <a:pt x="79" y="25"/>
                  <a:pt x="78" y="18"/>
                  <a:pt x="74" y="13"/>
                </a:cubicBezTo>
                <a:cubicBezTo>
                  <a:pt x="69" y="8"/>
                  <a:pt x="62" y="8"/>
                  <a:pt x="57" y="11"/>
                </a:cubicBezTo>
                <a:cubicBezTo>
                  <a:pt x="55" y="5"/>
                  <a:pt x="49" y="0"/>
                  <a:pt x="43" y="0"/>
                </a:cubicBezTo>
                <a:close/>
                <a:moveTo>
                  <a:pt x="43" y="24"/>
                </a:moveTo>
                <a:cubicBezTo>
                  <a:pt x="54" y="24"/>
                  <a:pt x="62" y="33"/>
                  <a:pt x="62" y="44"/>
                </a:cubicBezTo>
                <a:cubicBezTo>
                  <a:pt x="62" y="54"/>
                  <a:pt x="54" y="63"/>
                  <a:pt x="43" y="63"/>
                </a:cubicBezTo>
                <a:cubicBezTo>
                  <a:pt x="32" y="63"/>
                  <a:pt x="24" y="54"/>
                  <a:pt x="24" y="44"/>
                </a:cubicBezTo>
                <a:cubicBezTo>
                  <a:pt x="24" y="33"/>
                  <a:pt x="32" y="24"/>
                  <a:pt x="43" y="24"/>
                </a:cubicBezTo>
                <a:close/>
                <a:moveTo>
                  <a:pt x="29" y="91"/>
                </a:moveTo>
                <a:cubicBezTo>
                  <a:pt x="26" y="93"/>
                  <a:pt x="22" y="93"/>
                  <a:pt x="19" y="92"/>
                </a:cubicBezTo>
                <a:cubicBezTo>
                  <a:pt x="19" y="164"/>
                  <a:pt x="19" y="164"/>
                  <a:pt x="19" y="164"/>
                </a:cubicBezTo>
                <a:cubicBezTo>
                  <a:pt x="45" y="136"/>
                  <a:pt x="42" y="138"/>
                  <a:pt x="67" y="164"/>
                </a:cubicBezTo>
                <a:cubicBezTo>
                  <a:pt x="67" y="92"/>
                  <a:pt x="67" y="92"/>
                  <a:pt x="67" y="92"/>
                </a:cubicBezTo>
                <a:cubicBezTo>
                  <a:pt x="64" y="93"/>
                  <a:pt x="60" y="93"/>
                  <a:pt x="57" y="91"/>
                </a:cubicBezTo>
                <a:cubicBezTo>
                  <a:pt x="55" y="97"/>
                  <a:pt x="49" y="101"/>
                  <a:pt x="43" y="101"/>
                </a:cubicBezTo>
                <a:cubicBezTo>
                  <a:pt x="37" y="101"/>
                  <a:pt x="31" y="97"/>
                  <a:pt x="29" y="91"/>
                </a:cubicBezTo>
                <a:close/>
              </a:path>
            </a:pathLst>
          </a:custGeom>
          <a:solidFill>
            <a:schemeClr val="accent1"/>
          </a:solidFill>
          <a:ln w="9525">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cs typeface="+mn-ea"/>
              <a:sym typeface="+mn-lt"/>
            </a:endParaRPr>
          </a:p>
        </p:txBody>
      </p:sp>
      <p:sp>
        <p:nvSpPr>
          <p:cNvPr id="21" name="Freeform 2345"/>
          <p:cNvSpPr>
            <a:spLocks noEditPoints="1"/>
          </p:cNvSpPr>
          <p:nvPr/>
        </p:nvSpPr>
        <p:spPr>
          <a:xfrm>
            <a:off x="9811434" y="2738578"/>
            <a:ext cx="585788" cy="1084262"/>
          </a:xfrm>
          <a:custGeom>
            <a:avLst/>
            <a:gdLst>
              <a:gd name="txL" fmla="*/ 0 w 86"/>
              <a:gd name="txT" fmla="*/ 0 h 164"/>
              <a:gd name="txR" fmla="*/ 86 w 86"/>
              <a:gd name="txB" fmla="*/ 164 h 164"/>
            </a:gdLst>
            <a:ahLst/>
            <a:cxnLst>
              <a:cxn ang="0">
                <a:pos x="1995044075" y="0"/>
              </a:cxn>
              <a:cxn ang="0">
                <a:pos x="1345493733" y="480810695"/>
              </a:cxn>
              <a:cxn ang="0">
                <a:pos x="556757437" y="568232624"/>
              </a:cxn>
              <a:cxn ang="0">
                <a:pos x="463964530" y="1311302496"/>
              </a:cxn>
              <a:cxn ang="0">
                <a:pos x="0" y="1923242779"/>
              </a:cxn>
              <a:cxn ang="0">
                <a:pos x="463964530" y="2147483646"/>
              </a:cxn>
              <a:cxn ang="0">
                <a:pos x="556757437" y="2147483646"/>
              </a:cxn>
              <a:cxn ang="0">
                <a:pos x="1345493733" y="2147483646"/>
              </a:cxn>
              <a:cxn ang="0">
                <a:pos x="1995044075" y="2147483646"/>
              </a:cxn>
              <a:cxn ang="0">
                <a:pos x="2147483646" y="2147483646"/>
              </a:cxn>
              <a:cxn ang="0">
                <a:pos x="2147483646" y="2147483646"/>
              </a:cxn>
              <a:cxn ang="0">
                <a:pos x="2147483646" y="2147483646"/>
              </a:cxn>
              <a:cxn ang="0">
                <a:pos x="2147483646" y="1923242779"/>
              </a:cxn>
              <a:cxn ang="0">
                <a:pos x="2147483646" y="1311302496"/>
              </a:cxn>
              <a:cxn ang="0">
                <a:pos x="2147483646" y="568232624"/>
              </a:cxn>
              <a:cxn ang="0">
                <a:pos x="2147483646" y="480810695"/>
              </a:cxn>
              <a:cxn ang="0">
                <a:pos x="1995044075" y="0"/>
              </a:cxn>
              <a:cxn ang="0">
                <a:pos x="1995044075" y="1049036708"/>
              </a:cxn>
              <a:cxn ang="0">
                <a:pos x="2147483646" y="1923242779"/>
              </a:cxn>
              <a:cxn ang="0">
                <a:pos x="1995044075" y="2147483646"/>
              </a:cxn>
              <a:cxn ang="0">
                <a:pos x="1113514873" y="1923242779"/>
              </a:cxn>
              <a:cxn ang="0">
                <a:pos x="1995044075" y="1049036708"/>
              </a:cxn>
              <a:cxn ang="0">
                <a:pos x="1345493733" y="2147483646"/>
              </a:cxn>
              <a:cxn ang="0">
                <a:pos x="881529202" y="2147483646"/>
              </a:cxn>
              <a:cxn ang="0">
                <a:pos x="881529202" y="2147483646"/>
              </a:cxn>
              <a:cxn ang="0">
                <a:pos x="2147483646" y="2147483646"/>
              </a:cxn>
              <a:cxn ang="0">
                <a:pos x="2147483646" y="2147483646"/>
              </a:cxn>
              <a:cxn ang="0">
                <a:pos x="2147483646" y="2147483646"/>
              </a:cxn>
              <a:cxn ang="0">
                <a:pos x="1995044075" y="2147483646"/>
              </a:cxn>
              <a:cxn ang="0">
                <a:pos x="1345493733" y="2147483646"/>
              </a:cxn>
            </a:cxnLst>
            <a:rect l="txL" t="txT" r="txR" b="txB"/>
            <a:pathLst>
              <a:path w="86" h="164">
                <a:moveTo>
                  <a:pt x="43" y="0"/>
                </a:moveTo>
                <a:cubicBezTo>
                  <a:pt x="37" y="0"/>
                  <a:pt x="31" y="5"/>
                  <a:pt x="29" y="11"/>
                </a:cubicBezTo>
                <a:cubicBezTo>
                  <a:pt x="24" y="8"/>
                  <a:pt x="17" y="8"/>
                  <a:pt x="12" y="13"/>
                </a:cubicBezTo>
                <a:cubicBezTo>
                  <a:pt x="8" y="18"/>
                  <a:pt x="7" y="25"/>
                  <a:pt x="10" y="30"/>
                </a:cubicBezTo>
                <a:cubicBezTo>
                  <a:pt x="4" y="32"/>
                  <a:pt x="0" y="37"/>
                  <a:pt x="0" y="44"/>
                </a:cubicBezTo>
                <a:cubicBezTo>
                  <a:pt x="0" y="50"/>
                  <a:pt x="4" y="55"/>
                  <a:pt x="10" y="57"/>
                </a:cubicBezTo>
                <a:cubicBezTo>
                  <a:pt x="7" y="63"/>
                  <a:pt x="8" y="70"/>
                  <a:pt x="12" y="74"/>
                </a:cubicBezTo>
                <a:cubicBezTo>
                  <a:pt x="17" y="79"/>
                  <a:pt x="24" y="80"/>
                  <a:pt x="29" y="77"/>
                </a:cubicBezTo>
                <a:cubicBezTo>
                  <a:pt x="31" y="82"/>
                  <a:pt x="37" y="87"/>
                  <a:pt x="43" y="87"/>
                </a:cubicBezTo>
                <a:cubicBezTo>
                  <a:pt x="49" y="87"/>
                  <a:pt x="55" y="82"/>
                  <a:pt x="57" y="77"/>
                </a:cubicBezTo>
                <a:cubicBezTo>
                  <a:pt x="62" y="80"/>
                  <a:pt x="69" y="79"/>
                  <a:pt x="74" y="74"/>
                </a:cubicBezTo>
                <a:cubicBezTo>
                  <a:pt x="78" y="70"/>
                  <a:pt x="79" y="63"/>
                  <a:pt x="76" y="57"/>
                </a:cubicBezTo>
                <a:cubicBezTo>
                  <a:pt x="82" y="55"/>
                  <a:pt x="86" y="50"/>
                  <a:pt x="86" y="44"/>
                </a:cubicBezTo>
                <a:cubicBezTo>
                  <a:pt x="86" y="37"/>
                  <a:pt x="82" y="32"/>
                  <a:pt x="76" y="30"/>
                </a:cubicBezTo>
                <a:cubicBezTo>
                  <a:pt x="79" y="25"/>
                  <a:pt x="78" y="18"/>
                  <a:pt x="74" y="13"/>
                </a:cubicBezTo>
                <a:cubicBezTo>
                  <a:pt x="69" y="8"/>
                  <a:pt x="62" y="8"/>
                  <a:pt x="57" y="11"/>
                </a:cubicBezTo>
                <a:cubicBezTo>
                  <a:pt x="55" y="5"/>
                  <a:pt x="49" y="0"/>
                  <a:pt x="43" y="0"/>
                </a:cubicBezTo>
                <a:close/>
                <a:moveTo>
                  <a:pt x="43" y="24"/>
                </a:moveTo>
                <a:cubicBezTo>
                  <a:pt x="54" y="24"/>
                  <a:pt x="62" y="33"/>
                  <a:pt x="62" y="44"/>
                </a:cubicBezTo>
                <a:cubicBezTo>
                  <a:pt x="62" y="54"/>
                  <a:pt x="54" y="63"/>
                  <a:pt x="43" y="63"/>
                </a:cubicBezTo>
                <a:cubicBezTo>
                  <a:pt x="32" y="63"/>
                  <a:pt x="24" y="54"/>
                  <a:pt x="24" y="44"/>
                </a:cubicBezTo>
                <a:cubicBezTo>
                  <a:pt x="24" y="33"/>
                  <a:pt x="32" y="24"/>
                  <a:pt x="43" y="24"/>
                </a:cubicBezTo>
                <a:close/>
                <a:moveTo>
                  <a:pt x="29" y="91"/>
                </a:moveTo>
                <a:cubicBezTo>
                  <a:pt x="26" y="93"/>
                  <a:pt x="22" y="93"/>
                  <a:pt x="19" y="92"/>
                </a:cubicBezTo>
                <a:cubicBezTo>
                  <a:pt x="19" y="164"/>
                  <a:pt x="19" y="164"/>
                  <a:pt x="19" y="164"/>
                </a:cubicBezTo>
                <a:cubicBezTo>
                  <a:pt x="45" y="136"/>
                  <a:pt x="42" y="138"/>
                  <a:pt x="67" y="164"/>
                </a:cubicBezTo>
                <a:cubicBezTo>
                  <a:pt x="67" y="92"/>
                  <a:pt x="67" y="92"/>
                  <a:pt x="67" y="92"/>
                </a:cubicBezTo>
                <a:cubicBezTo>
                  <a:pt x="64" y="93"/>
                  <a:pt x="60" y="93"/>
                  <a:pt x="57" y="91"/>
                </a:cubicBezTo>
                <a:cubicBezTo>
                  <a:pt x="55" y="97"/>
                  <a:pt x="49" y="101"/>
                  <a:pt x="43" y="101"/>
                </a:cubicBezTo>
                <a:cubicBezTo>
                  <a:pt x="37" y="101"/>
                  <a:pt x="31" y="97"/>
                  <a:pt x="29" y="91"/>
                </a:cubicBezTo>
                <a:close/>
              </a:path>
            </a:pathLst>
          </a:custGeom>
          <a:solidFill>
            <a:schemeClr val="accent4"/>
          </a:solidFill>
          <a:ln w="9525">
            <a:noFill/>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cs typeface="+mn-ea"/>
              <a:sym typeface="+mn-lt"/>
            </a:endParaRPr>
          </a:p>
        </p:txBody>
      </p:sp>
      <p:sp>
        <p:nvSpPr>
          <p:cNvPr id="22" name="TextBox 19"/>
          <p:cNvSpPr txBox="1"/>
          <p:nvPr/>
        </p:nvSpPr>
        <p:spPr>
          <a:xfrm>
            <a:off x="1862821" y="1388938"/>
            <a:ext cx="3464719" cy="830997"/>
          </a:xfrm>
          <a:prstGeom prst="rect">
            <a:avLst/>
          </a:prstGeom>
          <a:noFill/>
        </p:spPr>
        <p:txBody>
          <a:bodyPr wrap="square" rtlCol="0">
            <a:spAutoFit/>
          </a:bodyPr>
          <a:lstStyle/>
          <a:p>
            <a:pPr>
              <a:lnSpc>
                <a:spcPct val="150000"/>
              </a:lnSpc>
            </a:pPr>
            <a:r>
              <a:rPr lang="zh-CN" altLang="en-US" sz="1600" dirty="0">
                <a:solidFill>
                  <a:schemeClr val="tx1">
                    <a:lumMod val="65000"/>
                    <a:lumOff val="35000"/>
                  </a:schemeClr>
                </a:solidFill>
                <a:cs typeface="+mn-ea"/>
                <a:sym typeface="+mn-lt"/>
              </a:rPr>
              <a:t>这里填写文字内容这里填写文字内容这里填写文字内容这里填写文字内容</a:t>
            </a:r>
          </a:p>
        </p:txBody>
      </p:sp>
      <p:sp>
        <p:nvSpPr>
          <p:cNvPr id="23" name="TextBox 20"/>
          <p:cNvSpPr txBox="1"/>
          <p:nvPr/>
        </p:nvSpPr>
        <p:spPr>
          <a:xfrm>
            <a:off x="1878751" y="982579"/>
            <a:ext cx="3092696"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24" name="TextBox 19"/>
          <p:cNvSpPr txBox="1"/>
          <p:nvPr/>
        </p:nvSpPr>
        <p:spPr>
          <a:xfrm>
            <a:off x="2726531" y="5489204"/>
            <a:ext cx="3464719" cy="830997"/>
          </a:xfrm>
          <a:prstGeom prst="rect">
            <a:avLst/>
          </a:prstGeom>
          <a:noFill/>
        </p:spPr>
        <p:txBody>
          <a:bodyPr wrap="square" rtlCol="0">
            <a:spAutoFit/>
          </a:bodyPr>
          <a:lstStyle/>
          <a:p>
            <a:pPr>
              <a:lnSpc>
                <a:spcPct val="150000"/>
              </a:lnSpc>
            </a:pPr>
            <a:r>
              <a:rPr lang="zh-CN" altLang="en-US" sz="1600" dirty="0">
                <a:solidFill>
                  <a:schemeClr val="tx1">
                    <a:lumMod val="65000"/>
                    <a:lumOff val="35000"/>
                  </a:schemeClr>
                </a:solidFill>
                <a:cs typeface="+mn-ea"/>
                <a:sym typeface="+mn-lt"/>
              </a:rPr>
              <a:t>这里填写文字内容这里填写文字内容这里填写文字内容这里填写文字内容</a:t>
            </a:r>
          </a:p>
        </p:txBody>
      </p:sp>
      <p:sp>
        <p:nvSpPr>
          <p:cNvPr id="25" name="TextBox 20"/>
          <p:cNvSpPr txBox="1"/>
          <p:nvPr/>
        </p:nvSpPr>
        <p:spPr>
          <a:xfrm>
            <a:off x="2742461" y="5082845"/>
            <a:ext cx="3092696"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26" name="TextBox 19"/>
          <p:cNvSpPr txBox="1"/>
          <p:nvPr/>
        </p:nvSpPr>
        <p:spPr>
          <a:xfrm>
            <a:off x="7288596" y="5489204"/>
            <a:ext cx="3464719" cy="830997"/>
          </a:xfrm>
          <a:prstGeom prst="rect">
            <a:avLst/>
          </a:prstGeom>
          <a:noFill/>
        </p:spPr>
        <p:txBody>
          <a:bodyPr wrap="square" rtlCol="0">
            <a:spAutoFit/>
          </a:bodyPr>
          <a:lstStyle/>
          <a:p>
            <a:pPr>
              <a:lnSpc>
                <a:spcPct val="150000"/>
              </a:lnSpc>
            </a:pPr>
            <a:r>
              <a:rPr lang="zh-CN" altLang="en-US" sz="1600" dirty="0">
                <a:solidFill>
                  <a:schemeClr val="tx1">
                    <a:lumMod val="65000"/>
                    <a:lumOff val="35000"/>
                  </a:schemeClr>
                </a:solidFill>
                <a:cs typeface="+mn-ea"/>
                <a:sym typeface="+mn-lt"/>
              </a:rPr>
              <a:t>这里填写文字内容这里填写文字内容这里填写文字内容这里填写文字内容</a:t>
            </a:r>
          </a:p>
        </p:txBody>
      </p:sp>
      <p:sp>
        <p:nvSpPr>
          <p:cNvPr id="27" name="TextBox 20"/>
          <p:cNvSpPr txBox="1"/>
          <p:nvPr/>
        </p:nvSpPr>
        <p:spPr>
          <a:xfrm>
            <a:off x="7304526" y="5082845"/>
            <a:ext cx="3092696"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28" name="TextBox 19"/>
          <p:cNvSpPr txBox="1"/>
          <p:nvPr/>
        </p:nvSpPr>
        <p:spPr>
          <a:xfrm>
            <a:off x="6346715" y="1388938"/>
            <a:ext cx="3464719" cy="830997"/>
          </a:xfrm>
          <a:prstGeom prst="rect">
            <a:avLst/>
          </a:prstGeom>
          <a:noFill/>
        </p:spPr>
        <p:txBody>
          <a:bodyPr wrap="square" rtlCol="0">
            <a:spAutoFit/>
          </a:bodyPr>
          <a:lstStyle/>
          <a:p>
            <a:pPr>
              <a:lnSpc>
                <a:spcPct val="150000"/>
              </a:lnSpc>
            </a:pPr>
            <a:r>
              <a:rPr lang="zh-CN" altLang="en-US" sz="1600" dirty="0">
                <a:solidFill>
                  <a:schemeClr val="tx1">
                    <a:lumMod val="65000"/>
                    <a:lumOff val="35000"/>
                  </a:schemeClr>
                </a:solidFill>
                <a:cs typeface="+mn-ea"/>
                <a:sym typeface="+mn-lt"/>
              </a:rPr>
              <a:t>这里填写文字内容这里填写文字内容这里填写文字内容这里填写文字内容</a:t>
            </a:r>
          </a:p>
        </p:txBody>
      </p:sp>
      <p:sp>
        <p:nvSpPr>
          <p:cNvPr id="29" name="TextBox 20"/>
          <p:cNvSpPr txBox="1"/>
          <p:nvPr/>
        </p:nvSpPr>
        <p:spPr>
          <a:xfrm>
            <a:off x="6362645" y="982579"/>
            <a:ext cx="3092696" cy="420564"/>
          </a:xfrm>
          <a:prstGeom prst="rect">
            <a:avLst/>
          </a:prstGeom>
          <a:noFill/>
        </p:spPr>
        <p:txBody>
          <a:bodyPr wrap="square" rtlCol="0">
            <a:spAutoFit/>
          </a:bodyPr>
          <a:lstStyle/>
          <a:p>
            <a:r>
              <a:rPr lang="zh-CN" altLang="en-US" sz="2135" b="1" dirty="0">
                <a:solidFill>
                  <a:schemeClr val="tx1">
                    <a:lumMod val="65000"/>
                    <a:lumOff val="35000"/>
                  </a:schemeClr>
                </a:solidFill>
                <a:cs typeface="+mn-ea"/>
                <a:sym typeface="+mn-lt"/>
              </a:rPr>
              <a:t>这里添加标题</a:t>
            </a:r>
          </a:p>
        </p:txBody>
      </p:sp>
      <p:sp>
        <p:nvSpPr>
          <p:cNvPr id="30" name="文本框 103"/>
          <p:cNvSpPr/>
          <p:nvPr/>
        </p:nvSpPr>
        <p:spPr>
          <a:xfrm>
            <a:off x="4597458" y="3908293"/>
            <a:ext cx="1005403" cy="5355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eaLnBrk="1" hangingPunct="1">
              <a:spcBef>
                <a:spcPct val="0"/>
              </a:spcBef>
              <a:buNone/>
            </a:pPr>
            <a:r>
              <a:rPr lang="zh-CN" altLang="en-US" sz="3200" b="1" dirty="0">
                <a:solidFill>
                  <a:srgbClr val="FFF6E7"/>
                </a:solidFill>
                <a:cs typeface="+mn-ea"/>
                <a:sym typeface="+mn-lt"/>
              </a:rPr>
              <a:t>标题</a:t>
            </a:r>
          </a:p>
        </p:txBody>
      </p:sp>
      <p:sp>
        <p:nvSpPr>
          <p:cNvPr id="31" name="文本框 103"/>
          <p:cNvSpPr/>
          <p:nvPr/>
        </p:nvSpPr>
        <p:spPr>
          <a:xfrm>
            <a:off x="6271148" y="2967699"/>
            <a:ext cx="1005403" cy="5355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eaLnBrk="1" hangingPunct="1">
              <a:spcBef>
                <a:spcPct val="0"/>
              </a:spcBef>
              <a:buNone/>
            </a:pPr>
            <a:r>
              <a:rPr lang="zh-CN" altLang="en-US" sz="3200" b="1" dirty="0">
                <a:solidFill>
                  <a:srgbClr val="FFF6E7"/>
                </a:solidFill>
                <a:cs typeface="+mn-ea"/>
                <a:sym typeface="+mn-lt"/>
              </a:rPr>
              <a:t>标题</a:t>
            </a:r>
          </a:p>
        </p:txBody>
      </p:sp>
      <p:sp>
        <p:nvSpPr>
          <p:cNvPr id="32" name="文本框 103"/>
          <p:cNvSpPr/>
          <p:nvPr/>
        </p:nvSpPr>
        <p:spPr>
          <a:xfrm>
            <a:off x="7944974" y="3908293"/>
            <a:ext cx="1005403" cy="535531"/>
          </a:xfrm>
          <a:prstGeom prst="rect">
            <a:avLst/>
          </a:prstGeom>
          <a:noFill/>
          <a:ln w="9525">
            <a:noFill/>
            <a:miter/>
          </a:ln>
        </p:spPr>
        <p:txBody>
          <a:bodyPr wrap="none">
            <a:spAutoFit/>
          </a:bodyPr>
          <a:lstStyle>
            <a:lvl1pPr marL="228600" indent="-228600" algn="l" rtl="0" eaLnBrk="0" fontAlgn="base" hangingPunct="0">
              <a:lnSpc>
                <a:spcPct val="90000"/>
              </a:lnSpc>
              <a:spcBef>
                <a:spcPts val="1000"/>
              </a:spcBef>
              <a:spcAft>
                <a:spcPct val="0"/>
              </a:spcAft>
              <a:buFont typeface="Arial" pitchFamily="34" charset="0"/>
              <a:buChar char="•"/>
              <a:defRPr sz="2800" kern="1200">
                <a:solidFill>
                  <a:schemeClr val="tx1"/>
                </a:solidFill>
                <a:latin typeface="+mn-lt"/>
                <a:ea typeface="+mn-ea"/>
                <a:cs typeface="+mn-cs"/>
                <a:sym typeface="Calibri" pitchFamily="34" charset="0"/>
              </a:defRPr>
            </a:lvl1pPr>
            <a:lvl2pPr marL="685800" indent="-228600" algn="l" rtl="0" eaLnBrk="0" fontAlgn="base" hangingPunct="0">
              <a:lnSpc>
                <a:spcPct val="90000"/>
              </a:lnSpc>
              <a:spcBef>
                <a:spcPts val="500"/>
              </a:spcBef>
              <a:spcAft>
                <a:spcPct val="0"/>
              </a:spcAft>
              <a:buFont typeface="Arial" pitchFamily="34" charset="0"/>
              <a:buChar char="•"/>
              <a:defRPr sz="2400" kern="1200">
                <a:solidFill>
                  <a:schemeClr val="tx1"/>
                </a:solidFill>
                <a:latin typeface="+mn-lt"/>
                <a:ea typeface="+mn-ea"/>
                <a:cs typeface="+mn-cs"/>
                <a:sym typeface="Calibri" pitchFamily="34" charset="0"/>
              </a:defRPr>
            </a:lvl2pPr>
            <a:lvl3pPr marL="1143000" indent="-228600" algn="l" rtl="0" eaLnBrk="0" fontAlgn="base" hangingPunct="0">
              <a:lnSpc>
                <a:spcPct val="90000"/>
              </a:lnSpc>
              <a:spcBef>
                <a:spcPts val="500"/>
              </a:spcBef>
              <a:spcAft>
                <a:spcPct val="0"/>
              </a:spcAft>
              <a:buFont typeface="Arial" pitchFamily="34" charset="0"/>
              <a:buChar char="•"/>
              <a:defRPr sz="2000" kern="1200">
                <a:solidFill>
                  <a:schemeClr val="tx1"/>
                </a:solidFill>
                <a:latin typeface="+mn-lt"/>
                <a:ea typeface="+mn-ea"/>
                <a:cs typeface="+mn-cs"/>
                <a:sym typeface="Calibri" pitchFamily="34" charset="0"/>
              </a:defRPr>
            </a:lvl3pPr>
            <a:lvl4pPr marL="16002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4pPr>
            <a:lvl5pPr marL="2057400" indent="-228600" algn="l" rtl="0" eaLnBrk="0" fontAlgn="base" hangingPunct="0">
              <a:lnSpc>
                <a:spcPct val="90000"/>
              </a:lnSpc>
              <a:spcBef>
                <a:spcPts val="500"/>
              </a:spcBef>
              <a:spcAft>
                <a:spcPct val="0"/>
              </a:spcAft>
              <a:buFont typeface="Arial" pitchFamily="34" charset="0"/>
              <a:buChar char="•"/>
              <a:defRPr kern="1200">
                <a:solidFill>
                  <a:schemeClr val="tx1"/>
                </a:solidFill>
                <a:latin typeface="+mn-lt"/>
                <a:ea typeface="+mn-ea"/>
                <a:cs typeface="+mn-cs"/>
                <a:sym typeface="Calibri" pitchFamily="34" charset="0"/>
              </a:defRPr>
            </a:lvl5pPr>
          </a:lstStyle>
          <a:p>
            <a:pPr marL="0" lvl="0" indent="0" eaLnBrk="1" hangingPunct="1">
              <a:spcBef>
                <a:spcPct val="0"/>
              </a:spcBef>
              <a:buNone/>
            </a:pPr>
            <a:r>
              <a:rPr lang="zh-CN" altLang="en-US" sz="3200" b="1" dirty="0">
                <a:solidFill>
                  <a:srgbClr val="FFF6E7"/>
                </a:solidFill>
                <a:cs typeface="+mn-ea"/>
                <a:sym typeface="+mn-lt"/>
              </a:rPr>
              <a:t>标题</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3863C7"/>
        </a:solid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a:extLst>
              <a:ext uri="{28A0092B-C50C-407E-A947-70E740481C1C}">
                <a14:useLocalDpi xmlns:a14="http://schemas.microsoft.com/office/drawing/2010/main"/>
              </a:ext>
            </a:extLst>
          </a:blip>
          <a:srcRect/>
          <a:stretch>
            <a:fillRect/>
          </a:stretch>
        </p:blipFill>
        <p:spPr>
          <a:xfrm rot="16200000">
            <a:off x="-2572408" y="2813708"/>
            <a:ext cx="6616700" cy="1471884"/>
          </a:xfrm>
          <a:prstGeom prst="rect">
            <a:avLst/>
          </a:prstGeom>
        </p:spPr>
      </p:pic>
      <p:pic>
        <p:nvPicPr>
          <p:cNvPr id="3" name="图片 2"/>
          <p:cNvPicPr>
            <a:picLocks noChangeAspect="1"/>
          </p:cNvPicPr>
          <p:nvPr/>
        </p:nvPicPr>
        <p:blipFill rotWithShape="1">
          <a:blip r:embed="rId3">
            <a:extLst>
              <a:ext uri="{28A0092B-C50C-407E-A947-70E740481C1C}">
                <a14:useLocalDpi xmlns:a14="http://schemas.microsoft.com/office/drawing/2010/main"/>
              </a:ext>
            </a:extLst>
          </a:blip>
          <a:srcRect/>
          <a:stretch>
            <a:fillRect/>
          </a:stretch>
        </p:blipFill>
        <p:spPr>
          <a:xfrm rot="16200000" flipV="1">
            <a:off x="8147708" y="2813708"/>
            <a:ext cx="6616700" cy="1471884"/>
          </a:xfrm>
          <a:prstGeom prst="rect">
            <a:avLst/>
          </a:prstGeom>
        </p:spPr>
      </p:pic>
      <p:sp>
        <p:nvSpPr>
          <p:cNvPr id="4" name="TextBox 105"/>
          <p:cNvSpPr txBox="1">
            <a:spLocks noChangeArrowheads="1"/>
          </p:cNvSpPr>
          <p:nvPr/>
        </p:nvSpPr>
        <p:spPr bwMode="auto">
          <a:xfrm>
            <a:off x="4414434" y="2557467"/>
            <a:ext cx="5059680" cy="874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4800" dirty="0">
                <a:solidFill>
                  <a:schemeClr val="bg1"/>
                </a:solidFill>
                <a:latin typeface="微软雅黑" charset="0"/>
                <a:ea typeface="微软雅黑" charset="0"/>
                <a:cs typeface="+mn-ea"/>
                <a:sym typeface="+mn-lt"/>
              </a:rPr>
              <a:t>请输入您的标题三</a:t>
            </a:r>
          </a:p>
        </p:txBody>
      </p:sp>
      <p:sp>
        <p:nvSpPr>
          <p:cNvPr id="5" name="文本框 4"/>
          <p:cNvSpPr txBox="1"/>
          <p:nvPr/>
        </p:nvSpPr>
        <p:spPr>
          <a:xfrm>
            <a:off x="3068163" y="2690817"/>
            <a:ext cx="1265090" cy="1323439"/>
          </a:xfrm>
          <a:prstGeom prst="rect">
            <a:avLst/>
          </a:prstGeom>
          <a:solidFill>
            <a:schemeClr val="bg1"/>
          </a:solidFill>
          <a:ln>
            <a:noFill/>
          </a:ln>
        </p:spPr>
        <p:txBody>
          <a:bodyPr wrap="none" rtlCol="0">
            <a:spAutoFit/>
          </a:bodyPr>
          <a:lstStyle/>
          <a:p>
            <a:r>
              <a:rPr lang="en-US" altLang="zh-CN" sz="8000" dirty="0">
                <a:solidFill>
                  <a:srgbClr val="3863C7"/>
                </a:solidFill>
                <a:latin typeface="微软雅黑" charset="0"/>
                <a:ea typeface="微软雅黑" charset="0"/>
                <a:cs typeface="+mn-ea"/>
                <a:sym typeface="+mn-lt"/>
              </a:rPr>
              <a:t>03</a:t>
            </a:r>
          </a:p>
        </p:txBody>
      </p:sp>
      <p:sp>
        <p:nvSpPr>
          <p:cNvPr id="6" name="矩形 5"/>
          <p:cNvSpPr/>
          <p:nvPr/>
        </p:nvSpPr>
        <p:spPr>
          <a:xfrm>
            <a:off x="4476330" y="3388464"/>
            <a:ext cx="4187898" cy="705834"/>
          </a:xfrm>
          <a:prstGeom prst="rect">
            <a:avLst/>
          </a:prstGeom>
        </p:spPr>
        <p:txBody>
          <a:bodyPr wrap="square">
            <a:spAutoFit/>
          </a:bodyPr>
          <a:lstStyle/>
          <a:p>
            <a:pPr>
              <a:lnSpc>
                <a:spcPct val="150000"/>
              </a:lnSpc>
            </a:pPr>
            <a:r>
              <a:rPr lang="zh-CN" altLang="en-US" sz="1400" dirty="0">
                <a:solidFill>
                  <a:schemeClr val="bg1"/>
                </a:solidFill>
                <a:latin typeface="微软雅黑" charset="0"/>
                <a:ea typeface="微软雅黑" charset="0"/>
                <a:cs typeface="+mn-ea"/>
                <a:sym typeface="+mn-lt"/>
              </a:rPr>
              <a:t>这里填写文字内容这里填写文字内容这里填写文字内容这里填写文字内容</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3">
            <a:extLst>
              <a:ext uri="{28A0092B-C50C-407E-A947-70E740481C1C}">
                <a14:useLocalDpi xmlns:a14="http://schemas.microsoft.com/office/drawing/2010/main"/>
              </a:ext>
            </a:extLst>
          </a:blip>
          <a:srcRect/>
          <a:stretch>
            <a:fillRect/>
          </a:stretch>
        </p:blipFill>
        <p:spPr>
          <a:xfrm rot="16200000">
            <a:off x="9515618" y="-1813545"/>
            <a:ext cx="1148587" cy="4775678"/>
          </a:xfrm>
          <a:prstGeom prst="rect">
            <a:avLst/>
          </a:prstGeom>
        </p:spPr>
      </p:pic>
      <p:sp>
        <p:nvSpPr>
          <p:cNvPr id="9" name="TextBox 105"/>
          <p:cNvSpPr txBox="1">
            <a:spLocks noChangeArrowheads="1"/>
          </p:cNvSpPr>
          <p:nvPr/>
        </p:nvSpPr>
        <p:spPr bwMode="auto">
          <a:xfrm>
            <a:off x="704592" y="376508"/>
            <a:ext cx="3434080" cy="6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dirty="0">
                <a:solidFill>
                  <a:srgbClr val="3863C7"/>
                </a:solidFill>
                <a:latin typeface="微软雅黑" charset="0"/>
                <a:ea typeface="微软雅黑" charset="0"/>
                <a:cs typeface="+mn-ea"/>
                <a:sym typeface="+mn-lt"/>
              </a:rPr>
              <a:t>请输入您的标题三</a:t>
            </a:r>
          </a:p>
        </p:txBody>
      </p:sp>
      <p:sp>
        <p:nvSpPr>
          <p:cNvPr id="11" name="文本框 10"/>
          <p:cNvSpPr txBox="1"/>
          <p:nvPr/>
        </p:nvSpPr>
        <p:spPr>
          <a:xfrm>
            <a:off x="0" y="397804"/>
            <a:ext cx="617477" cy="584775"/>
          </a:xfrm>
          <a:prstGeom prst="rect">
            <a:avLst/>
          </a:prstGeom>
          <a:solidFill>
            <a:srgbClr val="3863C7"/>
          </a:solidFill>
          <a:ln>
            <a:noFill/>
          </a:ln>
        </p:spPr>
        <p:txBody>
          <a:bodyPr wrap="none" rtlCol="0">
            <a:spAutoFit/>
          </a:bodyPr>
          <a:lstStyle/>
          <a:p>
            <a:r>
              <a:rPr lang="en-US" altLang="zh-CN" sz="3200" dirty="0">
                <a:solidFill>
                  <a:schemeClr val="bg1"/>
                </a:solidFill>
                <a:latin typeface="微软雅黑" charset="0"/>
                <a:ea typeface="微软雅黑" charset="0"/>
                <a:cs typeface="+mn-ea"/>
                <a:sym typeface="+mn-lt"/>
              </a:rPr>
              <a:t>03</a:t>
            </a:r>
          </a:p>
        </p:txBody>
      </p:sp>
      <p:grpSp>
        <p:nvGrpSpPr>
          <p:cNvPr id="6" name="组合 5"/>
          <p:cNvGrpSpPr/>
          <p:nvPr/>
        </p:nvGrpSpPr>
        <p:grpSpPr>
          <a:xfrm>
            <a:off x="0" y="4838700"/>
            <a:ext cx="12192000" cy="2019300"/>
            <a:chOff x="0" y="4838700"/>
            <a:chExt cx="12192000" cy="2019300"/>
          </a:xfrm>
        </p:grpSpPr>
        <p:pic>
          <p:nvPicPr>
            <p:cNvPr id="13" name="图片 12"/>
            <p:cNvPicPr>
              <a:picLocks noChangeAspect="1"/>
            </p:cNvPicPr>
            <p:nvPr/>
          </p:nvPicPr>
          <p:blipFill rotWithShape="1">
            <a:blip r:embed="rId4">
              <a:extLst>
                <a:ext uri="{28A0092B-C50C-407E-A947-70E740481C1C}">
                  <a14:useLocalDpi xmlns:a14="http://schemas.microsoft.com/office/drawing/2010/main"/>
                </a:ext>
              </a:extLst>
            </a:blip>
            <a:srcRect/>
            <a:stretch>
              <a:fillRect/>
            </a:stretch>
          </p:blipFill>
          <p:spPr>
            <a:xfrm>
              <a:off x="0" y="5581650"/>
              <a:ext cx="7212390" cy="1276350"/>
            </a:xfrm>
            <a:prstGeom prst="rect">
              <a:avLst/>
            </a:prstGeom>
          </p:spPr>
        </p:pic>
        <p:pic>
          <p:nvPicPr>
            <p:cNvPr id="14" name="图片 13"/>
            <p:cNvPicPr>
              <a:picLocks noChangeAspect="1"/>
            </p:cNvPicPr>
            <p:nvPr/>
          </p:nvPicPr>
          <p:blipFill rotWithShape="1">
            <a:blip r:embed="rId5">
              <a:extLst>
                <a:ext uri="{28A0092B-C50C-407E-A947-70E740481C1C}">
                  <a14:useLocalDpi xmlns:a14="http://schemas.microsoft.com/office/drawing/2010/main"/>
                </a:ext>
              </a:extLst>
            </a:blip>
            <a:srcRect/>
            <a:stretch>
              <a:fillRect/>
            </a:stretch>
          </p:blipFill>
          <p:spPr>
            <a:xfrm flipH="1">
              <a:off x="6438295" y="5581650"/>
              <a:ext cx="5753705" cy="1276350"/>
            </a:xfrm>
            <a:prstGeom prst="rect">
              <a:avLst/>
            </a:prstGeom>
          </p:spPr>
        </p:pic>
        <p:sp>
          <p:nvSpPr>
            <p:cNvPr id="2" name="矩形 1"/>
            <p:cNvSpPr/>
            <p:nvPr/>
          </p:nvSpPr>
          <p:spPr>
            <a:xfrm>
              <a:off x="0" y="4838700"/>
              <a:ext cx="12192000" cy="2019300"/>
            </a:xfrm>
            <a:prstGeom prst="rect">
              <a:avLst/>
            </a:prstGeom>
            <a:gradFill>
              <a:gsLst>
                <a:gs pos="44000">
                  <a:schemeClr val="bg1"/>
                </a:gs>
                <a:gs pos="84000">
                  <a:srgbClr val="FFFFFF">
                    <a:alpha val="46000"/>
                  </a:srgbClr>
                </a:gs>
                <a:gs pos="10000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charset="0"/>
                <a:ea typeface="微软雅黑" charset="0"/>
              </a:endParaRPr>
            </a:p>
          </p:txBody>
        </p:sp>
      </p:grpSp>
      <p:grpSp>
        <p:nvGrpSpPr>
          <p:cNvPr id="10" name="组合 9"/>
          <p:cNvGrpSpPr/>
          <p:nvPr/>
        </p:nvGrpSpPr>
        <p:grpSpPr>
          <a:xfrm>
            <a:off x="6383908" y="1935239"/>
            <a:ext cx="1475733" cy="974600"/>
            <a:chOff x="-2570508" y="2730500"/>
            <a:chExt cx="762000" cy="503238"/>
          </a:xfrm>
          <a:solidFill>
            <a:schemeClr val="accent2"/>
          </a:solidFill>
        </p:grpSpPr>
        <p:sp>
          <p:nvSpPr>
            <p:cNvPr id="12" name="Freeform 5"/>
            <p:cNvSpPr>
              <a:spLocks noEditPoints="1"/>
            </p:cNvSpPr>
            <p:nvPr/>
          </p:nvSpPr>
          <p:spPr bwMode="auto">
            <a:xfrm>
              <a:off x="-2292696" y="2852738"/>
              <a:ext cx="484188" cy="368300"/>
            </a:xfrm>
            <a:custGeom>
              <a:avLst/>
              <a:gdLst>
                <a:gd name="T0" fmla="*/ 68 w 71"/>
                <a:gd name="T1" fmla="*/ 0 h 54"/>
                <a:gd name="T2" fmla="*/ 4 w 71"/>
                <a:gd name="T3" fmla="*/ 0 h 54"/>
                <a:gd name="T4" fmla="*/ 0 w 71"/>
                <a:gd name="T5" fmla="*/ 4 h 54"/>
                <a:gd name="T6" fmla="*/ 0 w 71"/>
                <a:gd name="T7" fmla="*/ 42 h 54"/>
                <a:gd name="T8" fmla="*/ 4 w 71"/>
                <a:gd name="T9" fmla="*/ 45 h 54"/>
                <a:gd name="T10" fmla="*/ 24 w 71"/>
                <a:gd name="T11" fmla="*/ 45 h 54"/>
                <a:gd name="T12" fmla="*/ 24 w 71"/>
                <a:gd name="T13" fmla="*/ 52 h 54"/>
                <a:gd name="T14" fmla="*/ 17 w 71"/>
                <a:gd name="T15" fmla="*/ 52 h 54"/>
                <a:gd name="T16" fmla="*/ 16 w 71"/>
                <a:gd name="T17" fmla="*/ 53 h 54"/>
                <a:gd name="T18" fmla="*/ 17 w 71"/>
                <a:gd name="T19" fmla="*/ 54 h 54"/>
                <a:gd name="T20" fmla="*/ 55 w 71"/>
                <a:gd name="T21" fmla="*/ 54 h 54"/>
                <a:gd name="T22" fmla="*/ 56 w 71"/>
                <a:gd name="T23" fmla="*/ 53 h 54"/>
                <a:gd name="T24" fmla="*/ 55 w 71"/>
                <a:gd name="T25" fmla="*/ 52 h 54"/>
                <a:gd name="T26" fmla="*/ 48 w 71"/>
                <a:gd name="T27" fmla="*/ 52 h 54"/>
                <a:gd name="T28" fmla="*/ 48 w 71"/>
                <a:gd name="T29" fmla="*/ 45 h 54"/>
                <a:gd name="T30" fmla="*/ 68 w 71"/>
                <a:gd name="T31" fmla="*/ 45 h 54"/>
                <a:gd name="T32" fmla="*/ 71 w 71"/>
                <a:gd name="T33" fmla="*/ 42 h 54"/>
                <a:gd name="T34" fmla="*/ 71 w 71"/>
                <a:gd name="T35" fmla="*/ 4 h 54"/>
                <a:gd name="T36" fmla="*/ 68 w 71"/>
                <a:gd name="T37" fmla="*/ 0 h 54"/>
                <a:gd name="T38" fmla="*/ 59 w 71"/>
                <a:gd name="T39" fmla="*/ 42 h 54"/>
                <a:gd name="T40" fmla="*/ 58 w 71"/>
                <a:gd name="T41" fmla="*/ 41 h 54"/>
                <a:gd name="T42" fmla="*/ 59 w 71"/>
                <a:gd name="T43" fmla="*/ 40 h 54"/>
                <a:gd name="T44" fmla="*/ 60 w 71"/>
                <a:gd name="T45" fmla="*/ 41 h 54"/>
                <a:gd name="T46" fmla="*/ 59 w 71"/>
                <a:gd name="T47" fmla="*/ 42 h 54"/>
                <a:gd name="T48" fmla="*/ 68 w 71"/>
                <a:gd name="T49" fmla="*/ 37 h 54"/>
                <a:gd name="T50" fmla="*/ 4 w 71"/>
                <a:gd name="T51" fmla="*/ 37 h 54"/>
                <a:gd name="T52" fmla="*/ 4 w 71"/>
                <a:gd name="T53" fmla="*/ 4 h 54"/>
                <a:gd name="T54" fmla="*/ 68 w 71"/>
                <a:gd name="T55" fmla="*/ 4 h 54"/>
                <a:gd name="T56" fmla="*/ 68 w 71"/>
                <a:gd name="T57" fmla="*/ 37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1" h="54">
                  <a:moveTo>
                    <a:pt x="68" y="0"/>
                  </a:moveTo>
                  <a:cubicBezTo>
                    <a:pt x="4" y="0"/>
                    <a:pt x="4" y="0"/>
                    <a:pt x="4" y="0"/>
                  </a:cubicBezTo>
                  <a:cubicBezTo>
                    <a:pt x="2" y="0"/>
                    <a:pt x="0" y="2"/>
                    <a:pt x="0" y="4"/>
                  </a:cubicBezTo>
                  <a:cubicBezTo>
                    <a:pt x="0" y="42"/>
                    <a:pt x="0" y="42"/>
                    <a:pt x="0" y="42"/>
                  </a:cubicBezTo>
                  <a:cubicBezTo>
                    <a:pt x="0" y="44"/>
                    <a:pt x="2" y="45"/>
                    <a:pt x="4" y="45"/>
                  </a:cubicBezTo>
                  <a:cubicBezTo>
                    <a:pt x="24" y="45"/>
                    <a:pt x="24" y="45"/>
                    <a:pt x="24" y="45"/>
                  </a:cubicBezTo>
                  <a:cubicBezTo>
                    <a:pt x="24" y="52"/>
                    <a:pt x="24" y="52"/>
                    <a:pt x="24" y="52"/>
                  </a:cubicBezTo>
                  <a:cubicBezTo>
                    <a:pt x="17" y="52"/>
                    <a:pt x="17" y="52"/>
                    <a:pt x="17" y="52"/>
                  </a:cubicBezTo>
                  <a:cubicBezTo>
                    <a:pt x="16" y="52"/>
                    <a:pt x="16" y="53"/>
                    <a:pt x="16" y="53"/>
                  </a:cubicBezTo>
                  <a:cubicBezTo>
                    <a:pt x="16" y="54"/>
                    <a:pt x="16" y="54"/>
                    <a:pt x="17" y="54"/>
                  </a:cubicBezTo>
                  <a:cubicBezTo>
                    <a:pt x="55" y="54"/>
                    <a:pt x="55" y="54"/>
                    <a:pt x="55" y="54"/>
                  </a:cubicBezTo>
                  <a:cubicBezTo>
                    <a:pt x="56" y="54"/>
                    <a:pt x="56" y="54"/>
                    <a:pt x="56" y="53"/>
                  </a:cubicBezTo>
                  <a:cubicBezTo>
                    <a:pt x="56" y="53"/>
                    <a:pt x="56" y="52"/>
                    <a:pt x="55" y="52"/>
                  </a:cubicBezTo>
                  <a:cubicBezTo>
                    <a:pt x="48" y="52"/>
                    <a:pt x="48" y="52"/>
                    <a:pt x="48" y="52"/>
                  </a:cubicBezTo>
                  <a:cubicBezTo>
                    <a:pt x="48" y="45"/>
                    <a:pt x="48" y="45"/>
                    <a:pt x="48" y="45"/>
                  </a:cubicBezTo>
                  <a:cubicBezTo>
                    <a:pt x="68" y="45"/>
                    <a:pt x="68" y="45"/>
                    <a:pt x="68" y="45"/>
                  </a:cubicBezTo>
                  <a:cubicBezTo>
                    <a:pt x="70" y="45"/>
                    <a:pt x="71" y="44"/>
                    <a:pt x="71" y="42"/>
                  </a:cubicBezTo>
                  <a:cubicBezTo>
                    <a:pt x="71" y="4"/>
                    <a:pt x="71" y="4"/>
                    <a:pt x="71" y="4"/>
                  </a:cubicBezTo>
                  <a:cubicBezTo>
                    <a:pt x="71" y="2"/>
                    <a:pt x="70" y="0"/>
                    <a:pt x="68" y="0"/>
                  </a:cubicBezTo>
                  <a:close/>
                  <a:moveTo>
                    <a:pt x="59" y="42"/>
                  </a:moveTo>
                  <a:cubicBezTo>
                    <a:pt x="58" y="42"/>
                    <a:pt x="58" y="41"/>
                    <a:pt x="58" y="41"/>
                  </a:cubicBezTo>
                  <a:cubicBezTo>
                    <a:pt x="58" y="41"/>
                    <a:pt x="58" y="40"/>
                    <a:pt x="59" y="40"/>
                  </a:cubicBezTo>
                  <a:cubicBezTo>
                    <a:pt x="59" y="40"/>
                    <a:pt x="60" y="41"/>
                    <a:pt x="60" y="41"/>
                  </a:cubicBezTo>
                  <a:cubicBezTo>
                    <a:pt x="60" y="41"/>
                    <a:pt x="59" y="42"/>
                    <a:pt x="59" y="42"/>
                  </a:cubicBezTo>
                  <a:close/>
                  <a:moveTo>
                    <a:pt x="68" y="37"/>
                  </a:moveTo>
                  <a:cubicBezTo>
                    <a:pt x="4" y="37"/>
                    <a:pt x="4" y="37"/>
                    <a:pt x="4" y="37"/>
                  </a:cubicBezTo>
                  <a:cubicBezTo>
                    <a:pt x="4" y="4"/>
                    <a:pt x="4" y="4"/>
                    <a:pt x="4" y="4"/>
                  </a:cubicBezTo>
                  <a:cubicBezTo>
                    <a:pt x="68" y="4"/>
                    <a:pt x="68" y="4"/>
                    <a:pt x="68" y="4"/>
                  </a:cubicBezTo>
                  <a:lnTo>
                    <a:pt x="68" y="37"/>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135">
                <a:latin typeface="微软雅黑" charset="0"/>
                <a:ea typeface="微软雅黑" charset="0"/>
                <a:cs typeface="+mn-ea"/>
                <a:sym typeface="+mn-lt"/>
              </a:endParaRPr>
            </a:p>
          </p:txBody>
        </p:sp>
        <p:sp>
          <p:nvSpPr>
            <p:cNvPr id="15" name="Freeform 6"/>
            <p:cNvSpPr>
              <a:spLocks noEditPoints="1"/>
            </p:cNvSpPr>
            <p:nvPr/>
          </p:nvSpPr>
          <p:spPr bwMode="auto">
            <a:xfrm>
              <a:off x="-2570508" y="3090863"/>
              <a:ext cx="238125" cy="142875"/>
            </a:xfrm>
            <a:custGeom>
              <a:avLst/>
              <a:gdLst>
                <a:gd name="T0" fmla="*/ 0 w 35"/>
                <a:gd name="T1" fmla="*/ 15 h 21"/>
                <a:gd name="T2" fmla="*/ 7 w 35"/>
                <a:gd name="T3" fmla="*/ 21 h 21"/>
                <a:gd name="T4" fmla="*/ 29 w 35"/>
                <a:gd name="T5" fmla="*/ 21 h 21"/>
                <a:gd name="T6" fmla="*/ 35 w 35"/>
                <a:gd name="T7" fmla="*/ 15 h 21"/>
                <a:gd name="T8" fmla="*/ 35 w 35"/>
                <a:gd name="T9" fmla="*/ 0 h 21"/>
                <a:gd name="T10" fmla="*/ 0 w 35"/>
                <a:gd name="T11" fmla="*/ 0 h 21"/>
                <a:gd name="T12" fmla="*/ 0 w 35"/>
                <a:gd name="T13" fmla="*/ 15 h 21"/>
                <a:gd name="T14" fmla="*/ 18 w 35"/>
                <a:gd name="T15" fmla="*/ 10 h 21"/>
                <a:gd name="T16" fmla="*/ 21 w 35"/>
                <a:gd name="T17" fmla="*/ 13 h 21"/>
                <a:gd name="T18" fmla="*/ 18 w 35"/>
                <a:gd name="T19" fmla="*/ 15 h 21"/>
                <a:gd name="T20" fmla="*/ 15 w 35"/>
                <a:gd name="T21" fmla="*/ 13 h 21"/>
                <a:gd name="T22" fmla="*/ 18 w 35"/>
                <a:gd name="T23" fmla="*/ 1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5" h="21">
                  <a:moveTo>
                    <a:pt x="0" y="15"/>
                  </a:moveTo>
                  <a:cubicBezTo>
                    <a:pt x="0" y="18"/>
                    <a:pt x="3" y="21"/>
                    <a:pt x="7" y="21"/>
                  </a:cubicBezTo>
                  <a:cubicBezTo>
                    <a:pt x="29" y="21"/>
                    <a:pt x="29" y="21"/>
                    <a:pt x="29" y="21"/>
                  </a:cubicBezTo>
                  <a:cubicBezTo>
                    <a:pt x="32" y="21"/>
                    <a:pt x="35" y="18"/>
                    <a:pt x="35" y="15"/>
                  </a:cubicBezTo>
                  <a:cubicBezTo>
                    <a:pt x="35" y="0"/>
                    <a:pt x="35" y="0"/>
                    <a:pt x="35" y="0"/>
                  </a:cubicBezTo>
                  <a:cubicBezTo>
                    <a:pt x="0" y="0"/>
                    <a:pt x="0" y="0"/>
                    <a:pt x="0" y="0"/>
                  </a:cubicBezTo>
                  <a:lnTo>
                    <a:pt x="0" y="15"/>
                  </a:lnTo>
                  <a:close/>
                  <a:moveTo>
                    <a:pt x="18" y="10"/>
                  </a:moveTo>
                  <a:cubicBezTo>
                    <a:pt x="19" y="10"/>
                    <a:pt x="21" y="11"/>
                    <a:pt x="21" y="13"/>
                  </a:cubicBezTo>
                  <a:cubicBezTo>
                    <a:pt x="21" y="14"/>
                    <a:pt x="19" y="15"/>
                    <a:pt x="18" y="15"/>
                  </a:cubicBezTo>
                  <a:cubicBezTo>
                    <a:pt x="16" y="15"/>
                    <a:pt x="15" y="14"/>
                    <a:pt x="15" y="13"/>
                  </a:cubicBezTo>
                  <a:cubicBezTo>
                    <a:pt x="15" y="11"/>
                    <a:pt x="16" y="10"/>
                    <a:pt x="18" y="10"/>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135">
                <a:latin typeface="微软雅黑" charset="0"/>
                <a:ea typeface="微软雅黑" charset="0"/>
                <a:cs typeface="+mn-ea"/>
                <a:sym typeface="+mn-lt"/>
              </a:endParaRPr>
            </a:p>
          </p:txBody>
        </p:sp>
        <p:sp>
          <p:nvSpPr>
            <p:cNvPr id="16" name="Freeform 7"/>
            <p:cNvSpPr>
              <a:spLocks noEditPoints="1"/>
            </p:cNvSpPr>
            <p:nvPr/>
          </p:nvSpPr>
          <p:spPr bwMode="auto">
            <a:xfrm>
              <a:off x="-2570508" y="2730500"/>
              <a:ext cx="238125" cy="354013"/>
            </a:xfrm>
            <a:custGeom>
              <a:avLst/>
              <a:gdLst>
                <a:gd name="T0" fmla="*/ 29 w 35"/>
                <a:gd name="T1" fmla="*/ 0 h 52"/>
                <a:gd name="T2" fmla="*/ 7 w 35"/>
                <a:gd name="T3" fmla="*/ 0 h 52"/>
                <a:gd name="T4" fmla="*/ 0 w 35"/>
                <a:gd name="T5" fmla="*/ 6 h 52"/>
                <a:gd name="T6" fmla="*/ 0 w 35"/>
                <a:gd name="T7" fmla="*/ 52 h 52"/>
                <a:gd name="T8" fmla="*/ 35 w 35"/>
                <a:gd name="T9" fmla="*/ 52 h 52"/>
                <a:gd name="T10" fmla="*/ 35 w 35"/>
                <a:gd name="T11" fmla="*/ 6 h 52"/>
                <a:gd name="T12" fmla="*/ 29 w 35"/>
                <a:gd name="T13" fmla="*/ 0 h 52"/>
                <a:gd name="T14" fmla="*/ 30 w 35"/>
                <a:gd name="T15" fmla="*/ 22 h 52"/>
                <a:gd name="T16" fmla="*/ 5 w 35"/>
                <a:gd name="T17" fmla="*/ 22 h 52"/>
                <a:gd name="T18" fmla="*/ 5 w 35"/>
                <a:gd name="T19" fmla="*/ 16 h 52"/>
                <a:gd name="T20" fmla="*/ 30 w 35"/>
                <a:gd name="T21" fmla="*/ 16 h 52"/>
                <a:gd name="T22" fmla="*/ 30 w 35"/>
                <a:gd name="T23" fmla="*/ 22 h 52"/>
                <a:gd name="T24" fmla="*/ 30 w 35"/>
                <a:gd name="T25" fmla="*/ 11 h 52"/>
                <a:gd name="T26" fmla="*/ 5 w 35"/>
                <a:gd name="T27" fmla="*/ 11 h 52"/>
                <a:gd name="T28" fmla="*/ 5 w 35"/>
                <a:gd name="T29" fmla="*/ 5 h 52"/>
                <a:gd name="T30" fmla="*/ 30 w 35"/>
                <a:gd name="T31" fmla="*/ 5 h 52"/>
                <a:gd name="T32" fmla="*/ 30 w 35"/>
                <a:gd name="T33" fmla="*/ 11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5" h="52">
                  <a:moveTo>
                    <a:pt x="29" y="0"/>
                  </a:moveTo>
                  <a:cubicBezTo>
                    <a:pt x="7" y="0"/>
                    <a:pt x="7" y="0"/>
                    <a:pt x="7" y="0"/>
                  </a:cubicBezTo>
                  <a:cubicBezTo>
                    <a:pt x="3" y="0"/>
                    <a:pt x="0" y="3"/>
                    <a:pt x="0" y="6"/>
                  </a:cubicBezTo>
                  <a:cubicBezTo>
                    <a:pt x="0" y="52"/>
                    <a:pt x="0" y="52"/>
                    <a:pt x="0" y="52"/>
                  </a:cubicBezTo>
                  <a:cubicBezTo>
                    <a:pt x="35" y="52"/>
                    <a:pt x="35" y="52"/>
                    <a:pt x="35" y="52"/>
                  </a:cubicBezTo>
                  <a:cubicBezTo>
                    <a:pt x="35" y="6"/>
                    <a:pt x="35" y="6"/>
                    <a:pt x="35" y="6"/>
                  </a:cubicBezTo>
                  <a:cubicBezTo>
                    <a:pt x="35" y="3"/>
                    <a:pt x="32" y="0"/>
                    <a:pt x="29" y="0"/>
                  </a:cubicBezTo>
                  <a:close/>
                  <a:moveTo>
                    <a:pt x="30" y="22"/>
                  </a:moveTo>
                  <a:cubicBezTo>
                    <a:pt x="5" y="22"/>
                    <a:pt x="5" y="22"/>
                    <a:pt x="5" y="22"/>
                  </a:cubicBezTo>
                  <a:cubicBezTo>
                    <a:pt x="5" y="16"/>
                    <a:pt x="5" y="16"/>
                    <a:pt x="5" y="16"/>
                  </a:cubicBezTo>
                  <a:cubicBezTo>
                    <a:pt x="30" y="16"/>
                    <a:pt x="30" y="16"/>
                    <a:pt x="30" y="16"/>
                  </a:cubicBezTo>
                  <a:lnTo>
                    <a:pt x="30" y="22"/>
                  </a:lnTo>
                  <a:close/>
                  <a:moveTo>
                    <a:pt x="30" y="11"/>
                  </a:moveTo>
                  <a:cubicBezTo>
                    <a:pt x="5" y="11"/>
                    <a:pt x="5" y="11"/>
                    <a:pt x="5" y="11"/>
                  </a:cubicBezTo>
                  <a:cubicBezTo>
                    <a:pt x="5" y="5"/>
                    <a:pt x="5" y="5"/>
                    <a:pt x="5" y="5"/>
                  </a:cubicBezTo>
                  <a:cubicBezTo>
                    <a:pt x="30" y="5"/>
                    <a:pt x="30" y="5"/>
                    <a:pt x="30" y="5"/>
                  </a:cubicBezTo>
                  <a:lnTo>
                    <a:pt x="30" y="11"/>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135">
                <a:latin typeface="微软雅黑" charset="0"/>
                <a:ea typeface="微软雅黑" charset="0"/>
                <a:cs typeface="+mn-ea"/>
                <a:sym typeface="+mn-lt"/>
              </a:endParaRPr>
            </a:p>
          </p:txBody>
        </p:sp>
      </p:grpSp>
      <p:sp>
        <p:nvSpPr>
          <p:cNvPr id="17" name="Freeform 8"/>
          <p:cNvSpPr>
            <a:spLocks noEditPoints="1"/>
          </p:cNvSpPr>
          <p:nvPr/>
        </p:nvSpPr>
        <p:spPr bwMode="auto">
          <a:xfrm>
            <a:off x="6716493" y="4294776"/>
            <a:ext cx="565699" cy="986899"/>
          </a:xfrm>
          <a:custGeom>
            <a:avLst/>
            <a:gdLst>
              <a:gd name="T0" fmla="*/ 38 w 43"/>
              <a:gd name="T1" fmla="*/ 0 h 75"/>
              <a:gd name="T2" fmla="*/ 4 w 43"/>
              <a:gd name="T3" fmla="*/ 0 h 75"/>
              <a:gd name="T4" fmla="*/ 0 w 43"/>
              <a:gd name="T5" fmla="*/ 5 h 75"/>
              <a:gd name="T6" fmla="*/ 0 w 43"/>
              <a:gd name="T7" fmla="*/ 71 h 75"/>
              <a:gd name="T8" fmla="*/ 4 w 43"/>
              <a:gd name="T9" fmla="*/ 75 h 75"/>
              <a:gd name="T10" fmla="*/ 38 w 43"/>
              <a:gd name="T11" fmla="*/ 75 h 75"/>
              <a:gd name="T12" fmla="*/ 43 w 43"/>
              <a:gd name="T13" fmla="*/ 71 h 75"/>
              <a:gd name="T14" fmla="*/ 43 w 43"/>
              <a:gd name="T15" fmla="*/ 5 h 75"/>
              <a:gd name="T16" fmla="*/ 38 w 43"/>
              <a:gd name="T17" fmla="*/ 0 h 75"/>
              <a:gd name="T18" fmla="*/ 14 w 43"/>
              <a:gd name="T19" fmla="*/ 5 h 75"/>
              <a:gd name="T20" fmla="*/ 28 w 43"/>
              <a:gd name="T21" fmla="*/ 5 h 75"/>
              <a:gd name="T22" fmla="*/ 28 w 43"/>
              <a:gd name="T23" fmla="*/ 7 h 75"/>
              <a:gd name="T24" fmla="*/ 14 w 43"/>
              <a:gd name="T25" fmla="*/ 7 h 75"/>
              <a:gd name="T26" fmla="*/ 14 w 43"/>
              <a:gd name="T27" fmla="*/ 5 h 75"/>
              <a:gd name="T28" fmla="*/ 21 w 43"/>
              <a:gd name="T29" fmla="*/ 72 h 75"/>
              <a:gd name="T30" fmla="*/ 18 w 43"/>
              <a:gd name="T31" fmla="*/ 70 h 75"/>
              <a:gd name="T32" fmla="*/ 21 w 43"/>
              <a:gd name="T33" fmla="*/ 67 h 75"/>
              <a:gd name="T34" fmla="*/ 24 w 43"/>
              <a:gd name="T35" fmla="*/ 70 h 75"/>
              <a:gd name="T36" fmla="*/ 21 w 43"/>
              <a:gd name="T37" fmla="*/ 72 h 75"/>
              <a:gd name="T38" fmla="*/ 39 w 43"/>
              <a:gd name="T39" fmla="*/ 63 h 75"/>
              <a:gd name="T40" fmla="*/ 3 w 43"/>
              <a:gd name="T41" fmla="*/ 63 h 75"/>
              <a:gd name="T42" fmla="*/ 3 w 43"/>
              <a:gd name="T43" fmla="*/ 12 h 75"/>
              <a:gd name="T44" fmla="*/ 39 w 43"/>
              <a:gd name="T45" fmla="*/ 12 h 75"/>
              <a:gd name="T46" fmla="*/ 39 w 43"/>
              <a:gd name="T47" fmla="*/ 63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3" h="75">
                <a:moveTo>
                  <a:pt x="38" y="0"/>
                </a:moveTo>
                <a:cubicBezTo>
                  <a:pt x="4" y="0"/>
                  <a:pt x="4" y="0"/>
                  <a:pt x="4" y="0"/>
                </a:cubicBezTo>
                <a:cubicBezTo>
                  <a:pt x="2" y="0"/>
                  <a:pt x="0" y="2"/>
                  <a:pt x="0" y="5"/>
                </a:cubicBezTo>
                <a:cubicBezTo>
                  <a:pt x="0" y="71"/>
                  <a:pt x="0" y="71"/>
                  <a:pt x="0" y="71"/>
                </a:cubicBezTo>
                <a:cubicBezTo>
                  <a:pt x="0" y="73"/>
                  <a:pt x="2" y="75"/>
                  <a:pt x="4" y="75"/>
                </a:cubicBezTo>
                <a:cubicBezTo>
                  <a:pt x="38" y="75"/>
                  <a:pt x="38" y="75"/>
                  <a:pt x="38" y="75"/>
                </a:cubicBezTo>
                <a:cubicBezTo>
                  <a:pt x="41" y="75"/>
                  <a:pt x="43" y="73"/>
                  <a:pt x="43" y="71"/>
                </a:cubicBezTo>
                <a:cubicBezTo>
                  <a:pt x="43" y="5"/>
                  <a:pt x="43" y="5"/>
                  <a:pt x="43" y="5"/>
                </a:cubicBezTo>
                <a:cubicBezTo>
                  <a:pt x="43" y="2"/>
                  <a:pt x="41" y="0"/>
                  <a:pt x="38" y="0"/>
                </a:cubicBezTo>
                <a:close/>
                <a:moveTo>
                  <a:pt x="14" y="5"/>
                </a:moveTo>
                <a:cubicBezTo>
                  <a:pt x="28" y="5"/>
                  <a:pt x="28" y="5"/>
                  <a:pt x="28" y="5"/>
                </a:cubicBezTo>
                <a:cubicBezTo>
                  <a:pt x="28" y="7"/>
                  <a:pt x="28" y="7"/>
                  <a:pt x="28" y="7"/>
                </a:cubicBezTo>
                <a:cubicBezTo>
                  <a:pt x="14" y="7"/>
                  <a:pt x="14" y="7"/>
                  <a:pt x="14" y="7"/>
                </a:cubicBezTo>
                <a:lnTo>
                  <a:pt x="14" y="5"/>
                </a:lnTo>
                <a:close/>
                <a:moveTo>
                  <a:pt x="21" y="72"/>
                </a:moveTo>
                <a:cubicBezTo>
                  <a:pt x="20" y="72"/>
                  <a:pt x="18" y="71"/>
                  <a:pt x="18" y="70"/>
                </a:cubicBezTo>
                <a:cubicBezTo>
                  <a:pt x="18" y="68"/>
                  <a:pt x="20" y="67"/>
                  <a:pt x="21" y="67"/>
                </a:cubicBezTo>
                <a:cubicBezTo>
                  <a:pt x="23" y="67"/>
                  <a:pt x="24" y="68"/>
                  <a:pt x="24" y="70"/>
                </a:cubicBezTo>
                <a:cubicBezTo>
                  <a:pt x="24" y="71"/>
                  <a:pt x="23" y="72"/>
                  <a:pt x="21" y="72"/>
                </a:cubicBezTo>
                <a:close/>
                <a:moveTo>
                  <a:pt x="39" y="63"/>
                </a:moveTo>
                <a:cubicBezTo>
                  <a:pt x="3" y="63"/>
                  <a:pt x="3" y="63"/>
                  <a:pt x="3" y="63"/>
                </a:cubicBezTo>
                <a:cubicBezTo>
                  <a:pt x="3" y="12"/>
                  <a:pt x="3" y="12"/>
                  <a:pt x="3" y="12"/>
                </a:cubicBezTo>
                <a:cubicBezTo>
                  <a:pt x="39" y="12"/>
                  <a:pt x="39" y="12"/>
                  <a:pt x="39" y="12"/>
                </a:cubicBezTo>
                <a:lnTo>
                  <a:pt x="39" y="63"/>
                </a:lnTo>
                <a:close/>
              </a:path>
            </a:pathLst>
          </a:custGeom>
          <a:solidFill>
            <a:schemeClr val="accent4"/>
          </a:solidFill>
          <a:ln>
            <a:noFill/>
          </a:ln>
        </p:spPr>
        <p:txBody>
          <a:bodyPr/>
          <a:lstStyle/>
          <a:p>
            <a:endParaRPr lang="zh-CN" altLang="en-US" sz="2135">
              <a:latin typeface="微软雅黑" charset="0"/>
              <a:ea typeface="微软雅黑" charset="0"/>
              <a:cs typeface="+mn-ea"/>
              <a:sym typeface="+mn-lt"/>
            </a:endParaRPr>
          </a:p>
        </p:txBody>
      </p:sp>
      <p:grpSp>
        <p:nvGrpSpPr>
          <p:cNvPr id="18" name="组合 17"/>
          <p:cNvGrpSpPr/>
          <p:nvPr/>
        </p:nvGrpSpPr>
        <p:grpSpPr>
          <a:xfrm>
            <a:off x="786447" y="4199467"/>
            <a:ext cx="1574395" cy="872435"/>
            <a:chOff x="704776" y="2593819"/>
            <a:chExt cx="747713" cy="414338"/>
          </a:xfrm>
          <a:solidFill>
            <a:schemeClr val="accent3"/>
          </a:solidFill>
        </p:grpSpPr>
        <p:sp>
          <p:nvSpPr>
            <p:cNvPr id="19" name="Freeform 9"/>
            <p:cNvSpPr>
              <a:spLocks noEditPoints="1"/>
            </p:cNvSpPr>
            <p:nvPr/>
          </p:nvSpPr>
          <p:spPr bwMode="auto">
            <a:xfrm>
              <a:off x="717476" y="2627157"/>
              <a:ext cx="511175" cy="381000"/>
            </a:xfrm>
            <a:custGeom>
              <a:avLst/>
              <a:gdLst>
                <a:gd name="T0" fmla="*/ 61 w 75"/>
                <a:gd name="T1" fmla="*/ 14 h 56"/>
                <a:gd name="T2" fmla="*/ 47 w 75"/>
                <a:gd name="T3" fmla="*/ 0 h 56"/>
                <a:gd name="T4" fmla="*/ 33 w 75"/>
                <a:gd name="T5" fmla="*/ 14 h 56"/>
                <a:gd name="T6" fmla="*/ 19 w 75"/>
                <a:gd name="T7" fmla="*/ 28 h 56"/>
                <a:gd name="T8" fmla="*/ 0 w 75"/>
                <a:gd name="T9" fmla="*/ 28 h 56"/>
                <a:gd name="T10" fmla="*/ 0 w 75"/>
                <a:gd name="T11" fmla="*/ 56 h 56"/>
                <a:gd name="T12" fmla="*/ 47 w 75"/>
                <a:gd name="T13" fmla="*/ 56 h 56"/>
                <a:gd name="T14" fmla="*/ 47 w 75"/>
                <a:gd name="T15" fmla="*/ 35 h 56"/>
                <a:gd name="T16" fmla="*/ 61 w 75"/>
                <a:gd name="T17" fmla="*/ 35 h 56"/>
                <a:gd name="T18" fmla="*/ 61 w 75"/>
                <a:gd name="T19" fmla="*/ 56 h 56"/>
                <a:gd name="T20" fmla="*/ 75 w 75"/>
                <a:gd name="T21" fmla="*/ 56 h 56"/>
                <a:gd name="T22" fmla="*/ 75 w 75"/>
                <a:gd name="T23" fmla="*/ 28 h 56"/>
                <a:gd name="T24" fmla="*/ 75 w 75"/>
                <a:gd name="T25" fmla="*/ 28 h 56"/>
                <a:gd name="T26" fmla="*/ 61 w 75"/>
                <a:gd name="T27" fmla="*/ 14 h 56"/>
                <a:gd name="T28" fmla="*/ 16 w 75"/>
                <a:gd name="T29" fmla="*/ 45 h 56"/>
                <a:gd name="T30" fmla="*/ 5 w 75"/>
                <a:gd name="T31" fmla="*/ 45 h 56"/>
                <a:gd name="T32" fmla="*/ 5 w 75"/>
                <a:gd name="T33" fmla="*/ 35 h 56"/>
                <a:gd name="T34" fmla="*/ 16 w 75"/>
                <a:gd name="T35" fmla="*/ 35 h 56"/>
                <a:gd name="T36" fmla="*/ 16 w 75"/>
                <a:gd name="T37" fmla="*/ 45 h 56"/>
                <a:gd name="T38" fmla="*/ 33 w 75"/>
                <a:gd name="T39" fmla="*/ 45 h 56"/>
                <a:gd name="T40" fmla="*/ 22 w 75"/>
                <a:gd name="T41" fmla="*/ 45 h 56"/>
                <a:gd name="T42" fmla="*/ 22 w 75"/>
                <a:gd name="T43" fmla="*/ 35 h 56"/>
                <a:gd name="T44" fmla="*/ 33 w 75"/>
                <a:gd name="T45" fmla="*/ 35 h 56"/>
                <a:gd name="T46" fmla="*/ 33 w 75"/>
                <a:gd name="T47" fmla="*/ 45 h 56"/>
                <a:gd name="T48" fmla="*/ 45 w 75"/>
                <a:gd name="T49" fmla="*/ 24 h 56"/>
                <a:gd name="T50" fmla="*/ 40 w 75"/>
                <a:gd name="T51" fmla="*/ 19 h 56"/>
                <a:gd name="T52" fmla="*/ 45 w 75"/>
                <a:gd name="T53" fmla="*/ 13 h 56"/>
                <a:gd name="T54" fmla="*/ 50 w 75"/>
                <a:gd name="T55" fmla="*/ 19 h 56"/>
                <a:gd name="T56" fmla="*/ 45 w 75"/>
                <a:gd name="T57" fmla="*/ 24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75" h="56">
                  <a:moveTo>
                    <a:pt x="61" y="14"/>
                  </a:moveTo>
                  <a:cubicBezTo>
                    <a:pt x="47" y="0"/>
                    <a:pt x="47" y="0"/>
                    <a:pt x="47" y="0"/>
                  </a:cubicBezTo>
                  <a:cubicBezTo>
                    <a:pt x="33" y="14"/>
                    <a:pt x="33" y="14"/>
                    <a:pt x="33" y="14"/>
                  </a:cubicBezTo>
                  <a:cubicBezTo>
                    <a:pt x="19" y="28"/>
                    <a:pt x="19" y="28"/>
                    <a:pt x="19" y="28"/>
                  </a:cubicBezTo>
                  <a:cubicBezTo>
                    <a:pt x="0" y="28"/>
                    <a:pt x="0" y="28"/>
                    <a:pt x="0" y="28"/>
                  </a:cubicBezTo>
                  <a:cubicBezTo>
                    <a:pt x="0" y="56"/>
                    <a:pt x="0" y="56"/>
                    <a:pt x="0" y="56"/>
                  </a:cubicBezTo>
                  <a:cubicBezTo>
                    <a:pt x="47" y="56"/>
                    <a:pt x="47" y="56"/>
                    <a:pt x="47" y="56"/>
                  </a:cubicBezTo>
                  <a:cubicBezTo>
                    <a:pt x="47" y="35"/>
                    <a:pt x="47" y="35"/>
                    <a:pt x="47" y="35"/>
                  </a:cubicBezTo>
                  <a:cubicBezTo>
                    <a:pt x="61" y="35"/>
                    <a:pt x="61" y="35"/>
                    <a:pt x="61" y="35"/>
                  </a:cubicBezTo>
                  <a:cubicBezTo>
                    <a:pt x="61" y="56"/>
                    <a:pt x="61" y="56"/>
                    <a:pt x="61" y="56"/>
                  </a:cubicBezTo>
                  <a:cubicBezTo>
                    <a:pt x="75" y="56"/>
                    <a:pt x="75" y="56"/>
                    <a:pt x="75" y="56"/>
                  </a:cubicBezTo>
                  <a:cubicBezTo>
                    <a:pt x="75" y="28"/>
                    <a:pt x="75" y="28"/>
                    <a:pt x="75" y="28"/>
                  </a:cubicBezTo>
                  <a:cubicBezTo>
                    <a:pt x="75" y="28"/>
                    <a:pt x="75" y="28"/>
                    <a:pt x="75" y="28"/>
                  </a:cubicBezTo>
                  <a:lnTo>
                    <a:pt x="61" y="14"/>
                  </a:lnTo>
                  <a:close/>
                  <a:moveTo>
                    <a:pt x="16" y="45"/>
                  </a:moveTo>
                  <a:cubicBezTo>
                    <a:pt x="5" y="45"/>
                    <a:pt x="5" y="45"/>
                    <a:pt x="5" y="45"/>
                  </a:cubicBezTo>
                  <a:cubicBezTo>
                    <a:pt x="5" y="35"/>
                    <a:pt x="5" y="35"/>
                    <a:pt x="5" y="35"/>
                  </a:cubicBezTo>
                  <a:cubicBezTo>
                    <a:pt x="16" y="35"/>
                    <a:pt x="16" y="35"/>
                    <a:pt x="16" y="35"/>
                  </a:cubicBezTo>
                  <a:lnTo>
                    <a:pt x="16" y="45"/>
                  </a:lnTo>
                  <a:close/>
                  <a:moveTo>
                    <a:pt x="33" y="45"/>
                  </a:moveTo>
                  <a:cubicBezTo>
                    <a:pt x="22" y="45"/>
                    <a:pt x="22" y="45"/>
                    <a:pt x="22" y="45"/>
                  </a:cubicBezTo>
                  <a:cubicBezTo>
                    <a:pt x="22" y="35"/>
                    <a:pt x="22" y="35"/>
                    <a:pt x="22" y="35"/>
                  </a:cubicBezTo>
                  <a:cubicBezTo>
                    <a:pt x="33" y="35"/>
                    <a:pt x="33" y="35"/>
                    <a:pt x="33" y="35"/>
                  </a:cubicBezTo>
                  <a:lnTo>
                    <a:pt x="33" y="45"/>
                  </a:lnTo>
                  <a:close/>
                  <a:moveTo>
                    <a:pt x="45" y="24"/>
                  </a:moveTo>
                  <a:cubicBezTo>
                    <a:pt x="42" y="24"/>
                    <a:pt x="40" y="22"/>
                    <a:pt x="40" y="19"/>
                  </a:cubicBezTo>
                  <a:cubicBezTo>
                    <a:pt x="40" y="16"/>
                    <a:pt x="42" y="13"/>
                    <a:pt x="45" y="13"/>
                  </a:cubicBezTo>
                  <a:cubicBezTo>
                    <a:pt x="48" y="13"/>
                    <a:pt x="50" y="16"/>
                    <a:pt x="50" y="19"/>
                  </a:cubicBezTo>
                  <a:cubicBezTo>
                    <a:pt x="50" y="22"/>
                    <a:pt x="48" y="24"/>
                    <a:pt x="45" y="24"/>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135">
                <a:latin typeface="微软雅黑" charset="0"/>
                <a:ea typeface="微软雅黑" charset="0"/>
                <a:cs typeface="+mn-ea"/>
                <a:sym typeface="+mn-lt"/>
              </a:endParaRPr>
            </a:p>
          </p:txBody>
        </p:sp>
        <p:sp>
          <p:nvSpPr>
            <p:cNvPr id="20" name="Freeform 10"/>
            <p:cNvSpPr/>
            <p:nvPr/>
          </p:nvSpPr>
          <p:spPr bwMode="auto">
            <a:xfrm>
              <a:off x="704776" y="2593819"/>
              <a:ext cx="747713" cy="414338"/>
            </a:xfrm>
            <a:custGeom>
              <a:avLst/>
              <a:gdLst>
                <a:gd name="T0" fmla="*/ 403 w 471"/>
                <a:gd name="T1" fmla="*/ 64 h 261"/>
                <a:gd name="T2" fmla="*/ 334 w 471"/>
                <a:gd name="T3" fmla="*/ 64 h 261"/>
                <a:gd name="T4" fmla="*/ 308 w 471"/>
                <a:gd name="T5" fmla="*/ 64 h 261"/>
                <a:gd name="T6" fmla="*/ 278 w 471"/>
                <a:gd name="T7" fmla="*/ 64 h 261"/>
                <a:gd name="T8" fmla="*/ 274 w 471"/>
                <a:gd name="T9" fmla="*/ 64 h 261"/>
                <a:gd name="T10" fmla="*/ 274 w 471"/>
                <a:gd name="T11" fmla="*/ 64 h 261"/>
                <a:gd name="T12" fmla="*/ 274 w 471"/>
                <a:gd name="T13" fmla="*/ 64 h 261"/>
                <a:gd name="T14" fmla="*/ 214 w 471"/>
                <a:gd name="T15" fmla="*/ 0 h 261"/>
                <a:gd name="T16" fmla="*/ 214 w 471"/>
                <a:gd name="T17" fmla="*/ 0 h 261"/>
                <a:gd name="T18" fmla="*/ 214 w 471"/>
                <a:gd name="T19" fmla="*/ 0 h 261"/>
                <a:gd name="T20" fmla="*/ 150 w 471"/>
                <a:gd name="T21" fmla="*/ 64 h 261"/>
                <a:gd name="T22" fmla="*/ 145 w 471"/>
                <a:gd name="T23" fmla="*/ 64 h 261"/>
                <a:gd name="T24" fmla="*/ 145 w 471"/>
                <a:gd name="T25" fmla="*/ 30 h 261"/>
                <a:gd name="T26" fmla="*/ 120 w 471"/>
                <a:gd name="T27" fmla="*/ 30 h 261"/>
                <a:gd name="T28" fmla="*/ 120 w 471"/>
                <a:gd name="T29" fmla="*/ 64 h 261"/>
                <a:gd name="T30" fmla="*/ 64 w 471"/>
                <a:gd name="T31" fmla="*/ 64 h 261"/>
                <a:gd name="T32" fmla="*/ 0 w 471"/>
                <a:gd name="T33" fmla="*/ 137 h 261"/>
                <a:gd name="T34" fmla="*/ 90 w 471"/>
                <a:gd name="T35" fmla="*/ 137 h 261"/>
                <a:gd name="T36" fmla="*/ 90 w 471"/>
                <a:gd name="T37" fmla="*/ 132 h 261"/>
                <a:gd name="T38" fmla="*/ 214 w 471"/>
                <a:gd name="T39" fmla="*/ 8 h 261"/>
                <a:gd name="T40" fmla="*/ 334 w 471"/>
                <a:gd name="T41" fmla="*/ 132 h 261"/>
                <a:gd name="T42" fmla="*/ 334 w 471"/>
                <a:gd name="T43" fmla="*/ 137 h 261"/>
                <a:gd name="T44" fmla="*/ 338 w 471"/>
                <a:gd name="T45" fmla="*/ 137 h 261"/>
                <a:gd name="T46" fmla="*/ 338 w 471"/>
                <a:gd name="T47" fmla="*/ 261 h 261"/>
                <a:gd name="T48" fmla="*/ 355 w 471"/>
                <a:gd name="T49" fmla="*/ 261 h 261"/>
                <a:gd name="T50" fmla="*/ 355 w 471"/>
                <a:gd name="T51" fmla="*/ 188 h 261"/>
                <a:gd name="T52" fmla="*/ 454 w 471"/>
                <a:gd name="T53" fmla="*/ 188 h 261"/>
                <a:gd name="T54" fmla="*/ 454 w 471"/>
                <a:gd name="T55" fmla="*/ 261 h 261"/>
                <a:gd name="T56" fmla="*/ 467 w 471"/>
                <a:gd name="T57" fmla="*/ 261 h 261"/>
                <a:gd name="T58" fmla="*/ 467 w 471"/>
                <a:gd name="T59" fmla="*/ 137 h 261"/>
                <a:gd name="T60" fmla="*/ 471 w 471"/>
                <a:gd name="T61" fmla="*/ 137 h 261"/>
                <a:gd name="T62" fmla="*/ 403 w 471"/>
                <a:gd name="T63" fmla="*/ 64 h 2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71" h="261">
                  <a:moveTo>
                    <a:pt x="403" y="64"/>
                  </a:moveTo>
                  <a:lnTo>
                    <a:pt x="334" y="64"/>
                  </a:lnTo>
                  <a:lnTo>
                    <a:pt x="308" y="64"/>
                  </a:lnTo>
                  <a:lnTo>
                    <a:pt x="278" y="64"/>
                  </a:lnTo>
                  <a:lnTo>
                    <a:pt x="274" y="64"/>
                  </a:lnTo>
                  <a:lnTo>
                    <a:pt x="274" y="64"/>
                  </a:lnTo>
                  <a:lnTo>
                    <a:pt x="274" y="64"/>
                  </a:lnTo>
                  <a:lnTo>
                    <a:pt x="214" y="0"/>
                  </a:lnTo>
                  <a:lnTo>
                    <a:pt x="214" y="0"/>
                  </a:lnTo>
                  <a:lnTo>
                    <a:pt x="214" y="0"/>
                  </a:lnTo>
                  <a:lnTo>
                    <a:pt x="150" y="64"/>
                  </a:lnTo>
                  <a:lnTo>
                    <a:pt x="145" y="64"/>
                  </a:lnTo>
                  <a:lnTo>
                    <a:pt x="145" y="30"/>
                  </a:lnTo>
                  <a:lnTo>
                    <a:pt x="120" y="30"/>
                  </a:lnTo>
                  <a:lnTo>
                    <a:pt x="120" y="64"/>
                  </a:lnTo>
                  <a:lnTo>
                    <a:pt x="64" y="64"/>
                  </a:lnTo>
                  <a:lnTo>
                    <a:pt x="0" y="137"/>
                  </a:lnTo>
                  <a:lnTo>
                    <a:pt x="90" y="137"/>
                  </a:lnTo>
                  <a:lnTo>
                    <a:pt x="90" y="132"/>
                  </a:lnTo>
                  <a:lnTo>
                    <a:pt x="214" y="8"/>
                  </a:lnTo>
                  <a:lnTo>
                    <a:pt x="334" y="132"/>
                  </a:lnTo>
                  <a:lnTo>
                    <a:pt x="334" y="137"/>
                  </a:lnTo>
                  <a:lnTo>
                    <a:pt x="338" y="137"/>
                  </a:lnTo>
                  <a:lnTo>
                    <a:pt x="338" y="261"/>
                  </a:lnTo>
                  <a:lnTo>
                    <a:pt x="355" y="261"/>
                  </a:lnTo>
                  <a:lnTo>
                    <a:pt x="355" y="188"/>
                  </a:lnTo>
                  <a:lnTo>
                    <a:pt x="454" y="188"/>
                  </a:lnTo>
                  <a:lnTo>
                    <a:pt x="454" y="261"/>
                  </a:lnTo>
                  <a:lnTo>
                    <a:pt x="467" y="261"/>
                  </a:lnTo>
                  <a:lnTo>
                    <a:pt x="467" y="137"/>
                  </a:lnTo>
                  <a:lnTo>
                    <a:pt x="471" y="137"/>
                  </a:lnTo>
                  <a:lnTo>
                    <a:pt x="403" y="64"/>
                  </a:ln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135">
                <a:latin typeface="微软雅黑" charset="0"/>
                <a:ea typeface="微软雅黑" charset="0"/>
                <a:cs typeface="+mn-ea"/>
                <a:sym typeface="+mn-lt"/>
              </a:endParaRPr>
            </a:p>
          </p:txBody>
        </p:sp>
      </p:grpSp>
      <p:grpSp>
        <p:nvGrpSpPr>
          <p:cNvPr id="21" name="组合 20"/>
          <p:cNvGrpSpPr/>
          <p:nvPr/>
        </p:nvGrpSpPr>
        <p:grpSpPr>
          <a:xfrm>
            <a:off x="956896" y="1922206"/>
            <a:ext cx="1119795" cy="1163245"/>
            <a:chOff x="-2530821" y="974725"/>
            <a:chExt cx="531813" cy="552451"/>
          </a:xfrm>
          <a:solidFill>
            <a:schemeClr val="accent1"/>
          </a:solidFill>
        </p:grpSpPr>
        <p:sp>
          <p:nvSpPr>
            <p:cNvPr id="22" name="Freeform 11"/>
            <p:cNvSpPr/>
            <p:nvPr/>
          </p:nvSpPr>
          <p:spPr bwMode="auto">
            <a:xfrm>
              <a:off x="-2530821" y="1069975"/>
              <a:ext cx="217488" cy="449263"/>
            </a:xfrm>
            <a:custGeom>
              <a:avLst/>
              <a:gdLst>
                <a:gd name="T0" fmla="*/ 24 w 32"/>
                <a:gd name="T1" fmla="*/ 0 h 66"/>
                <a:gd name="T2" fmla="*/ 8 w 32"/>
                <a:gd name="T3" fmla="*/ 0 h 66"/>
                <a:gd name="T4" fmla="*/ 0 w 32"/>
                <a:gd name="T5" fmla="*/ 6 h 66"/>
                <a:gd name="T6" fmla="*/ 0 w 32"/>
                <a:gd name="T7" fmla="*/ 6 h 66"/>
                <a:gd name="T8" fmla="*/ 0 w 32"/>
                <a:gd name="T9" fmla="*/ 7 h 66"/>
                <a:gd name="T10" fmla="*/ 0 w 32"/>
                <a:gd name="T11" fmla="*/ 30 h 66"/>
                <a:gd name="T12" fmla="*/ 3 w 32"/>
                <a:gd name="T13" fmla="*/ 32 h 66"/>
                <a:gd name="T14" fmla="*/ 5 w 32"/>
                <a:gd name="T15" fmla="*/ 30 h 66"/>
                <a:gd name="T16" fmla="*/ 5 w 32"/>
                <a:gd name="T17" fmla="*/ 10 h 66"/>
                <a:gd name="T18" fmla="*/ 8 w 32"/>
                <a:gd name="T19" fmla="*/ 10 h 66"/>
                <a:gd name="T20" fmla="*/ 8 w 32"/>
                <a:gd name="T21" fmla="*/ 29 h 66"/>
                <a:gd name="T22" fmla="*/ 8 w 32"/>
                <a:gd name="T23" fmla="*/ 30 h 66"/>
                <a:gd name="T24" fmla="*/ 8 w 32"/>
                <a:gd name="T25" fmla="*/ 62 h 66"/>
                <a:gd name="T26" fmla="*/ 11 w 32"/>
                <a:gd name="T27" fmla="*/ 66 h 66"/>
                <a:gd name="T28" fmla="*/ 15 w 32"/>
                <a:gd name="T29" fmla="*/ 62 h 66"/>
                <a:gd name="T30" fmla="*/ 15 w 32"/>
                <a:gd name="T31" fmla="*/ 33 h 66"/>
                <a:gd name="T32" fmla="*/ 17 w 32"/>
                <a:gd name="T33" fmla="*/ 33 h 66"/>
                <a:gd name="T34" fmla="*/ 17 w 32"/>
                <a:gd name="T35" fmla="*/ 62 h 66"/>
                <a:gd name="T36" fmla="*/ 20 w 32"/>
                <a:gd name="T37" fmla="*/ 66 h 66"/>
                <a:gd name="T38" fmla="*/ 24 w 32"/>
                <a:gd name="T39" fmla="*/ 62 h 66"/>
                <a:gd name="T40" fmla="*/ 24 w 32"/>
                <a:gd name="T41" fmla="*/ 29 h 66"/>
                <a:gd name="T42" fmla="*/ 24 w 32"/>
                <a:gd name="T43" fmla="*/ 29 h 66"/>
                <a:gd name="T44" fmla="*/ 24 w 32"/>
                <a:gd name="T45" fmla="*/ 10 h 66"/>
                <a:gd name="T46" fmla="*/ 26 w 32"/>
                <a:gd name="T47" fmla="*/ 10 h 66"/>
                <a:gd name="T48" fmla="*/ 26 w 32"/>
                <a:gd name="T49" fmla="*/ 30 h 66"/>
                <a:gd name="T50" fmla="*/ 29 w 32"/>
                <a:gd name="T51" fmla="*/ 32 h 66"/>
                <a:gd name="T52" fmla="*/ 32 w 32"/>
                <a:gd name="T53" fmla="*/ 30 h 66"/>
                <a:gd name="T54" fmla="*/ 32 w 32"/>
                <a:gd name="T55" fmla="*/ 7 h 66"/>
                <a:gd name="T56" fmla="*/ 32 w 32"/>
                <a:gd name="T57" fmla="*/ 6 h 66"/>
                <a:gd name="T58" fmla="*/ 32 w 32"/>
                <a:gd name="T59" fmla="*/ 6 h 66"/>
                <a:gd name="T60" fmla="*/ 24 w 32"/>
                <a:gd name="T61"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2" h="66">
                  <a:moveTo>
                    <a:pt x="24" y="0"/>
                  </a:moveTo>
                  <a:cubicBezTo>
                    <a:pt x="8" y="0"/>
                    <a:pt x="8" y="0"/>
                    <a:pt x="8" y="0"/>
                  </a:cubicBezTo>
                  <a:cubicBezTo>
                    <a:pt x="2" y="0"/>
                    <a:pt x="0" y="5"/>
                    <a:pt x="0" y="6"/>
                  </a:cubicBezTo>
                  <a:cubicBezTo>
                    <a:pt x="0" y="6"/>
                    <a:pt x="0" y="6"/>
                    <a:pt x="0" y="6"/>
                  </a:cubicBezTo>
                  <a:cubicBezTo>
                    <a:pt x="0" y="7"/>
                    <a:pt x="0" y="7"/>
                    <a:pt x="0" y="7"/>
                  </a:cubicBezTo>
                  <a:cubicBezTo>
                    <a:pt x="0" y="30"/>
                    <a:pt x="0" y="30"/>
                    <a:pt x="0" y="30"/>
                  </a:cubicBezTo>
                  <a:cubicBezTo>
                    <a:pt x="0" y="31"/>
                    <a:pt x="1" y="32"/>
                    <a:pt x="3" y="32"/>
                  </a:cubicBezTo>
                  <a:cubicBezTo>
                    <a:pt x="4" y="32"/>
                    <a:pt x="5" y="31"/>
                    <a:pt x="5" y="30"/>
                  </a:cubicBezTo>
                  <a:cubicBezTo>
                    <a:pt x="5" y="10"/>
                    <a:pt x="5" y="10"/>
                    <a:pt x="5" y="10"/>
                  </a:cubicBezTo>
                  <a:cubicBezTo>
                    <a:pt x="8" y="10"/>
                    <a:pt x="8" y="10"/>
                    <a:pt x="8" y="10"/>
                  </a:cubicBezTo>
                  <a:cubicBezTo>
                    <a:pt x="8" y="29"/>
                    <a:pt x="8" y="29"/>
                    <a:pt x="8" y="29"/>
                  </a:cubicBezTo>
                  <a:cubicBezTo>
                    <a:pt x="8" y="29"/>
                    <a:pt x="8" y="29"/>
                    <a:pt x="8" y="30"/>
                  </a:cubicBezTo>
                  <a:cubicBezTo>
                    <a:pt x="8" y="62"/>
                    <a:pt x="8" y="62"/>
                    <a:pt x="8" y="62"/>
                  </a:cubicBezTo>
                  <a:cubicBezTo>
                    <a:pt x="8" y="65"/>
                    <a:pt x="9" y="66"/>
                    <a:pt x="11" y="66"/>
                  </a:cubicBezTo>
                  <a:cubicBezTo>
                    <a:pt x="13" y="66"/>
                    <a:pt x="15" y="65"/>
                    <a:pt x="15" y="62"/>
                  </a:cubicBezTo>
                  <a:cubicBezTo>
                    <a:pt x="15" y="33"/>
                    <a:pt x="15" y="33"/>
                    <a:pt x="15" y="33"/>
                  </a:cubicBezTo>
                  <a:cubicBezTo>
                    <a:pt x="17" y="33"/>
                    <a:pt x="17" y="33"/>
                    <a:pt x="17" y="33"/>
                  </a:cubicBezTo>
                  <a:cubicBezTo>
                    <a:pt x="17" y="62"/>
                    <a:pt x="17" y="62"/>
                    <a:pt x="17" y="62"/>
                  </a:cubicBezTo>
                  <a:cubicBezTo>
                    <a:pt x="17" y="65"/>
                    <a:pt x="18" y="66"/>
                    <a:pt x="20" y="66"/>
                  </a:cubicBezTo>
                  <a:cubicBezTo>
                    <a:pt x="22" y="66"/>
                    <a:pt x="24" y="65"/>
                    <a:pt x="24" y="62"/>
                  </a:cubicBezTo>
                  <a:cubicBezTo>
                    <a:pt x="24" y="29"/>
                    <a:pt x="24" y="29"/>
                    <a:pt x="24" y="29"/>
                  </a:cubicBezTo>
                  <a:cubicBezTo>
                    <a:pt x="24" y="29"/>
                    <a:pt x="24" y="29"/>
                    <a:pt x="24" y="29"/>
                  </a:cubicBezTo>
                  <a:cubicBezTo>
                    <a:pt x="24" y="10"/>
                    <a:pt x="24" y="10"/>
                    <a:pt x="24" y="10"/>
                  </a:cubicBezTo>
                  <a:cubicBezTo>
                    <a:pt x="26" y="10"/>
                    <a:pt x="26" y="10"/>
                    <a:pt x="26" y="10"/>
                  </a:cubicBezTo>
                  <a:cubicBezTo>
                    <a:pt x="26" y="30"/>
                    <a:pt x="26" y="30"/>
                    <a:pt x="26" y="30"/>
                  </a:cubicBezTo>
                  <a:cubicBezTo>
                    <a:pt x="26" y="31"/>
                    <a:pt x="27" y="32"/>
                    <a:pt x="29" y="32"/>
                  </a:cubicBezTo>
                  <a:cubicBezTo>
                    <a:pt x="30" y="32"/>
                    <a:pt x="32" y="31"/>
                    <a:pt x="32" y="30"/>
                  </a:cubicBezTo>
                  <a:cubicBezTo>
                    <a:pt x="32" y="7"/>
                    <a:pt x="32" y="7"/>
                    <a:pt x="32" y="7"/>
                  </a:cubicBezTo>
                  <a:cubicBezTo>
                    <a:pt x="32" y="6"/>
                    <a:pt x="32" y="6"/>
                    <a:pt x="32" y="6"/>
                  </a:cubicBezTo>
                  <a:cubicBezTo>
                    <a:pt x="32" y="6"/>
                    <a:pt x="32" y="6"/>
                    <a:pt x="32" y="6"/>
                  </a:cubicBezTo>
                  <a:cubicBezTo>
                    <a:pt x="32" y="4"/>
                    <a:pt x="29" y="0"/>
                    <a:pt x="24" y="0"/>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135">
                <a:latin typeface="微软雅黑" charset="0"/>
                <a:ea typeface="微软雅黑" charset="0"/>
                <a:cs typeface="+mn-ea"/>
                <a:sym typeface="+mn-lt"/>
              </a:endParaRPr>
            </a:p>
          </p:txBody>
        </p:sp>
        <p:sp>
          <p:nvSpPr>
            <p:cNvPr id="23" name="Oval 12"/>
            <p:cNvSpPr>
              <a:spLocks noChangeArrowheads="1"/>
            </p:cNvSpPr>
            <p:nvPr/>
          </p:nvSpPr>
          <p:spPr bwMode="auto">
            <a:xfrm>
              <a:off x="-2462558" y="974725"/>
              <a:ext cx="82550" cy="88900"/>
            </a:xfrm>
            <a:prstGeom prst="ellipse">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135">
                <a:latin typeface="微软雅黑" charset="0"/>
                <a:ea typeface="微软雅黑" charset="0"/>
                <a:cs typeface="+mn-ea"/>
                <a:sym typeface="+mn-lt"/>
              </a:endParaRPr>
            </a:p>
          </p:txBody>
        </p:sp>
        <p:sp>
          <p:nvSpPr>
            <p:cNvPr id="24" name="Oval 13"/>
            <p:cNvSpPr>
              <a:spLocks noChangeArrowheads="1"/>
            </p:cNvSpPr>
            <p:nvPr/>
          </p:nvSpPr>
          <p:spPr bwMode="auto">
            <a:xfrm>
              <a:off x="-2170458" y="982663"/>
              <a:ext cx="82550" cy="80963"/>
            </a:xfrm>
            <a:prstGeom prst="ellipse">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135">
                <a:latin typeface="微软雅黑" charset="0"/>
                <a:ea typeface="微软雅黑" charset="0"/>
                <a:cs typeface="+mn-ea"/>
                <a:sym typeface="+mn-lt"/>
              </a:endParaRPr>
            </a:p>
          </p:txBody>
        </p:sp>
        <p:sp>
          <p:nvSpPr>
            <p:cNvPr id="25" name="Freeform 14"/>
            <p:cNvSpPr/>
            <p:nvPr/>
          </p:nvSpPr>
          <p:spPr bwMode="auto">
            <a:xfrm>
              <a:off x="-2251421" y="1077913"/>
              <a:ext cx="252413" cy="449263"/>
            </a:xfrm>
            <a:custGeom>
              <a:avLst/>
              <a:gdLst>
                <a:gd name="T0" fmla="*/ 37 w 37"/>
                <a:gd name="T1" fmla="*/ 24 h 66"/>
                <a:gd name="T2" fmla="*/ 30 w 37"/>
                <a:gd name="T3" fmla="*/ 4 h 66"/>
                <a:gd name="T4" fmla="*/ 26 w 37"/>
                <a:gd name="T5" fmla="*/ 0 h 66"/>
                <a:gd name="T6" fmla="*/ 11 w 37"/>
                <a:gd name="T7" fmla="*/ 0 h 66"/>
                <a:gd name="T8" fmla="*/ 7 w 37"/>
                <a:gd name="T9" fmla="*/ 2 h 66"/>
                <a:gd name="T10" fmla="*/ 7 w 37"/>
                <a:gd name="T11" fmla="*/ 3 h 66"/>
                <a:gd name="T12" fmla="*/ 7 w 37"/>
                <a:gd name="T13" fmla="*/ 3 h 66"/>
                <a:gd name="T14" fmla="*/ 7 w 37"/>
                <a:gd name="T15" fmla="*/ 3 h 66"/>
                <a:gd name="T16" fmla="*/ 0 w 37"/>
                <a:gd name="T17" fmla="*/ 25 h 66"/>
                <a:gd name="T18" fmla="*/ 2 w 37"/>
                <a:gd name="T19" fmla="*/ 28 h 66"/>
                <a:gd name="T20" fmla="*/ 5 w 37"/>
                <a:gd name="T21" fmla="*/ 26 h 66"/>
                <a:gd name="T22" fmla="*/ 11 w 37"/>
                <a:gd name="T23" fmla="*/ 9 h 66"/>
                <a:gd name="T24" fmla="*/ 11 w 37"/>
                <a:gd name="T25" fmla="*/ 9 h 66"/>
                <a:gd name="T26" fmla="*/ 11 w 37"/>
                <a:gd name="T27" fmla="*/ 9 h 66"/>
                <a:gd name="T28" fmla="*/ 4 w 37"/>
                <a:gd name="T29" fmla="*/ 39 h 66"/>
                <a:gd name="T30" fmla="*/ 12 w 37"/>
                <a:gd name="T31" fmla="*/ 39 h 66"/>
                <a:gd name="T32" fmla="*/ 12 w 37"/>
                <a:gd name="T33" fmla="*/ 63 h 66"/>
                <a:gd name="T34" fmla="*/ 15 w 37"/>
                <a:gd name="T35" fmla="*/ 66 h 66"/>
                <a:gd name="T36" fmla="*/ 18 w 37"/>
                <a:gd name="T37" fmla="*/ 63 h 66"/>
                <a:gd name="T38" fmla="*/ 18 w 37"/>
                <a:gd name="T39" fmla="*/ 39 h 66"/>
                <a:gd name="T40" fmla="*/ 20 w 37"/>
                <a:gd name="T41" fmla="*/ 39 h 66"/>
                <a:gd name="T42" fmla="*/ 20 w 37"/>
                <a:gd name="T43" fmla="*/ 63 h 66"/>
                <a:gd name="T44" fmla="*/ 23 w 37"/>
                <a:gd name="T45" fmla="*/ 66 h 66"/>
                <a:gd name="T46" fmla="*/ 26 w 37"/>
                <a:gd name="T47" fmla="*/ 63 h 66"/>
                <a:gd name="T48" fmla="*/ 26 w 37"/>
                <a:gd name="T49" fmla="*/ 39 h 66"/>
                <a:gd name="T50" fmla="*/ 34 w 37"/>
                <a:gd name="T51" fmla="*/ 39 h 66"/>
                <a:gd name="T52" fmla="*/ 25 w 37"/>
                <a:gd name="T53" fmla="*/ 9 h 66"/>
                <a:gd name="T54" fmla="*/ 26 w 37"/>
                <a:gd name="T55" fmla="*/ 9 h 66"/>
                <a:gd name="T56" fmla="*/ 26 w 37"/>
                <a:gd name="T57" fmla="*/ 9 h 66"/>
                <a:gd name="T58" fmla="*/ 32 w 37"/>
                <a:gd name="T59" fmla="*/ 26 h 66"/>
                <a:gd name="T60" fmla="*/ 35 w 37"/>
                <a:gd name="T61" fmla="*/ 28 h 66"/>
                <a:gd name="T62" fmla="*/ 37 w 37"/>
                <a:gd name="T63" fmla="*/ 24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7" h="66">
                  <a:moveTo>
                    <a:pt x="37" y="24"/>
                  </a:moveTo>
                  <a:cubicBezTo>
                    <a:pt x="30" y="4"/>
                    <a:pt x="30" y="4"/>
                    <a:pt x="30" y="4"/>
                  </a:cubicBezTo>
                  <a:cubicBezTo>
                    <a:pt x="30" y="2"/>
                    <a:pt x="28" y="0"/>
                    <a:pt x="26" y="0"/>
                  </a:cubicBezTo>
                  <a:cubicBezTo>
                    <a:pt x="11" y="0"/>
                    <a:pt x="11" y="0"/>
                    <a:pt x="11" y="0"/>
                  </a:cubicBezTo>
                  <a:cubicBezTo>
                    <a:pt x="9" y="0"/>
                    <a:pt x="8" y="1"/>
                    <a:pt x="7" y="2"/>
                  </a:cubicBezTo>
                  <a:cubicBezTo>
                    <a:pt x="7" y="2"/>
                    <a:pt x="7" y="3"/>
                    <a:pt x="7" y="3"/>
                  </a:cubicBezTo>
                  <a:cubicBezTo>
                    <a:pt x="7" y="3"/>
                    <a:pt x="7" y="3"/>
                    <a:pt x="7" y="3"/>
                  </a:cubicBezTo>
                  <a:cubicBezTo>
                    <a:pt x="7" y="3"/>
                    <a:pt x="7" y="3"/>
                    <a:pt x="7" y="3"/>
                  </a:cubicBezTo>
                  <a:cubicBezTo>
                    <a:pt x="0" y="25"/>
                    <a:pt x="0" y="25"/>
                    <a:pt x="0" y="25"/>
                  </a:cubicBezTo>
                  <a:cubicBezTo>
                    <a:pt x="0" y="26"/>
                    <a:pt x="1" y="27"/>
                    <a:pt x="2" y="28"/>
                  </a:cubicBezTo>
                  <a:cubicBezTo>
                    <a:pt x="3" y="28"/>
                    <a:pt x="5" y="28"/>
                    <a:pt x="5" y="26"/>
                  </a:cubicBezTo>
                  <a:cubicBezTo>
                    <a:pt x="11" y="9"/>
                    <a:pt x="11" y="9"/>
                    <a:pt x="11" y="9"/>
                  </a:cubicBezTo>
                  <a:cubicBezTo>
                    <a:pt x="11" y="9"/>
                    <a:pt x="11" y="9"/>
                    <a:pt x="11" y="9"/>
                  </a:cubicBezTo>
                  <a:cubicBezTo>
                    <a:pt x="11" y="9"/>
                    <a:pt x="11" y="9"/>
                    <a:pt x="11" y="9"/>
                  </a:cubicBezTo>
                  <a:cubicBezTo>
                    <a:pt x="4" y="39"/>
                    <a:pt x="4" y="39"/>
                    <a:pt x="4" y="39"/>
                  </a:cubicBezTo>
                  <a:cubicBezTo>
                    <a:pt x="12" y="39"/>
                    <a:pt x="12" y="39"/>
                    <a:pt x="12" y="39"/>
                  </a:cubicBezTo>
                  <a:cubicBezTo>
                    <a:pt x="12" y="63"/>
                    <a:pt x="12" y="63"/>
                    <a:pt x="12" y="63"/>
                  </a:cubicBezTo>
                  <a:cubicBezTo>
                    <a:pt x="12" y="65"/>
                    <a:pt x="13" y="66"/>
                    <a:pt x="15" y="66"/>
                  </a:cubicBezTo>
                  <a:cubicBezTo>
                    <a:pt x="16" y="66"/>
                    <a:pt x="18" y="65"/>
                    <a:pt x="18" y="63"/>
                  </a:cubicBezTo>
                  <a:cubicBezTo>
                    <a:pt x="18" y="39"/>
                    <a:pt x="18" y="39"/>
                    <a:pt x="18" y="39"/>
                  </a:cubicBezTo>
                  <a:cubicBezTo>
                    <a:pt x="20" y="39"/>
                    <a:pt x="20" y="39"/>
                    <a:pt x="20" y="39"/>
                  </a:cubicBezTo>
                  <a:cubicBezTo>
                    <a:pt x="20" y="63"/>
                    <a:pt x="20" y="63"/>
                    <a:pt x="20" y="63"/>
                  </a:cubicBezTo>
                  <a:cubicBezTo>
                    <a:pt x="20" y="65"/>
                    <a:pt x="21" y="66"/>
                    <a:pt x="23" y="66"/>
                  </a:cubicBezTo>
                  <a:cubicBezTo>
                    <a:pt x="24" y="66"/>
                    <a:pt x="26" y="65"/>
                    <a:pt x="26" y="63"/>
                  </a:cubicBezTo>
                  <a:cubicBezTo>
                    <a:pt x="26" y="39"/>
                    <a:pt x="26" y="39"/>
                    <a:pt x="26" y="39"/>
                  </a:cubicBezTo>
                  <a:cubicBezTo>
                    <a:pt x="34" y="39"/>
                    <a:pt x="34" y="39"/>
                    <a:pt x="34" y="39"/>
                  </a:cubicBezTo>
                  <a:cubicBezTo>
                    <a:pt x="25" y="9"/>
                    <a:pt x="25" y="9"/>
                    <a:pt x="25" y="9"/>
                  </a:cubicBezTo>
                  <a:cubicBezTo>
                    <a:pt x="26" y="9"/>
                    <a:pt x="26" y="9"/>
                    <a:pt x="26" y="9"/>
                  </a:cubicBezTo>
                  <a:cubicBezTo>
                    <a:pt x="26" y="9"/>
                    <a:pt x="26" y="9"/>
                    <a:pt x="26" y="9"/>
                  </a:cubicBezTo>
                  <a:cubicBezTo>
                    <a:pt x="32" y="26"/>
                    <a:pt x="32" y="26"/>
                    <a:pt x="32" y="26"/>
                  </a:cubicBezTo>
                  <a:cubicBezTo>
                    <a:pt x="32" y="28"/>
                    <a:pt x="34" y="28"/>
                    <a:pt x="35" y="28"/>
                  </a:cubicBezTo>
                  <a:cubicBezTo>
                    <a:pt x="37" y="27"/>
                    <a:pt x="37" y="26"/>
                    <a:pt x="37" y="24"/>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sz="2135">
                <a:latin typeface="微软雅黑" charset="0"/>
                <a:ea typeface="微软雅黑" charset="0"/>
                <a:cs typeface="+mn-ea"/>
                <a:sym typeface="+mn-lt"/>
              </a:endParaRPr>
            </a:p>
          </p:txBody>
        </p:sp>
      </p:grpSp>
      <p:sp>
        <p:nvSpPr>
          <p:cNvPr id="26" name="TextBox 682"/>
          <p:cNvSpPr txBox="1"/>
          <p:nvPr/>
        </p:nvSpPr>
        <p:spPr>
          <a:xfrm>
            <a:off x="2201723" y="3994997"/>
            <a:ext cx="1874232" cy="1323439"/>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r>
              <a:rPr lang="en-US" altLang="zh-CN" sz="8000" b="1" dirty="0">
                <a:solidFill>
                  <a:schemeClr val="accent3"/>
                </a:solidFill>
                <a:latin typeface="微软雅黑" charset="0"/>
                <a:ea typeface="微软雅黑" charset="0"/>
                <a:cs typeface="+mn-ea"/>
                <a:sym typeface="+mn-lt"/>
              </a:rPr>
              <a:t>72</a:t>
            </a:r>
            <a:r>
              <a:rPr lang="en-US" altLang="zh-CN" sz="4265" b="1" dirty="0">
                <a:solidFill>
                  <a:schemeClr val="accent3"/>
                </a:solidFill>
                <a:latin typeface="微软雅黑" charset="0"/>
                <a:ea typeface="微软雅黑" charset="0"/>
                <a:cs typeface="+mn-ea"/>
                <a:sym typeface="+mn-lt"/>
              </a:rPr>
              <a:t>%</a:t>
            </a:r>
            <a:endParaRPr lang="zh-CN" altLang="en-US" sz="7200" b="1" dirty="0">
              <a:solidFill>
                <a:schemeClr val="accent3"/>
              </a:solidFill>
              <a:latin typeface="微软雅黑" charset="0"/>
              <a:ea typeface="微软雅黑" charset="0"/>
              <a:cs typeface="+mn-ea"/>
              <a:sym typeface="+mn-lt"/>
            </a:endParaRPr>
          </a:p>
        </p:txBody>
      </p:sp>
      <p:sp>
        <p:nvSpPr>
          <p:cNvPr id="27" name="TextBox 682"/>
          <p:cNvSpPr txBox="1"/>
          <p:nvPr/>
        </p:nvSpPr>
        <p:spPr>
          <a:xfrm>
            <a:off x="2201723" y="1815306"/>
            <a:ext cx="1874231" cy="1323439"/>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r>
              <a:rPr lang="en-US" altLang="zh-CN" sz="8000" b="1" dirty="0">
                <a:solidFill>
                  <a:schemeClr val="accent1"/>
                </a:solidFill>
                <a:latin typeface="微软雅黑" charset="0"/>
                <a:ea typeface="微软雅黑" charset="0"/>
                <a:cs typeface="+mn-ea"/>
                <a:sym typeface="+mn-lt"/>
              </a:rPr>
              <a:t>20</a:t>
            </a:r>
            <a:r>
              <a:rPr lang="en-US" altLang="zh-CN" sz="4265" b="1" dirty="0">
                <a:solidFill>
                  <a:schemeClr val="accent1"/>
                </a:solidFill>
                <a:latin typeface="微软雅黑" charset="0"/>
                <a:ea typeface="微软雅黑" charset="0"/>
                <a:cs typeface="+mn-ea"/>
                <a:sym typeface="+mn-lt"/>
              </a:rPr>
              <a:t>%</a:t>
            </a:r>
            <a:endParaRPr lang="zh-CN" altLang="en-US" sz="7200" b="1" dirty="0">
              <a:solidFill>
                <a:schemeClr val="accent1"/>
              </a:solidFill>
              <a:latin typeface="微软雅黑" charset="0"/>
              <a:ea typeface="微软雅黑" charset="0"/>
              <a:cs typeface="+mn-ea"/>
              <a:sym typeface="+mn-lt"/>
            </a:endParaRPr>
          </a:p>
        </p:txBody>
      </p:sp>
      <p:cxnSp>
        <p:nvCxnSpPr>
          <p:cNvPr id="28" name="直接连接符 27"/>
          <p:cNvCxnSpPr/>
          <p:nvPr/>
        </p:nvCxnSpPr>
        <p:spPr>
          <a:xfrm>
            <a:off x="814917" y="3337776"/>
            <a:ext cx="5040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814917" y="1488589"/>
            <a:ext cx="5040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814917" y="5637245"/>
            <a:ext cx="5040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814917" y="3788059"/>
            <a:ext cx="5040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32" name="TextBox 682"/>
          <p:cNvSpPr txBox="1"/>
          <p:nvPr/>
        </p:nvSpPr>
        <p:spPr>
          <a:xfrm>
            <a:off x="7684198" y="4058130"/>
            <a:ext cx="1874232" cy="1323439"/>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r>
              <a:rPr lang="en-US" altLang="zh-CN" sz="8000" b="1" dirty="0">
                <a:solidFill>
                  <a:schemeClr val="accent4"/>
                </a:solidFill>
                <a:latin typeface="微软雅黑" charset="0"/>
                <a:ea typeface="微软雅黑" charset="0"/>
                <a:cs typeface="+mn-ea"/>
                <a:sym typeface="+mn-lt"/>
              </a:rPr>
              <a:t>49</a:t>
            </a:r>
            <a:r>
              <a:rPr lang="en-US" altLang="zh-CN" sz="4265" b="1" dirty="0">
                <a:solidFill>
                  <a:schemeClr val="accent4"/>
                </a:solidFill>
                <a:latin typeface="微软雅黑" charset="0"/>
                <a:ea typeface="微软雅黑" charset="0"/>
                <a:cs typeface="+mn-ea"/>
                <a:sym typeface="+mn-lt"/>
              </a:rPr>
              <a:t>%</a:t>
            </a:r>
            <a:endParaRPr lang="zh-CN" altLang="en-US" sz="7200" b="1" dirty="0">
              <a:solidFill>
                <a:schemeClr val="accent4"/>
              </a:solidFill>
              <a:latin typeface="微软雅黑" charset="0"/>
              <a:ea typeface="微软雅黑" charset="0"/>
              <a:cs typeface="+mn-ea"/>
              <a:sym typeface="+mn-lt"/>
            </a:endParaRPr>
          </a:p>
        </p:txBody>
      </p:sp>
      <p:sp>
        <p:nvSpPr>
          <p:cNvPr id="33" name="TextBox 682"/>
          <p:cNvSpPr txBox="1"/>
          <p:nvPr/>
        </p:nvSpPr>
        <p:spPr>
          <a:xfrm>
            <a:off x="7684198" y="1815306"/>
            <a:ext cx="1874231" cy="1323439"/>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itchFamily="34" charset="0"/>
                <a:ea typeface="宋体" pitchFamily="2" charset="-122"/>
                <a:cs typeface="+mn-cs"/>
              </a:defRPr>
            </a:lvl1pPr>
            <a:lvl2pPr marL="457200" algn="l" rtl="0" fontAlgn="base">
              <a:spcBef>
                <a:spcPct val="0"/>
              </a:spcBef>
              <a:spcAft>
                <a:spcPct val="0"/>
              </a:spcAft>
              <a:defRPr kern="1200">
                <a:solidFill>
                  <a:schemeClr val="tx1"/>
                </a:solidFill>
                <a:latin typeface="Calibri" pitchFamily="34" charset="0"/>
                <a:ea typeface="宋体" pitchFamily="2" charset="-122"/>
                <a:cs typeface="+mn-cs"/>
              </a:defRPr>
            </a:lvl2pPr>
            <a:lvl3pPr marL="914400" algn="l" rtl="0" fontAlgn="base">
              <a:spcBef>
                <a:spcPct val="0"/>
              </a:spcBef>
              <a:spcAft>
                <a:spcPct val="0"/>
              </a:spcAft>
              <a:defRPr kern="1200">
                <a:solidFill>
                  <a:schemeClr val="tx1"/>
                </a:solidFill>
                <a:latin typeface="Calibri" pitchFamily="34" charset="0"/>
                <a:ea typeface="宋体" pitchFamily="2" charset="-122"/>
                <a:cs typeface="+mn-cs"/>
              </a:defRPr>
            </a:lvl3pPr>
            <a:lvl4pPr marL="1371600" algn="l" rtl="0" fontAlgn="base">
              <a:spcBef>
                <a:spcPct val="0"/>
              </a:spcBef>
              <a:spcAft>
                <a:spcPct val="0"/>
              </a:spcAft>
              <a:defRPr kern="1200">
                <a:solidFill>
                  <a:schemeClr val="tx1"/>
                </a:solidFill>
                <a:latin typeface="Calibri" pitchFamily="34" charset="0"/>
                <a:ea typeface="宋体" pitchFamily="2" charset="-122"/>
                <a:cs typeface="+mn-cs"/>
              </a:defRPr>
            </a:lvl4pPr>
            <a:lvl5pPr marL="1828800" algn="l" rtl="0" fontAlgn="base">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r>
              <a:rPr lang="en-US" altLang="zh-CN" sz="8000" b="1" dirty="0">
                <a:solidFill>
                  <a:schemeClr val="accent2"/>
                </a:solidFill>
                <a:latin typeface="微软雅黑" charset="0"/>
                <a:ea typeface="微软雅黑" charset="0"/>
                <a:cs typeface="+mn-ea"/>
                <a:sym typeface="+mn-lt"/>
              </a:rPr>
              <a:t>18</a:t>
            </a:r>
            <a:r>
              <a:rPr lang="en-US" altLang="zh-CN" sz="4265" b="1" dirty="0">
                <a:solidFill>
                  <a:schemeClr val="accent2"/>
                </a:solidFill>
                <a:latin typeface="微软雅黑" charset="0"/>
                <a:ea typeface="微软雅黑" charset="0"/>
                <a:cs typeface="+mn-ea"/>
                <a:sym typeface="+mn-lt"/>
              </a:rPr>
              <a:t>%</a:t>
            </a:r>
            <a:endParaRPr lang="zh-CN" altLang="en-US" sz="7200" b="1" dirty="0">
              <a:solidFill>
                <a:schemeClr val="accent2"/>
              </a:solidFill>
              <a:latin typeface="微软雅黑" charset="0"/>
              <a:ea typeface="微软雅黑" charset="0"/>
              <a:cs typeface="+mn-ea"/>
              <a:sym typeface="+mn-lt"/>
            </a:endParaRPr>
          </a:p>
        </p:txBody>
      </p:sp>
      <p:cxnSp>
        <p:nvCxnSpPr>
          <p:cNvPr id="34" name="直接连接符 33"/>
          <p:cNvCxnSpPr/>
          <p:nvPr/>
        </p:nvCxnSpPr>
        <p:spPr>
          <a:xfrm>
            <a:off x="6297393" y="3337776"/>
            <a:ext cx="5040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6297393" y="1488589"/>
            <a:ext cx="5040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a:off x="6297393" y="5637245"/>
            <a:ext cx="5040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a:off x="6297393" y="3788059"/>
            <a:ext cx="504000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38" name="矩形 37"/>
          <p:cNvSpPr/>
          <p:nvPr/>
        </p:nvSpPr>
        <p:spPr>
          <a:xfrm>
            <a:off x="4114271" y="1726348"/>
            <a:ext cx="1922439" cy="1384995"/>
          </a:xfrm>
          <a:prstGeom prst="rect">
            <a:avLst/>
          </a:prstGeom>
        </p:spPr>
        <p:txBody>
          <a:bodyPr wrap="square">
            <a:spAutoFit/>
          </a:bodyPr>
          <a:lstStyle/>
          <a:p>
            <a:pPr>
              <a:lnSpc>
                <a:spcPct val="150000"/>
              </a:lnSpc>
            </a:pPr>
            <a:r>
              <a:rPr lang="zh-CN" altLang="en-US" sz="1400" dirty="0">
                <a:solidFill>
                  <a:schemeClr val="tx1">
                    <a:lumMod val="65000"/>
                    <a:lumOff val="35000"/>
                  </a:schemeClr>
                </a:solidFill>
                <a:latin typeface="微软雅黑" charset="0"/>
                <a:ea typeface="微软雅黑" charset="0"/>
                <a:cs typeface="+mn-ea"/>
                <a:sym typeface="+mn-lt"/>
              </a:rPr>
              <a:t>这里填写文字内容这里填写文字内容这里填写文字内容这里填写文字内容</a:t>
            </a:r>
          </a:p>
        </p:txBody>
      </p:sp>
      <p:sp>
        <p:nvSpPr>
          <p:cNvPr id="39" name="矩形 38"/>
          <p:cNvSpPr/>
          <p:nvPr/>
        </p:nvSpPr>
        <p:spPr>
          <a:xfrm>
            <a:off x="9507129" y="1726348"/>
            <a:ext cx="1922439" cy="1384995"/>
          </a:xfrm>
          <a:prstGeom prst="rect">
            <a:avLst/>
          </a:prstGeom>
        </p:spPr>
        <p:txBody>
          <a:bodyPr wrap="square">
            <a:spAutoFit/>
          </a:bodyPr>
          <a:lstStyle/>
          <a:p>
            <a:pPr>
              <a:lnSpc>
                <a:spcPct val="150000"/>
              </a:lnSpc>
            </a:pPr>
            <a:r>
              <a:rPr lang="zh-CN" altLang="en-US" sz="1400" dirty="0">
                <a:solidFill>
                  <a:schemeClr val="tx1">
                    <a:lumMod val="65000"/>
                    <a:lumOff val="35000"/>
                  </a:schemeClr>
                </a:solidFill>
                <a:latin typeface="微软雅黑" charset="0"/>
                <a:ea typeface="微软雅黑" charset="0"/>
                <a:cs typeface="+mn-ea"/>
                <a:sym typeface="+mn-lt"/>
              </a:rPr>
              <a:t>这里填写文字内容这里填写文字内容这里填写文字内容这里填写文字内容</a:t>
            </a:r>
          </a:p>
        </p:txBody>
      </p:sp>
      <p:sp>
        <p:nvSpPr>
          <p:cNvPr id="40" name="矩形 39"/>
          <p:cNvSpPr/>
          <p:nvPr/>
        </p:nvSpPr>
        <p:spPr>
          <a:xfrm>
            <a:off x="4114271" y="3969578"/>
            <a:ext cx="1922439" cy="1384995"/>
          </a:xfrm>
          <a:prstGeom prst="rect">
            <a:avLst/>
          </a:prstGeom>
        </p:spPr>
        <p:txBody>
          <a:bodyPr wrap="square">
            <a:spAutoFit/>
          </a:bodyPr>
          <a:lstStyle/>
          <a:p>
            <a:pPr>
              <a:lnSpc>
                <a:spcPct val="150000"/>
              </a:lnSpc>
            </a:pPr>
            <a:r>
              <a:rPr lang="zh-CN" altLang="en-US" sz="1400" dirty="0">
                <a:solidFill>
                  <a:schemeClr val="tx1">
                    <a:lumMod val="65000"/>
                    <a:lumOff val="35000"/>
                  </a:schemeClr>
                </a:solidFill>
                <a:latin typeface="微软雅黑" charset="0"/>
                <a:ea typeface="微软雅黑" charset="0"/>
                <a:cs typeface="+mn-ea"/>
                <a:sym typeface="+mn-lt"/>
              </a:rPr>
              <a:t>这里填写文字内容这里填写文字内容这里填写文字内容这里填写文字内容</a:t>
            </a:r>
          </a:p>
        </p:txBody>
      </p:sp>
      <p:sp>
        <p:nvSpPr>
          <p:cNvPr id="41" name="矩形 40"/>
          <p:cNvSpPr/>
          <p:nvPr/>
        </p:nvSpPr>
        <p:spPr>
          <a:xfrm>
            <a:off x="9507129" y="3969578"/>
            <a:ext cx="1922439" cy="1384995"/>
          </a:xfrm>
          <a:prstGeom prst="rect">
            <a:avLst/>
          </a:prstGeom>
        </p:spPr>
        <p:txBody>
          <a:bodyPr wrap="square">
            <a:spAutoFit/>
          </a:bodyPr>
          <a:lstStyle/>
          <a:p>
            <a:pPr>
              <a:lnSpc>
                <a:spcPct val="150000"/>
              </a:lnSpc>
            </a:pPr>
            <a:r>
              <a:rPr lang="zh-CN" altLang="en-US" sz="1400" dirty="0">
                <a:solidFill>
                  <a:schemeClr val="tx1">
                    <a:lumMod val="65000"/>
                    <a:lumOff val="35000"/>
                  </a:schemeClr>
                </a:solidFill>
                <a:latin typeface="微软雅黑" charset="0"/>
                <a:ea typeface="微软雅黑" charset="0"/>
                <a:cs typeface="+mn-ea"/>
                <a:sym typeface="+mn-lt"/>
              </a:rPr>
              <a:t>这里填写文字内容这里填写文字内容这里填写文字内容这里填写文字内容</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3">
            <a:extLst>
              <a:ext uri="{28A0092B-C50C-407E-A947-70E740481C1C}">
                <a14:useLocalDpi xmlns:a14="http://schemas.microsoft.com/office/drawing/2010/main"/>
              </a:ext>
            </a:extLst>
          </a:blip>
          <a:srcRect/>
          <a:stretch>
            <a:fillRect/>
          </a:stretch>
        </p:blipFill>
        <p:spPr>
          <a:xfrm rot="16200000">
            <a:off x="9515618" y="-1813545"/>
            <a:ext cx="1148587" cy="4775678"/>
          </a:xfrm>
          <a:prstGeom prst="rect">
            <a:avLst/>
          </a:prstGeom>
        </p:spPr>
      </p:pic>
      <p:sp>
        <p:nvSpPr>
          <p:cNvPr id="9" name="TextBox 105"/>
          <p:cNvSpPr txBox="1">
            <a:spLocks noChangeArrowheads="1"/>
          </p:cNvSpPr>
          <p:nvPr/>
        </p:nvSpPr>
        <p:spPr bwMode="auto">
          <a:xfrm>
            <a:off x="704592" y="376508"/>
            <a:ext cx="3434080" cy="6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dirty="0">
                <a:solidFill>
                  <a:srgbClr val="3863C7"/>
                </a:solidFill>
                <a:latin typeface="微软雅黑" charset="0"/>
                <a:ea typeface="微软雅黑" charset="0"/>
                <a:cs typeface="+mn-ea"/>
                <a:sym typeface="+mn-lt"/>
              </a:rPr>
              <a:t>请输入您的标题三</a:t>
            </a:r>
          </a:p>
        </p:txBody>
      </p:sp>
      <p:sp>
        <p:nvSpPr>
          <p:cNvPr id="11" name="文本框 10"/>
          <p:cNvSpPr txBox="1"/>
          <p:nvPr/>
        </p:nvSpPr>
        <p:spPr>
          <a:xfrm>
            <a:off x="0" y="397804"/>
            <a:ext cx="617477" cy="584775"/>
          </a:xfrm>
          <a:prstGeom prst="rect">
            <a:avLst/>
          </a:prstGeom>
          <a:solidFill>
            <a:srgbClr val="3863C7"/>
          </a:solidFill>
          <a:ln>
            <a:noFill/>
          </a:ln>
        </p:spPr>
        <p:txBody>
          <a:bodyPr wrap="none" rtlCol="0">
            <a:spAutoFit/>
          </a:bodyPr>
          <a:lstStyle/>
          <a:p>
            <a:r>
              <a:rPr lang="en-US" altLang="zh-CN" sz="3200" dirty="0">
                <a:solidFill>
                  <a:schemeClr val="bg1"/>
                </a:solidFill>
                <a:latin typeface="微软雅黑" charset="0"/>
                <a:ea typeface="微软雅黑" charset="0"/>
                <a:cs typeface="+mn-ea"/>
                <a:sym typeface="+mn-lt"/>
              </a:rPr>
              <a:t>03</a:t>
            </a:r>
          </a:p>
        </p:txBody>
      </p:sp>
      <p:grpSp>
        <p:nvGrpSpPr>
          <p:cNvPr id="6" name="组合 5"/>
          <p:cNvGrpSpPr/>
          <p:nvPr/>
        </p:nvGrpSpPr>
        <p:grpSpPr>
          <a:xfrm>
            <a:off x="0" y="4838700"/>
            <a:ext cx="12192000" cy="2019300"/>
            <a:chOff x="0" y="4838700"/>
            <a:chExt cx="12192000" cy="2019300"/>
          </a:xfrm>
        </p:grpSpPr>
        <p:pic>
          <p:nvPicPr>
            <p:cNvPr id="13" name="图片 12"/>
            <p:cNvPicPr>
              <a:picLocks noChangeAspect="1"/>
            </p:cNvPicPr>
            <p:nvPr/>
          </p:nvPicPr>
          <p:blipFill rotWithShape="1">
            <a:blip r:embed="rId4">
              <a:extLst>
                <a:ext uri="{28A0092B-C50C-407E-A947-70E740481C1C}">
                  <a14:useLocalDpi xmlns:a14="http://schemas.microsoft.com/office/drawing/2010/main"/>
                </a:ext>
              </a:extLst>
            </a:blip>
            <a:srcRect/>
            <a:stretch>
              <a:fillRect/>
            </a:stretch>
          </p:blipFill>
          <p:spPr>
            <a:xfrm>
              <a:off x="0" y="5581650"/>
              <a:ext cx="7212390" cy="1276350"/>
            </a:xfrm>
            <a:prstGeom prst="rect">
              <a:avLst/>
            </a:prstGeom>
          </p:spPr>
        </p:pic>
        <p:pic>
          <p:nvPicPr>
            <p:cNvPr id="14" name="图片 13"/>
            <p:cNvPicPr>
              <a:picLocks noChangeAspect="1"/>
            </p:cNvPicPr>
            <p:nvPr/>
          </p:nvPicPr>
          <p:blipFill rotWithShape="1">
            <a:blip r:embed="rId5">
              <a:extLst>
                <a:ext uri="{28A0092B-C50C-407E-A947-70E740481C1C}">
                  <a14:useLocalDpi xmlns:a14="http://schemas.microsoft.com/office/drawing/2010/main"/>
                </a:ext>
              </a:extLst>
            </a:blip>
            <a:srcRect/>
            <a:stretch>
              <a:fillRect/>
            </a:stretch>
          </p:blipFill>
          <p:spPr>
            <a:xfrm flipH="1">
              <a:off x="6438295" y="5581650"/>
              <a:ext cx="5753705" cy="1276350"/>
            </a:xfrm>
            <a:prstGeom prst="rect">
              <a:avLst/>
            </a:prstGeom>
          </p:spPr>
        </p:pic>
        <p:sp>
          <p:nvSpPr>
            <p:cNvPr id="2" name="矩形 1"/>
            <p:cNvSpPr/>
            <p:nvPr/>
          </p:nvSpPr>
          <p:spPr>
            <a:xfrm>
              <a:off x="0" y="4838700"/>
              <a:ext cx="12192000" cy="2019300"/>
            </a:xfrm>
            <a:prstGeom prst="rect">
              <a:avLst/>
            </a:prstGeom>
            <a:gradFill>
              <a:gsLst>
                <a:gs pos="44000">
                  <a:schemeClr val="bg1"/>
                </a:gs>
                <a:gs pos="84000">
                  <a:srgbClr val="FFFFFF">
                    <a:alpha val="46000"/>
                  </a:srgbClr>
                </a:gs>
                <a:gs pos="10000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charset="0"/>
                <a:ea typeface="微软雅黑" charset="0"/>
              </a:endParaRPr>
            </a:p>
          </p:txBody>
        </p:sp>
      </p:grpSp>
      <p:sp>
        <p:nvSpPr>
          <p:cNvPr id="10" name="Freeform 12"/>
          <p:cNvSpPr/>
          <p:nvPr/>
        </p:nvSpPr>
        <p:spPr bwMode="auto">
          <a:xfrm>
            <a:off x="10032437" y="1715821"/>
            <a:ext cx="742736" cy="742736"/>
          </a:xfrm>
          <a:custGeom>
            <a:avLst/>
            <a:gdLst>
              <a:gd name="T0" fmla="*/ 11 w 90"/>
              <a:gd name="T1" fmla="*/ 65 h 90"/>
              <a:gd name="T2" fmla="*/ 26 w 90"/>
              <a:gd name="T3" fmla="*/ 11 h 90"/>
              <a:gd name="T4" fmla="*/ 79 w 90"/>
              <a:gd name="T5" fmla="*/ 26 h 90"/>
              <a:gd name="T6" fmla="*/ 65 w 90"/>
              <a:gd name="T7" fmla="*/ 80 h 90"/>
              <a:gd name="T8" fmla="*/ 11 w 90"/>
              <a:gd name="T9" fmla="*/ 65 h 90"/>
            </a:gdLst>
            <a:ahLst/>
            <a:cxnLst>
              <a:cxn ang="0">
                <a:pos x="T0" y="T1"/>
              </a:cxn>
              <a:cxn ang="0">
                <a:pos x="T2" y="T3"/>
              </a:cxn>
              <a:cxn ang="0">
                <a:pos x="T4" y="T5"/>
              </a:cxn>
              <a:cxn ang="0">
                <a:pos x="T6" y="T7"/>
              </a:cxn>
              <a:cxn ang="0">
                <a:pos x="T8" y="T9"/>
              </a:cxn>
            </a:cxnLst>
            <a:rect l="0" t="0" r="r" b="b"/>
            <a:pathLst>
              <a:path w="90" h="90">
                <a:moveTo>
                  <a:pt x="11" y="65"/>
                </a:moveTo>
                <a:cubicBezTo>
                  <a:pt x="0" y="46"/>
                  <a:pt x="7" y="22"/>
                  <a:pt x="26" y="11"/>
                </a:cubicBezTo>
                <a:cubicBezTo>
                  <a:pt x="44" y="0"/>
                  <a:pt x="68" y="7"/>
                  <a:pt x="79" y="26"/>
                </a:cubicBezTo>
                <a:cubicBezTo>
                  <a:pt x="90" y="45"/>
                  <a:pt x="84" y="69"/>
                  <a:pt x="65" y="80"/>
                </a:cubicBezTo>
                <a:cubicBezTo>
                  <a:pt x="46" y="90"/>
                  <a:pt x="22" y="84"/>
                  <a:pt x="11" y="65"/>
                </a:cubicBezTo>
              </a:path>
            </a:pathLst>
          </a:custGeom>
          <a:solidFill>
            <a:schemeClr val="accent1"/>
          </a:solidFill>
          <a:ln>
            <a:noFill/>
          </a:ln>
        </p:spPr>
        <p:txBody>
          <a:bodyPr/>
          <a:lstStyle/>
          <a:p>
            <a:endParaRPr lang="zh-CN" altLang="en-US" sz="2135">
              <a:latin typeface="微软雅黑" charset="0"/>
              <a:ea typeface="微软雅黑" charset="0"/>
              <a:cs typeface="+mn-ea"/>
              <a:sym typeface="+mn-lt"/>
            </a:endParaRPr>
          </a:p>
        </p:txBody>
      </p:sp>
      <p:sp>
        <p:nvSpPr>
          <p:cNvPr id="12" name="Freeform 13"/>
          <p:cNvSpPr>
            <a:spLocks noEditPoints="1"/>
          </p:cNvSpPr>
          <p:nvPr/>
        </p:nvSpPr>
        <p:spPr bwMode="auto">
          <a:xfrm>
            <a:off x="10412862" y="1840041"/>
            <a:ext cx="323491" cy="577108"/>
          </a:xfrm>
          <a:custGeom>
            <a:avLst/>
            <a:gdLst>
              <a:gd name="T0" fmla="*/ 2 w 39"/>
              <a:gd name="T1" fmla="*/ 70 h 70"/>
              <a:gd name="T2" fmla="*/ 0 w 39"/>
              <a:gd name="T3" fmla="*/ 70 h 70"/>
              <a:gd name="T4" fmla="*/ 0 w 39"/>
              <a:gd name="T5" fmla="*/ 70 h 70"/>
              <a:gd name="T6" fmla="*/ 2 w 39"/>
              <a:gd name="T7" fmla="*/ 70 h 70"/>
              <a:gd name="T8" fmla="*/ 3 w 39"/>
              <a:gd name="T9" fmla="*/ 70 h 70"/>
              <a:gd name="T10" fmla="*/ 3 w 39"/>
              <a:gd name="T11" fmla="*/ 70 h 70"/>
              <a:gd name="T12" fmla="*/ 3 w 39"/>
              <a:gd name="T13" fmla="*/ 70 h 70"/>
              <a:gd name="T14" fmla="*/ 26 w 39"/>
              <a:gd name="T15" fmla="*/ 2 h 70"/>
              <a:gd name="T16" fmla="*/ 33 w 39"/>
              <a:gd name="T17" fmla="*/ 11 h 70"/>
              <a:gd name="T18" fmla="*/ 39 w 39"/>
              <a:gd name="T19" fmla="*/ 30 h 70"/>
              <a:gd name="T20" fmla="*/ 33 w 39"/>
              <a:gd name="T21" fmla="*/ 11 h 70"/>
              <a:gd name="T22" fmla="*/ 26 w 39"/>
              <a:gd name="T23" fmla="*/ 2 h 70"/>
              <a:gd name="T24" fmla="*/ 26 w 39"/>
              <a:gd name="T25" fmla="*/ 1 h 70"/>
              <a:gd name="T26" fmla="*/ 26 w 39"/>
              <a:gd name="T27" fmla="*/ 2 h 70"/>
              <a:gd name="T28" fmla="*/ 26 w 39"/>
              <a:gd name="T29" fmla="*/ 1 h 70"/>
              <a:gd name="T30" fmla="*/ 25 w 39"/>
              <a:gd name="T31" fmla="*/ 1 h 70"/>
              <a:gd name="T32" fmla="*/ 26 w 39"/>
              <a:gd name="T33" fmla="*/ 1 h 70"/>
              <a:gd name="T34" fmla="*/ 25 w 39"/>
              <a:gd name="T35" fmla="*/ 1 h 70"/>
              <a:gd name="T36" fmla="*/ 25 w 39"/>
              <a:gd name="T37" fmla="*/ 1 h 70"/>
              <a:gd name="T38" fmla="*/ 25 w 39"/>
              <a:gd name="T39" fmla="*/ 1 h 70"/>
              <a:gd name="T40" fmla="*/ 25 w 39"/>
              <a:gd name="T41" fmla="*/ 1 h 70"/>
              <a:gd name="T42" fmla="*/ 25 w 39"/>
              <a:gd name="T43" fmla="*/ 0 h 70"/>
              <a:gd name="T44" fmla="*/ 25 w 39"/>
              <a:gd name="T45" fmla="*/ 0 h 70"/>
              <a:gd name="T46" fmla="*/ 25 w 39"/>
              <a:gd name="T47"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9" h="70">
                <a:moveTo>
                  <a:pt x="2" y="70"/>
                </a:moveTo>
                <a:cubicBezTo>
                  <a:pt x="2" y="70"/>
                  <a:pt x="1" y="70"/>
                  <a:pt x="0" y="70"/>
                </a:cubicBezTo>
                <a:cubicBezTo>
                  <a:pt x="0" y="70"/>
                  <a:pt x="0" y="70"/>
                  <a:pt x="0" y="70"/>
                </a:cubicBezTo>
                <a:cubicBezTo>
                  <a:pt x="1" y="70"/>
                  <a:pt x="2" y="70"/>
                  <a:pt x="2" y="70"/>
                </a:cubicBezTo>
                <a:moveTo>
                  <a:pt x="3" y="70"/>
                </a:moveTo>
                <a:cubicBezTo>
                  <a:pt x="3" y="70"/>
                  <a:pt x="3" y="70"/>
                  <a:pt x="3" y="70"/>
                </a:cubicBezTo>
                <a:cubicBezTo>
                  <a:pt x="3" y="70"/>
                  <a:pt x="3" y="70"/>
                  <a:pt x="3" y="70"/>
                </a:cubicBezTo>
                <a:moveTo>
                  <a:pt x="26" y="2"/>
                </a:moveTo>
                <a:cubicBezTo>
                  <a:pt x="29" y="4"/>
                  <a:pt x="31" y="7"/>
                  <a:pt x="33" y="11"/>
                </a:cubicBezTo>
                <a:cubicBezTo>
                  <a:pt x="37" y="17"/>
                  <a:pt x="38" y="24"/>
                  <a:pt x="39" y="30"/>
                </a:cubicBezTo>
                <a:cubicBezTo>
                  <a:pt x="39" y="24"/>
                  <a:pt x="37" y="17"/>
                  <a:pt x="33" y="11"/>
                </a:cubicBezTo>
                <a:cubicBezTo>
                  <a:pt x="31" y="7"/>
                  <a:pt x="29" y="4"/>
                  <a:pt x="26" y="2"/>
                </a:cubicBezTo>
                <a:moveTo>
                  <a:pt x="26" y="1"/>
                </a:moveTo>
                <a:cubicBezTo>
                  <a:pt x="26" y="2"/>
                  <a:pt x="26" y="2"/>
                  <a:pt x="26" y="2"/>
                </a:cubicBezTo>
                <a:cubicBezTo>
                  <a:pt x="26" y="2"/>
                  <a:pt x="26" y="2"/>
                  <a:pt x="26" y="1"/>
                </a:cubicBezTo>
                <a:moveTo>
                  <a:pt x="25" y="1"/>
                </a:moveTo>
                <a:cubicBezTo>
                  <a:pt x="26" y="1"/>
                  <a:pt x="26" y="1"/>
                  <a:pt x="26" y="1"/>
                </a:cubicBezTo>
                <a:cubicBezTo>
                  <a:pt x="26" y="1"/>
                  <a:pt x="26" y="1"/>
                  <a:pt x="25" y="1"/>
                </a:cubicBezTo>
                <a:moveTo>
                  <a:pt x="25" y="1"/>
                </a:moveTo>
                <a:cubicBezTo>
                  <a:pt x="25" y="1"/>
                  <a:pt x="25" y="1"/>
                  <a:pt x="25" y="1"/>
                </a:cubicBezTo>
                <a:cubicBezTo>
                  <a:pt x="25" y="1"/>
                  <a:pt x="25" y="1"/>
                  <a:pt x="25" y="1"/>
                </a:cubicBezTo>
                <a:moveTo>
                  <a:pt x="25" y="0"/>
                </a:moveTo>
                <a:cubicBezTo>
                  <a:pt x="25" y="0"/>
                  <a:pt x="25" y="0"/>
                  <a:pt x="25" y="0"/>
                </a:cubicBezTo>
                <a:cubicBezTo>
                  <a:pt x="25" y="0"/>
                  <a:pt x="25" y="0"/>
                  <a:pt x="25" y="0"/>
                </a:cubicBezTo>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15" name="Freeform 15"/>
          <p:cNvSpPr>
            <a:spLocks noEditPoints="1"/>
          </p:cNvSpPr>
          <p:nvPr/>
        </p:nvSpPr>
        <p:spPr bwMode="auto">
          <a:xfrm>
            <a:off x="10231708" y="1930618"/>
            <a:ext cx="346783" cy="320903"/>
          </a:xfrm>
          <a:custGeom>
            <a:avLst/>
            <a:gdLst>
              <a:gd name="T0" fmla="*/ 121 w 134"/>
              <a:gd name="T1" fmla="*/ 118 h 124"/>
              <a:gd name="T2" fmla="*/ 70 w 134"/>
              <a:gd name="T3" fmla="*/ 16 h 124"/>
              <a:gd name="T4" fmla="*/ 76 w 134"/>
              <a:gd name="T5" fmla="*/ 0 h 124"/>
              <a:gd name="T6" fmla="*/ 73 w 134"/>
              <a:gd name="T7" fmla="*/ 0 h 124"/>
              <a:gd name="T8" fmla="*/ 67 w 134"/>
              <a:gd name="T9" fmla="*/ 12 h 124"/>
              <a:gd name="T10" fmla="*/ 67 w 134"/>
              <a:gd name="T11" fmla="*/ 12 h 124"/>
              <a:gd name="T12" fmla="*/ 67 w 134"/>
              <a:gd name="T13" fmla="*/ 12 h 124"/>
              <a:gd name="T14" fmla="*/ 67 w 134"/>
              <a:gd name="T15" fmla="*/ 9 h 124"/>
              <a:gd name="T16" fmla="*/ 61 w 134"/>
              <a:gd name="T17" fmla="*/ 0 h 124"/>
              <a:gd name="T18" fmla="*/ 57 w 134"/>
              <a:gd name="T19" fmla="*/ 0 h 124"/>
              <a:gd name="T20" fmla="*/ 64 w 134"/>
              <a:gd name="T21" fmla="*/ 16 h 124"/>
              <a:gd name="T22" fmla="*/ 13 w 134"/>
              <a:gd name="T23" fmla="*/ 118 h 124"/>
              <a:gd name="T24" fmla="*/ 0 w 134"/>
              <a:gd name="T25" fmla="*/ 118 h 124"/>
              <a:gd name="T26" fmla="*/ 0 w 134"/>
              <a:gd name="T27" fmla="*/ 124 h 124"/>
              <a:gd name="T28" fmla="*/ 134 w 134"/>
              <a:gd name="T29" fmla="*/ 124 h 124"/>
              <a:gd name="T30" fmla="*/ 134 w 134"/>
              <a:gd name="T31" fmla="*/ 118 h 124"/>
              <a:gd name="T32" fmla="*/ 121 w 134"/>
              <a:gd name="T33" fmla="*/ 118 h 124"/>
              <a:gd name="T34" fmla="*/ 51 w 134"/>
              <a:gd name="T35" fmla="*/ 118 h 124"/>
              <a:gd name="T36" fmla="*/ 67 w 134"/>
              <a:gd name="T37" fmla="*/ 86 h 124"/>
              <a:gd name="T38" fmla="*/ 67 w 134"/>
              <a:gd name="T39" fmla="*/ 83 h 124"/>
              <a:gd name="T40" fmla="*/ 86 w 134"/>
              <a:gd name="T41" fmla="*/ 118 h 124"/>
              <a:gd name="T42" fmla="*/ 51 w 134"/>
              <a:gd name="T43" fmla="*/ 118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34" h="124">
                <a:moveTo>
                  <a:pt x="121" y="118"/>
                </a:moveTo>
                <a:lnTo>
                  <a:pt x="70" y="16"/>
                </a:lnTo>
                <a:lnTo>
                  <a:pt x="76" y="0"/>
                </a:lnTo>
                <a:lnTo>
                  <a:pt x="73" y="0"/>
                </a:lnTo>
                <a:lnTo>
                  <a:pt x="67" y="12"/>
                </a:lnTo>
                <a:lnTo>
                  <a:pt x="67" y="12"/>
                </a:lnTo>
                <a:lnTo>
                  <a:pt x="67" y="12"/>
                </a:lnTo>
                <a:lnTo>
                  <a:pt x="67" y="9"/>
                </a:lnTo>
                <a:lnTo>
                  <a:pt x="61" y="0"/>
                </a:lnTo>
                <a:lnTo>
                  <a:pt x="57" y="0"/>
                </a:lnTo>
                <a:lnTo>
                  <a:pt x="64" y="16"/>
                </a:lnTo>
                <a:lnTo>
                  <a:pt x="13" y="118"/>
                </a:lnTo>
                <a:lnTo>
                  <a:pt x="0" y="118"/>
                </a:lnTo>
                <a:lnTo>
                  <a:pt x="0" y="124"/>
                </a:lnTo>
                <a:lnTo>
                  <a:pt x="134" y="124"/>
                </a:lnTo>
                <a:lnTo>
                  <a:pt x="134" y="118"/>
                </a:lnTo>
                <a:lnTo>
                  <a:pt x="121" y="118"/>
                </a:lnTo>
                <a:close/>
                <a:moveTo>
                  <a:pt x="51" y="118"/>
                </a:moveTo>
                <a:lnTo>
                  <a:pt x="67" y="86"/>
                </a:lnTo>
                <a:lnTo>
                  <a:pt x="67" y="83"/>
                </a:lnTo>
                <a:lnTo>
                  <a:pt x="86" y="118"/>
                </a:lnTo>
                <a:lnTo>
                  <a:pt x="51" y="118"/>
                </a:ln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16" name="Freeform 16"/>
          <p:cNvSpPr>
            <a:spLocks noEditPoints="1"/>
          </p:cNvSpPr>
          <p:nvPr/>
        </p:nvSpPr>
        <p:spPr bwMode="auto">
          <a:xfrm>
            <a:off x="10050553" y="1731348"/>
            <a:ext cx="709092" cy="709093"/>
          </a:xfrm>
          <a:custGeom>
            <a:avLst/>
            <a:gdLst>
              <a:gd name="T0" fmla="*/ 53 w 86"/>
              <a:gd name="T1" fmla="*/ 84 h 86"/>
              <a:gd name="T2" fmla="*/ 46 w 86"/>
              <a:gd name="T3" fmla="*/ 86 h 86"/>
              <a:gd name="T4" fmla="*/ 32 w 86"/>
              <a:gd name="T5" fmla="*/ 85 h 86"/>
              <a:gd name="T6" fmla="*/ 39 w 86"/>
              <a:gd name="T7" fmla="*/ 85 h 86"/>
              <a:gd name="T8" fmla="*/ 32 w 86"/>
              <a:gd name="T9" fmla="*/ 85 h 86"/>
              <a:gd name="T10" fmla="*/ 66 w 86"/>
              <a:gd name="T11" fmla="*/ 78 h 86"/>
              <a:gd name="T12" fmla="*/ 60 w 86"/>
              <a:gd name="T13" fmla="*/ 83 h 86"/>
              <a:gd name="T14" fmla="*/ 19 w 86"/>
              <a:gd name="T15" fmla="*/ 79 h 86"/>
              <a:gd name="T16" fmla="*/ 26 w 86"/>
              <a:gd name="T17" fmla="*/ 81 h 86"/>
              <a:gd name="T18" fmla="*/ 19 w 86"/>
              <a:gd name="T19" fmla="*/ 79 h 86"/>
              <a:gd name="T20" fmla="*/ 66 w 86"/>
              <a:gd name="T21" fmla="*/ 78 h 86"/>
              <a:gd name="T22" fmla="*/ 76 w 86"/>
              <a:gd name="T23" fmla="*/ 69 h 86"/>
              <a:gd name="T24" fmla="*/ 72 w 86"/>
              <a:gd name="T25" fmla="*/ 75 h 86"/>
              <a:gd name="T26" fmla="*/ 9 w 86"/>
              <a:gd name="T27" fmla="*/ 69 h 86"/>
              <a:gd name="T28" fmla="*/ 14 w 86"/>
              <a:gd name="T29" fmla="*/ 74 h 86"/>
              <a:gd name="T30" fmla="*/ 9 w 86"/>
              <a:gd name="T31" fmla="*/ 69 h 86"/>
              <a:gd name="T32" fmla="*/ 82 w 86"/>
              <a:gd name="T33" fmla="*/ 57 h 86"/>
              <a:gd name="T34" fmla="*/ 81 w 86"/>
              <a:gd name="T35" fmla="*/ 64 h 86"/>
              <a:gd name="T36" fmla="*/ 2 w 86"/>
              <a:gd name="T37" fmla="*/ 56 h 86"/>
              <a:gd name="T38" fmla="*/ 6 w 86"/>
              <a:gd name="T39" fmla="*/ 63 h 86"/>
              <a:gd name="T40" fmla="*/ 2 w 86"/>
              <a:gd name="T41" fmla="*/ 56 h 86"/>
              <a:gd name="T42" fmla="*/ 85 w 86"/>
              <a:gd name="T43" fmla="*/ 43 h 86"/>
              <a:gd name="T44" fmla="*/ 86 w 86"/>
              <a:gd name="T45" fmla="*/ 51 h 86"/>
              <a:gd name="T46" fmla="*/ 0 w 86"/>
              <a:gd name="T47" fmla="*/ 43 h 86"/>
              <a:gd name="T48" fmla="*/ 1 w 86"/>
              <a:gd name="T49" fmla="*/ 42 h 86"/>
              <a:gd name="T50" fmla="*/ 2 w 86"/>
              <a:gd name="T51" fmla="*/ 49 h 86"/>
              <a:gd name="T52" fmla="*/ 0 w 86"/>
              <a:gd name="T53" fmla="*/ 43 h 86"/>
              <a:gd name="T54" fmla="*/ 84 w 86"/>
              <a:gd name="T55" fmla="*/ 31 h 86"/>
              <a:gd name="T56" fmla="*/ 84 w 86"/>
              <a:gd name="T57" fmla="*/ 39 h 86"/>
              <a:gd name="T58" fmla="*/ 1 w 86"/>
              <a:gd name="T59" fmla="*/ 35 h 86"/>
              <a:gd name="T60" fmla="*/ 4 w 86"/>
              <a:gd name="T61" fmla="*/ 29 h 86"/>
              <a:gd name="T62" fmla="*/ 1 w 86"/>
              <a:gd name="T63" fmla="*/ 35 h 86"/>
              <a:gd name="T64" fmla="*/ 78 w 86"/>
              <a:gd name="T65" fmla="*/ 18 h 86"/>
              <a:gd name="T66" fmla="*/ 81 w 86"/>
              <a:gd name="T67" fmla="*/ 25 h 86"/>
              <a:gd name="T68" fmla="*/ 6 w 86"/>
              <a:gd name="T69" fmla="*/ 22 h 86"/>
              <a:gd name="T70" fmla="*/ 11 w 86"/>
              <a:gd name="T71" fmla="*/ 17 h 86"/>
              <a:gd name="T72" fmla="*/ 6 w 86"/>
              <a:gd name="T73" fmla="*/ 22 h 86"/>
              <a:gd name="T74" fmla="*/ 67 w 86"/>
              <a:gd name="T75" fmla="*/ 9 h 86"/>
              <a:gd name="T76" fmla="*/ 74 w 86"/>
              <a:gd name="T77" fmla="*/ 13 h 86"/>
              <a:gd name="T78" fmla="*/ 67 w 86"/>
              <a:gd name="T79" fmla="*/ 9 h 86"/>
              <a:gd name="T80" fmla="*/ 21 w 86"/>
              <a:gd name="T81" fmla="*/ 7 h 86"/>
              <a:gd name="T82" fmla="*/ 16 w 86"/>
              <a:gd name="T83" fmla="*/ 12 h 86"/>
              <a:gd name="T84" fmla="*/ 55 w 86"/>
              <a:gd name="T85" fmla="*/ 4 h 86"/>
              <a:gd name="T86" fmla="*/ 62 w 86"/>
              <a:gd name="T87" fmla="*/ 5 h 86"/>
              <a:gd name="T88" fmla="*/ 55 w 86"/>
              <a:gd name="T89" fmla="*/ 4 h 86"/>
              <a:gd name="T90" fmla="*/ 34 w 86"/>
              <a:gd name="T91" fmla="*/ 1 h 86"/>
              <a:gd name="T92" fmla="*/ 28 w 86"/>
              <a:gd name="T93" fmla="*/ 5 h 86"/>
              <a:gd name="T94" fmla="*/ 43 w 86"/>
              <a:gd name="T95" fmla="*/ 2 h 86"/>
              <a:gd name="T96" fmla="*/ 41 w 86"/>
              <a:gd name="T97" fmla="*/ 1 h 86"/>
              <a:gd name="T98" fmla="*/ 48 w 86"/>
              <a:gd name="T99" fmla="*/ 1 h 86"/>
              <a:gd name="T100" fmla="*/ 43 w 86"/>
              <a:gd name="T101" fmla="*/ 2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6" h="86">
                <a:moveTo>
                  <a:pt x="46" y="85"/>
                </a:moveTo>
                <a:cubicBezTo>
                  <a:pt x="49" y="85"/>
                  <a:pt x="51" y="84"/>
                  <a:pt x="53" y="84"/>
                </a:cubicBezTo>
                <a:cubicBezTo>
                  <a:pt x="53" y="85"/>
                  <a:pt x="53" y="85"/>
                  <a:pt x="53" y="85"/>
                </a:cubicBezTo>
                <a:cubicBezTo>
                  <a:pt x="51" y="86"/>
                  <a:pt x="49" y="86"/>
                  <a:pt x="46" y="86"/>
                </a:cubicBezTo>
                <a:lnTo>
                  <a:pt x="46" y="85"/>
                </a:lnTo>
                <a:close/>
                <a:moveTo>
                  <a:pt x="32" y="85"/>
                </a:moveTo>
                <a:cubicBezTo>
                  <a:pt x="32" y="84"/>
                  <a:pt x="32" y="84"/>
                  <a:pt x="32" y="84"/>
                </a:cubicBezTo>
                <a:cubicBezTo>
                  <a:pt x="35" y="84"/>
                  <a:pt x="37" y="85"/>
                  <a:pt x="39" y="85"/>
                </a:cubicBezTo>
                <a:cubicBezTo>
                  <a:pt x="39" y="86"/>
                  <a:pt x="39" y="86"/>
                  <a:pt x="39" y="86"/>
                </a:cubicBezTo>
                <a:cubicBezTo>
                  <a:pt x="37" y="86"/>
                  <a:pt x="34" y="86"/>
                  <a:pt x="32" y="85"/>
                </a:cubicBezTo>
                <a:close/>
                <a:moveTo>
                  <a:pt x="59" y="82"/>
                </a:moveTo>
                <a:cubicBezTo>
                  <a:pt x="62" y="81"/>
                  <a:pt x="64" y="80"/>
                  <a:pt x="66" y="78"/>
                </a:cubicBezTo>
                <a:cubicBezTo>
                  <a:pt x="66" y="80"/>
                  <a:pt x="66" y="80"/>
                  <a:pt x="66" y="80"/>
                </a:cubicBezTo>
                <a:cubicBezTo>
                  <a:pt x="64" y="81"/>
                  <a:pt x="62" y="82"/>
                  <a:pt x="60" y="83"/>
                </a:cubicBezTo>
                <a:lnTo>
                  <a:pt x="59" y="82"/>
                </a:lnTo>
                <a:close/>
                <a:moveTo>
                  <a:pt x="19" y="79"/>
                </a:moveTo>
                <a:cubicBezTo>
                  <a:pt x="20" y="78"/>
                  <a:pt x="20" y="78"/>
                  <a:pt x="20" y="78"/>
                </a:cubicBezTo>
                <a:cubicBezTo>
                  <a:pt x="22" y="79"/>
                  <a:pt x="24" y="80"/>
                  <a:pt x="26" y="81"/>
                </a:cubicBezTo>
                <a:cubicBezTo>
                  <a:pt x="25" y="82"/>
                  <a:pt x="25" y="82"/>
                  <a:pt x="25" y="82"/>
                </a:cubicBezTo>
                <a:cubicBezTo>
                  <a:pt x="23" y="81"/>
                  <a:pt x="21" y="80"/>
                  <a:pt x="19" y="79"/>
                </a:cubicBezTo>
                <a:close/>
                <a:moveTo>
                  <a:pt x="66" y="78"/>
                </a:moveTo>
                <a:cubicBezTo>
                  <a:pt x="66" y="78"/>
                  <a:pt x="66" y="78"/>
                  <a:pt x="66" y="78"/>
                </a:cubicBezTo>
                <a:moveTo>
                  <a:pt x="71" y="74"/>
                </a:moveTo>
                <a:cubicBezTo>
                  <a:pt x="73" y="73"/>
                  <a:pt x="74" y="71"/>
                  <a:pt x="76" y="69"/>
                </a:cubicBezTo>
                <a:cubicBezTo>
                  <a:pt x="77" y="70"/>
                  <a:pt x="77" y="70"/>
                  <a:pt x="77" y="70"/>
                </a:cubicBezTo>
                <a:cubicBezTo>
                  <a:pt x="75" y="72"/>
                  <a:pt x="74" y="74"/>
                  <a:pt x="72" y="75"/>
                </a:cubicBezTo>
                <a:lnTo>
                  <a:pt x="71" y="74"/>
                </a:lnTo>
                <a:close/>
                <a:moveTo>
                  <a:pt x="9" y="69"/>
                </a:moveTo>
                <a:cubicBezTo>
                  <a:pt x="10" y="68"/>
                  <a:pt x="10" y="68"/>
                  <a:pt x="10" y="68"/>
                </a:cubicBezTo>
                <a:cubicBezTo>
                  <a:pt x="11" y="70"/>
                  <a:pt x="13" y="72"/>
                  <a:pt x="14" y="74"/>
                </a:cubicBezTo>
                <a:cubicBezTo>
                  <a:pt x="13" y="75"/>
                  <a:pt x="13" y="75"/>
                  <a:pt x="13" y="75"/>
                </a:cubicBezTo>
                <a:cubicBezTo>
                  <a:pt x="12" y="73"/>
                  <a:pt x="10" y="71"/>
                  <a:pt x="9" y="69"/>
                </a:cubicBezTo>
                <a:close/>
                <a:moveTo>
                  <a:pt x="80" y="63"/>
                </a:moveTo>
                <a:cubicBezTo>
                  <a:pt x="81" y="61"/>
                  <a:pt x="82" y="59"/>
                  <a:pt x="82" y="57"/>
                </a:cubicBezTo>
                <a:cubicBezTo>
                  <a:pt x="84" y="57"/>
                  <a:pt x="84" y="57"/>
                  <a:pt x="84" y="57"/>
                </a:cubicBezTo>
                <a:cubicBezTo>
                  <a:pt x="83" y="60"/>
                  <a:pt x="82" y="62"/>
                  <a:pt x="81" y="64"/>
                </a:cubicBezTo>
                <a:lnTo>
                  <a:pt x="80" y="63"/>
                </a:lnTo>
                <a:close/>
                <a:moveTo>
                  <a:pt x="2" y="56"/>
                </a:moveTo>
                <a:cubicBezTo>
                  <a:pt x="3" y="56"/>
                  <a:pt x="3" y="56"/>
                  <a:pt x="3" y="56"/>
                </a:cubicBezTo>
                <a:cubicBezTo>
                  <a:pt x="4" y="58"/>
                  <a:pt x="5" y="61"/>
                  <a:pt x="6" y="63"/>
                </a:cubicBezTo>
                <a:cubicBezTo>
                  <a:pt x="5" y="63"/>
                  <a:pt x="5" y="63"/>
                  <a:pt x="5" y="63"/>
                </a:cubicBezTo>
                <a:cubicBezTo>
                  <a:pt x="4" y="61"/>
                  <a:pt x="3" y="59"/>
                  <a:pt x="2" y="56"/>
                </a:cubicBezTo>
                <a:close/>
                <a:moveTo>
                  <a:pt x="84" y="50"/>
                </a:moveTo>
                <a:cubicBezTo>
                  <a:pt x="84" y="48"/>
                  <a:pt x="85" y="46"/>
                  <a:pt x="85" y="43"/>
                </a:cubicBezTo>
                <a:cubicBezTo>
                  <a:pt x="86" y="43"/>
                  <a:pt x="86" y="43"/>
                  <a:pt x="86" y="43"/>
                </a:cubicBezTo>
                <a:cubicBezTo>
                  <a:pt x="86" y="46"/>
                  <a:pt x="86" y="48"/>
                  <a:pt x="86" y="51"/>
                </a:cubicBezTo>
                <a:lnTo>
                  <a:pt x="84" y="50"/>
                </a:lnTo>
                <a:close/>
                <a:moveTo>
                  <a:pt x="0" y="43"/>
                </a:moveTo>
                <a:cubicBezTo>
                  <a:pt x="0" y="42"/>
                  <a:pt x="0" y="42"/>
                  <a:pt x="0" y="42"/>
                </a:cubicBezTo>
                <a:cubicBezTo>
                  <a:pt x="1" y="42"/>
                  <a:pt x="1" y="42"/>
                  <a:pt x="1" y="42"/>
                </a:cubicBezTo>
                <a:cubicBezTo>
                  <a:pt x="1" y="43"/>
                  <a:pt x="1" y="43"/>
                  <a:pt x="1" y="43"/>
                </a:cubicBezTo>
                <a:cubicBezTo>
                  <a:pt x="1" y="45"/>
                  <a:pt x="2" y="47"/>
                  <a:pt x="2" y="49"/>
                </a:cubicBezTo>
                <a:cubicBezTo>
                  <a:pt x="1" y="50"/>
                  <a:pt x="1" y="50"/>
                  <a:pt x="1" y="50"/>
                </a:cubicBezTo>
                <a:cubicBezTo>
                  <a:pt x="0" y="47"/>
                  <a:pt x="0" y="45"/>
                  <a:pt x="0" y="43"/>
                </a:cubicBezTo>
                <a:close/>
                <a:moveTo>
                  <a:pt x="83" y="32"/>
                </a:moveTo>
                <a:cubicBezTo>
                  <a:pt x="84" y="31"/>
                  <a:pt x="84" y="31"/>
                  <a:pt x="84" y="31"/>
                </a:cubicBezTo>
                <a:cubicBezTo>
                  <a:pt x="85" y="34"/>
                  <a:pt x="86" y="36"/>
                  <a:pt x="86" y="38"/>
                </a:cubicBezTo>
                <a:cubicBezTo>
                  <a:pt x="84" y="39"/>
                  <a:pt x="84" y="39"/>
                  <a:pt x="84" y="39"/>
                </a:cubicBezTo>
                <a:cubicBezTo>
                  <a:pt x="84" y="36"/>
                  <a:pt x="84" y="34"/>
                  <a:pt x="83" y="32"/>
                </a:cubicBezTo>
                <a:close/>
                <a:moveTo>
                  <a:pt x="1" y="35"/>
                </a:moveTo>
                <a:cubicBezTo>
                  <a:pt x="1" y="33"/>
                  <a:pt x="2" y="31"/>
                  <a:pt x="3" y="28"/>
                </a:cubicBezTo>
                <a:cubicBezTo>
                  <a:pt x="4" y="29"/>
                  <a:pt x="4" y="29"/>
                  <a:pt x="4" y="29"/>
                </a:cubicBezTo>
                <a:cubicBezTo>
                  <a:pt x="3" y="31"/>
                  <a:pt x="3" y="33"/>
                  <a:pt x="2" y="36"/>
                </a:cubicBezTo>
                <a:lnTo>
                  <a:pt x="1" y="35"/>
                </a:lnTo>
                <a:close/>
                <a:moveTo>
                  <a:pt x="77" y="19"/>
                </a:moveTo>
                <a:cubicBezTo>
                  <a:pt x="78" y="18"/>
                  <a:pt x="78" y="18"/>
                  <a:pt x="78" y="18"/>
                </a:cubicBezTo>
                <a:cubicBezTo>
                  <a:pt x="80" y="20"/>
                  <a:pt x="81" y="23"/>
                  <a:pt x="82" y="25"/>
                </a:cubicBezTo>
                <a:cubicBezTo>
                  <a:pt x="81" y="25"/>
                  <a:pt x="81" y="25"/>
                  <a:pt x="81" y="25"/>
                </a:cubicBezTo>
                <a:cubicBezTo>
                  <a:pt x="80" y="23"/>
                  <a:pt x="78" y="21"/>
                  <a:pt x="77" y="19"/>
                </a:cubicBezTo>
                <a:close/>
                <a:moveTo>
                  <a:pt x="6" y="22"/>
                </a:moveTo>
                <a:cubicBezTo>
                  <a:pt x="7" y="20"/>
                  <a:pt x="8" y="18"/>
                  <a:pt x="10" y="16"/>
                </a:cubicBezTo>
                <a:cubicBezTo>
                  <a:pt x="11" y="17"/>
                  <a:pt x="11" y="17"/>
                  <a:pt x="11" y="17"/>
                </a:cubicBezTo>
                <a:cubicBezTo>
                  <a:pt x="10" y="19"/>
                  <a:pt x="8" y="21"/>
                  <a:pt x="7" y="23"/>
                </a:cubicBezTo>
                <a:lnTo>
                  <a:pt x="6" y="22"/>
                </a:lnTo>
                <a:close/>
                <a:moveTo>
                  <a:pt x="67" y="9"/>
                </a:moveTo>
                <a:cubicBezTo>
                  <a:pt x="67" y="9"/>
                  <a:pt x="67" y="9"/>
                  <a:pt x="67" y="9"/>
                </a:cubicBezTo>
                <a:cubicBezTo>
                  <a:pt x="68" y="8"/>
                  <a:pt x="68" y="8"/>
                  <a:pt x="68" y="8"/>
                </a:cubicBezTo>
                <a:cubicBezTo>
                  <a:pt x="70" y="10"/>
                  <a:pt x="72" y="11"/>
                  <a:pt x="74" y="13"/>
                </a:cubicBezTo>
                <a:cubicBezTo>
                  <a:pt x="72" y="14"/>
                  <a:pt x="72" y="14"/>
                  <a:pt x="72" y="14"/>
                </a:cubicBezTo>
                <a:cubicBezTo>
                  <a:pt x="71" y="12"/>
                  <a:pt x="69" y="11"/>
                  <a:pt x="67" y="9"/>
                </a:cubicBezTo>
                <a:close/>
                <a:moveTo>
                  <a:pt x="15" y="11"/>
                </a:moveTo>
                <a:cubicBezTo>
                  <a:pt x="17" y="9"/>
                  <a:pt x="19" y="8"/>
                  <a:pt x="21" y="7"/>
                </a:cubicBezTo>
                <a:cubicBezTo>
                  <a:pt x="21" y="8"/>
                  <a:pt x="21" y="8"/>
                  <a:pt x="21" y="8"/>
                </a:cubicBezTo>
                <a:cubicBezTo>
                  <a:pt x="19" y="9"/>
                  <a:pt x="18" y="10"/>
                  <a:pt x="16" y="12"/>
                </a:cubicBezTo>
                <a:lnTo>
                  <a:pt x="15" y="11"/>
                </a:lnTo>
                <a:close/>
                <a:moveTo>
                  <a:pt x="55" y="4"/>
                </a:moveTo>
                <a:cubicBezTo>
                  <a:pt x="55" y="2"/>
                  <a:pt x="55" y="2"/>
                  <a:pt x="55" y="2"/>
                </a:cubicBezTo>
                <a:cubicBezTo>
                  <a:pt x="58" y="3"/>
                  <a:pt x="60" y="4"/>
                  <a:pt x="62" y="5"/>
                </a:cubicBezTo>
                <a:cubicBezTo>
                  <a:pt x="61" y="6"/>
                  <a:pt x="61" y="6"/>
                  <a:pt x="61" y="6"/>
                </a:cubicBezTo>
                <a:cubicBezTo>
                  <a:pt x="59" y="5"/>
                  <a:pt x="57" y="4"/>
                  <a:pt x="55" y="4"/>
                </a:cubicBezTo>
                <a:close/>
                <a:moveTo>
                  <a:pt x="27" y="4"/>
                </a:moveTo>
                <a:cubicBezTo>
                  <a:pt x="29" y="3"/>
                  <a:pt x="32" y="2"/>
                  <a:pt x="34" y="1"/>
                </a:cubicBezTo>
                <a:cubicBezTo>
                  <a:pt x="34" y="3"/>
                  <a:pt x="34" y="3"/>
                  <a:pt x="34" y="3"/>
                </a:cubicBezTo>
                <a:cubicBezTo>
                  <a:pt x="32" y="3"/>
                  <a:pt x="30" y="4"/>
                  <a:pt x="28" y="5"/>
                </a:cubicBezTo>
                <a:lnTo>
                  <a:pt x="27" y="4"/>
                </a:lnTo>
                <a:close/>
                <a:moveTo>
                  <a:pt x="43" y="2"/>
                </a:moveTo>
                <a:cubicBezTo>
                  <a:pt x="42" y="2"/>
                  <a:pt x="42" y="2"/>
                  <a:pt x="41" y="2"/>
                </a:cubicBezTo>
                <a:cubicBezTo>
                  <a:pt x="41" y="1"/>
                  <a:pt x="41" y="1"/>
                  <a:pt x="41" y="1"/>
                </a:cubicBezTo>
                <a:cubicBezTo>
                  <a:pt x="42" y="1"/>
                  <a:pt x="42" y="0"/>
                  <a:pt x="43" y="0"/>
                </a:cubicBezTo>
                <a:cubicBezTo>
                  <a:pt x="45" y="0"/>
                  <a:pt x="46" y="1"/>
                  <a:pt x="48" y="1"/>
                </a:cubicBezTo>
                <a:cubicBezTo>
                  <a:pt x="48" y="2"/>
                  <a:pt x="48" y="2"/>
                  <a:pt x="48" y="2"/>
                </a:cubicBezTo>
                <a:cubicBezTo>
                  <a:pt x="46" y="2"/>
                  <a:pt x="45" y="2"/>
                  <a:pt x="43" y="2"/>
                </a:cubicBezTo>
                <a:close/>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17" name="Oval 22"/>
          <p:cNvSpPr>
            <a:spLocks noChangeArrowheads="1"/>
          </p:cNvSpPr>
          <p:nvPr/>
        </p:nvSpPr>
        <p:spPr bwMode="auto">
          <a:xfrm>
            <a:off x="10084197" y="4823925"/>
            <a:ext cx="652159" cy="652158"/>
          </a:xfrm>
          <a:prstGeom prst="ellipse">
            <a:avLst/>
          </a:prstGeom>
          <a:solidFill>
            <a:schemeClr val="accent3"/>
          </a:solidFill>
          <a:ln>
            <a:noFill/>
          </a:ln>
        </p:spPr>
        <p:txBody>
          <a:bodyPr/>
          <a:lstStyle/>
          <a:p>
            <a:endParaRPr lang="zh-CN" altLang="en-US" sz="2135">
              <a:latin typeface="微软雅黑" charset="0"/>
              <a:ea typeface="微软雅黑" charset="0"/>
              <a:cs typeface="+mn-ea"/>
              <a:sym typeface="+mn-lt"/>
            </a:endParaRPr>
          </a:p>
        </p:txBody>
      </p:sp>
      <p:sp>
        <p:nvSpPr>
          <p:cNvPr id="18" name="Freeform 23"/>
          <p:cNvSpPr>
            <a:spLocks noEditPoints="1"/>
          </p:cNvSpPr>
          <p:nvPr/>
        </p:nvSpPr>
        <p:spPr bwMode="auto">
          <a:xfrm>
            <a:off x="10412863" y="4823925"/>
            <a:ext cx="157864" cy="41407"/>
          </a:xfrm>
          <a:custGeom>
            <a:avLst/>
            <a:gdLst>
              <a:gd name="T0" fmla="*/ 19 w 19"/>
              <a:gd name="T1" fmla="*/ 5 h 5"/>
              <a:gd name="T2" fmla="*/ 19 w 19"/>
              <a:gd name="T3" fmla="*/ 5 h 5"/>
              <a:gd name="T4" fmla="*/ 19 w 19"/>
              <a:gd name="T5" fmla="*/ 5 h 5"/>
              <a:gd name="T6" fmla="*/ 0 w 19"/>
              <a:gd name="T7" fmla="*/ 0 h 5"/>
              <a:gd name="T8" fmla="*/ 0 w 19"/>
              <a:gd name="T9" fmla="*/ 0 h 5"/>
              <a:gd name="T10" fmla="*/ 19 w 19"/>
              <a:gd name="T11" fmla="*/ 5 h 5"/>
              <a:gd name="T12" fmla="*/ 0 w 19"/>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9" h="5">
                <a:moveTo>
                  <a:pt x="19" y="5"/>
                </a:moveTo>
                <a:cubicBezTo>
                  <a:pt x="19" y="5"/>
                  <a:pt x="19" y="5"/>
                  <a:pt x="19" y="5"/>
                </a:cubicBezTo>
                <a:cubicBezTo>
                  <a:pt x="19" y="5"/>
                  <a:pt x="19" y="5"/>
                  <a:pt x="19" y="5"/>
                </a:cubicBezTo>
                <a:moveTo>
                  <a:pt x="0" y="0"/>
                </a:moveTo>
                <a:cubicBezTo>
                  <a:pt x="0" y="0"/>
                  <a:pt x="0" y="0"/>
                  <a:pt x="0" y="0"/>
                </a:cubicBezTo>
                <a:cubicBezTo>
                  <a:pt x="7" y="0"/>
                  <a:pt x="13" y="2"/>
                  <a:pt x="19" y="5"/>
                </a:cubicBezTo>
                <a:cubicBezTo>
                  <a:pt x="13" y="2"/>
                  <a:pt x="7" y="0"/>
                  <a:pt x="0" y="0"/>
                </a:cubicBezTo>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grpSp>
        <p:nvGrpSpPr>
          <p:cNvPr id="19" name="组合 18"/>
          <p:cNvGrpSpPr/>
          <p:nvPr/>
        </p:nvGrpSpPr>
        <p:grpSpPr>
          <a:xfrm>
            <a:off x="10231709" y="4917090"/>
            <a:ext cx="346783" cy="476180"/>
            <a:chOff x="10231709" y="4917090"/>
            <a:chExt cx="346783" cy="476180"/>
          </a:xfrm>
        </p:grpSpPr>
        <p:sp>
          <p:nvSpPr>
            <p:cNvPr id="20" name="Freeform 25"/>
            <p:cNvSpPr/>
            <p:nvPr/>
          </p:nvSpPr>
          <p:spPr bwMode="auto">
            <a:xfrm>
              <a:off x="10231709" y="4981789"/>
              <a:ext cx="222561" cy="305376"/>
            </a:xfrm>
            <a:custGeom>
              <a:avLst/>
              <a:gdLst>
                <a:gd name="T0" fmla="*/ 7 w 27"/>
                <a:gd name="T1" fmla="*/ 15 h 37"/>
                <a:gd name="T2" fmla="*/ 6 w 27"/>
                <a:gd name="T3" fmla="*/ 5 h 37"/>
                <a:gd name="T4" fmla="*/ 18 w 27"/>
                <a:gd name="T5" fmla="*/ 7 h 37"/>
                <a:gd name="T6" fmla="*/ 16 w 27"/>
                <a:gd name="T7" fmla="*/ 22 h 37"/>
                <a:gd name="T8" fmla="*/ 21 w 27"/>
                <a:gd name="T9" fmla="*/ 34 h 37"/>
                <a:gd name="T10" fmla="*/ 12 w 27"/>
                <a:gd name="T11" fmla="*/ 23 h 37"/>
                <a:gd name="T12" fmla="*/ 7 w 27"/>
                <a:gd name="T13" fmla="*/ 15 h 37"/>
              </a:gdLst>
              <a:ahLst/>
              <a:cxnLst>
                <a:cxn ang="0">
                  <a:pos x="T0" y="T1"/>
                </a:cxn>
                <a:cxn ang="0">
                  <a:pos x="T2" y="T3"/>
                </a:cxn>
                <a:cxn ang="0">
                  <a:pos x="T4" y="T5"/>
                </a:cxn>
                <a:cxn ang="0">
                  <a:pos x="T6" y="T7"/>
                </a:cxn>
                <a:cxn ang="0">
                  <a:pos x="T8" y="T9"/>
                </a:cxn>
                <a:cxn ang="0">
                  <a:pos x="T10" y="T11"/>
                </a:cxn>
                <a:cxn ang="0">
                  <a:pos x="T12" y="T13"/>
                </a:cxn>
              </a:cxnLst>
              <a:rect l="0" t="0" r="r" b="b"/>
              <a:pathLst>
                <a:path w="27" h="37">
                  <a:moveTo>
                    <a:pt x="7" y="15"/>
                  </a:moveTo>
                  <a:cubicBezTo>
                    <a:pt x="7" y="15"/>
                    <a:pt x="0" y="10"/>
                    <a:pt x="6" y="5"/>
                  </a:cubicBezTo>
                  <a:cubicBezTo>
                    <a:pt x="12" y="0"/>
                    <a:pt x="22" y="1"/>
                    <a:pt x="18" y="7"/>
                  </a:cubicBezTo>
                  <a:cubicBezTo>
                    <a:pt x="13" y="13"/>
                    <a:pt x="12" y="18"/>
                    <a:pt x="16" y="22"/>
                  </a:cubicBezTo>
                  <a:cubicBezTo>
                    <a:pt x="20" y="25"/>
                    <a:pt x="27" y="31"/>
                    <a:pt x="21" y="34"/>
                  </a:cubicBezTo>
                  <a:cubicBezTo>
                    <a:pt x="14" y="37"/>
                    <a:pt x="13" y="27"/>
                    <a:pt x="12" y="23"/>
                  </a:cubicBezTo>
                  <a:cubicBezTo>
                    <a:pt x="11" y="20"/>
                    <a:pt x="9" y="17"/>
                    <a:pt x="7" y="15"/>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21" name="Freeform 26"/>
            <p:cNvSpPr/>
            <p:nvPr/>
          </p:nvSpPr>
          <p:spPr bwMode="auto">
            <a:xfrm>
              <a:off x="10337814" y="4917090"/>
              <a:ext cx="75049" cy="72463"/>
            </a:xfrm>
            <a:custGeom>
              <a:avLst/>
              <a:gdLst>
                <a:gd name="T0" fmla="*/ 8 w 9"/>
                <a:gd name="T1" fmla="*/ 6 h 9"/>
                <a:gd name="T2" fmla="*/ 3 w 9"/>
                <a:gd name="T3" fmla="*/ 8 h 9"/>
                <a:gd name="T4" fmla="*/ 1 w 9"/>
                <a:gd name="T5" fmla="*/ 3 h 9"/>
                <a:gd name="T6" fmla="*/ 6 w 9"/>
                <a:gd name="T7" fmla="*/ 1 h 9"/>
                <a:gd name="T8" fmla="*/ 8 w 9"/>
                <a:gd name="T9" fmla="*/ 6 h 9"/>
              </a:gdLst>
              <a:ahLst/>
              <a:cxnLst>
                <a:cxn ang="0">
                  <a:pos x="T0" y="T1"/>
                </a:cxn>
                <a:cxn ang="0">
                  <a:pos x="T2" y="T3"/>
                </a:cxn>
                <a:cxn ang="0">
                  <a:pos x="T4" y="T5"/>
                </a:cxn>
                <a:cxn ang="0">
                  <a:pos x="T6" y="T7"/>
                </a:cxn>
                <a:cxn ang="0">
                  <a:pos x="T8" y="T9"/>
                </a:cxn>
              </a:cxnLst>
              <a:rect l="0" t="0" r="r" b="b"/>
              <a:pathLst>
                <a:path w="9" h="9">
                  <a:moveTo>
                    <a:pt x="8" y="6"/>
                  </a:moveTo>
                  <a:cubicBezTo>
                    <a:pt x="7" y="8"/>
                    <a:pt x="5" y="9"/>
                    <a:pt x="3" y="8"/>
                  </a:cubicBezTo>
                  <a:cubicBezTo>
                    <a:pt x="1" y="8"/>
                    <a:pt x="0" y="6"/>
                    <a:pt x="1" y="3"/>
                  </a:cubicBezTo>
                  <a:cubicBezTo>
                    <a:pt x="2" y="1"/>
                    <a:pt x="4" y="0"/>
                    <a:pt x="6" y="1"/>
                  </a:cubicBezTo>
                  <a:cubicBezTo>
                    <a:pt x="8" y="1"/>
                    <a:pt x="9" y="3"/>
                    <a:pt x="8" y="6"/>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22" name="Freeform 27"/>
            <p:cNvSpPr/>
            <p:nvPr/>
          </p:nvSpPr>
          <p:spPr bwMode="auto">
            <a:xfrm>
              <a:off x="10306759" y="4948146"/>
              <a:ext cx="31055" cy="33643"/>
            </a:xfrm>
            <a:custGeom>
              <a:avLst/>
              <a:gdLst>
                <a:gd name="T0" fmla="*/ 4 w 4"/>
                <a:gd name="T1" fmla="*/ 2 h 4"/>
                <a:gd name="T2" fmla="*/ 2 w 4"/>
                <a:gd name="T3" fmla="*/ 4 h 4"/>
                <a:gd name="T4" fmla="*/ 0 w 4"/>
                <a:gd name="T5" fmla="*/ 2 h 4"/>
                <a:gd name="T6" fmla="*/ 2 w 4"/>
                <a:gd name="T7" fmla="*/ 0 h 4"/>
                <a:gd name="T8" fmla="*/ 4 w 4"/>
                <a:gd name="T9" fmla="*/ 2 h 4"/>
              </a:gdLst>
              <a:ahLst/>
              <a:cxnLst>
                <a:cxn ang="0">
                  <a:pos x="T0" y="T1"/>
                </a:cxn>
                <a:cxn ang="0">
                  <a:pos x="T2" y="T3"/>
                </a:cxn>
                <a:cxn ang="0">
                  <a:pos x="T4" y="T5"/>
                </a:cxn>
                <a:cxn ang="0">
                  <a:pos x="T6" y="T7"/>
                </a:cxn>
                <a:cxn ang="0">
                  <a:pos x="T8" y="T9"/>
                </a:cxn>
              </a:cxnLst>
              <a:rect l="0" t="0" r="r" b="b"/>
              <a:pathLst>
                <a:path w="4" h="4">
                  <a:moveTo>
                    <a:pt x="4" y="2"/>
                  </a:moveTo>
                  <a:cubicBezTo>
                    <a:pt x="4" y="3"/>
                    <a:pt x="3" y="4"/>
                    <a:pt x="2" y="4"/>
                  </a:cubicBezTo>
                  <a:cubicBezTo>
                    <a:pt x="1" y="4"/>
                    <a:pt x="0" y="3"/>
                    <a:pt x="0" y="2"/>
                  </a:cubicBezTo>
                  <a:cubicBezTo>
                    <a:pt x="0" y="1"/>
                    <a:pt x="1" y="0"/>
                    <a:pt x="2" y="0"/>
                  </a:cubicBezTo>
                  <a:cubicBezTo>
                    <a:pt x="3" y="0"/>
                    <a:pt x="4" y="0"/>
                    <a:pt x="4"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23" name="Freeform 28"/>
            <p:cNvSpPr/>
            <p:nvPr/>
          </p:nvSpPr>
          <p:spPr bwMode="auto">
            <a:xfrm>
              <a:off x="10273115" y="4966261"/>
              <a:ext cx="33643" cy="31055"/>
            </a:xfrm>
            <a:custGeom>
              <a:avLst/>
              <a:gdLst>
                <a:gd name="T0" fmla="*/ 3 w 4"/>
                <a:gd name="T1" fmla="*/ 1 h 4"/>
                <a:gd name="T2" fmla="*/ 3 w 4"/>
                <a:gd name="T3" fmla="*/ 4 h 4"/>
                <a:gd name="T4" fmla="*/ 1 w 4"/>
                <a:gd name="T5" fmla="*/ 3 h 4"/>
                <a:gd name="T6" fmla="*/ 1 w 4"/>
                <a:gd name="T7" fmla="*/ 0 h 4"/>
                <a:gd name="T8" fmla="*/ 3 w 4"/>
                <a:gd name="T9" fmla="*/ 1 h 4"/>
              </a:gdLst>
              <a:ahLst/>
              <a:cxnLst>
                <a:cxn ang="0">
                  <a:pos x="T0" y="T1"/>
                </a:cxn>
                <a:cxn ang="0">
                  <a:pos x="T2" y="T3"/>
                </a:cxn>
                <a:cxn ang="0">
                  <a:pos x="T4" y="T5"/>
                </a:cxn>
                <a:cxn ang="0">
                  <a:pos x="T6" y="T7"/>
                </a:cxn>
                <a:cxn ang="0">
                  <a:pos x="T8" y="T9"/>
                </a:cxn>
              </a:cxnLst>
              <a:rect l="0" t="0" r="r" b="b"/>
              <a:pathLst>
                <a:path w="4" h="4">
                  <a:moveTo>
                    <a:pt x="3" y="1"/>
                  </a:moveTo>
                  <a:cubicBezTo>
                    <a:pt x="4" y="2"/>
                    <a:pt x="4" y="3"/>
                    <a:pt x="3" y="4"/>
                  </a:cubicBezTo>
                  <a:cubicBezTo>
                    <a:pt x="2" y="4"/>
                    <a:pt x="1" y="3"/>
                    <a:pt x="1" y="3"/>
                  </a:cubicBezTo>
                  <a:cubicBezTo>
                    <a:pt x="0" y="2"/>
                    <a:pt x="0" y="1"/>
                    <a:pt x="1" y="0"/>
                  </a:cubicBezTo>
                  <a:cubicBezTo>
                    <a:pt x="2" y="0"/>
                    <a:pt x="3" y="0"/>
                    <a:pt x="3"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24" name="Freeform 29"/>
            <p:cNvSpPr/>
            <p:nvPr/>
          </p:nvSpPr>
          <p:spPr bwMode="auto">
            <a:xfrm>
              <a:off x="10247237" y="4989553"/>
              <a:ext cx="33643" cy="33643"/>
            </a:xfrm>
            <a:custGeom>
              <a:avLst/>
              <a:gdLst>
                <a:gd name="T0" fmla="*/ 3 w 4"/>
                <a:gd name="T1" fmla="*/ 1 h 4"/>
                <a:gd name="T2" fmla="*/ 3 w 4"/>
                <a:gd name="T3" fmla="*/ 3 h 4"/>
                <a:gd name="T4" fmla="*/ 0 w 4"/>
                <a:gd name="T5" fmla="*/ 2 h 4"/>
                <a:gd name="T6" fmla="*/ 1 w 4"/>
                <a:gd name="T7" fmla="*/ 0 h 4"/>
                <a:gd name="T8" fmla="*/ 3 w 4"/>
                <a:gd name="T9" fmla="*/ 1 h 4"/>
              </a:gdLst>
              <a:ahLst/>
              <a:cxnLst>
                <a:cxn ang="0">
                  <a:pos x="T0" y="T1"/>
                </a:cxn>
                <a:cxn ang="0">
                  <a:pos x="T2" y="T3"/>
                </a:cxn>
                <a:cxn ang="0">
                  <a:pos x="T4" y="T5"/>
                </a:cxn>
                <a:cxn ang="0">
                  <a:pos x="T6" y="T7"/>
                </a:cxn>
                <a:cxn ang="0">
                  <a:pos x="T8" y="T9"/>
                </a:cxn>
              </a:cxnLst>
              <a:rect l="0" t="0" r="r" b="b"/>
              <a:pathLst>
                <a:path w="4" h="4">
                  <a:moveTo>
                    <a:pt x="3" y="1"/>
                  </a:moveTo>
                  <a:cubicBezTo>
                    <a:pt x="4" y="2"/>
                    <a:pt x="3" y="3"/>
                    <a:pt x="3" y="3"/>
                  </a:cubicBezTo>
                  <a:cubicBezTo>
                    <a:pt x="2" y="4"/>
                    <a:pt x="1" y="3"/>
                    <a:pt x="0" y="2"/>
                  </a:cubicBezTo>
                  <a:cubicBezTo>
                    <a:pt x="0" y="1"/>
                    <a:pt x="0" y="0"/>
                    <a:pt x="1" y="0"/>
                  </a:cubicBezTo>
                  <a:cubicBezTo>
                    <a:pt x="2" y="0"/>
                    <a:pt x="3" y="0"/>
                    <a:pt x="3"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25" name="Freeform 30"/>
            <p:cNvSpPr/>
            <p:nvPr/>
          </p:nvSpPr>
          <p:spPr bwMode="auto">
            <a:xfrm>
              <a:off x="10231709" y="5015431"/>
              <a:ext cx="33643" cy="23292"/>
            </a:xfrm>
            <a:custGeom>
              <a:avLst/>
              <a:gdLst>
                <a:gd name="T0" fmla="*/ 2 w 4"/>
                <a:gd name="T1" fmla="*/ 1 h 3"/>
                <a:gd name="T2" fmla="*/ 3 w 4"/>
                <a:gd name="T3" fmla="*/ 2 h 3"/>
                <a:gd name="T4" fmla="*/ 1 w 4"/>
                <a:gd name="T5" fmla="*/ 2 h 3"/>
                <a:gd name="T6" fmla="*/ 0 w 4"/>
                <a:gd name="T7" fmla="*/ 0 h 3"/>
                <a:gd name="T8" fmla="*/ 2 w 4"/>
                <a:gd name="T9" fmla="*/ 1 h 3"/>
              </a:gdLst>
              <a:ahLst/>
              <a:cxnLst>
                <a:cxn ang="0">
                  <a:pos x="T0" y="T1"/>
                </a:cxn>
                <a:cxn ang="0">
                  <a:pos x="T2" y="T3"/>
                </a:cxn>
                <a:cxn ang="0">
                  <a:pos x="T4" y="T5"/>
                </a:cxn>
                <a:cxn ang="0">
                  <a:pos x="T6" y="T7"/>
                </a:cxn>
                <a:cxn ang="0">
                  <a:pos x="T8" y="T9"/>
                </a:cxn>
              </a:cxnLst>
              <a:rect l="0" t="0" r="r" b="b"/>
              <a:pathLst>
                <a:path w="4" h="3">
                  <a:moveTo>
                    <a:pt x="2" y="1"/>
                  </a:moveTo>
                  <a:cubicBezTo>
                    <a:pt x="3" y="1"/>
                    <a:pt x="4" y="2"/>
                    <a:pt x="3" y="2"/>
                  </a:cubicBezTo>
                  <a:cubicBezTo>
                    <a:pt x="2" y="3"/>
                    <a:pt x="2" y="3"/>
                    <a:pt x="1" y="2"/>
                  </a:cubicBezTo>
                  <a:cubicBezTo>
                    <a:pt x="0" y="2"/>
                    <a:pt x="0" y="1"/>
                    <a:pt x="0" y="0"/>
                  </a:cubicBezTo>
                  <a:cubicBezTo>
                    <a:pt x="1" y="0"/>
                    <a:pt x="2" y="0"/>
                    <a:pt x="2"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26" name="Freeform 31"/>
            <p:cNvSpPr/>
            <p:nvPr/>
          </p:nvSpPr>
          <p:spPr bwMode="auto">
            <a:xfrm>
              <a:off x="10363693" y="5080130"/>
              <a:ext cx="214799" cy="313140"/>
            </a:xfrm>
            <a:custGeom>
              <a:avLst/>
              <a:gdLst>
                <a:gd name="T0" fmla="*/ 19 w 26"/>
                <a:gd name="T1" fmla="*/ 15 h 38"/>
                <a:gd name="T2" fmla="*/ 20 w 26"/>
                <a:gd name="T3" fmla="*/ 5 h 38"/>
                <a:gd name="T4" fmla="*/ 9 w 26"/>
                <a:gd name="T5" fmla="*/ 8 h 38"/>
                <a:gd name="T6" fmla="*/ 11 w 26"/>
                <a:gd name="T7" fmla="*/ 22 h 38"/>
                <a:gd name="T8" fmla="*/ 7 w 26"/>
                <a:gd name="T9" fmla="*/ 35 h 38"/>
                <a:gd name="T10" fmla="*/ 15 w 26"/>
                <a:gd name="T11" fmla="*/ 24 h 38"/>
                <a:gd name="T12" fmla="*/ 19 w 26"/>
                <a:gd name="T13" fmla="*/ 15 h 38"/>
              </a:gdLst>
              <a:ahLst/>
              <a:cxnLst>
                <a:cxn ang="0">
                  <a:pos x="T0" y="T1"/>
                </a:cxn>
                <a:cxn ang="0">
                  <a:pos x="T2" y="T3"/>
                </a:cxn>
                <a:cxn ang="0">
                  <a:pos x="T4" y="T5"/>
                </a:cxn>
                <a:cxn ang="0">
                  <a:pos x="T6" y="T7"/>
                </a:cxn>
                <a:cxn ang="0">
                  <a:pos x="T8" y="T9"/>
                </a:cxn>
                <a:cxn ang="0">
                  <a:pos x="T10" y="T11"/>
                </a:cxn>
                <a:cxn ang="0">
                  <a:pos x="T12" y="T13"/>
                </a:cxn>
              </a:cxnLst>
              <a:rect l="0" t="0" r="r" b="b"/>
              <a:pathLst>
                <a:path w="26" h="38">
                  <a:moveTo>
                    <a:pt x="19" y="15"/>
                  </a:moveTo>
                  <a:cubicBezTo>
                    <a:pt x="19" y="15"/>
                    <a:pt x="26" y="10"/>
                    <a:pt x="20" y="5"/>
                  </a:cubicBezTo>
                  <a:cubicBezTo>
                    <a:pt x="14" y="0"/>
                    <a:pt x="4" y="2"/>
                    <a:pt x="9" y="8"/>
                  </a:cubicBezTo>
                  <a:cubicBezTo>
                    <a:pt x="14" y="14"/>
                    <a:pt x="15" y="19"/>
                    <a:pt x="11" y="22"/>
                  </a:cubicBezTo>
                  <a:cubicBezTo>
                    <a:pt x="7" y="26"/>
                    <a:pt x="0" y="32"/>
                    <a:pt x="7" y="35"/>
                  </a:cubicBezTo>
                  <a:cubicBezTo>
                    <a:pt x="13" y="38"/>
                    <a:pt x="14" y="28"/>
                    <a:pt x="15" y="24"/>
                  </a:cubicBezTo>
                  <a:cubicBezTo>
                    <a:pt x="16" y="20"/>
                    <a:pt x="18" y="18"/>
                    <a:pt x="19" y="15"/>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27" name="Freeform 32"/>
            <p:cNvSpPr/>
            <p:nvPr/>
          </p:nvSpPr>
          <p:spPr bwMode="auto">
            <a:xfrm>
              <a:off x="10397337" y="5023195"/>
              <a:ext cx="72463" cy="75049"/>
            </a:xfrm>
            <a:custGeom>
              <a:avLst/>
              <a:gdLst>
                <a:gd name="T0" fmla="*/ 1 w 9"/>
                <a:gd name="T1" fmla="*/ 6 h 9"/>
                <a:gd name="T2" fmla="*/ 6 w 9"/>
                <a:gd name="T3" fmla="*/ 8 h 9"/>
                <a:gd name="T4" fmla="*/ 8 w 9"/>
                <a:gd name="T5" fmla="*/ 3 h 9"/>
                <a:gd name="T6" fmla="*/ 3 w 9"/>
                <a:gd name="T7" fmla="*/ 1 h 9"/>
                <a:gd name="T8" fmla="*/ 1 w 9"/>
                <a:gd name="T9" fmla="*/ 6 h 9"/>
              </a:gdLst>
              <a:ahLst/>
              <a:cxnLst>
                <a:cxn ang="0">
                  <a:pos x="T0" y="T1"/>
                </a:cxn>
                <a:cxn ang="0">
                  <a:pos x="T2" y="T3"/>
                </a:cxn>
                <a:cxn ang="0">
                  <a:pos x="T4" y="T5"/>
                </a:cxn>
                <a:cxn ang="0">
                  <a:pos x="T6" y="T7"/>
                </a:cxn>
                <a:cxn ang="0">
                  <a:pos x="T8" y="T9"/>
                </a:cxn>
              </a:cxnLst>
              <a:rect l="0" t="0" r="r" b="b"/>
              <a:pathLst>
                <a:path w="9" h="9">
                  <a:moveTo>
                    <a:pt x="1" y="6"/>
                  </a:moveTo>
                  <a:cubicBezTo>
                    <a:pt x="1" y="8"/>
                    <a:pt x="4" y="9"/>
                    <a:pt x="6" y="8"/>
                  </a:cubicBezTo>
                  <a:cubicBezTo>
                    <a:pt x="8" y="7"/>
                    <a:pt x="9" y="5"/>
                    <a:pt x="8" y="3"/>
                  </a:cubicBezTo>
                  <a:cubicBezTo>
                    <a:pt x="7" y="1"/>
                    <a:pt x="5" y="0"/>
                    <a:pt x="3" y="1"/>
                  </a:cubicBezTo>
                  <a:cubicBezTo>
                    <a:pt x="1" y="1"/>
                    <a:pt x="0" y="3"/>
                    <a:pt x="1" y="6"/>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28" name="Freeform 33"/>
            <p:cNvSpPr/>
            <p:nvPr/>
          </p:nvSpPr>
          <p:spPr bwMode="auto">
            <a:xfrm>
              <a:off x="10469798" y="5049075"/>
              <a:ext cx="33643" cy="38819"/>
            </a:xfrm>
            <a:custGeom>
              <a:avLst/>
              <a:gdLst>
                <a:gd name="T0" fmla="*/ 0 w 4"/>
                <a:gd name="T1" fmla="*/ 2 h 5"/>
                <a:gd name="T2" fmla="*/ 2 w 4"/>
                <a:gd name="T3" fmla="*/ 5 h 5"/>
                <a:gd name="T4" fmla="*/ 4 w 4"/>
                <a:gd name="T5" fmla="*/ 3 h 5"/>
                <a:gd name="T6" fmla="*/ 2 w 4"/>
                <a:gd name="T7" fmla="*/ 0 h 5"/>
                <a:gd name="T8" fmla="*/ 0 w 4"/>
                <a:gd name="T9" fmla="*/ 2 h 5"/>
              </a:gdLst>
              <a:ahLst/>
              <a:cxnLst>
                <a:cxn ang="0">
                  <a:pos x="T0" y="T1"/>
                </a:cxn>
                <a:cxn ang="0">
                  <a:pos x="T2" y="T3"/>
                </a:cxn>
                <a:cxn ang="0">
                  <a:pos x="T4" y="T5"/>
                </a:cxn>
                <a:cxn ang="0">
                  <a:pos x="T6" y="T7"/>
                </a:cxn>
                <a:cxn ang="0">
                  <a:pos x="T8" y="T9"/>
                </a:cxn>
              </a:cxnLst>
              <a:rect l="0" t="0" r="r" b="b"/>
              <a:pathLst>
                <a:path w="4" h="5">
                  <a:moveTo>
                    <a:pt x="0" y="2"/>
                  </a:moveTo>
                  <a:cubicBezTo>
                    <a:pt x="0" y="4"/>
                    <a:pt x="1" y="5"/>
                    <a:pt x="2" y="5"/>
                  </a:cubicBezTo>
                  <a:cubicBezTo>
                    <a:pt x="3" y="5"/>
                    <a:pt x="4" y="4"/>
                    <a:pt x="4" y="3"/>
                  </a:cubicBezTo>
                  <a:cubicBezTo>
                    <a:pt x="4" y="1"/>
                    <a:pt x="3" y="0"/>
                    <a:pt x="2" y="0"/>
                  </a:cubicBezTo>
                  <a:cubicBezTo>
                    <a:pt x="1" y="0"/>
                    <a:pt x="0" y="1"/>
                    <a:pt x="0"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29" name="Freeform 34"/>
            <p:cNvSpPr/>
            <p:nvPr/>
          </p:nvSpPr>
          <p:spPr bwMode="auto">
            <a:xfrm>
              <a:off x="10503442" y="5064602"/>
              <a:ext cx="33643" cy="33643"/>
            </a:xfrm>
            <a:custGeom>
              <a:avLst/>
              <a:gdLst>
                <a:gd name="T0" fmla="*/ 1 w 4"/>
                <a:gd name="T1" fmla="*/ 2 h 4"/>
                <a:gd name="T2" fmla="*/ 2 w 4"/>
                <a:gd name="T3" fmla="*/ 4 h 4"/>
                <a:gd name="T4" fmla="*/ 4 w 4"/>
                <a:gd name="T5" fmla="*/ 3 h 4"/>
                <a:gd name="T6" fmla="*/ 3 w 4"/>
                <a:gd name="T7" fmla="*/ 1 h 4"/>
                <a:gd name="T8" fmla="*/ 1 w 4"/>
                <a:gd name="T9" fmla="*/ 2 h 4"/>
              </a:gdLst>
              <a:ahLst/>
              <a:cxnLst>
                <a:cxn ang="0">
                  <a:pos x="T0" y="T1"/>
                </a:cxn>
                <a:cxn ang="0">
                  <a:pos x="T2" y="T3"/>
                </a:cxn>
                <a:cxn ang="0">
                  <a:pos x="T4" y="T5"/>
                </a:cxn>
                <a:cxn ang="0">
                  <a:pos x="T6" y="T7"/>
                </a:cxn>
                <a:cxn ang="0">
                  <a:pos x="T8" y="T9"/>
                </a:cxn>
              </a:cxnLst>
              <a:rect l="0" t="0" r="r" b="b"/>
              <a:pathLst>
                <a:path w="4" h="4">
                  <a:moveTo>
                    <a:pt x="1" y="2"/>
                  </a:moveTo>
                  <a:cubicBezTo>
                    <a:pt x="0" y="3"/>
                    <a:pt x="1" y="4"/>
                    <a:pt x="2" y="4"/>
                  </a:cubicBezTo>
                  <a:cubicBezTo>
                    <a:pt x="2" y="4"/>
                    <a:pt x="3" y="4"/>
                    <a:pt x="4" y="3"/>
                  </a:cubicBezTo>
                  <a:cubicBezTo>
                    <a:pt x="4" y="2"/>
                    <a:pt x="4" y="1"/>
                    <a:pt x="3" y="1"/>
                  </a:cubicBezTo>
                  <a:cubicBezTo>
                    <a:pt x="2" y="0"/>
                    <a:pt x="1" y="1"/>
                    <a:pt x="1"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30" name="Freeform 35"/>
            <p:cNvSpPr/>
            <p:nvPr/>
          </p:nvSpPr>
          <p:spPr bwMode="auto">
            <a:xfrm>
              <a:off x="10537085" y="5087894"/>
              <a:ext cx="25879" cy="33643"/>
            </a:xfrm>
            <a:custGeom>
              <a:avLst/>
              <a:gdLst>
                <a:gd name="T0" fmla="*/ 0 w 3"/>
                <a:gd name="T1" fmla="*/ 1 h 4"/>
                <a:gd name="T2" fmla="*/ 1 w 3"/>
                <a:gd name="T3" fmla="*/ 3 h 4"/>
                <a:gd name="T4" fmla="*/ 3 w 3"/>
                <a:gd name="T5" fmla="*/ 2 h 4"/>
                <a:gd name="T6" fmla="*/ 2 w 3"/>
                <a:gd name="T7" fmla="*/ 0 h 4"/>
                <a:gd name="T8" fmla="*/ 0 w 3"/>
                <a:gd name="T9" fmla="*/ 1 h 4"/>
              </a:gdLst>
              <a:ahLst/>
              <a:cxnLst>
                <a:cxn ang="0">
                  <a:pos x="T0" y="T1"/>
                </a:cxn>
                <a:cxn ang="0">
                  <a:pos x="T2" y="T3"/>
                </a:cxn>
                <a:cxn ang="0">
                  <a:pos x="T4" y="T5"/>
                </a:cxn>
                <a:cxn ang="0">
                  <a:pos x="T6" y="T7"/>
                </a:cxn>
                <a:cxn ang="0">
                  <a:pos x="T8" y="T9"/>
                </a:cxn>
              </a:cxnLst>
              <a:rect l="0" t="0" r="r" b="b"/>
              <a:pathLst>
                <a:path w="3" h="4">
                  <a:moveTo>
                    <a:pt x="0" y="1"/>
                  </a:moveTo>
                  <a:cubicBezTo>
                    <a:pt x="0" y="2"/>
                    <a:pt x="0" y="3"/>
                    <a:pt x="1" y="3"/>
                  </a:cubicBezTo>
                  <a:cubicBezTo>
                    <a:pt x="2" y="4"/>
                    <a:pt x="3" y="3"/>
                    <a:pt x="3" y="2"/>
                  </a:cubicBezTo>
                  <a:cubicBezTo>
                    <a:pt x="3" y="1"/>
                    <a:pt x="3" y="0"/>
                    <a:pt x="2" y="0"/>
                  </a:cubicBezTo>
                  <a:cubicBezTo>
                    <a:pt x="1" y="0"/>
                    <a:pt x="0" y="0"/>
                    <a:pt x="0"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31" name="Freeform 36"/>
            <p:cNvSpPr/>
            <p:nvPr/>
          </p:nvSpPr>
          <p:spPr bwMode="auto">
            <a:xfrm>
              <a:off x="10552613" y="5113773"/>
              <a:ext cx="25879" cy="25879"/>
            </a:xfrm>
            <a:custGeom>
              <a:avLst/>
              <a:gdLst>
                <a:gd name="T0" fmla="*/ 1 w 3"/>
                <a:gd name="T1" fmla="*/ 1 h 3"/>
                <a:gd name="T2" fmla="*/ 0 w 3"/>
                <a:gd name="T3" fmla="*/ 3 h 3"/>
                <a:gd name="T4" fmla="*/ 3 w 3"/>
                <a:gd name="T5" fmla="*/ 2 h 3"/>
                <a:gd name="T6" fmla="*/ 3 w 3"/>
                <a:gd name="T7" fmla="*/ 1 h 3"/>
                <a:gd name="T8" fmla="*/ 1 w 3"/>
                <a:gd name="T9" fmla="*/ 1 h 3"/>
              </a:gdLst>
              <a:ahLst/>
              <a:cxnLst>
                <a:cxn ang="0">
                  <a:pos x="T0" y="T1"/>
                </a:cxn>
                <a:cxn ang="0">
                  <a:pos x="T2" y="T3"/>
                </a:cxn>
                <a:cxn ang="0">
                  <a:pos x="T4" y="T5"/>
                </a:cxn>
                <a:cxn ang="0">
                  <a:pos x="T6" y="T7"/>
                </a:cxn>
                <a:cxn ang="0">
                  <a:pos x="T8" y="T9"/>
                </a:cxn>
              </a:cxnLst>
              <a:rect l="0" t="0" r="r" b="b"/>
              <a:pathLst>
                <a:path w="3" h="3">
                  <a:moveTo>
                    <a:pt x="1" y="1"/>
                  </a:moveTo>
                  <a:cubicBezTo>
                    <a:pt x="0" y="1"/>
                    <a:pt x="0" y="2"/>
                    <a:pt x="0" y="3"/>
                  </a:cubicBezTo>
                  <a:cubicBezTo>
                    <a:pt x="1" y="3"/>
                    <a:pt x="2" y="3"/>
                    <a:pt x="3" y="2"/>
                  </a:cubicBezTo>
                  <a:cubicBezTo>
                    <a:pt x="3" y="2"/>
                    <a:pt x="3" y="1"/>
                    <a:pt x="3" y="1"/>
                  </a:cubicBezTo>
                  <a:cubicBezTo>
                    <a:pt x="2" y="0"/>
                    <a:pt x="1" y="0"/>
                    <a:pt x="1"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grpSp>
      <p:sp>
        <p:nvSpPr>
          <p:cNvPr id="32" name="Freeform 37"/>
          <p:cNvSpPr>
            <a:spLocks noEditPoints="1"/>
          </p:cNvSpPr>
          <p:nvPr/>
        </p:nvSpPr>
        <p:spPr bwMode="auto">
          <a:xfrm>
            <a:off x="10050554" y="4792870"/>
            <a:ext cx="709092" cy="709093"/>
          </a:xfrm>
          <a:custGeom>
            <a:avLst/>
            <a:gdLst>
              <a:gd name="T0" fmla="*/ 53 w 86"/>
              <a:gd name="T1" fmla="*/ 84 h 86"/>
              <a:gd name="T2" fmla="*/ 46 w 86"/>
              <a:gd name="T3" fmla="*/ 86 h 86"/>
              <a:gd name="T4" fmla="*/ 32 w 86"/>
              <a:gd name="T5" fmla="*/ 85 h 86"/>
              <a:gd name="T6" fmla="*/ 39 w 86"/>
              <a:gd name="T7" fmla="*/ 85 h 86"/>
              <a:gd name="T8" fmla="*/ 32 w 86"/>
              <a:gd name="T9" fmla="*/ 85 h 86"/>
              <a:gd name="T10" fmla="*/ 66 w 86"/>
              <a:gd name="T11" fmla="*/ 78 h 86"/>
              <a:gd name="T12" fmla="*/ 60 w 86"/>
              <a:gd name="T13" fmla="*/ 83 h 86"/>
              <a:gd name="T14" fmla="*/ 19 w 86"/>
              <a:gd name="T15" fmla="*/ 79 h 86"/>
              <a:gd name="T16" fmla="*/ 26 w 86"/>
              <a:gd name="T17" fmla="*/ 81 h 86"/>
              <a:gd name="T18" fmla="*/ 19 w 86"/>
              <a:gd name="T19" fmla="*/ 79 h 86"/>
              <a:gd name="T20" fmla="*/ 66 w 86"/>
              <a:gd name="T21" fmla="*/ 78 h 86"/>
              <a:gd name="T22" fmla="*/ 76 w 86"/>
              <a:gd name="T23" fmla="*/ 69 h 86"/>
              <a:gd name="T24" fmla="*/ 72 w 86"/>
              <a:gd name="T25" fmla="*/ 75 h 86"/>
              <a:gd name="T26" fmla="*/ 9 w 86"/>
              <a:gd name="T27" fmla="*/ 69 h 86"/>
              <a:gd name="T28" fmla="*/ 14 w 86"/>
              <a:gd name="T29" fmla="*/ 73 h 86"/>
              <a:gd name="T30" fmla="*/ 9 w 86"/>
              <a:gd name="T31" fmla="*/ 69 h 86"/>
              <a:gd name="T32" fmla="*/ 83 w 86"/>
              <a:gd name="T33" fmla="*/ 57 h 86"/>
              <a:gd name="T34" fmla="*/ 81 w 86"/>
              <a:gd name="T35" fmla="*/ 64 h 86"/>
              <a:gd name="T36" fmla="*/ 2 w 86"/>
              <a:gd name="T37" fmla="*/ 56 h 86"/>
              <a:gd name="T38" fmla="*/ 6 w 86"/>
              <a:gd name="T39" fmla="*/ 62 h 86"/>
              <a:gd name="T40" fmla="*/ 2 w 86"/>
              <a:gd name="T41" fmla="*/ 56 h 86"/>
              <a:gd name="T42" fmla="*/ 85 w 86"/>
              <a:gd name="T43" fmla="*/ 43 h 86"/>
              <a:gd name="T44" fmla="*/ 86 w 86"/>
              <a:gd name="T45" fmla="*/ 50 h 86"/>
              <a:gd name="T46" fmla="*/ 0 w 86"/>
              <a:gd name="T47" fmla="*/ 43 h 86"/>
              <a:gd name="T48" fmla="*/ 2 w 86"/>
              <a:gd name="T49" fmla="*/ 42 h 86"/>
              <a:gd name="T50" fmla="*/ 2 w 86"/>
              <a:gd name="T51" fmla="*/ 49 h 86"/>
              <a:gd name="T52" fmla="*/ 0 w 86"/>
              <a:gd name="T53" fmla="*/ 43 h 86"/>
              <a:gd name="T54" fmla="*/ 84 w 86"/>
              <a:gd name="T55" fmla="*/ 31 h 86"/>
              <a:gd name="T56" fmla="*/ 84 w 86"/>
              <a:gd name="T57" fmla="*/ 38 h 86"/>
              <a:gd name="T58" fmla="*/ 1 w 86"/>
              <a:gd name="T59" fmla="*/ 35 h 86"/>
              <a:gd name="T60" fmla="*/ 4 w 86"/>
              <a:gd name="T61" fmla="*/ 29 h 86"/>
              <a:gd name="T62" fmla="*/ 1 w 86"/>
              <a:gd name="T63" fmla="*/ 35 h 86"/>
              <a:gd name="T64" fmla="*/ 78 w 86"/>
              <a:gd name="T65" fmla="*/ 18 h 86"/>
              <a:gd name="T66" fmla="*/ 81 w 86"/>
              <a:gd name="T67" fmla="*/ 25 h 86"/>
              <a:gd name="T68" fmla="*/ 6 w 86"/>
              <a:gd name="T69" fmla="*/ 22 h 86"/>
              <a:gd name="T70" fmla="*/ 11 w 86"/>
              <a:gd name="T71" fmla="*/ 17 h 86"/>
              <a:gd name="T72" fmla="*/ 6 w 86"/>
              <a:gd name="T73" fmla="*/ 22 h 86"/>
              <a:gd name="T74" fmla="*/ 68 w 86"/>
              <a:gd name="T75" fmla="*/ 9 h 86"/>
              <a:gd name="T76" fmla="*/ 74 w 86"/>
              <a:gd name="T77" fmla="*/ 13 h 86"/>
              <a:gd name="T78" fmla="*/ 68 w 86"/>
              <a:gd name="T79" fmla="*/ 9 h 86"/>
              <a:gd name="T80" fmla="*/ 21 w 86"/>
              <a:gd name="T81" fmla="*/ 6 h 86"/>
              <a:gd name="T82" fmla="*/ 16 w 86"/>
              <a:gd name="T83" fmla="*/ 12 h 86"/>
              <a:gd name="T84" fmla="*/ 55 w 86"/>
              <a:gd name="T85" fmla="*/ 3 h 86"/>
              <a:gd name="T86" fmla="*/ 62 w 86"/>
              <a:gd name="T87" fmla="*/ 4 h 86"/>
              <a:gd name="T88" fmla="*/ 55 w 86"/>
              <a:gd name="T89" fmla="*/ 3 h 86"/>
              <a:gd name="T90" fmla="*/ 34 w 86"/>
              <a:gd name="T91" fmla="*/ 1 h 86"/>
              <a:gd name="T92" fmla="*/ 28 w 86"/>
              <a:gd name="T93" fmla="*/ 4 h 86"/>
              <a:gd name="T94" fmla="*/ 43 w 86"/>
              <a:gd name="T95" fmla="*/ 1 h 86"/>
              <a:gd name="T96" fmla="*/ 41 w 86"/>
              <a:gd name="T97" fmla="*/ 0 h 86"/>
              <a:gd name="T98" fmla="*/ 48 w 86"/>
              <a:gd name="T99" fmla="*/ 0 h 86"/>
              <a:gd name="T100" fmla="*/ 43 w 86"/>
              <a:gd name="T101" fmla="*/ 1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6" h="86">
                <a:moveTo>
                  <a:pt x="46" y="85"/>
                </a:moveTo>
                <a:cubicBezTo>
                  <a:pt x="49" y="85"/>
                  <a:pt x="51" y="84"/>
                  <a:pt x="53" y="84"/>
                </a:cubicBezTo>
                <a:cubicBezTo>
                  <a:pt x="53" y="85"/>
                  <a:pt x="53" y="85"/>
                  <a:pt x="53" y="85"/>
                </a:cubicBezTo>
                <a:cubicBezTo>
                  <a:pt x="51" y="86"/>
                  <a:pt x="49" y="86"/>
                  <a:pt x="46" y="86"/>
                </a:cubicBezTo>
                <a:lnTo>
                  <a:pt x="46" y="85"/>
                </a:lnTo>
                <a:close/>
                <a:moveTo>
                  <a:pt x="32" y="85"/>
                </a:moveTo>
                <a:cubicBezTo>
                  <a:pt x="32" y="83"/>
                  <a:pt x="32" y="83"/>
                  <a:pt x="32" y="83"/>
                </a:cubicBezTo>
                <a:cubicBezTo>
                  <a:pt x="35" y="84"/>
                  <a:pt x="37" y="84"/>
                  <a:pt x="39" y="85"/>
                </a:cubicBezTo>
                <a:cubicBezTo>
                  <a:pt x="39" y="86"/>
                  <a:pt x="39" y="86"/>
                  <a:pt x="39" y="86"/>
                </a:cubicBezTo>
                <a:cubicBezTo>
                  <a:pt x="37" y="86"/>
                  <a:pt x="34" y="85"/>
                  <a:pt x="32" y="85"/>
                </a:cubicBezTo>
                <a:close/>
                <a:moveTo>
                  <a:pt x="60" y="81"/>
                </a:moveTo>
                <a:cubicBezTo>
                  <a:pt x="62" y="80"/>
                  <a:pt x="64" y="79"/>
                  <a:pt x="66" y="78"/>
                </a:cubicBezTo>
                <a:cubicBezTo>
                  <a:pt x="66" y="79"/>
                  <a:pt x="66" y="79"/>
                  <a:pt x="66" y="79"/>
                </a:cubicBezTo>
                <a:cubicBezTo>
                  <a:pt x="64" y="81"/>
                  <a:pt x="62" y="82"/>
                  <a:pt x="60" y="83"/>
                </a:cubicBezTo>
                <a:lnTo>
                  <a:pt x="60" y="81"/>
                </a:lnTo>
                <a:close/>
                <a:moveTo>
                  <a:pt x="19" y="79"/>
                </a:moveTo>
                <a:cubicBezTo>
                  <a:pt x="20" y="78"/>
                  <a:pt x="20" y="78"/>
                  <a:pt x="20" y="78"/>
                </a:cubicBezTo>
                <a:cubicBezTo>
                  <a:pt x="22" y="79"/>
                  <a:pt x="24" y="80"/>
                  <a:pt x="26" y="81"/>
                </a:cubicBezTo>
                <a:cubicBezTo>
                  <a:pt x="25" y="82"/>
                  <a:pt x="25" y="82"/>
                  <a:pt x="25" y="82"/>
                </a:cubicBezTo>
                <a:cubicBezTo>
                  <a:pt x="23" y="81"/>
                  <a:pt x="21" y="80"/>
                  <a:pt x="19" y="79"/>
                </a:cubicBezTo>
                <a:close/>
                <a:moveTo>
                  <a:pt x="66" y="78"/>
                </a:moveTo>
                <a:cubicBezTo>
                  <a:pt x="66" y="78"/>
                  <a:pt x="66" y="78"/>
                  <a:pt x="66" y="78"/>
                </a:cubicBezTo>
                <a:moveTo>
                  <a:pt x="71" y="74"/>
                </a:moveTo>
                <a:cubicBezTo>
                  <a:pt x="73" y="73"/>
                  <a:pt x="75" y="71"/>
                  <a:pt x="76" y="69"/>
                </a:cubicBezTo>
                <a:cubicBezTo>
                  <a:pt x="77" y="70"/>
                  <a:pt x="77" y="70"/>
                  <a:pt x="77" y="70"/>
                </a:cubicBezTo>
                <a:cubicBezTo>
                  <a:pt x="76" y="72"/>
                  <a:pt x="74" y="73"/>
                  <a:pt x="72" y="75"/>
                </a:cubicBezTo>
                <a:lnTo>
                  <a:pt x="71" y="74"/>
                </a:lnTo>
                <a:close/>
                <a:moveTo>
                  <a:pt x="9" y="69"/>
                </a:moveTo>
                <a:cubicBezTo>
                  <a:pt x="10" y="68"/>
                  <a:pt x="10" y="68"/>
                  <a:pt x="10" y="68"/>
                </a:cubicBezTo>
                <a:cubicBezTo>
                  <a:pt x="11" y="70"/>
                  <a:pt x="13" y="72"/>
                  <a:pt x="14" y="73"/>
                </a:cubicBezTo>
                <a:cubicBezTo>
                  <a:pt x="13" y="74"/>
                  <a:pt x="13" y="74"/>
                  <a:pt x="13" y="74"/>
                </a:cubicBezTo>
                <a:cubicBezTo>
                  <a:pt x="12" y="73"/>
                  <a:pt x="10" y="71"/>
                  <a:pt x="9" y="69"/>
                </a:cubicBezTo>
                <a:close/>
                <a:moveTo>
                  <a:pt x="80" y="63"/>
                </a:moveTo>
                <a:cubicBezTo>
                  <a:pt x="81" y="61"/>
                  <a:pt x="82" y="59"/>
                  <a:pt x="83" y="57"/>
                </a:cubicBezTo>
                <a:cubicBezTo>
                  <a:pt x="84" y="57"/>
                  <a:pt x="84" y="57"/>
                  <a:pt x="84" y="57"/>
                </a:cubicBezTo>
                <a:cubicBezTo>
                  <a:pt x="83" y="59"/>
                  <a:pt x="82" y="62"/>
                  <a:pt x="81" y="64"/>
                </a:cubicBezTo>
                <a:lnTo>
                  <a:pt x="80" y="63"/>
                </a:lnTo>
                <a:close/>
                <a:moveTo>
                  <a:pt x="2" y="56"/>
                </a:moveTo>
                <a:cubicBezTo>
                  <a:pt x="4" y="56"/>
                  <a:pt x="4" y="56"/>
                  <a:pt x="4" y="56"/>
                </a:cubicBezTo>
                <a:cubicBezTo>
                  <a:pt x="4" y="58"/>
                  <a:pt x="5" y="60"/>
                  <a:pt x="6" y="62"/>
                </a:cubicBezTo>
                <a:cubicBezTo>
                  <a:pt x="5" y="63"/>
                  <a:pt x="5" y="63"/>
                  <a:pt x="5" y="63"/>
                </a:cubicBezTo>
                <a:cubicBezTo>
                  <a:pt x="4" y="61"/>
                  <a:pt x="3" y="59"/>
                  <a:pt x="2" y="56"/>
                </a:cubicBezTo>
                <a:close/>
                <a:moveTo>
                  <a:pt x="84" y="50"/>
                </a:moveTo>
                <a:cubicBezTo>
                  <a:pt x="85" y="48"/>
                  <a:pt x="85" y="45"/>
                  <a:pt x="85" y="43"/>
                </a:cubicBezTo>
                <a:cubicBezTo>
                  <a:pt x="86" y="43"/>
                  <a:pt x="86" y="43"/>
                  <a:pt x="86" y="43"/>
                </a:cubicBezTo>
                <a:cubicBezTo>
                  <a:pt x="86" y="46"/>
                  <a:pt x="86" y="48"/>
                  <a:pt x="86" y="50"/>
                </a:cubicBezTo>
                <a:lnTo>
                  <a:pt x="84" y="50"/>
                </a:lnTo>
                <a:close/>
                <a:moveTo>
                  <a:pt x="0" y="43"/>
                </a:moveTo>
                <a:cubicBezTo>
                  <a:pt x="0" y="42"/>
                  <a:pt x="0" y="42"/>
                  <a:pt x="0" y="42"/>
                </a:cubicBezTo>
                <a:cubicBezTo>
                  <a:pt x="2" y="42"/>
                  <a:pt x="2" y="42"/>
                  <a:pt x="2" y="42"/>
                </a:cubicBezTo>
                <a:cubicBezTo>
                  <a:pt x="2" y="43"/>
                  <a:pt x="2" y="43"/>
                  <a:pt x="2" y="43"/>
                </a:cubicBezTo>
                <a:cubicBezTo>
                  <a:pt x="2" y="45"/>
                  <a:pt x="2" y="47"/>
                  <a:pt x="2" y="49"/>
                </a:cubicBezTo>
                <a:cubicBezTo>
                  <a:pt x="1" y="49"/>
                  <a:pt x="1" y="49"/>
                  <a:pt x="1" y="49"/>
                </a:cubicBezTo>
                <a:cubicBezTo>
                  <a:pt x="0" y="47"/>
                  <a:pt x="0" y="45"/>
                  <a:pt x="0" y="43"/>
                </a:cubicBezTo>
                <a:close/>
                <a:moveTo>
                  <a:pt x="83" y="31"/>
                </a:moveTo>
                <a:cubicBezTo>
                  <a:pt x="84" y="31"/>
                  <a:pt x="84" y="31"/>
                  <a:pt x="84" y="31"/>
                </a:cubicBezTo>
                <a:cubicBezTo>
                  <a:pt x="85" y="33"/>
                  <a:pt x="86" y="36"/>
                  <a:pt x="86" y="38"/>
                </a:cubicBezTo>
                <a:cubicBezTo>
                  <a:pt x="84" y="38"/>
                  <a:pt x="84" y="38"/>
                  <a:pt x="84" y="38"/>
                </a:cubicBezTo>
                <a:cubicBezTo>
                  <a:pt x="84" y="36"/>
                  <a:pt x="84" y="34"/>
                  <a:pt x="83" y="31"/>
                </a:cubicBezTo>
                <a:close/>
                <a:moveTo>
                  <a:pt x="1" y="35"/>
                </a:moveTo>
                <a:cubicBezTo>
                  <a:pt x="2" y="33"/>
                  <a:pt x="2" y="30"/>
                  <a:pt x="3" y="28"/>
                </a:cubicBezTo>
                <a:cubicBezTo>
                  <a:pt x="4" y="29"/>
                  <a:pt x="4" y="29"/>
                  <a:pt x="4" y="29"/>
                </a:cubicBezTo>
                <a:cubicBezTo>
                  <a:pt x="4" y="31"/>
                  <a:pt x="3" y="33"/>
                  <a:pt x="2" y="35"/>
                </a:cubicBezTo>
                <a:lnTo>
                  <a:pt x="1" y="35"/>
                </a:lnTo>
                <a:close/>
                <a:moveTo>
                  <a:pt x="77" y="19"/>
                </a:moveTo>
                <a:cubicBezTo>
                  <a:pt x="78" y="18"/>
                  <a:pt x="78" y="18"/>
                  <a:pt x="78" y="18"/>
                </a:cubicBezTo>
                <a:cubicBezTo>
                  <a:pt x="80" y="20"/>
                  <a:pt x="81" y="22"/>
                  <a:pt x="82" y="24"/>
                </a:cubicBezTo>
                <a:cubicBezTo>
                  <a:pt x="81" y="25"/>
                  <a:pt x="81" y="25"/>
                  <a:pt x="81" y="25"/>
                </a:cubicBezTo>
                <a:cubicBezTo>
                  <a:pt x="80" y="23"/>
                  <a:pt x="78" y="21"/>
                  <a:pt x="77" y="19"/>
                </a:cubicBezTo>
                <a:close/>
                <a:moveTo>
                  <a:pt x="6" y="22"/>
                </a:moveTo>
                <a:cubicBezTo>
                  <a:pt x="7" y="20"/>
                  <a:pt x="9" y="17"/>
                  <a:pt x="10" y="16"/>
                </a:cubicBezTo>
                <a:cubicBezTo>
                  <a:pt x="11" y="17"/>
                  <a:pt x="11" y="17"/>
                  <a:pt x="11" y="17"/>
                </a:cubicBezTo>
                <a:cubicBezTo>
                  <a:pt x="10" y="18"/>
                  <a:pt x="8" y="20"/>
                  <a:pt x="7" y="22"/>
                </a:cubicBezTo>
                <a:lnTo>
                  <a:pt x="6" y="22"/>
                </a:lnTo>
                <a:close/>
                <a:moveTo>
                  <a:pt x="68" y="9"/>
                </a:moveTo>
                <a:cubicBezTo>
                  <a:pt x="68" y="9"/>
                  <a:pt x="68" y="9"/>
                  <a:pt x="68" y="9"/>
                </a:cubicBezTo>
                <a:cubicBezTo>
                  <a:pt x="68" y="8"/>
                  <a:pt x="68" y="8"/>
                  <a:pt x="68" y="8"/>
                </a:cubicBezTo>
                <a:cubicBezTo>
                  <a:pt x="70" y="9"/>
                  <a:pt x="72" y="11"/>
                  <a:pt x="74" y="13"/>
                </a:cubicBezTo>
                <a:cubicBezTo>
                  <a:pt x="73" y="14"/>
                  <a:pt x="73" y="14"/>
                  <a:pt x="73" y="14"/>
                </a:cubicBezTo>
                <a:cubicBezTo>
                  <a:pt x="71" y="12"/>
                  <a:pt x="69" y="11"/>
                  <a:pt x="68" y="9"/>
                </a:cubicBezTo>
                <a:close/>
                <a:moveTo>
                  <a:pt x="15" y="11"/>
                </a:moveTo>
                <a:cubicBezTo>
                  <a:pt x="17" y="9"/>
                  <a:pt x="19" y="8"/>
                  <a:pt x="21" y="6"/>
                </a:cubicBezTo>
                <a:cubicBezTo>
                  <a:pt x="22" y="8"/>
                  <a:pt x="22" y="8"/>
                  <a:pt x="22" y="8"/>
                </a:cubicBezTo>
                <a:cubicBezTo>
                  <a:pt x="19" y="9"/>
                  <a:pt x="18" y="10"/>
                  <a:pt x="16" y="12"/>
                </a:cubicBezTo>
                <a:lnTo>
                  <a:pt x="15" y="11"/>
                </a:lnTo>
                <a:close/>
                <a:moveTo>
                  <a:pt x="55" y="3"/>
                </a:moveTo>
                <a:cubicBezTo>
                  <a:pt x="55" y="2"/>
                  <a:pt x="55" y="2"/>
                  <a:pt x="55" y="2"/>
                </a:cubicBezTo>
                <a:cubicBezTo>
                  <a:pt x="58" y="2"/>
                  <a:pt x="60" y="3"/>
                  <a:pt x="62" y="4"/>
                </a:cubicBezTo>
                <a:cubicBezTo>
                  <a:pt x="61" y="6"/>
                  <a:pt x="61" y="6"/>
                  <a:pt x="61" y="6"/>
                </a:cubicBezTo>
                <a:cubicBezTo>
                  <a:pt x="59" y="5"/>
                  <a:pt x="57" y="4"/>
                  <a:pt x="55" y="3"/>
                </a:cubicBezTo>
                <a:close/>
                <a:moveTo>
                  <a:pt x="27" y="3"/>
                </a:moveTo>
                <a:cubicBezTo>
                  <a:pt x="29" y="2"/>
                  <a:pt x="32" y="2"/>
                  <a:pt x="34" y="1"/>
                </a:cubicBezTo>
                <a:cubicBezTo>
                  <a:pt x="34" y="2"/>
                  <a:pt x="34" y="2"/>
                  <a:pt x="34" y="2"/>
                </a:cubicBezTo>
                <a:cubicBezTo>
                  <a:pt x="32" y="3"/>
                  <a:pt x="30" y="4"/>
                  <a:pt x="28" y="4"/>
                </a:cubicBezTo>
                <a:lnTo>
                  <a:pt x="27" y="3"/>
                </a:lnTo>
                <a:close/>
                <a:moveTo>
                  <a:pt x="43" y="1"/>
                </a:moveTo>
                <a:cubicBezTo>
                  <a:pt x="42" y="1"/>
                  <a:pt x="42" y="2"/>
                  <a:pt x="41" y="2"/>
                </a:cubicBezTo>
                <a:cubicBezTo>
                  <a:pt x="41" y="0"/>
                  <a:pt x="41" y="0"/>
                  <a:pt x="41" y="0"/>
                </a:cubicBezTo>
                <a:cubicBezTo>
                  <a:pt x="42" y="0"/>
                  <a:pt x="42" y="0"/>
                  <a:pt x="43" y="0"/>
                </a:cubicBezTo>
                <a:cubicBezTo>
                  <a:pt x="45" y="0"/>
                  <a:pt x="47" y="0"/>
                  <a:pt x="48" y="0"/>
                </a:cubicBezTo>
                <a:cubicBezTo>
                  <a:pt x="48" y="2"/>
                  <a:pt x="48" y="2"/>
                  <a:pt x="48" y="2"/>
                </a:cubicBezTo>
                <a:cubicBezTo>
                  <a:pt x="47" y="2"/>
                  <a:pt x="45" y="1"/>
                  <a:pt x="43" y="1"/>
                </a:cubicBezTo>
                <a:close/>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33" name="Oval 48"/>
          <p:cNvSpPr>
            <a:spLocks noChangeArrowheads="1"/>
          </p:cNvSpPr>
          <p:nvPr/>
        </p:nvSpPr>
        <p:spPr bwMode="auto">
          <a:xfrm>
            <a:off x="10084197" y="3299634"/>
            <a:ext cx="652159" cy="652158"/>
          </a:xfrm>
          <a:prstGeom prst="ellipse">
            <a:avLst/>
          </a:prstGeom>
          <a:solidFill>
            <a:schemeClr val="accent2"/>
          </a:solidFill>
          <a:ln>
            <a:noFill/>
          </a:ln>
        </p:spPr>
        <p:txBody>
          <a:bodyPr/>
          <a:lstStyle/>
          <a:p>
            <a:endParaRPr lang="zh-CN" altLang="en-US" sz="2135">
              <a:latin typeface="微软雅黑" charset="0"/>
              <a:ea typeface="微软雅黑" charset="0"/>
              <a:cs typeface="+mn-ea"/>
              <a:sym typeface="+mn-lt"/>
            </a:endParaRPr>
          </a:p>
        </p:txBody>
      </p:sp>
      <p:sp>
        <p:nvSpPr>
          <p:cNvPr id="34" name="Freeform 49"/>
          <p:cNvSpPr/>
          <p:nvPr/>
        </p:nvSpPr>
        <p:spPr bwMode="auto">
          <a:xfrm>
            <a:off x="10412863" y="3925913"/>
            <a:ext cx="116457" cy="25879"/>
          </a:xfrm>
          <a:custGeom>
            <a:avLst/>
            <a:gdLst>
              <a:gd name="T0" fmla="*/ 14 w 14"/>
              <a:gd name="T1" fmla="*/ 0 h 3"/>
              <a:gd name="T2" fmla="*/ 0 w 14"/>
              <a:gd name="T3" fmla="*/ 3 h 3"/>
              <a:gd name="T4" fmla="*/ 0 w 14"/>
              <a:gd name="T5" fmla="*/ 3 h 3"/>
              <a:gd name="T6" fmla="*/ 14 w 14"/>
              <a:gd name="T7" fmla="*/ 0 h 3"/>
            </a:gdLst>
            <a:ahLst/>
            <a:cxnLst>
              <a:cxn ang="0">
                <a:pos x="T0" y="T1"/>
              </a:cxn>
              <a:cxn ang="0">
                <a:pos x="T2" y="T3"/>
              </a:cxn>
              <a:cxn ang="0">
                <a:pos x="T4" y="T5"/>
              </a:cxn>
              <a:cxn ang="0">
                <a:pos x="T6" y="T7"/>
              </a:cxn>
            </a:cxnLst>
            <a:rect l="0" t="0" r="r" b="b"/>
            <a:pathLst>
              <a:path w="14" h="3">
                <a:moveTo>
                  <a:pt x="14" y="0"/>
                </a:moveTo>
                <a:cubicBezTo>
                  <a:pt x="10" y="2"/>
                  <a:pt x="5" y="3"/>
                  <a:pt x="0" y="3"/>
                </a:cubicBezTo>
                <a:cubicBezTo>
                  <a:pt x="0" y="3"/>
                  <a:pt x="0" y="3"/>
                  <a:pt x="0" y="3"/>
                </a:cubicBezTo>
                <a:cubicBezTo>
                  <a:pt x="5" y="3"/>
                  <a:pt x="9" y="2"/>
                  <a:pt x="14" y="0"/>
                </a:cubicBezTo>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35" name="Freeform 51"/>
          <p:cNvSpPr/>
          <p:nvPr/>
        </p:nvSpPr>
        <p:spPr bwMode="auto">
          <a:xfrm>
            <a:off x="10182538" y="3397975"/>
            <a:ext cx="452888" cy="452888"/>
          </a:xfrm>
          <a:custGeom>
            <a:avLst/>
            <a:gdLst>
              <a:gd name="T0" fmla="*/ 48 w 55"/>
              <a:gd name="T1" fmla="*/ 26 h 55"/>
              <a:gd name="T2" fmla="*/ 48 w 55"/>
              <a:gd name="T3" fmla="*/ 23 h 55"/>
              <a:gd name="T4" fmla="*/ 44 w 55"/>
              <a:gd name="T5" fmla="*/ 23 h 55"/>
              <a:gd name="T6" fmla="*/ 44 w 55"/>
              <a:gd name="T7" fmla="*/ 24 h 55"/>
              <a:gd name="T8" fmla="*/ 40 w 55"/>
              <a:gd name="T9" fmla="*/ 22 h 55"/>
              <a:gd name="T10" fmla="*/ 40 w 55"/>
              <a:gd name="T11" fmla="*/ 19 h 55"/>
              <a:gd name="T12" fmla="*/ 36 w 55"/>
              <a:gd name="T13" fmla="*/ 19 h 55"/>
              <a:gd name="T14" fmla="*/ 36 w 55"/>
              <a:gd name="T15" fmla="*/ 20 h 55"/>
              <a:gd name="T16" fmla="*/ 30 w 55"/>
              <a:gd name="T17" fmla="*/ 17 h 55"/>
              <a:gd name="T18" fmla="*/ 30 w 55"/>
              <a:gd name="T19" fmla="*/ 6 h 55"/>
              <a:gd name="T20" fmla="*/ 27 w 55"/>
              <a:gd name="T21" fmla="*/ 0 h 55"/>
              <a:gd name="T22" fmla="*/ 27 w 55"/>
              <a:gd name="T23" fmla="*/ 0 h 55"/>
              <a:gd name="T24" fmla="*/ 27 w 55"/>
              <a:gd name="T25" fmla="*/ 0 h 55"/>
              <a:gd name="T26" fmla="*/ 24 w 55"/>
              <a:gd name="T27" fmla="*/ 6 h 55"/>
              <a:gd name="T28" fmla="*/ 24 w 55"/>
              <a:gd name="T29" fmla="*/ 17 h 55"/>
              <a:gd name="T30" fmla="*/ 18 w 55"/>
              <a:gd name="T31" fmla="*/ 20 h 55"/>
              <a:gd name="T32" fmla="*/ 18 w 55"/>
              <a:gd name="T33" fmla="*/ 19 h 55"/>
              <a:gd name="T34" fmla="*/ 15 w 55"/>
              <a:gd name="T35" fmla="*/ 19 h 55"/>
              <a:gd name="T36" fmla="*/ 15 w 55"/>
              <a:gd name="T37" fmla="*/ 22 h 55"/>
              <a:gd name="T38" fmla="*/ 10 w 55"/>
              <a:gd name="T39" fmla="*/ 24 h 55"/>
              <a:gd name="T40" fmla="*/ 10 w 55"/>
              <a:gd name="T41" fmla="*/ 23 h 55"/>
              <a:gd name="T42" fmla="*/ 6 w 55"/>
              <a:gd name="T43" fmla="*/ 23 h 55"/>
              <a:gd name="T44" fmla="*/ 6 w 55"/>
              <a:gd name="T45" fmla="*/ 26 h 55"/>
              <a:gd name="T46" fmla="*/ 0 w 55"/>
              <a:gd name="T47" fmla="*/ 30 h 55"/>
              <a:gd name="T48" fmla="*/ 0 w 55"/>
              <a:gd name="T49" fmla="*/ 33 h 55"/>
              <a:gd name="T50" fmla="*/ 16 w 55"/>
              <a:gd name="T51" fmla="*/ 28 h 55"/>
              <a:gd name="T52" fmla="*/ 24 w 55"/>
              <a:gd name="T53" fmla="*/ 28 h 55"/>
              <a:gd name="T54" fmla="*/ 24 w 55"/>
              <a:gd name="T55" fmla="*/ 30 h 55"/>
              <a:gd name="T56" fmla="*/ 26 w 55"/>
              <a:gd name="T57" fmla="*/ 45 h 55"/>
              <a:gd name="T58" fmla="*/ 17 w 55"/>
              <a:gd name="T59" fmla="*/ 51 h 55"/>
              <a:gd name="T60" fmla="*/ 17 w 55"/>
              <a:gd name="T61" fmla="*/ 54 h 55"/>
              <a:gd name="T62" fmla="*/ 27 w 55"/>
              <a:gd name="T63" fmla="*/ 50 h 55"/>
              <a:gd name="T64" fmla="*/ 27 w 55"/>
              <a:gd name="T65" fmla="*/ 55 h 55"/>
              <a:gd name="T66" fmla="*/ 28 w 55"/>
              <a:gd name="T67" fmla="*/ 55 h 55"/>
              <a:gd name="T68" fmla="*/ 28 w 55"/>
              <a:gd name="T69" fmla="*/ 50 h 55"/>
              <a:gd name="T70" fmla="*/ 37 w 55"/>
              <a:gd name="T71" fmla="*/ 53 h 55"/>
              <a:gd name="T72" fmla="*/ 37 w 55"/>
              <a:gd name="T73" fmla="*/ 51 h 55"/>
              <a:gd name="T74" fmla="*/ 29 w 55"/>
              <a:gd name="T75" fmla="*/ 45 h 55"/>
              <a:gd name="T76" fmla="*/ 30 w 55"/>
              <a:gd name="T77" fmla="*/ 30 h 55"/>
              <a:gd name="T78" fmla="*/ 30 w 55"/>
              <a:gd name="T79" fmla="*/ 28 h 55"/>
              <a:gd name="T80" fmla="*/ 38 w 55"/>
              <a:gd name="T81" fmla="*/ 28 h 55"/>
              <a:gd name="T82" fmla="*/ 55 w 55"/>
              <a:gd name="T83" fmla="*/ 33 h 55"/>
              <a:gd name="T84" fmla="*/ 55 w 55"/>
              <a:gd name="T85" fmla="*/ 30 h 55"/>
              <a:gd name="T86" fmla="*/ 48 w 55"/>
              <a:gd name="T87" fmla="*/ 26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55" h="55">
                <a:moveTo>
                  <a:pt x="48" y="26"/>
                </a:moveTo>
                <a:cubicBezTo>
                  <a:pt x="48" y="23"/>
                  <a:pt x="48" y="23"/>
                  <a:pt x="48" y="23"/>
                </a:cubicBezTo>
                <a:cubicBezTo>
                  <a:pt x="44" y="23"/>
                  <a:pt x="44" y="23"/>
                  <a:pt x="44" y="23"/>
                </a:cubicBezTo>
                <a:cubicBezTo>
                  <a:pt x="44" y="24"/>
                  <a:pt x="44" y="24"/>
                  <a:pt x="44" y="24"/>
                </a:cubicBezTo>
                <a:cubicBezTo>
                  <a:pt x="40" y="22"/>
                  <a:pt x="40" y="22"/>
                  <a:pt x="40" y="22"/>
                </a:cubicBezTo>
                <a:cubicBezTo>
                  <a:pt x="40" y="19"/>
                  <a:pt x="40" y="19"/>
                  <a:pt x="40" y="19"/>
                </a:cubicBezTo>
                <a:cubicBezTo>
                  <a:pt x="36" y="19"/>
                  <a:pt x="36" y="19"/>
                  <a:pt x="36" y="19"/>
                </a:cubicBezTo>
                <a:cubicBezTo>
                  <a:pt x="36" y="20"/>
                  <a:pt x="36" y="20"/>
                  <a:pt x="36" y="20"/>
                </a:cubicBezTo>
                <a:cubicBezTo>
                  <a:pt x="30" y="17"/>
                  <a:pt x="30" y="17"/>
                  <a:pt x="30" y="17"/>
                </a:cubicBezTo>
                <a:cubicBezTo>
                  <a:pt x="30" y="6"/>
                  <a:pt x="30" y="6"/>
                  <a:pt x="30" y="6"/>
                </a:cubicBezTo>
                <a:cubicBezTo>
                  <a:pt x="30" y="1"/>
                  <a:pt x="28" y="0"/>
                  <a:pt x="27" y="0"/>
                </a:cubicBezTo>
                <a:cubicBezTo>
                  <a:pt x="27" y="0"/>
                  <a:pt x="27" y="0"/>
                  <a:pt x="27" y="0"/>
                </a:cubicBezTo>
                <a:cubicBezTo>
                  <a:pt x="27" y="0"/>
                  <a:pt x="27" y="0"/>
                  <a:pt x="27" y="0"/>
                </a:cubicBezTo>
                <a:cubicBezTo>
                  <a:pt x="26" y="0"/>
                  <a:pt x="24" y="1"/>
                  <a:pt x="24" y="6"/>
                </a:cubicBezTo>
                <a:cubicBezTo>
                  <a:pt x="24" y="17"/>
                  <a:pt x="24" y="17"/>
                  <a:pt x="24" y="17"/>
                </a:cubicBezTo>
                <a:cubicBezTo>
                  <a:pt x="18" y="20"/>
                  <a:pt x="18" y="20"/>
                  <a:pt x="18" y="20"/>
                </a:cubicBezTo>
                <a:cubicBezTo>
                  <a:pt x="18" y="19"/>
                  <a:pt x="18" y="19"/>
                  <a:pt x="18" y="19"/>
                </a:cubicBezTo>
                <a:cubicBezTo>
                  <a:pt x="15" y="19"/>
                  <a:pt x="15" y="19"/>
                  <a:pt x="15" y="19"/>
                </a:cubicBezTo>
                <a:cubicBezTo>
                  <a:pt x="15" y="22"/>
                  <a:pt x="15" y="22"/>
                  <a:pt x="15" y="22"/>
                </a:cubicBezTo>
                <a:cubicBezTo>
                  <a:pt x="10" y="24"/>
                  <a:pt x="10" y="24"/>
                  <a:pt x="10" y="24"/>
                </a:cubicBezTo>
                <a:cubicBezTo>
                  <a:pt x="10" y="23"/>
                  <a:pt x="10" y="23"/>
                  <a:pt x="10" y="23"/>
                </a:cubicBezTo>
                <a:cubicBezTo>
                  <a:pt x="6" y="23"/>
                  <a:pt x="6" y="23"/>
                  <a:pt x="6" y="23"/>
                </a:cubicBezTo>
                <a:cubicBezTo>
                  <a:pt x="6" y="26"/>
                  <a:pt x="6" y="26"/>
                  <a:pt x="6" y="26"/>
                </a:cubicBezTo>
                <a:cubicBezTo>
                  <a:pt x="0" y="30"/>
                  <a:pt x="0" y="30"/>
                  <a:pt x="0" y="30"/>
                </a:cubicBezTo>
                <a:cubicBezTo>
                  <a:pt x="0" y="33"/>
                  <a:pt x="0" y="33"/>
                  <a:pt x="0" y="33"/>
                </a:cubicBezTo>
                <a:cubicBezTo>
                  <a:pt x="16" y="28"/>
                  <a:pt x="16" y="28"/>
                  <a:pt x="16" y="28"/>
                </a:cubicBezTo>
                <a:cubicBezTo>
                  <a:pt x="24" y="28"/>
                  <a:pt x="24" y="28"/>
                  <a:pt x="24" y="28"/>
                </a:cubicBezTo>
                <a:cubicBezTo>
                  <a:pt x="24" y="29"/>
                  <a:pt x="24" y="30"/>
                  <a:pt x="24" y="30"/>
                </a:cubicBezTo>
                <a:cubicBezTo>
                  <a:pt x="26" y="45"/>
                  <a:pt x="26" y="45"/>
                  <a:pt x="26" y="45"/>
                </a:cubicBezTo>
                <a:cubicBezTo>
                  <a:pt x="17" y="51"/>
                  <a:pt x="17" y="51"/>
                  <a:pt x="17" y="51"/>
                </a:cubicBezTo>
                <a:cubicBezTo>
                  <a:pt x="17" y="54"/>
                  <a:pt x="17" y="54"/>
                  <a:pt x="17" y="54"/>
                </a:cubicBezTo>
                <a:cubicBezTo>
                  <a:pt x="27" y="50"/>
                  <a:pt x="27" y="50"/>
                  <a:pt x="27" y="50"/>
                </a:cubicBezTo>
                <a:cubicBezTo>
                  <a:pt x="27" y="55"/>
                  <a:pt x="27" y="55"/>
                  <a:pt x="27" y="55"/>
                </a:cubicBezTo>
                <a:cubicBezTo>
                  <a:pt x="28" y="55"/>
                  <a:pt x="28" y="55"/>
                  <a:pt x="28" y="55"/>
                </a:cubicBezTo>
                <a:cubicBezTo>
                  <a:pt x="28" y="50"/>
                  <a:pt x="28" y="50"/>
                  <a:pt x="28" y="50"/>
                </a:cubicBezTo>
                <a:cubicBezTo>
                  <a:pt x="37" y="53"/>
                  <a:pt x="37" y="53"/>
                  <a:pt x="37" y="53"/>
                </a:cubicBezTo>
                <a:cubicBezTo>
                  <a:pt x="37" y="51"/>
                  <a:pt x="37" y="51"/>
                  <a:pt x="37" y="51"/>
                </a:cubicBezTo>
                <a:cubicBezTo>
                  <a:pt x="29" y="45"/>
                  <a:pt x="29" y="45"/>
                  <a:pt x="29" y="45"/>
                </a:cubicBezTo>
                <a:cubicBezTo>
                  <a:pt x="30" y="30"/>
                  <a:pt x="30" y="30"/>
                  <a:pt x="30" y="30"/>
                </a:cubicBezTo>
                <a:cubicBezTo>
                  <a:pt x="30" y="30"/>
                  <a:pt x="30" y="29"/>
                  <a:pt x="30" y="28"/>
                </a:cubicBezTo>
                <a:cubicBezTo>
                  <a:pt x="38" y="28"/>
                  <a:pt x="38" y="28"/>
                  <a:pt x="38" y="28"/>
                </a:cubicBezTo>
                <a:cubicBezTo>
                  <a:pt x="55" y="33"/>
                  <a:pt x="55" y="33"/>
                  <a:pt x="55" y="33"/>
                </a:cubicBezTo>
                <a:cubicBezTo>
                  <a:pt x="55" y="30"/>
                  <a:pt x="55" y="30"/>
                  <a:pt x="55" y="30"/>
                </a:cubicBezTo>
                <a:lnTo>
                  <a:pt x="48" y="26"/>
                </a:ln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36" name="Freeform 52"/>
          <p:cNvSpPr>
            <a:spLocks noEditPoints="1"/>
          </p:cNvSpPr>
          <p:nvPr/>
        </p:nvSpPr>
        <p:spPr bwMode="auto">
          <a:xfrm>
            <a:off x="10050554" y="3265991"/>
            <a:ext cx="709092" cy="709093"/>
          </a:xfrm>
          <a:custGeom>
            <a:avLst/>
            <a:gdLst>
              <a:gd name="T0" fmla="*/ 53 w 86"/>
              <a:gd name="T1" fmla="*/ 84 h 86"/>
              <a:gd name="T2" fmla="*/ 46 w 86"/>
              <a:gd name="T3" fmla="*/ 86 h 86"/>
              <a:gd name="T4" fmla="*/ 32 w 86"/>
              <a:gd name="T5" fmla="*/ 85 h 86"/>
              <a:gd name="T6" fmla="*/ 39 w 86"/>
              <a:gd name="T7" fmla="*/ 85 h 86"/>
              <a:gd name="T8" fmla="*/ 32 w 86"/>
              <a:gd name="T9" fmla="*/ 85 h 86"/>
              <a:gd name="T10" fmla="*/ 66 w 86"/>
              <a:gd name="T11" fmla="*/ 78 h 86"/>
              <a:gd name="T12" fmla="*/ 60 w 86"/>
              <a:gd name="T13" fmla="*/ 83 h 86"/>
              <a:gd name="T14" fmla="*/ 19 w 86"/>
              <a:gd name="T15" fmla="*/ 79 h 86"/>
              <a:gd name="T16" fmla="*/ 26 w 86"/>
              <a:gd name="T17" fmla="*/ 81 h 86"/>
              <a:gd name="T18" fmla="*/ 19 w 86"/>
              <a:gd name="T19" fmla="*/ 79 h 86"/>
              <a:gd name="T20" fmla="*/ 66 w 86"/>
              <a:gd name="T21" fmla="*/ 78 h 86"/>
              <a:gd name="T22" fmla="*/ 76 w 86"/>
              <a:gd name="T23" fmla="*/ 69 h 86"/>
              <a:gd name="T24" fmla="*/ 72 w 86"/>
              <a:gd name="T25" fmla="*/ 75 h 86"/>
              <a:gd name="T26" fmla="*/ 9 w 86"/>
              <a:gd name="T27" fmla="*/ 69 h 86"/>
              <a:gd name="T28" fmla="*/ 15 w 86"/>
              <a:gd name="T29" fmla="*/ 74 h 86"/>
              <a:gd name="T30" fmla="*/ 9 w 86"/>
              <a:gd name="T31" fmla="*/ 69 h 86"/>
              <a:gd name="T32" fmla="*/ 82 w 86"/>
              <a:gd name="T33" fmla="*/ 57 h 86"/>
              <a:gd name="T34" fmla="*/ 81 w 86"/>
              <a:gd name="T35" fmla="*/ 64 h 86"/>
              <a:gd name="T36" fmla="*/ 2 w 86"/>
              <a:gd name="T37" fmla="*/ 57 h 86"/>
              <a:gd name="T38" fmla="*/ 6 w 86"/>
              <a:gd name="T39" fmla="*/ 63 h 86"/>
              <a:gd name="T40" fmla="*/ 2 w 86"/>
              <a:gd name="T41" fmla="*/ 57 h 86"/>
              <a:gd name="T42" fmla="*/ 85 w 86"/>
              <a:gd name="T43" fmla="*/ 44 h 86"/>
              <a:gd name="T44" fmla="*/ 86 w 86"/>
              <a:gd name="T45" fmla="*/ 51 h 86"/>
              <a:gd name="T46" fmla="*/ 0 w 86"/>
              <a:gd name="T47" fmla="*/ 44 h 86"/>
              <a:gd name="T48" fmla="*/ 2 w 86"/>
              <a:gd name="T49" fmla="*/ 43 h 86"/>
              <a:gd name="T50" fmla="*/ 2 w 86"/>
              <a:gd name="T51" fmla="*/ 49 h 86"/>
              <a:gd name="T52" fmla="*/ 0 w 86"/>
              <a:gd name="T53" fmla="*/ 44 h 86"/>
              <a:gd name="T54" fmla="*/ 85 w 86"/>
              <a:gd name="T55" fmla="*/ 31 h 86"/>
              <a:gd name="T56" fmla="*/ 85 w 86"/>
              <a:gd name="T57" fmla="*/ 39 h 86"/>
              <a:gd name="T58" fmla="*/ 1 w 86"/>
              <a:gd name="T59" fmla="*/ 35 h 86"/>
              <a:gd name="T60" fmla="*/ 4 w 86"/>
              <a:gd name="T61" fmla="*/ 29 h 86"/>
              <a:gd name="T62" fmla="*/ 1 w 86"/>
              <a:gd name="T63" fmla="*/ 35 h 86"/>
              <a:gd name="T64" fmla="*/ 78 w 86"/>
              <a:gd name="T65" fmla="*/ 19 h 86"/>
              <a:gd name="T66" fmla="*/ 81 w 86"/>
              <a:gd name="T67" fmla="*/ 25 h 86"/>
              <a:gd name="T68" fmla="*/ 6 w 86"/>
              <a:gd name="T69" fmla="*/ 22 h 86"/>
              <a:gd name="T70" fmla="*/ 11 w 86"/>
              <a:gd name="T71" fmla="*/ 17 h 86"/>
              <a:gd name="T72" fmla="*/ 6 w 86"/>
              <a:gd name="T73" fmla="*/ 22 h 86"/>
              <a:gd name="T74" fmla="*/ 67 w 86"/>
              <a:gd name="T75" fmla="*/ 10 h 86"/>
              <a:gd name="T76" fmla="*/ 73 w 86"/>
              <a:gd name="T77" fmla="*/ 13 h 86"/>
              <a:gd name="T78" fmla="*/ 67 w 86"/>
              <a:gd name="T79" fmla="*/ 10 h 86"/>
              <a:gd name="T80" fmla="*/ 21 w 86"/>
              <a:gd name="T81" fmla="*/ 7 h 86"/>
              <a:gd name="T82" fmla="*/ 16 w 86"/>
              <a:gd name="T83" fmla="*/ 12 h 86"/>
              <a:gd name="T84" fmla="*/ 55 w 86"/>
              <a:gd name="T85" fmla="*/ 4 h 86"/>
              <a:gd name="T86" fmla="*/ 62 w 86"/>
              <a:gd name="T87" fmla="*/ 5 h 86"/>
              <a:gd name="T88" fmla="*/ 55 w 86"/>
              <a:gd name="T89" fmla="*/ 4 h 86"/>
              <a:gd name="T90" fmla="*/ 34 w 86"/>
              <a:gd name="T91" fmla="*/ 1 h 86"/>
              <a:gd name="T92" fmla="*/ 28 w 86"/>
              <a:gd name="T93" fmla="*/ 5 h 86"/>
              <a:gd name="T94" fmla="*/ 43 w 86"/>
              <a:gd name="T95" fmla="*/ 2 h 86"/>
              <a:gd name="T96" fmla="*/ 41 w 86"/>
              <a:gd name="T97" fmla="*/ 1 h 86"/>
              <a:gd name="T98" fmla="*/ 48 w 86"/>
              <a:gd name="T99" fmla="*/ 1 h 86"/>
              <a:gd name="T100" fmla="*/ 43 w 86"/>
              <a:gd name="T101" fmla="*/ 2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6" h="86">
                <a:moveTo>
                  <a:pt x="46" y="85"/>
                </a:moveTo>
                <a:cubicBezTo>
                  <a:pt x="49" y="85"/>
                  <a:pt x="51" y="84"/>
                  <a:pt x="53" y="84"/>
                </a:cubicBezTo>
                <a:cubicBezTo>
                  <a:pt x="53" y="85"/>
                  <a:pt x="53" y="85"/>
                  <a:pt x="53" y="85"/>
                </a:cubicBezTo>
                <a:cubicBezTo>
                  <a:pt x="51" y="86"/>
                  <a:pt x="49" y="86"/>
                  <a:pt x="46" y="86"/>
                </a:cubicBezTo>
                <a:lnTo>
                  <a:pt x="46" y="85"/>
                </a:lnTo>
                <a:close/>
                <a:moveTo>
                  <a:pt x="32" y="85"/>
                </a:moveTo>
                <a:cubicBezTo>
                  <a:pt x="32" y="84"/>
                  <a:pt x="32" y="84"/>
                  <a:pt x="32" y="84"/>
                </a:cubicBezTo>
                <a:cubicBezTo>
                  <a:pt x="35" y="84"/>
                  <a:pt x="37" y="85"/>
                  <a:pt x="39" y="85"/>
                </a:cubicBezTo>
                <a:cubicBezTo>
                  <a:pt x="39" y="86"/>
                  <a:pt x="39" y="86"/>
                  <a:pt x="39" y="86"/>
                </a:cubicBezTo>
                <a:cubicBezTo>
                  <a:pt x="37" y="86"/>
                  <a:pt x="34" y="86"/>
                  <a:pt x="32" y="85"/>
                </a:cubicBezTo>
                <a:close/>
                <a:moveTo>
                  <a:pt x="59" y="82"/>
                </a:moveTo>
                <a:cubicBezTo>
                  <a:pt x="62" y="81"/>
                  <a:pt x="64" y="80"/>
                  <a:pt x="66" y="78"/>
                </a:cubicBezTo>
                <a:cubicBezTo>
                  <a:pt x="66" y="80"/>
                  <a:pt x="66" y="80"/>
                  <a:pt x="66" y="80"/>
                </a:cubicBezTo>
                <a:cubicBezTo>
                  <a:pt x="64" y="81"/>
                  <a:pt x="62" y="82"/>
                  <a:pt x="60" y="83"/>
                </a:cubicBezTo>
                <a:lnTo>
                  <a:pt x="59" y="82"/>
                </a:lnTo>
                <a:close/>
                <a:moveTo>
                  <a:pt x="19" y="79"/>
                </a:moveTo>
                <a:cubicBezTo>
                  <a:pt x="20" y="78"/>
                  <a:pt x="20" y="78"/>
                  <a:pt x="20" y="78"/>
                </a:cubicBezTo>
                <a:cubicBezTo>
                  <a:pt x="22" y="79"/>
                  <a:pt x="24" y="80"/>
                  <a:pt x="26" y="81"/>
                </a:cubicBezTo>
                <a:cubicBezTo>
                  <a:pt x="25" y="83"/>
                  <a:pt x="25" y="83"/>
                  <a:pt x="25" y="83"/>
                </a:cubicBezTo>
                <a:cubicBezTo>
                  <a:pt x="23" y="82"/>
                  <a:pt x="21" y="81"/>
                  <a:pt x="19" y="79"/>
                </a:cubicBezTo>
                <a:close/>
                <a:moveTo>
                  <a:pt x="66" y="78"/>
                </a:moveTo>
                <a:cubicBezTo>
                  <a:pt x="66" y="78"/>
                  <a:pt x="66" y="78"/>
                  <a:pt x="66" y="78"/>
                </a:cubicBezTo>
                <a:moveTo>
                  <a:pt x="71" y="74"/>
                </a:moveTo>
                <a:cubicBezTo>
                  <a:pt x="73" y="73"/>
                  <a:pt x="74" y="71"/>
                  <a:pt x="76" y="69"/>
                </a:cubicBezTo>
                <a:cubicBezTo>
                  <a:pt x="77" y="70"/>
                  <a:pt x="77" y="70"/>
                  <a:pt x="77" y="70"/>
                </a:cubicBezTo>
                <a:cubicBezTo>
                  <a:pt x="76" y="72"/>
                  <a:pt x="74" y="74"/>
                  <a:pt x="72" y="75"/>
                </a:cubicBezTo>
                <a:lnTo>
                  <a:pt x="71" y="74"/>
                </a:lnTo>
                <a:close/>
                <a:moveTo>
                  <a:pt x="9" y="69"/>
                </a:moveTo>
                <a:cubicBezTo>
                  <a:pt x="10" y="68"/>
                  <a:pt x="10" y="68"/>
                  <a:pt x="10" y="68"/>
                </a:cubicBezTo>
                <a:cubicBezTo>
                  <a:pt x="11" y="70"/>
                  <a:pt x="13" y="72"/>
                  <a:pt x="15" y="74"/>
                </a:cubicBezTo>
                <a:cubicBezTo>
                  <a:pt x="13" y="75"/>
                  <a:pt x="13" y="75"/>
                  <a:pt x="13" y="75"/>
                </a:cubicBezTo>
                <a:cubicBezTo>
                  <a:pt x="12" y="73"/>
                  <a:pt x="10" y="71"/>
                  <a:pt x="9" y="69"/>
                </a:cubicBezTo>
                <a:close/>
                <a:moveTo>
                  <a:pt x="80" y="63"/>
                </a:moveTo>
                <a:cubicBezTo>
                  <a:pt x="81" y="61"/>
                  <a:pt x="82" y="59"/>
                  <a:pt x="82" y="57"/>
                </a:cubicBezTo>
                <a:cubicBezTo>
                  <a:pt x="84" y="58"/>
                  <a:pt x="84" y="58"/>
                  <a:pt x="84" y="58"/>
                </a:cubicBezTo>
                <a:cubicBezTo>
                  <a:pt x="83" y="60"/>
                  <a:pt x="82" y="62"/>
                  <a:pt x="81" y="64"/>
                </a:cubicBezTo>
                <a:lnTo>
                  <a:pt x="80" y="63"/>
                </a:lnTo>
                <a:close/>
                <a:moveTo>
                  <a:pt x="2" y="57"/>
                </a:moveTo>
                <a:cubicBezTo>
                  <a:pt x="4" y="56"/>
                  <a:pt x="4" y="56"/>
                  <a:pt x="4" y="56"/>
                </a:cubicBezTo>
                <a:cubicBezTo>
                  <a:pt x="4" y="58"/>
                  <a:pt x="5" y="61"/>
                  <a:pt x="6" y="63"/>
                </a:cubicBezTo>
                <a:cubicBezTo>
                  <a:pt x="5" y="63"/>
                  <a:pt x="5" y="63"/>
                  <a:pt x="5" y="63"/>
                </a:cubicBezTo>
                <a:cubicBezTo>
                  <a:pt x="4" y="61"/>
                  <a:pt x="3" y="59"/>
                  <a:pt x="2" y="57"/>
                </a:cubicBezTo>
                <a:close/>
                <a:moveTo>
                  <a:pt x="84" y="50"/>
                </a:moveTo>
                <a:cubicBezTo>
                  <a:pt x="85" y="48"/>
                  <a:pt x="85" y="46"/>
                  <a:pt x="85" y="44"/>
                </a:cubicBezTo>
                <a:cubicBezTo>
                  <a:pt x="86" y="44"/>
                  <a:pt x="86" y="44"/>
                  <a:pt x="86" y="44"/>
                </a:cubicBezTo>
                <a:cubicBezTo>
                  <a:pt x="86" y="46"/>
                  <a:pt x="86" y="48"/>
                  <a:pt x="86" y="51"/>
                </a:cubicBezTo>
                <a:lnTo>
                  <a:pt x="84" y="50"/>
                </a:lnTo>
                <a:close/>
                <a:moveTo>
                  <a:pt x="0" y="44"/>
                </a:moveTo>
                <a:cubicBezTo>
                  <a:pt x="0" y="43"/>
                  <a:pt x="0" y="43"/>
                  <a:pt x="0" y="43"/>
                </a:cubicBezTo>
                <a:cubicBezTo>
                  <a:pt x="2" y="43"/>
                  <a:pt x="2" y="43"/>
                  <a:pt x="2" y="43"/>
                </a:cubicBezTo>
                <a:cubicBezTo>
                  <a:pt x="2" y="43"/>
                  <a:pt x="2" y="43"/>
                  <a:pt x="2" y="44"/>
                </a:cubicBezTo>
                <a:cubicBezTo>
                  <a:pt x="2" y="46"/>
                  <a:pt x="2" y="47"/>
                  <a:pt x="2" y="49"/>
                </a:cubicBezTo>
                <a:cubicBezTo>
                  <a:pt x="1" y="50"/>
                  <a:pt x="1" y="50"/>
                  <a:pt x="1" y="50"/>
                </a:cubicBezTo>
                <a:cubicBezTo>
                  <a:pt x="0" y="48"/>
                  <a:pt x="0" y="46"/>
                  <a:pt x="0" y="44"/>
                </a:cubicBezTo>
                <a:close/>
                <a:moveTo>
                  <a:pt x="83" y="32"/>
                </a:moveTo>
                <a:cubicBezTo>
                  <a:pt x="85" y="31"/>
                  <a:pt x="85" y="31"/>
                  <a:pt x="85" y="31"/>
                </a:cubicBezTo>
                <a:cubicBezTo>
                  <a:pt x="85" y="34"/>
                  <a:pt x="86" y="36"/>
                  <a:pt x="86" y="38"/>
                </a:cubicBezTo>
                <a:cubicBezTo>
                  <a:pt x="85" y="39"/>
                  <a:pt x="85" y="39"/>
                  <a:pt x="85" y="39"/>
                </a:cubicBezTo>
                <a:cubicBezTo>
                  <a:pt x="84" y="36"/>
                  <a:pt x="84" y="34"/>
                  <a:pt x="83" y="32"/>
                </a:cubicBezTo>
                <a:close/>
                <a:moveTo>
                  <a:pt x="1" y="35"/>
                </a:moveTo>
                <a:cubicBezTo>
                  <a:pt x="1" y="33"/>
                  <a:pt x="2" y="31"/>
                  <a:pt x="3" y="28"/>
                </a:cubicBezTo>
                <a:cubicBezTo>
                  <a:pt x="4" y="29"/>
                  <a:pt x="4" y="29"/>
                  <a:pt x="4" y="29"/>
                </a:cubicBezTo>
                <a:cubicBezTo>
                  <a:pt x="3" y="31"/>
                  <a:pt x="3" y="33"/>
                  <a:pt x="2" y="36"/>
                </a:cubicBezTo>
                <a:lnTo>
                  <a:pt x="1" y="35"/>
                </a:lnTo>
                <a:close/>
                <a:moveTo>
                  <a:pt x="77" y="19"/>
                </a:moveTo>
                <a:cubicBezTo>
                  <a:pt x="78" y="19"/>
                  <a:pt x="78" y="19"/>
                  <a:pt x="78" y="19"/>
                </a:cubicBezTo>
                <a:cubicBezTo>
                  <a:pt x="80" y="21"/>
                  <a:pt x="81" y="23"/>
                  <a:pt x="82" y="25"/>
                </a:cubicBezTo>
                <a:cubicBezTo>
                  <a:pt x="81" y="25"/>
                  <a:pt x="81" y="25"/>
                  <a:pt x="81" y="25"/>
                </a:cubicBezTo>
                <a:cubicBezTo>
                  <a:pt x="80" y="23"/>
                  <a:pt x="78" y="21"/>
                  <a:pt x="77" y="19"/>
                </a:cubicBezTo>
                <a:close/>
                <a:moveTo>
                  <a:pt x="6" y="22"/>
                </a:moveTo>
                <a:cubicBezTo>
                  <a:pt x="7" y="20"/>
                  <a:pt x="8" y="18"/>
                  <a:pt x="10" y="16"/>
                </a:cubicBezTo>
                <a:cubicBezTo>
                  <a:pt x="11" y="17"/>
                  <a:pt x="11" y="17"/>
                  <a:pt x="11" y="17"/>
                </a:cubicBezTo>
                <a:cubicBezTo>
                  <a:pt x="10" y="19"/>
                  <a:pt x="8" y="21"/>
                  <a:pt x="7" y="23"/>
                </a:cubicBezTo>
                <a:lnTo>
                  <a:pt x="6" y="22"/>
                </a:lnTo>
                <a:close/>
                <a:moveTo>
                  <a:pt x="67" y="10"/>
                </a:moveTo>
                <a:cubicBezTo>
                  <a:pt x="67" y="10"/>
                  <a:pt x="67" y="10"/>
                  <a:pt x="67" y="10"/>
                </a:cubicBezTo>
                <a:cubicBezTo>
                  <a:pt x="68" y="9"/>
                  <a:pt x="68" y="9"/>
                  <a:pt x="68" y="9"/>
                </a:cubicBezTo>
                <a:cubicBezTo>
                  <a:pt x="70" y="10"/>
                  <a:pt x="72" y="11"/>
                  <a:pt x="73" y="13"/>
                </a:cubicBezTo>
                <a:cubicBezTo>
                  <a:pt x="72" y="14"/>
                  <a:pt x="72" y="14"/>
                  <a:pt x="72" y="14"/>
                </a:cubicBezTo>
                <a:cubicBezTo>
                  <a:pt x="71" y="12"/>
                  <a:pt x="69" y="11"/>
                  <a:pt x="67" y="10"/>
                </a:cubicBezTo>
                <a:close/>
                <a:moveTo>
                  <a:pt x="15" y="11"/>
                </a:moveTo>
                <a:cubicBezTo>
                  <a:pt x="17" y="9"/>
                  <a:pt x="19" y="8"/>
                  <a:pt x="21" y="7"/>
                </a:cubicBezTo>
                <a:cubicBezTo>
                  <a:pt x="21" y="8"/>
                  <a:pt x="21" y="8"/>
                  <a:pt x="21" y="8"/>
                </a:cubicBezTo>
                <a:cubicBezTo>
                  <a:pt x="20" y="9"/>
                  <a:pt x="18" y="11"/>
                  <a:pt x="16" y="12"/>
                </a:cubicBezTo>
                <a:lnTo>
                  <a:pt x="15" y="11"/>
                </a:lnTo>
                <a:close/>
                <a:moveTo>
                  <a:pt x="55" y="4"/>
                </a:moveTo>
                <a:cubicBezTo>
                  <a:pt x="55" y="2"/>
                  <a:pt x="55" y="2"/>
                  <a:pt x="55" y="2"/>
                </a:cubicBezTo>
                <a:cubicBezTo>
                  <a:pt x="58" y="3"/>
                  <a:pt x="60" y="4"/>
                  <a:pt x="62" y="5"/>
                </a:cubicBezTo>
                <a:cubicBezTo>
                  <a:pt x="61" y="6"/>
                  <a:pt x="61" y="6"/>
                  <a:pt x="61" y="6"/>
                </a:cubicBezTo>
                <a:cubicBezTo>
                  <a:pt x="59" y="5"/>
                  <a:pt x="57" y="4"/>
                  <a:pt x="55" y="4"/>
                </a:cubicBezTo>
                <a:close/>
                <a:moveTo>
                  <a:pt x="27" y="4"/>
                </a:moveTo>
                <a:cubicBezTo>
                  <a:pt x="29" y="3"/>
                  <a:pt x="32" y="2"/>
                  <a:pt x="34" y="1"/>
                </a:cubicBezTo>
                <a:cubicBezTo>
                  <a:pt x="34" y="3"/>
                  <a:pt x="34" y="3"/>
                  <a:pt x="34" y="3"/>
                </a:cubicBezTo>
                <a:cubicBezTo>
                  <a:pt x="32" y="3"/>
                  <a:pt x="30" y="4"/>
                  <a:pt x="28" y="5"/>
                </a:cubicBezTo>
                <a:lnTo>
                  <a:pt x="27" y="4"/>
                </a:lnTo>
                <a:close/>
                <a:moveTo>
                  <a:pt x="43" y="2"/>
                </a:moveTo>
                <a:cubicBezTo>
                  <a:pt x="43" y="2"/>
                  <a:pt x="42" y="2"/>
                  <a:pt x="41" y="2"/>
                </a:cubicBezTo>
                <a:cubicBezTo>
                  <a:pt x="41" y="1"/>
                  <a:pt x="41" y="1"/>
                  <a:pt x="41" y="1"/>
                </a:cubicBezTo>
                <a:cubicBezTo>
                  <a:pt x="42" y="1"/>
                  <a:pt x="42" y="0"/>
                  <a:pt x="43" y="0"/>
                </a:cubicBezTo>
                <a:cubicBezTo>
                  <a:pt x="45" y="0"/>
                  <a:pt x="47" y="1"/>
                  <a:pt x="48" y="1"/>
                </a:cubicBezTo>
                <a:cubicBezTo>
                  <a:pt x="48" y="2"/>
                  <a:pt x="48" y="2"/>
                  <a:pt x="48" y="2"/>
                </a:cubicBezTo>
                <a:cubicBezTo>
                  <a:pt x="46" y="2"/>
                  <a:pt x="45" y="2"/>
                  <a:pt x="43" y="2"/>
                </a:cubicBezTo>
                <a:close/>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37" name="TextBox 1401"/>
          <p:cNvSpPr txBox="1"/>
          <p:nvPr/>
        </p:nvSpPr>
        <p:spPr bwMode="auto">
          <a:xfrm>
            <a:off x="2124949" y="1580005"/>
            <a:ext cx="1435008" cy="420564"/>
          </a:xfrm>
          <a:prstGeom prst="rect">
            <a:avLst/>
          </a:prstGeom>
          <a:noFill/>
        </p:spPr>
        <p:txBody>
          <a:bodyPr wrap="none">
            <a:spAutoFit/>
          </a:bodyPr>
          <a:lstStyle>
            <a:defPPr>
              <a:defRPr lang="zh-CN"/>
            </a:defPPr>
            <a:lvl1pPr algn="ctr" fontAlgn="auto">
              <a:spcBef>
                <a:spcPts val="0"/>
              </a:spcBef>
              <a:spcAft>
                <a:spcPts val="0"/>
              </a:spcAft>
              <a:defRPr sz="1200" spc="300">
                <a:solidFill>
                  <a:srgbClr val="F83003"/>
                </a:solidFill>
                <a:latin typeface="微软雅黑" pitchFamily="34" charset="-122"/>
                <a:ea typeface="微软雅黑" pitchFamily="34" charset="-122"/>
                <a:cs typeface="Arial" pitchFamily="34" charset="0"/>
              </a:defRPr>
            </a:lvl1pPr>
          </a:lstStyle>
          <a:p>
            <a:r>
              <a:rPr lang="zh-CN" altLang="en-US" sz="2135" b="1" dirty="0">
                <a:solidFill>
                  <a:schemeClr val="accent1"/>
                </a:solidFill>
                <a:latin typeface="微软雅黑" charset="0"/>
                <a:ea typeface="微软雅黑" charset="0"/>
                <a:cs typeface="+mn-ea"/>
                <a:sym typeface="+mn-lt"/>
              </a:rPr>
              <a:t>添加标题</a:t>
            </a:r>
          </a:p>
        </p:txBody>
      </p:sp>
      <p:sp>
        <p:nvSpPr>
          <p:cNvPr id="38" name="TextBox 1412"/>
          <p:cNvSpPr txBox="1"/>
          <p:nvPr/>
        </p:nvSpPr>
        <p:spPr bwMode="auto">
          <a:xfrm>
            <a:off x="2124949" y="2945511"/>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itchFamily="34" charset="-122"/>
                <a:ea typeface="微软雅黑" pitchFamily="34" charset="-122"/>
                <a:cs typeface="Arial" pitchFamily="34" charset="0"/>
              </a:defRPr>
            </a:lvl1pPr>
          </a:lstStyle>
          <a:p>
            <a:r>
              <a:rPr lang="zh-CN" altLang="en-US" sz="2135" b="1" dirty="0">
                <a:solidFill>
                  <a:schemeClr val="accent2"/>
                </a:solidFill>
                <a:latin typeface="微软雅黑" charset="0"/>
                <a:ea typeface="微软雅黑" charset="0"/>
                <a:cs typeface="+mn-ea"/>
                <a:sym typeface="+mn-lt"/>
              </a:rPr>
              <a:t>添加标题</a:t>
            </a:r>
          </a:p>
        </p:txBody>
      </p:sp>
      <p:sp>
        <p:nvSpPr>
          <p:cNvPr id="39" name="TextBox 1414"/>
          <p:cNvSpPr txBox="1"/>
          <p:nvPr/>
        </p:nvSpPr>
        <p:spPr bwMode="auto">
          <a:xfrm>
            <a:off x="2124949" y="4465709"/>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itchFamily="34" charset="-122"/>
                <a:ea typeface="微软雅黑" pitchFamily="34" charset="-122"/>
                <a:cs typeface="Arial" pitchFamily="34" charset="0"/>
              </a:defRPr>
            </a:lvl1pPr>
          </a:lstStyle>
          <a:p>
            <a:r>
              <a:rPr lang="zh-CN" altLang="en-US" sz="2135" b="1" dirty="0">
                <a:solidFill>
                  <a:schemeClr val="accent3"/>
                </a:solidFill>
                <a:latin typeface="微软雅黑" charset="0"/>
                <a:ea typeface="微软雅黑" charset="0"/>
                <a:cs typeface="+mn-ea"/>
                <a:sym typeface="+mn-lt"/>
              </a:rPr>
              <a:t>添加标题</a:t>
            </a:r>
          </a:p>
        </p:txBody>
      </p:sp>
      <p:sp>
        <p:nvSpPr>
          <p:cNvPr id="40" name="TextBox 1416"/>
          <p:cNvSpPr txBox="1"/>
          <p:nvPr/>
        </p:nvSpPr>
        <p:spPr bwMode="auto">
          <a:xfrm>
            <a:off x="6884769" y="1580005"/>
            <a:ext cx="1435008" cy="420564"/>
          </a:xfrm>
          <a:prstGeom prst="rect">
            <a:avLst/>
          </a:prstGeom>
          <a:noFill/>
        </p:spPr>
        <p:txBody>
          <a:bodyPr wrap="none">
            <a:spAutoFit/>
          </a:bodyPr>
          <a:lstStyle>
            <a:defPPr>
              <a:defRPr lang="zh-CN"/>
            </a:defPPr>
            <a:lvl1pPr algn="ctr" fontAlgn="auto">
              <a:spcBef>
                <a:spcPts val="0"/>
              </a:spcBef>
              <a:spcAft>
                <a:spcPts val="0"/>
              </a:spcAft>
              <a:defRPr sz="1200" spc="300">
                <a:solidFill>
                  <a:srgbClr val="F83003"/>
                </a:solidFill>
                <a:latin typeface="微软雅黑" pitchFamily="34" charset="-122"/>
                <a:ea typeface="微软雅黑" pitchFamily="34" charset="-122"/>
                <a:cs typeface="Arial" pitchFamily="34" charset="0"/>
              </a:defRPr>
            </a:lvl1pPr>
          </a:lstStyle>
          <a:p>
            <a:r>
              <a:rPr lang="zh-CN" altLang="en-US" sz="2135" b="1" dirty="0">
                <a:solidFill>
                  <a:schemeClr val="accent1"/>
                </a:solidFill>
                <a:latin typeface="微软雅黑" charset="0"/>
                <a:ea typeface="微软雅黑" charset="0"/>
                <a:cs typeface="+mn-ea"/>
                <a:sym typeface="+mn-lt"/>
              </a:rPr>
              <a:t>添加标题</a:t>
            </a:r>
          </a:p>
        </p:txBody>
      </p:sp>
      <p:sp>
        <p:nvSpPr>
          <p:cNvPr id="41" name="TextBox 1418"/>
          <p:cNvSpPr txBox="1"/>
          <p:nvPr/>
        </p:nvSpPr>
        <p:spPr bwMode="auto">
          <a:xfrm>
            <a:off x="6884769" y="2945511"/>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EBAC07"/>
                </a:solidFill>
                <a:latin typeface="微软雅黑" pitchFamily="34" charset="-122"/>
                <a:ea typeface="微软雅黑" pitchFamily="34" charset="-122"/>
                <a:cs typeface="Arial" pitchFamily="34" charset="0"/>
              </a:defRPr>
            </a:lvl1pPr>
          </a:lstStyle>
          <a:p>
            <a:r>
              <a:rPr lang="zh-CN" altLang="en-US" sz="2135" b="1" dirty="0">
                <a:solidFill>
                  <a:schemeClr val="accent2"/>
                </a:solidFill>
                <a:latin typeface="微软雅黑" charset="0"/>
                <a:ea typeface="微软雅黑" charset="0"/>
                <a:cs typeface="+mn-ea"/>
                <a:sym typeface="+mn-lt"/>
              </a:rPr>
              <a:t>添加标题</a:t>
            </a:r>
          </a:p>
        </p:txBody>
      </p:sp>
      <p:sp>
        <p:nvSpPr>
          <p:cNvPr id="42" name="TextBox 1420"/>
          <p:cNvSpPr txBox="1"/>
          <p:nvPr/>
        </p:nvSpPr>
        <p:spPr bwMode="auto">
          <a:xfrm>
            <a:off x="6884769" y="4465709"/>
            <a:ext cx="1435008" cy="420564"/>
          </a:xfrm>
          <a:prstGeom prst="rect">
            <a:avLst/>
          </a:prstGeom>
          <a:noFill/>
        </p:spPr>
        <p:txBody>
          <a:bodyPr wrap="none">
            <a:spAutoFit/>
          </a:bodyPr>
          <a:lstStyle>
            <a:defPPr>
              <a:defRPr lang="zh-CN"/>
            </a:defPPr>
            <a:lvl1pPr algn="ctr" fontAlgn="auto">
              <a:spcBef>
                <a:spcPts val="0"/>
              </a:spcBef>
              <a:spcAft>
                <a:spcPts val="0"/>
              </a:spcAft>
              <a:defRPr sz="1600" spc="300">
                <a:solidFill>
                  <a:srgbClr val="8BC925"/>
                </a:solidFill>
                <a:latin typeface="微软雅黑" pitchFamily="34" charset="-122"/>
                <a:ea typeface="微软雅黑" pitchFamily="34" charset="-122"/>
                <a:cs typeface="Arial" pitchFamily="34" charset="0"/>
              </a:defRPr>
            </a:lvl1pPr>
          </a:lstStyle>
          <a:p>
            <a:r>
              <a:rPr lang="zh-CN" altLang="en-US" sz="2135" b="1" dirty="0">
                <a:solidFill>
                  <a:schemeClr val="accent3"/>
                </a:solidFill>
                <a:latin typeface="微软雅黑" charset="0"/>
                <a:ea typeface="微软雅黑" charset="0"/>
                <a:cs typeface="+mn-ea"/>
                <a:sym typeface="+mn-lt"/>
              </a:rPr>
              <a:t>添加标题</a:t>
            </a:r>
          </a:p>
        </p:txBody>
      </p:sp>
      <p:cxnSp>
        <p:nvCxnSpPr>
          <p:cNvPr id="43" name="直接连接符 42"/>
          <p:cNvCxnSpPr/>
          <p:nvPr/>
        </p:nvCxnSpPr>
        <p:spPr>
          <a:xfrm flipH="1">
            <a:off x="1150178" y="2907441"/>
            <a:ext cx="3793695" cy="0"/>
          </a:xfrm>
          <a:prstGeom prst="line">
            <a:avLst/>
          </a:prstGeom>
          <a:ln w="158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flipH="1">
            <a:off x="1150178" y="4340825"/>
            <a:ext cx="3793695" cy="0"/>
          </a:xfrm>
          <a:prstGeom prst="line">
            <a:avLst/>
          </a:prstGeom>
          <a:ln w="158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flipH="1">
            <a:off x="6933141" y="2907441"/>
            <a:ext cx="3793695" cy="0"/>
          </a:xfrm>
          <a:prstGeom prst="line">
            <a:avLst/>
          </a:prstGeom>
          <a:ln w="158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flipH="1">
            <a:off x="6933141" y="4340825"/>
            <a:ext cx="3793695" cy="0"/>
          </a:xfrm>
          <a:prstGeom prst="line">
            <a:avLst/>
          </a:prstGeom>
          <a:ln w="15875">
            <a:solidFill>
              <a:schemeClr val="tx1">
                <a:lumMod val="50000"/>
                <a:lumOff val="50000"/>
              </a:schemeClr>
            </a:solidFill>
            <a:prstDash val="dash"/>
          </a:ln>
        </p:spPr>
        <p:style>
          <a:lnRef idx="1">
            <a:schemeClr val="accent1"/>
          </a:lnRef>
          <a:fillRef idx="0">
            <a:schemeClr val="accent1"/>
          </a:fillRef>
          <a:effectRef idx="0">
            <a:schemeClr val="accent1"/>
          </a:effectRef>
          <a:fontRef idx="minor">
            <a:schemeClr val="tx1"/>
          </a:fontRef>
        </p:style>
      </p:cxnSp>
      <p:sp>
        <p:nvSpPr>
          <p:cNvPr id="47" name="Oval 22"/>
          <p:cNvSpPr>
            <a:spLocks noChangeArrowheads="1"/>
          </p:cNvSpPr>
          <p:nvPr/>
        </p:nvSpPr>
        <p:spPr bwMode="auto">
          <a:xfrm>
            <a:off x="1221119" y="4823925"/>
            <a:ext cx="652159" cy="652158"/>
          </a:xfrm>
          <a:prstGeom prst="ellipse">
            <a:avLst/>
          </a:prstGeom>
          <a:solidFill>
            <a:schemeClr val="accent3"/>
          </a:solidFill>
          <a:ln>
            <a:noFill/>
          </a:ln>
        </p:spPr>
        <p:txBody>
          <a:bodyPr/>
          <a:lstStyle/>
          <a:p>
            <a:endParaRPr lang="zh-CN" altLang="en-US" sz="2135">
              <a:latin typeface="微软雅黑" charset="0"/>
              <a:ea typeface="微软雅黑" charset="0"/>
              <a:cs typeface="+mn-ea"/>
              <a:sym typeface="+mn-lt"/>
            </a:endParaRPr>
          </a:p>
        </p:txBody>
      </p:sp>
      <p:sp>
        <p:nvSpPr>
          <p:cNvPr id="48" name="Freeform 23"/>
          <p:cNvSpPr>
            <a:spLocks noEditPoints="1"/>
          </p:cNvSpPr>
          <p:nvPr/>
        </p:nvSpPr>
        <p:spPr bwMode="auto">
          <a:xfrm>
            <a:off x="1549785" y="4823925"/>
            <a:ext cx="157864" cy="41407"/>
          </a:xfrm>
          <a:custGeom>
            <a:avLst/>
            <a:gdLst>
              <a:gd name="T0" fmla="*/ 19 w 19"/>
              <a:gd name="T1" fmla="*/ 5 h 5"/>
              <a:gd name="T2" fmla="*/ 19 w 19"/>
              <a:gd name="T3" fmla="*/ 5 h 5"/>
              <a:gd name="T4" fmla="*/ 19 w 19"/>
              <a:gd name="T5" fmla="*/ 5 h 5"/>
              <a:gd name="T6" fmla="*/ 0 w 19"/>
              <a:gd name="T7" fmla="*/ 0 h 5"/>
              <a:gd name="T8" fmla="*/ 0 w 19"/>
              <a:gd name="T9" fmla="*/ 0 h 5"/>
              <a:gd name="T10" fmla="*/ 19 w 19"/>
              <a:gd name="T11" fmla="*/ 5 h 5"/>
              <a:gd name="T12" fmla="*/ 0 w 19"/>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9" h="5">
                <a:moveTo>
                  <a:pt x="19" y="5"/>
                </a:moveTo>
                <a:cubicBezTo>
                  <a:pt x="19" y="5"/>
                  <a:pt x="19" y="5"/>
                  <a:pt x="19" y="5"/>
                </a:cubicBezTo>
                <a:cubicBezTo>
                  <a:pt x="19" y="5"/>
                  <a:pt x="19" y="5"/>
                  <a:pt x="19" y="5"/>
                </a:cubicBezTo>
                <a:moveTo>
                  <a:pt x="0" y="0"/>
                </a:moveTo>
                <a:cubicBezTo>
                  <a:pt x="0" y="0"/>
                  <a:pt x="0" y="0"/>
                  <a:pt x="0" y="0"/>
                </a:cubicBezTo>
                <a:cubicBezTo>
                  <a:pt x="7" y="0"/>
                  <a:pt x="13" y="2"/>
                  <a:pt x="19" y="5"/>
                </a:cubicBezTo>
                <a:cubicBezTo>
                  <a:pt x="13" y="2"/>
                  <a:pt x="7" y="0"/>
                  <a:pt x="0" y="0"/>
                </a:cubicBezTo>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grpSp>
        <p:nvGrpSpPr>
          <p:cNvPr id="49" name="组合 48"/>
          <p:cNvGrpSpPr/>
          <p:nvPr/>
        </p:nvGrpSpPr>
        <p:grpSpPr>
          <a:xfrm>
            <a:off x="1368631" y="4917090"/>
            <a:ext cx="346783" cy="476180"/>
            <a:chOff x="10231709" y="4917090"/>
            <a:chExt cx="346783" cy="476180"/>
          </a:xfrm>
        </p:grpSpPr>
        <p:sp>
          <p:nvSpPr>
            <p:cNvPr id="50" name="Freeform 25"/>
            <p:cNvSpPr/>
            <p:nvPr/>
          </p:nvSpPr>
          <p:spPr bwMode="auto">
            <a:xfrm>
              <a:off x="10231709" y="4981789"/>
              <a:ext cx="222561" cy="305376"/>
            </a:xfrm>
            <a:custGeom>
              <a:avLst/>
              <a:gdLst>
                <a:gd name="T0" fmla="*/ 7 w 27"/>
                <a:gd name="T1" fmla="*/ 15 h 37"/>
                <a:gd name="T2" fmla="*/ 6 w 27"/>
                <a:gd name="T3" fmla="*/ 5 h 37"/>
                <a:gd name="T4" fmla="*/ 18 w 27"/>
                <a:gd name="T5" fmla="*/ 7 h 37"/>
                <a:gd name="T6" fmla="*/ 16 w 27"/>
                <a:gd name="T7" fmla="*/ 22 h 37"/>
                <a:gd name="T8" fmla="*/ 21 w 27"/>
                <a:gd name="T9" fmla="*/ 34 h 37"/>
                <a:gd name="T10" fmla="*/ 12 w 27"/>
                <a:gd name="T11" fmla="*/ 23 h 37"/>
                <a:gd name="T12" fmla="*/ 7 w 27"/>
                <a:gd name="T13" fmla="*/ 15 h 37"/>
              </a:gdLst>
              <a:ahLst/>
              <a:cxnLst>
                <a:cxn ang="0">
                  <a:pos x="T0" y="T1"/>
                </a:cxn>
                <a:cxn ang="0">
                  <a:pos x="T2" y="T3"/>
                </a:cxn>
                <a:cxn ang="0">
                  <a:pos x="T4" y="T5"/>
                </a:cxn>
                <a:cxn ang="0">
                  <a:pos x="T6" y="T7"/>
                </a:cxn>
                <a:cxn ang="0">
                  <a:pos x="T8" y="T9"/>
                </a:cxn>
                <a:cxn ang="0">
                  <a:pos x="T10" y="T11"/>
                </a:cxn>
                <a:cxn ang="0">
                  <a:pos x="T12" y="T13"/>
                </a:cxn>
              </a:cxnLst>
              <a:rect l="0" t="0" r="r" b="b"/>
              <a:pathLst>
                <a:path w="27" h="37">
                  <a:moveTo>
                    <a:pt x="7" y="15"/>
                  </a:moveTo>
                  <a:cubicBezTo>
                    <a:pt x="7" y="15"/>
                    <a:pt x="0" y="10"/>
                    <a:pt x="6" y="5"/>
                  </a:cubicBezTo>
                  <a:cubicBezTo>
                    <a:pt x="12" y="0"/>
                    <a:pt x="22" y="1"/>
                    <a:pt x="18" y="7"/>
                  </a:cubicBezTo>
                  <a:cubicBezTo>
                    <a:pt x="13" y="13"/>
                    <a:pt x="12" y="18"/>
                    <a:pt x="16" y="22"/>
                  </a:cubicBezTo>
                  <a:cubicBezTo>
                    <a:pt x="20" y="25"/>
                    <a:pt x="27" y="31"/>
                    <a:pt x="21" y="34"/>
                  </a:cubicBezTo>
                  <a:cubicBezTo>
                    <a:pt x="14" y="37"/>
                    <a:pt x="13" y="27"/>
                    <a:pt x="12" y="23"/>
                  </a:cubicBezTo>
                  <a:cubicBezTo>
                    <a:pt x="11" y="20"/>
                    <a:pt x="9" y="17"/>
                    <a:pt x="7" y="15"/>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51" name="Freeform 26"/>
            <p:cNvSpPr/>
            <p:nvPr/>
          </p:nvSpPr>
          <p:spPr bwMode="auto">
            <a:xfrm>
              <a:off x="10337814" y="4917090"/>
              <a:ext cx="75049" cy="72463"/>
            </a:xfrm>
            <a:custGeom>
              <a:avLst/>
              <a:gdLst>
                <a:gd name="T0" fmla="*/ 8 w 9"/>
                <a:gd name="T1" fmla="*/ 6 h 9"/>
                <a:gd name="T2" fmla="*/ 3 w 9"/>
                <a:gd name="T3" fmla="*/ 8 h 9"/>
                <a:gd name="T4" fmla="*/ 1 w 9"/>
                <a:gd name="T5" fmla="*/ 3 h 9"/>
                <a:gd name="T6" fmla="*/ 6 w 9"/>
                <a:gd name="T7" fmla="*/ 1 h 9"/>
                <a:gd name="T8" fmla="*/ 8 w 9"/>
                <a:gd name="T9" fmla="*/ 6 h 9"/>
              </a:gdLst>
              <a:ahLst/>
              <a:cxnLst>
                <a:cxn ang="0">
                  <a:pos x="T0" y="T1"/>
                </a:cxn>
                <a:cxn ang="0">
                  <a:pos x="T2" y="T3"/>
                </a:cxn>
                <a:cxn ang="0">
                  <a:pos x="T4" y="T5"/>
                </a:cxn>
                <a:cxn ang="0">
                  <a:pos x="T6" y="T7"/>
                </a:cxn>
                <a:cxn ang="0">
                  <a:pos x="T8" y="T9"/>
                </a:cxn>
              </a:cxnLst>
              <a:rect l="0" t="0" r="r" b="b"/>
              <a:pathLst>
                <a:path w="9" h="9">
                  <a:moveTo>
                    <a:pt x="8" y="6"/>
                  </a:moveTo>
                  <a:cubicBezTo>
                    <a:pt x="7" y="8"/>
                    <a:pt x="5" y="9"/>
                    <a:pt x="3" y="8"/>
                  </a:cubicBezTo>
                  <a:cubicBezTo>
                    <a:pt x="1" y="8"/>
                    <a:pt x="0" y="6"/>
                    <a:pt x="1" y="3"/>
                  </a:cubicBezTo>
                  <a:cubicBezTo>
                    <a:pt x="2" y="1"/>
                    <a:pt x="4" y="0"/>
                    <a:pt x="6" y="1"/>
                  </a:cubicBezTo>
                  <a:cubicBezTo>
                    <a:pt x="8" y="1"/>
                    <a:pt x="9" y="3"/>
                    <a:pt x="8" y="6"/>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52" name="Freeform 27"/>
            <p:cNvSpPr/>
            <p:nvPr/>
          </p:nvSpPr>
          <p:spPr bwMode="auto">
            <a:xfrm>
              <a:off x="10306759" y="4948146"/>
              <a:ext cx="31055" cy="33643"/>
            </a:xfrm>
            <a:custGeom>
              <a:avLst/>
              <a:gdLst>
                <a:gd name="T0" fmla="*/ 4 w 4"/>
                <a:gd name="T1" fmla="*/ 2 h 4"/>
                <a:gd name="T2" fmla="*/ 2 w 4"/>
                <a:gd name="T3" fmla="*/ 4 h 4"/>
                <a:gd name="T4" fmla="*/ 0 w 4"/>
                <a:gd name="T5" fmla="*/ 2 h 4"/>
                <a:gd name="T6" fmla="*/ 2 w 4"/>
                <a:gd name="T7" fmla="*/ 0 h 4"/>
                <a:gd name="T8" fmla="*/ 4 w 4"/>
                <a:gd name="T9" fmla="*/ 2 h 4"/>
              </a:gdLst>
              <a:ahLst/>
              <a:cxnLst>
                <a:cxn ang="0">
                  <a:pos x="T0" y="T1"/>
                </a:cxn>
                <a:cxn ang="0">
                  <a:pos x="T2" y="T3"/>
                </a:cxn>
                <a:cxn ang="0">
                  <a:pos x="T4" y="T5"/>
                </a:cxn>
                <a:cxn ang="0">
                  <a:pos x="T6" y="T7"/>
                </a:cxn>
                <a:cxn ang="0">
                  <a:pos x="T8" y="T9"/>
                </a:cxn>
              </a:cxnLst>
              <a:rect l="0" t="0" r="r" b="b"/>
              <a:pathLst>
                <a:path w="4" h="4">
                  <a:moveTo>
                    <a:pt x="4" y="2"/>
                  </a:moveTo>
                  <a:cubicBezTo>
                    <a:pt x="4" y="3"/>
                    <a:pt x="3" y="4"/>
                    <a:pt x="2" y="4"/>
                  </a:cubicBezTo>
                  <a:cubicBezTo>
                    <a:pt x="1" y="4"/>
                    <a:pt x="0" y="3"/>
                    <a:pt x="0" y="2"/>
                  </a:cubicBezTo>
                  <a:cubicBezTo>
                    <a:pt x="0" y="1"/>
                    <a:pt x="1" y="0"/>
                    <a:pt x="2" y="0"/>
                  </a:cubicBezTo>
                  <a:cubicBezTo>
                    <a:pt x="3" y="0"/>
                    <a:pt x="4" y="0"/>
                    <a:pt x="4"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53" name="Freeform 28"/>
            <p:cNvSpPr/>
            <p:nvPr/>
          </p:nvSpPr>
          <p:spPr bwMode="auto">
            <a:xfrm>
              <a:off x="10273115" y="4966261"/>
              <a:ext cx="33643" cy="31055"/>
            </a:xfrm>
            <a:custGeom>
              <a:avLst/>
              <a:gdLst>
                <a:gd name="T0" fmla="*/ 3 w 4"/>
                <a:gd name="T1" fmla="*/ 1 h 4"/>
                <a:gd name="T2" fmla="*/ 3 w 4"/>
                <a:gd name="T3" fmla="*/ 4 h 4"/>
                <a:gd name="T4" fmla="*/ 1 w 4"/>
                <a:gd name="T5" fmla="*/ 3 h 4"/>
                <a:gd name="T6" fmla="*/ 1 w 4"/>
                <a:gd name="T7" fmla="*/ 0 h 4"/>
                <a:gd name="T8" fmla="*/ 3 w 4"/>
                <a:gd name="T9" fmla="*/ 1 h 4"/>
              </a:gdLst>
              <a:ahLst/>
              <a:cxnLst>
                <a:cxn ang="0">
                  <a:pos x="T0" y="T1"/>
                </a:cxn>
                <a:cxn ang="0">
                  <a:pos x="T2" y="T3"/>
                </a:cxn>
                <a:cxn ang="0">
                  <a:pos x="T4" y="T5"/>
                </a:cxn>
                <a:cxn ang="0">
                  <a:pos x="T6" y="T7"/>
                </a:cxn>
                <a:cxn ang="0">
                  <a:pos x="T8" y="T9"/>
                </a:cxn>
              </a:cxnLst>
              <a:rect l="0" t="0" r="r" b="b"/>
              <a:pathLst>
                <a:path w="4" h="4">
                  <a:moveTo>
                    <a:pt x="3" y="1"/>
                  </a:moveTo>
                  <a:cubicBezTo>
                    <a:pt x="4" y="2"/>
                    <a:pt x="4" y="3"/>
                    <a:pt x="3" y="4"/>
                  </a:cubicBezTo>
                  <a:cubicBezTo>
                    <a:pt x="2" y="4"/>
                    <a:pt x="1" y="3"/>
                    <a:pt x="1" y="3"/>
                  </a:cubicBezTo>
                  <a:cubicBezTo>
                    <a:pt x="0" y="2"/>
                    <a:pt x="0" y="1"/>
                    <a:pt x="1" y="0"/>
                  </a:cubicBezTo>
                  <a:cubicBezTo>
                    <a:pt x="2" y="0"/>
                    <a:pt x="3" y="0"/>
                    <a:pt x="3"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54" name="Freeform 29"/>
            <p:cNvSpPr/>
            <p:nvPr/>
          </p:nvSpPr>
          <p:spPr bwMode="auto">
            <a:xfrm>
              <a:off x="10247237" y="4989553"/>
              <a:ext cx="33643" cy="33643"/>
            </a:xfrm>
            <a:custGeom>
              <a:avLst/>
              <a:gdLst>
                <a:gd name="T0" fmla="*/ 3 w 4"/>
                <a:gd name="T1" fmla="*/ 1 h 4"/>
                <a:gd name="T2" fmla="*/ 3 w 4"/>
                <a:gd name="T3" fmla="*/ 3 h 4"/>
                <a:gd name="T4" fmla="*/ 0 w 4"/>
                <a:gd name="T5" fmla="*/ 2 h 4"/>
                <a:gd name="T6" fmla="*/ 1 w 4"/>
                <a:gd name="T7" fmla="*/ 0 h 4"/>
                <a:gd name="T8" fmla="*/ 3 w 4"/>
                <a:gd name="T9" fmla="*/ 1 h 4"/>
              </a:gdLst>
              <a:ahLst/>
              <a:cxnLst>
                <a:cxn ang="0">
                  <a:pos x="T0" y="T1"/>
                </a:cxn>
                <a:cxn ang="0">
                  <a:pos x="T2" y="T3"/>
                </a:cxn>
                <a:cxn ang="0">
                  <a:pos x="T4" y="T5"/>
                </a:cxn>
                <a:cxn ang="0">
                  <a:pos x="T6" y="T7"/>
                </a:cxn>
                <a:cxn ang="0">
                  <a:pos x="T8" y="T9"/>
                </a:cxn>
              </a:cxnLst>
              <a:rect l="0" t="0" r="r" b="b"/>
              <a:pathLst>
                <a:path w="4" h="4">
                  <a:moveTo>
                    <a:pt x="3" y="1"/>
                  </a:moveTo>
                  <a:cubicBezTo>
                    <a:pt x="4" y="2"/>
                    <a:pt x="3" y="3"/>
                    <a:pt x="3" y="3"/>
                  </a:cubicBezTo>
                  <a:cubicBezTo>
                    <a:pt x="2" y="4"/>
                    <a:pt x="1" y="3"/>
                    <a:pt x="0" y="2"/>
                  </a:cubicBezTo>
                  <a:cubicBezTo>
                    <a:pt x="0" y="1"/>
                    <a:pt x="0" y="0"/>
                    <a:pt x="1" y="0"/>
                  </a:cubicBezTo>
                  <a:cubicBezTo>
                    <a:pt x="2" y="0"/>
                    <a:pt x="3" y="0"/>
                    <a:pt x="3"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55" name="Freeform 30"/>
            <p:cNvSpPr/>
            <p:nvPr/>
          </p:nvSpPr>
          <p:spPr bwMode="auto">
            <a:xfrm>
              <a:off x="10231709" y="5015431"/>
              <a:ext cx="33643" cy="23292"/>
            </a:xfrm>
            <a:custGeom>
              <a:avLst/>
              <a:gdLst>
                <a:gd name="T0" fmla="*/ 2 w 4"/>
                <a:gd name="T1" fmla="*/ 1 h 3"/>
                <a:gd name="T2" fmla="*/ 3 w 4"/>
                <a:gd name="T3" fmla="*/ 2 h 3"/>
                <a:gd name="T4" fmla="*/ 1 w 4"/>
                <a:gd name="T5" fmla="*/ 2 h 3"/>
                <a:gd name="T6" fmla="*/ 0 w 4"/>
                <a:gd name="T7" fmla="*/ 0 h 3"/>
                <a:gd name="T8" fmla="*/ 2 w 4"/>
                <a:gd name="T9" fmla="*/ 1 h 3"/>
              </a:gdLst>
              <a:ahLst/>
              <a:cxnLst>
                <a:cxn ang="0">
                  <a:pos x="T0" y="T1"/>
                </a:cxn>
                <a:cxn ang="0">
                  <a:pos x="T2" y="T3"/>
                </a:cxn>
                <a:cxn ang="0">
                  <a:pos x="T4" y="T5"/>
                </a:cxn>
                <a:cxn ang="0">
                  <a:pos x="T6" y="T7"/>
                </a:cxn>
                <a:cxn ang="0">
                  <a:pos x="T8" y="T9"/>
                </a:cxn>
              </a:cxnLst>
              <a:rect l="0" t="0" r="r" b="b"/>
              <a:pathLst>
                <a:path w="4" h="3">
                  <a:moveTo>
                    <a:pt x="2" y="1"/>
                  </a:moveTo>
                  <a:cubicBezTo>
                    <a:pt x="3" y="1"/>
                    <a:pt x="4" y="2"/>
                    <a:pt x="3" y="2"/>
                  </a:cubicBezTo>
                  <a:cubicBezTo>
                    <a:pt x="2" y="3"/>
                    <a:pt x="2" y="3"/>
                    <a:pt x="1" y="2"/>
                  </a:cubicBezTo>
                  <a:cubicBezTo>
                    <a:pt x="0" y="2"/>
                    <a:pt x="0" y="1"/>
                    <a:pt x="0" y="0"/>
                  </a:cubicBezTo>
                  <a:cubicBezTo>
                    <a:pt x="1" y="0"/>
                    <a:pt x="2" y="0"/>
                    <a:pt x="2"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56" name="Freeform 31"/>
            <p:cNvSpPr/>
            <p:nvPr/>
          </p:nvSpPr>
          <p:spPr bwMode="auto">
            <a:xfrm>
              <a:off x="10363693" y="5080130"/>
              <a:ext cx="214799" cy="313140"/>
            </a:xfrm>
            <a:custGeom>
              <a:avLst/>
              <a:gdLst>
                <a:gd name="T0" fmla="*/ 19 w 26"/>
                <a:gd name="T1" fmla="*/ 15 h 38"/>
                <a:gd name="T2" fmla="*/ 20 w 26"/>
                <a:gd name="T3" fmla="*/ 5 h 38"/>
                <a:gd name="T4" fmla="*/ 9 w 26"/>
                <a:gd name="T5" fmla="*/ 8 h 38"/>
                <a:gd name="T6" fmla="*/ 11 w 26"/>
                <a:gd name="T7" fmla="*/ 22 h 38"/>
                <a:gd name="T8" fmla="*/ 7 w 26"/>
                <a:gd name="T9" fmla="*/ 35 h 38"/>
                <a:gd name="T10" fmla="*/ 15 w 26"/>
                <a:gd name="T11" fmla="*/ 24 h 38"/>
                <a:gd name="T12" fmla="*/ 19 w 26"/>
                <a:gd name="T13" fmla="*/ 15 h 38"/>
              </a:gdLst>
              <a:ahLst/>
              <a:cxnLst>
                <a:cxn ang="0">
                  <a:pos x="T0" y="T1"/>
                </a:cxn>
                <a:cxn ang="0">
                  <a:pos x="T2" y="T3"/>
                </a:cxn>
                <a:cxn ang="0">
                  <a:pos x="T4" y="T5"/>
                </a:cxn>
                <a:cxn ang="0">
                  <a:pos x="T6" y="T7"/>
                </a:cxn>
                <a:cxn ang="0">
                  <a:pos x="T8" y="T9"/>
                </a:cxn>
                <a:cxn ang="0">
                  <a:pos x="T10" y="T11"/>
                </a:cxn>
                <a:cxn ang="0">
                  <a:pos x="T12" y="T13"/>
                </a:cxn>
              </a:cxnLst>
              <a:rect l="0" t="0" r="r" b="b"/>
              <a:pathLst>
                <a:path w="26" h="38">
                  <a:moveTo>
                    <a:pt x="19" y="15"/>
                  </a:moveTo>
                  <a:cubicBezTo>
                    <a:pt x="19" y="15"/>
                    <a:pt x="26" y="10"/>
                    <a:pt x="20" y="5"/>
                  </a:cubicBezTo>
                  <a:cubicBezTo>
                    <a:pt x="14" y="0"/>
                    <a:pt x="4" y="2"/>
                    <a:pt x="9" y="8"/>
                  </a:cubicBezTo>
                  <a:cubicBezTo>
                    <a:pt x="14" y="14"/>
                    <a:pt x="15" y="19"/>
                    <a:pt x="11" y="22"/>
                  </a:cubicBezTo>
                  <a:cubicBezTo>
                    <a:pt x="7" y="26"/>
                    <a:pt x="0" y="32"/>
                    <a:pt x="7" y="35"/>
                  </a:cubicBezTo>
                  <a:cubicBezTo>
                    <a:pt x="13" y="38"/>
                    <a:pt x="14" y="28"/>
                    <a:pt x="15" y="24"/>
                  </a:cubicBezTo>
                  <a:cubicBezTo>
                    <a:pt x="16" y="20"/>
                    <a:pt x="18" y="18"/>
                    <a:pt x="19" y="15"/>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57" name="Freeform 32"/>
            <p:cNvSpPr/>
            <p:nvPr/>
          </p:nvSpPr>
          <p:spPr bwMode="auto">
            <a:xfrm>
              <a:off x="10397337" y="5023195"/>
              <a:ext cx="72463" cy="75049"/>
            </a:xfrm>
            <a:custGeom>
              <a:avLst/>
              <a:gdLst>
                <a:gd name="T0" fmla="*/ 1 w 9"/>
                <a:gd name="T1" fmla="*/ 6 h 9"/>
                <a:gd name="T2" fmla="*/ 6 w 9"/>
                <a:gd name="T3" fmla="*/ 8 h 9"/>
                <a:gd name="T4" fmla="*/ 8 w 9"/>
                <a:gd name="T5" fmla="*/ 3 h 9"/>
                <a:gd name="T6" fmla="*/ 3 w 9"/>
                <a:gd name="T7" fmla="*/ 1 h 9"/>
                <a:gd name="T8" fmla="*/ 1 w 9"/>
                <a:gd name="T9" fmla="*/ 6 h 9"/>
              </a:gdLst>
              <a:ahLst/>
              <a:cxnLst>
                <a:cxn ang="0">
                  <a:pos x="T0" y="T1"/>
                </a:cxn>
                <a:cxn ang="0">
                  <a:pos x="T2" y="T3"/>
                </a:cxn>
                <a:cxn ang="0">
                  <a:pos x="T4" y="T5"/>
                </a:cxn>
                <a:cxn ang="0">
                  <a:pos x="T6" y="T7"/>
                </a:cxn>
                <a:cxn ang="0">
                  <a:pos x="T8" y="T9"/>
                </a:cxn>
              </a:cxnLst>
              <a:rect l="0" t="0" r="r" b="b"/>
              <a:pathLst>
                <a:path w="9" h="9">
                  <a:moveTo>
                    <a:pt x="1" y="6"/>
                  </a:moveTo>
                  <a:cubicBezTo>
                    <a:pt x="1" y="8"/>
                    <a:pt x="4" y="9"/>
                    <a:pt x="6" y="8"/>
                  </a:cubicBezTo>
                  <a:cubicBezTo>
                    <a:pt x="8" y="7"/>
                    <a:pt x="9" y="5"/>
                    <a:pt x="8" y="3"/>
                  </a:cubicBezTo>
                  <a:cubicBezTo>
                    <a:pt x="7" y="1"/>
                    <a:pt x="5" y="0"/>
                    <a:pt x="3" y="1"/>
                  </a:cubicBezTo>
                  <a:cubicBezTo>
                    <a:pt x="1" y="1"/>
                    <a:pt x="0" y="3"/>
                    <a:pt x="1" y="6"/>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58" name="Freeform 33"/>
            <p:cNvSpPr/>
            <p:nvPr/>
          </p:nvSpPr>
          <p:spPr bwMode="auto">
            <a:xfrm>
              <a:off x="10469798" y="5049075"/>
              <a:ext cx="33643" cy="38819"/>
            </a:xfrm>
            <a:custGeom>
              <a:avLst/>
              <a:gdLst>
                <a:gd name="T0" fmla="*/ 0 w 4"/>
                <a:gd name="T1" fmla="*/ 2 h 5"/>
                <a:gd name="T2" fmla="*/ 2 w 4"/>
                <a:gd name="T3" fmla="*/ 5 h 5"/>
                <a:gd name="T4" fmla="*/ 4 w 4"/>
                <a:gd name="T5" fmla="*/ 3 h 5"/>
                <a:gd name="T6" fmla="*/ 2 w 4"/>
                <a:gd name="T7" fmla="*/ 0 h 5"/>
                <a:gd name="T8" fmla="*/ 0 w 4"/>
                <a:gd name="T9" fmla="*/ 2 h 5"/>
              </a:gdLst>
              <a:ahLst/>
              <a:cxnLst>
                <a:cxn ang="0">
                  <a:pos x="T0" y="T1"/>
                </a:cxn>
                <a:cxn ang="0">
                  <a:pos x="T2" y="T3"/>
                </a:cxn>
                <a:cxn ang="0">
                  <a:pos x="T4" y="T5"/>
                </a:cxn>
                <a:cxn ang="0">
                  <a:pos x="T6" y="T7"/>
                </a:cxn>
                <a:cxn ang="0">
                  <a:pos x="T8" y="T9"/>
                </a:cxn>
              </a:cxnLst>
              <a:rect l="0" t="0" r="r" b="b"/>
              <a:pathLst>
                <a:path w="4" h="5">
                  <a:moveTo>
                    <a:pt x="0" y="2"/>
                  </a:moveTo>
                  <a:cubicBezTo>
                    <a:pt x="0" y="4"/>
                    <a:pt x="1" y="5"/>
                    <a:pt x="2" y="5"/>
                  </a:cubicBezTo>
                  <a:cubicBezTo>
                    <a:pt x="3" y="5"/>
                    <a:pt x="4" y="4"/>
                    <a:pt x="4" y="3"/>
                  </a:cubicBezTo>
                  <a:cubicBezTo>
                    <a:pt x="4" y="1"/>
                    <a:pt x="3" y="0"/>
                    <a:pt x="2" y="0"/>
                  </a:cubicBezTo>
                  <a:cubicBezTo>
                    <a:pt x="1" y="0"/>
                    <a:pt x="0" y="1"/>
                    <a:pt x="0"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59" name="Freeform 34"/>
            <p:cNvSpPr/>
            <p:nvPr/>
          </p:nvSpPr>
          <p:spPr bwMode="auto">
            <a:xfrm>
              <a:off x="10503442" y="5064602"/>
              <a:ext cx="33643" cy="33643"/>
            </a:xfrm>
            <a:custGeom>
              <a:avLst/>
              <a:gdLst>
                <a:gd name="T0" fmla="*/ 1 w 4"/>
                <a:gd name="T1" fmla="*/ 2 h 4"/>
                <a:gd name="T2" fmla="*/ 2 w 4"/>
                <a:gd name="T3" fmla="*/ 4 h 4"/>
                <a:gd name="T4" fmla="*/ 4 w 4"/>
                <a:gd name="T5" fmla="*/ 3 h 4"/>
                <a:gd name="T6" fmla="*/ 3 w 4"/>
                <a:gd name="T7" fmla="*/ 1 h 4"/>
                <a:gd name="T8" fmla="*/ 1 w 4"/>
                <a:gd name="T9" fmla="*/ 2 h 4"/>
              </a:gdLst>
              <a:ahLst/>
              <a:cxnLst>
                <a:cxn ang="0">
                  <a:pos x="T0" y="T1"/>
                </a:cxn>
                <a:cxn ang="0">
                  <a:pos x="T2" y="T3"/>
                </a:cxn>
                <a:cxn ang="0">
                  <a:pos x="T4" y="T5"/>
                </a:cxn>
                <a:cxn ang="0">
                  <a:pos x="T6" y="T7"/>
                </a:cxn>
                <a:cxn ang="0">
                  <a:pos x="T8" y="T9"/>
                </a:cxn>
              </a:cxnLst>
              <a:rect l="0" t="0" r="r" b="b"/>
              <a:pathLst>
                <a:path w="4" h="4">
                  <a:moveTo>
                    <a:pt x="1" y="2"/>
                  </a:moveTo>
                  <a:cubicBezTo>
                    <a:pt x="0" y="3"/>
                    <a:pt x="1" y="4"/>
                    <a:pt x="2" y="4"/>
                  </a:cubicBezTo>
                  <a:cubicBezTo>
                    <a:pt x="2" y="4"/>
                    <a:pt x="3" y="4"/>
                    <a:pt x="4" y="3"/>
                  </a:cubicBezTo>
                  <a:cubicBezTo>
                    <a:pt x="4" y="2"/>
                    <a:pt x="4" y="1"/>
                    <a:pt x="3" y="1"/>
                  </a:cubicBezTo>
                  <a:cubicBezTo>
                    <a:pt x="2" y="0"/>
                    <a:pt x="1" y="1"/>
                    <a:pt x="1"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60" name="Freeform 35"/>
            <p:cNvSpPr/>
            <p:nvPr/>
          </p:nvSpPr>
          <p:spPr bwMode="auto">
            <a:xfrm>
              <a:off x="10537085" y="5087894"/>
              <a:ext cx="25879" cy="33643"/>
            </a:xfrm>
            <a:custGeom>
              <a:avLst/>
              <a:gdLst>
                <a:gd name="T0" fmla="*/ 0 w 3"/>
                <a:gd name="T1" fmla="*/ 1 h 4"/>
                <a:gd name="T2" fmla="*/ 1 w 3"/>
                <a:gd name="T3" fmla="*/ 3 h 4"/>
                <a:gd name="T4" fmla="*/ 3 w 3"/>
                <a:gd name="T5" fmla="*/ 2 h 4"/>
                <a:gd name="T6" fmla="*/ 2 w 3"/>
                <a:gd name="T7" fmla="*/ 0 h 4"/>
                <a:gd name="T8" fmla="*/ 0 w 3"/>
                <a:gd name="T9" fmla="*/ 1 h 4"/>
              </a:gdLst>
              <a:ahLst/>
              <a:cxnLst>
                <a:cxn ang="0">
                  <a:pos x="T0" y="T1"/>
                </a:cxn>
                <a:cxn ang="0">
                  <a:pos x="T2" y="T3"/>
                </a:cxn>
                <a:cxn ang="0">
                  <a:pos x="T4" y="T5"/>
                </a:cxn>
                <a:cxn ang="0">
                  <a:pos x="T6" y="T7"/>
                </a:cxn>
                <a:cxn ang="0">
                  <a:pos x="T8" y="T9"/>
                </a:cxn>
              </a:cxnLst>
              <a:rect l="0" t="0" r="r" b="b"/>
              <a:pathLst>
                <a:path w="3" h="4">
                  <a:moveTo>
                    <a:pt x="0" y="1"/>
                  </a:moveTo>
                  <a:cubicBezTo>
                    <a:pt x="0" y="2"/>
                    <a:pt x="0" y="3"/>
                    <a:pt x="1" y="3"/>
                  </a:cubicBezTo>
                  <a:cubicBezTo>
                    <a:pt x="2" y="4"/>
                    <a:pt x="3" y="3"/>
                    <a:pt x="3" y="2"/>
                  </a:cubicBezTo>
                  <a:cubicBezTo>
                    <a:pt x="3" y="1"/>
                    <a:pt x="3" y="0"/>
                    <a:pt x="2" y="0"/>
                  </a:cubicBezTo>
                  <a:cubicBezTo>
                    <a:pt x="1" y="0"/>
                    <a:pt x="0" y="0"/>
                    <a:pt x="0"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61" name="Freeform 36"/>
            <p:cNvSpPr/>
            <p:nvPr/>
          </p:nvSpPr>
          <p:spPr bwMode="auto">
            <a:xfrm>
              <a:off x="10552613" y="5113773"/>
              <a:ext cx="25879" cy="25879"/>
            </a:xfrm>
            <a:custGeom>
              <a:avLst/>
              <a:gdLst>
                <a:gd name="T0" fmla="*/ 1 w 3"/>
                <a:gd name="T1" fmla="*/ 1 h 3"/>
                <a:gd name="T2" fmla="*/ 0 w 3"/>
                <a:gd name="T3" fmla="*/ 3 h 3"/>
                <a:gd name="T4" fmla="*/ 3 w 3"/>
                <a:gd name="T5" fmla="*/ 2 h 3"/>
                <a:gd name="T6" fmla="*/ 3 w 3"/>
                <a:gd name="T7" fmla="*/ 1 h 3"/>
                <a:gd name="T8" fmla="*/ 1 w 3"/>
                <a:gd name="T9" fmla="*/ 1 h 3"/>
              </a:gdLst>
              <a:ahLst/>
              <a:cxnLst>
                <a:cxn ang="0">
                  <a:pos x="T0" y="T1"/>
                </a:cxn>
                <a:cxn ang="0">
                  <a:pos x="T2" y="T3"/>
                </a:cxn>
                <a:cxn ang="0">
                  <a:pos x="T4" y="T5"/>
                </a:cxn>
                <a:cxn ang="0">
                  <a:pos x="T6" y="T7"/>
                </a:cxn>
                <a:cxn ang="0">
                  <a:pos x="T8" y="T9"/>
                </a:cxn>
              </a:cxnLst>
              <a:rect l="0" t="0" r="r" b="b"/>
              <a:pathLst>
                <a:path w="3" h="3">
                  <a:moveTo>
                    <a:pt x="1" y="1"/>
                  </a:moveTo>
                  <a:cubicBezTo>
                    <a:pt x="0" y="1"/>
                    <a:pt x="0" y="2"/>
                    <a:pt x="0" y="3"/>
                  </a:cubicBezTo>
                  <a:cubicBezTo>
                    <a:pt x="1" y="3"/>
                    <a:pt x="2" y="3"/>
                    <a:pt x="3" y="2"/>
                  </a:cubicBezTo>
                  <a:cubicBezTo>
                    <a:pt x="3" y="2"/>
                    <a:pt x="3" y="1"/>
                    <a:pt x="3" y="1"/>
                  </a:cubicBezTo>
                  <a:cubicBezTo>
                    <a:pt x="2" y="0"/>
                    <a:pt x="1" y="0"/>
                    <a:pt x="1"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grpSp>
      <p:sp>
        <p:nvSpPr>
          <p:cNvPr id="62" name="Freeform 37"/>
          <p:cNvSpPr>
            <a:spLocks noEditPoints="1"/>
          </p:cNvSpPr>
          <p:nvPr/>
        </p:nvSpPr>
        <p:spPr bwMode="auto">
          <a:xfrm>
            <a:off x="1187476" y="4792870"/>
            <a:ext cx="709092" cy="709093"/>
          </a:xfrm>
          <a:custGeom>
            <a:avLst/>
            <a:gdLst>
              <a:gd name="T0" fmla="*/ 53 w 86"/>
              <a:gd name="T1" fmla="*/ 84 h 86"/>
              <a:gd name="T2" fmla="*/ 46 w 86"/>
              <a:gd name="T3" fmla="*/ 86 h 86"/>
              <a:gd name="T4" fmla="*/ 32 w 86"/>
              <a:gd name="T5" fmla="*/ 85 h 86"/>
              <a:gd name="T6" fmla="*/ 39 w 86"/>
              <a:gd name="T7" fmla="*/ 85 h 86"/>
              <a:gd name="T8" fmla="*/ 32 w 86"/>
              <a:gd name="T9" fmla="*/ 85 h 86"/>
              <a:gd name="T10" fmla="*/ 66 w 86"/>
              <a:gd name="T11" fmla="*/ 78 h 86"/>
              <a:gd name="T12" fmla="*/ 60 w 86"/>
              <a:gd name="T13" fmla="*/ 83 h 86"/>
              <a:gd name="T14" fmla="*/ 19 w 86"/>
              <a:gd name="T15" fmla="*/ 79 h 86"/>
              <a:gd name="T16" fmla="*/ 26 w 86"/>
              <a:gd name="T17" fmla="*/ 81 h 86"/>
              <a:gd name="T18" fmla="*/ 19 w 86"/>
              <a:gd name="T19" fmla="*/ 79 h 86"/>
              <a:gd name="T20" fmla="*/ 66 w 86"/>
              <a:gd name="T21" fmla="*/ 78 h 86"/>
              <a:gd name="T22" fmla="*/ 76 w 86"/>
              <a:gd name="T23" fmla="*/ 69 h 86"/>
              <a:gd name="T24" fmla="*/ 72 w 86"/>
              <a:gd name="T25" fmla="*/ 75 h 86"/>
              <a:gd name="T26" fmla="*/ 9 w 86"/>
              <a:gd name="T27" fmla="*/ 69 h 86"/>
              <a:gd name="T28" fmla="*/ 14 w 86"/>
              <a:gd name="T29" fmla="*/ 73 h 86"/>
              <a:gd name="T30" fmla="*/ 9 w 86"/>
              <a:gd name="T31" fmla="*/ 69 h 86"/>
              <a:gd name="T32" fmla="*/ 83 w 86"/>
              <a:gd name="T33" fmla="*/ 57 h 86"/>
              <a:gd name="T34" fmla="*/ 81 w 86"/>
              <a:gd name="T35" fmla="*/ 64 h 86"/>
              <a:gd name="T36" fmla="*/ 2 w 86"/>
              <a:gd name="T37" fmla="*/ 56 h 86"/>
              <a:gd name="T38" fmla="*/ 6 w 86"/>
              <a:gd name="T39" fmla="*/ 62 h 86"/>
              <a:gd name="T40" fmla="*/ 2 w 86"/>
              <a:gd name="T41" fmla="*/ 56 h 86"/>
              <a:gd name="T42" fmla="*/ 85 w 86"/>
              <a:gd name="T43" fmla="*/ 43 h 86"/>
              <a:gd name="T44" fmla="*/ 86 w 86"/>
              <a:gd name="T45" fmla="*/ 50 h 86"/>
              <a:gd name="T46" fmla="*/ 0 w 86"/>
              <a:gd name="T47" fmla="*/ 43 h 86"/>
              <a:gd name="T48" fmla="*/ 2 w 86"/>
              <a:gd name="T49" fmla="*/ 42 h 86"/>
              <a:gd name="T50" fmla="*/ 2 w 86"/>
              <a:gd name="T51" fmla="*/ 49 h 86"/>
              <a:gd name="T52" fmla="*/ 0 w 86"/>
              <a:gd name="T53" fmla="*/ 43 h 86"/>
              <a:gd name="T54" fmla="*/ 84 w 86"/>
              <a:gd name="T55" fmla="*/ 31 h 86"/>
              <a:gd name="T56" fmla="*/ 84 w 86"/>
              <a:gd name="T57" fmla="*/ 38 h 86"/>
              <a:gd name="T58" fmla="*/ 1 w 86"/>
              <a:gd name="T59" fmla="*/ 35 h 86"/>
              <a:gd name="T60" fmla="*/ 4 w 86"/>
              <a:gd name="T61" fmla="*/ 29 h 86"/>
              <a:gd name="T62" fmla="*/ 1 w 86"/>
              <a:gd name="T63" fmla="*/ 35 h 86"/>
              <a:gd name="T64" fmla="*/ 78 w 86"/>
              <a:gd name="T65" fmla="*/ 18 h 86"/>
              <a:gd name="T66" fmla="*/ 81 w 86"/>
              <a:gd name="T67" fmla="*/ 25 h 86"/>
              <a:gd name="T68" fmla="*/ 6 w 86"/>
              <a:gd name="T69" fmla="*/ 22 h 86"/>
              <a:gd name="T70" fmla="*/ 11 w 86"/>
              <a:gd name="T71" fmla="*/ 17 h 86"/>
              <a:gd name="T72" fmla="*/ 6 w 86"/>
              <a:gd name="T73" fmla="*/ 22 h 86"/>
              <a:gd name="T74" fmla="*/ 68 w 86"/>
              <a:gd name="T75" fmla="*/ 9 h 86"/>
              <a:gd name="T76" fmla="*/ 74 w 86"/>
              <a:gd name="T77" fmla="*/ 13 h 86"/>
              <a:gd name="T78" fmla="*/ 68 w 86"/>
              <a:gd name="T79" fmla="*/ 9 h 86"/>
              <a:gd name="T80" fmla="*/ 21 w 86"/>
              <a:gd name="T81" fmla="*/ 6 h 86"/>
              <a:gd name="T82" fmla="*/ 16 w 86"/>
              <a:gd name="T83" fmla="*/ 12 h 86"/>
              <a:gd name="T84" fmla="*/ 55 w 86"/>
              <a:gd name="T85" fmla="*/ 3 h 86"/>
              <a:gd name="T86" fmla="*/ 62 w 86"/>
              <a:gd name="T87" fmla="*/ 4 h 86"/>
              <a:gd name="T88" fmla="*/ 55 w 86"/>
              <a:gd name="T89" fmla="*/ 3 h 86"/>
              <a:gd name="T90" fmla="*/ 34 w 86"/>
              <a:gd name="T91" fmla="*/ 1 h 86"/>
              <a:gd name="T92" fmla="*/ 28 w 86"/>
              <a:gd name="T93" fmla="*/ 4 h 86"/>
              <a:gd name="T94" fmla="*/ 43 w 86"/>
              <a:gd name="T95" fmla="*/ 1 h 86"/>
              <a:gd name="T96" fmla="*/ 41 w 86"/>
              <a:gd name="T97" fmla="*/ 0 h 86"/>
              <a:gd name="T98" fmla="*/ 48 w 86"/>
              <a:gd name="T99" fmla="*/ 0 h 86"/>
              <a:gd name="T100" fmla="*/ 43 w 86"/>
              <a:gd name="T101" fmla="*/ 1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6" h="86">
                <a:moveTo>
                  <a:pt x="46" y="85"/>
                </a:moveTo>
                <a:cubicBezTo>
                  <a:pt x="49" y="85"/>
                  <a:pt x="51" y="84"/>
                  <a:pt x="53" y="84"/>
                </a:cubicBezTo>
                <a:cubicBezTo>
                  <a:pt x="53" y="85"/>
                  <a:pt x="53" y="85"/>
                  <a:pt x="53" y="85"/>
                </a:cubicBezTo>
                <a:cubicBezTo>
                  <a:pt x="51" y="86"/>
                  <a:pt x="49" y="86"/>
                  <a:pt x="46" y="86"/>
                </a:cubicBezTo>
                <a:lnTo>
                  <a:pt x="46" y="85"/>
                </a:lnTo>
                <a:close/>
                <a:moveTo>
                  <a:pt x="32" y="85"/>
                </a:moveTo>
                <a:cubicBezTo>
                  <a:pt x="32" y="83"/>
                  <a:pt x="32" y="83"/>
                  <a:pt x="32" y="83"/>
                </a:cubicBezTo>
                <a:cubicBezTo>
                  <a:pt x="35" y="84"/>
                  <a:pt x="37" y="84"/>
                  <a:pt x="39" y="85"/>
                </a:cubicBezTo>
                <a:cubicBezTo>
                  <a:pt x="39" y="86"/>
                  <a:pt x="39" y="86"/>
                  <a:pt x="39" y="86"/>
                </a:cubicBezTo>
                <a:cubicBezTo>
                  <a:pt x="37" y="86"/>
                  <a:pt x="34" y="85"/>
                  <a:pt x="32" y="85"/>
                </a:cubicBezTo>
                <a:close/>
                <a:moveTo>
                  <a:pt x="60" y="81"/>
                </a:moveTo>
                <a:cubicBezTo>
                  <a:pt x="62" y="80"/>
                  <a:pt x="64" y="79"/>
                  <a:pt x="66" y="78"/>
                </a:cubicBezTo>
                <a:cubicBezTo>
                  <a:pt x="66" y="79"/>
                  <a:pt x="66" y="79"/>
                  <a:pt x="66" y="79"/>
                </a:cubicBezTo>
                <a:cubicBezTo>
                  <a:pt x="64" y="81"/>
                  <a:pt x="62" y="82"/>
                  <a:pt x="60" y="83"/>
                </a:cubicBezTo>
                <a:lnTo>
                  <a:pt x="60" y="81"/>
                </a:lnTo>
                <a:close/>
                <a:moveTo>
                  <a:pt x="19" y="79"/>
                </a:moveTo>
                <a:cubicBezTo>
                  <a:pt x="20" y="78"/>
                  <a:pt x="20" y="78"/>
                  <a:pt x="20" y="78"/>
                </a:cubicBezTo>
                <a:cubicBezTo>
                  <a:pt x="22" y="79"/>
                  <a:pt x="24" y="80"/>
                  <a:pt x="26" y="81"/>
                </a:cubicBezTo>
                <a:cubicBezTo>
                  <a:pt x="25" y="82"/>
                  <a:pt x="25" y="82"/>
                  <a:pt x="25" y="82"/>
                </a:cubicBezTo>
                <a:cubicBezTo>
                  <a:pt x="23" y="81"/>
                  <a:pt x="21" y="80"/>
                  <a:pt x="19" y="79"/>
                </a:cubicBezTo>
                <a:close/>
                <a:moveTo>
                  <a:pt x="66" y="78"/>
                </a:moveTo>
                <a:cubicBezTo>
                  <a:pt x="66" y="78"/>
                  <a:pt x="66" y="78"/>
                  <a:pt x="66" y="78"/>
                </a:cubicBezTo>
                <a:moveTo>
                  <a:pt x="71" y="74"/>
                </a:moveTo>
                <a:cubicBezTo>
                  <a:pt x="73" y="73"/>
                  <a:pt x="75" y="71"/>
                  <a:pt x="76" y="69"/>
                </a:cubicBezTo>
                <a:cubicBezTo>
                  <a:pt x="77" y="70"/>
                  <a:pt x="77" y="70"/>
                  <a:pt x="77" y="70"/>
                </a:cubicBezTo>
                <a:cubicBezTo>
                  <a:pt x="76" y="72"/>
                  <a:pt x="74" y="73"/>
                  <a:pt x="72" y="75"/>
                </a:cubicBezTo>
                <a:lnTo>
                  <a:pt x="71" y="74"/>
                </a:lnTo>
                <a:close/>
                <a:moveTo>
                  <a:pt x="9" y="69"/>
                </a:moveTo>
                <a:cubicBezTo>
                  <a:pt x="10" y="68"/>
                  <a:pt x="10" y="68"/>
                  <a:pt x="10" y="68"/>
                </a:cubicBezTo>
                <a:cubicBezTo>
                  <a:pt x="11" y="70"/>
                  <a:pt x="13" y="72"/>
                  <a:pt x="14" y="73"/>
                </a:cubicBezTo>
                <a:cubicBezTo>
                  <a:pt x="13" y="74"/>
                  <a:pt x="13" y="74"/>
                  <a:pt x="13" y="74"/>
                </a:cubicBezTo>
                <a:cubicBezTo>
                  <a:pt x="12" y="73"/>
                  <a:pt x="10" y="71"/>
                  <a:pt x="9" y="69"/>
                </a:cubicBezTo>
                <a:close/>
                <a:moveTo>
                  <a:pt x="80" y="63"/>
                </a:moveTo>
                <a:cubicBezTo>
                  <a:pt x="81" y="61"/>
                  <a:pt x="82" y="59"/>
                  <a:pt x="83" y="57"/>
                </a:cubicBezTo>
                <a:cubicBezTo>
                  <a:pt x="84" y="57"/>
                  <a:pt x="84" y="57"/>
                  <a:pt x="84" y="57"/>
                </a:cubicBezTo>
                <a:cubicBezTo>
                  <a:pt x="83" y="59"/>
                  <a:pt x="82" y="62"/>
                  <a:pt x="81" y="64"/>
                </a:cubicBezTo>
                <a:lnTo>
                  <a:pt x="80" y="63"/>
                </a:lnTo>
                <a:close/>
                <a:moveTo>
                  <a:pt x="2" y="56"/>
                </a:moveTo>
                <a:cubicBezTo>
                  <a:pt x="4" y="56"/>
                  <a:pt x="4" y="56"/>
                  <a:pt x="4" y="56"/>
                </a:cubicBezTo>
                <a:cubicBezTo>
                  <a:pt x="4" y="58"/>
                  <a:pt x="5" y="60"/>
                  <a:pt x="6" y="62"/>
                </a:cubicBezTo>
                <a:cubicBezTo>
                  <a:pt x="5" y="63"/>
                  <a:pt x="5" y="63"/>
                  <a:pt x="5" y="63"/>
                </a:cubicBezTo>
                <a:cubicBezTo>
                  <a:pt x="4" y="61"/>
                  <a:pt x="3" y="59"/>
                  <a:pt x="2" y="56"/>
                </a:cubicBezTo>
                <a:close/>
                <a:moveTo>
                  <a:pt x="84" y="50"/>
                </a:moveTo>
                <a:cubicBezTo>
                  <a:pt x="85" y="48"/>
                  <a:pt x="85" y="45"/>
                  <a:pt x="85" y="43"/>
                </a:cubicBezTo>
                <a:cubicBezTo>
                  <a:pt x="86" y="43"/>
                  <a:pt x="86" y="43"/>
                  <a:pt x="86" y="43"/>
                </a:cubicBezTo>
                <a:cubicBezTo>
                  <a:pt x="86" y="46"/>
                  <a:pt x="86" y="48"/>
                  <a:pt x="86" y="50"/>
                </a:cubicBezTo>
                <a:lnTo>
                  <a:pt x="84" y="50"/>
                </a:lnTo>
                <a:close/>
                <a:moveTo>
                  <a:pt x="0" y="43"/>
                </a:moveTo>
                <a:cubicBezTo>
                  <a:pt x="0" y="42"/>
                  <a:pt x="0" y="42"/>
                  <a:pt x="0" y="42"/>
                </a:cubicBezTo>
                <a:cubicBezTo>
                  <a:pt x="2" y="42"/>
                  <a:pt x="2" y="42"/>
                  <a:pt x="2" y="42"/>
                </a:cubicBezTo>
                <a:cubicBezTo>
                  <a:pt x="2" y="43"/>
                  <a:pt x="2" y="43"/>
                  <a:pt x="2" y="43"/>
                </a:cubicBezTo>
                <a:cubicBezTo>
                  <a:pt x="2" y="45"/>
                  <a:pt x="2" y="47"/>
                  <a:pt x="2" y="49"/>
                </a:cubicBezTo>
                <a:cubicBezTo>
                  <a:pt x="1" y="49"/>
                  <a:pt x="1" y="49"/>
                  <a:pt x="1" y="49"/>
                </a:cubicBezTo>
                <a:cubicBezTo>
                  <a:pt x="0" y="47"/>
                  <a:pt x="0" y="45"/>
                  <a:pt x="0" y="43"/>
                </a:cubicBezTo>
                <a:close/>
                <a:moveTo>
                  <a:pt x="83" y="31"/>
                </a:moveTo>
                <a:cubicBezTo>
                  <a:pt x="84" y="31"/>
                  <a:pt x="84" y="31"/>
                  <a:pt x="84" y="31"/>
                </a:cubicBezTo>
                <a:cubicBezTo>
                  <a:pt x="85" y="33"/>
                  <a:pt x="86" y="36"/>
                  <a:pt x="86" y="38"/>
                </a:cubicBezTo>
                <a:cubicBezTo>
                  <a:pt x="84" y="38"/>
                  <a:pt x="84" y="38"/>
                  <a:pt x="84" y="38"/>
                </a:cubicBezTo>
                <a:cubicBezTo>
                  <a:pt x="84" y="36"/>
                  <a:pt x="84" y="34"/>
                  <a:pt x="83" y="31"/>
                </a:cubicBezTo>
                <a:close/>
                <a:moveTo>
                  <a:pt x="1" y="35"/>
                </a:moveTo>
                <a:cubicBezTo>
                  <a:pt x="2" y="33"/>
                  <a:pt x="2" y="30"/>
                  <a:pt x="3" y="28"/>
                </a:cubicBezTo>
                <a:cubicBezTo>
                  <a:pt x="4" y="29"/>
                  <a:pt x="4" y="29"/>
                  <a:pt x="4" y="29"/>
                </a:cubicBezTo>
                <a:cubicBezTo>
                  <a:pt x="4" y="31"/>
                  <a:pt x="3" y="33"/>
                  <a:pt x="2" y="35"/>
                </a:cubicBezTo>
                <a:lnTo>
                  <a:pt x="1" y="35"/>
                </a:lnTo>
                <a:close/>
                <a:moveTo>
                  <a:pt x="77" y="19"/>
                </a:moveTo>
                <a:cubicBezTo>
                  <a:pt x="78" y="18"/>
                  <a:pt x="78" y="18"/>
                  <a:pt x="78" y="18"/>
                </a:cubicBezTo>
                <a:cubicBezTo>
                  <a:pt x="80" y="20"/>
                  <a:pt x="81" y="22"/>
                  <a:pt x="82" y="24"/>
                </a:cubicBezTo>
                <a:cubicBezTo>
                  <a:pt x="81" y="25"/>
                  <a:pt x="81" y="25"/>
                  <a:pt x="81" y="25"/>
                </a:cubicBezTo>
                <a:cubicBezTo>
                  <a:pt x="80" y="23"/>
                  <a:pt x="78" y="21"/>
                  <a:pt x="77" y="19"/>
                </a:cubicBezTo>
                <a:close/>
                <a:moveTo>
                  <a:pt x="6" y="22"/>
                </a:moveTo>
                <a:cubicBezTo>
                  <a:pt x="7" y="20"/>
                  <a:pt x="9" y="17"/>
                  <a:pt x="10" y="16"/>
                </a:cubicBezTo>
                <a:cubicBezTo>
                  <a:pt x="11" y="17"/>
                  <a:pt x="11" y="17"/>
                  <a:pt x="11" y="17"/>
                </a:cubicBezTo>
                <a:cubicBezTo>
                  <a:pt x="10" y="18"/>
                  <a:pt x="8" y="20"/>
                  <a:pt x="7" y="22"/>
                </a:cubicBezTo>
                <a:lnTo>
                  <a:pt x="6" y="22"/>
                </a:lnTo>
                <a:close/>
                <a:moveTo>
                  <a:pt x="68" y="9"/>
                </a:moveTo>
                <a:cubicBezTo>
                  <a:pt x="68" y="9"/>
                  <a:pt x="68" y="9"/>
                  <a:pt x="68" y="9"/>
                </a:cubicBezTo>
                <a:cubicBezTo>
                  <a:pt x="68" y="8"/>
                  <a:pt x="68" y="8"/>
                  <a:pt x="68" y="8"/>
                </a:cubicBezTo>
                <a:cubicBezTo>
                  <a:pt x="70" y="9"/>
                  <a:pt x="72" y="11"/>
                  <a:pt x="74" y="13"/>
                </a:cubicBezTo>
                <a:cubicBezTo>
                  <a:pt x="73" y="14"/>
                  <a:pt x="73" y="14"/>
                  <a:pt x="73" y="14"/>
                </a:cubicBezTo>
                <a:cubicBezTo>
                  <a:pt x="71" y="12"/>
                  <a:pt x="69" y="11"/>
                  <a:pt x="68" y="9"/>
                </a:cubicBezTo>
                <a:close/>
                <a:moveTo>
                  <a:pt x="15" y="11"/>
                </a:moveTo>
                <a:cubicBezTo>
                  <a:pt x="17" y="9"/>
                  <a:pt x="19" y="8"/>
                  <a:pt x="21" y="6"/>
                </a:cubicBezTo>
                <a:cubicBezTo>
                  <a:pt x="22" y="8"/>
                  <a:pt x="22" y="8"/>
                  <a:pt x="22" y="8"/>
                </a:cubicBezTo>
                <a:cubicBezTo>
                  <a:pt x="19" y="9"/>
                  <a:pt x="18" y="10"/>
                  <a:pt x="16" y="12"/>
                </a:cubicBezTo>
                <a:lnTo>
                  <a:pt x="15" y="11"/>
                </a:lnTo>
                <a:close/>
                <a:moveTo>
                  <a:pt x="55" y="3"/>
                </a:moveTo>
                <a:cubicBezTo>
                  <a:pt x="55" y="2"/>
                  <a:pt x="55" y="2"/>
                  <a:pt x="55" y="2"/>
                </a:cubicBezTo>
                <a:cubicBezTo>
                  <a:pt x="58" y="2"/>
                  <a:pt x="60" y="3"/>
                  <a:pt x="62" y="4"/>
                </a:cubicBezTo>
                <a:cubicBezTo>
                  <a:pt x="61" y="6"/>
                  <a:pt x="61" y="6"/>
                  <a:pt x="61" y="6"/>
                </a:cubicBezTo>
                <a:cubicBezTo>
                  <a:pt x="59" y="5"/>
                  <a:pt x="57" y="4"/>
                  <a:pt x="55" y="3"/>
                </a:cubicBezTo>
                <a:close/>
                <a:moveTo>
                  <a:pt x="27" y="3"/>
                </a:moveTo>
                <a:cubicBezTo>
                  <a:pt x="29" y="2"/>
                  <a:pt x="32" y="2"/>
                  <a:pt x="34" y="1"/>
                </a:cubicBezTo>
                <a:cubicBezTo>
                  <a:pt x="34" y="2"/>
                  <a:pt x="34" y="2"/>
                  <a:pt x="34" y="2"/>
                </a:cubicBezTo>
                <a:cubicBezTo>
                  <a:pt x="32" y="3"/>
                  <a:pt x="30" y="4"/>
                  <a:pt x="28" y="4"/>
                </a:cubicBezTo>
                <a:lnTo>
                  <a:pt x="27" y="3"/>
                </a:lnTo>
                <a:close/>
                <a:moveTo>
                  <a:pt x="43" y="1"/>
                </a:moveTo>
                <a:cubicBezTo>
                  <a:pt x="42" y="1"/>
                  <a:pt x="42" y="2"/>
                  <a:pt x="41" y="2"/>
                </a:cubicBezTo>
                <a:cubicBezTo>
                  <a:pt x="41" y="0"/>
                  <a:pt x="41" y="0"/>
                  <a:pt x="41" y="0"/>
                </a:cubicBezTo>
                <a:cubicBezTo>
                  <a:pt x="42" y="0"/>
                  <a:pt x="42" y="0"/>
                  <a:pt x="43" y="0"/>
                </a:cubicBezTo>
                <a:cubicBezTo>
                  <a:pt x="45" y="0"/>
                  <a:pt x="47" y="0"/>
                  <a:pt x="48" y="0"/>
                </a:cubicBezTo>
                <a:cubicBezTo>
                  <a:pt x="48" y="2"/>
                  <a:pt x="48" y="2"/>
                  <a:pt x="48" y="2"/>
                </a:cubicBezTo>
                <a:cubicBezTo>
                  <a:pt x="47" y="2"/>
                  <a:pt x="45" y="1"/>
                  <a:pt x="43" y="1"/>
                </a:cubicBezTo>
                <a:close/>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63" name="Oval 22"/>
          <p:cNvSpPr>
            <a:spLocks noChangeArrowheads="1"/>
          </p:cNvSpPr>
          <p:nvPr/>
        </p:nvSpPr>
        <p:spPr bwMode="auto">
          <a:xfrm>
            <a:off x="1221119" y="3348677"/>
            <a:ext cx="652159" cy="652158"/>
          </a:xfrm>
          <a:prstGeom prst="ellipse">
            <a:avLst/>
          </a:prstGeom>
          <a:solidFill>
            <a:schemeClr val="accent2"/>
          </a:solidFill>
          <a:ln>
            <a:noFill/>
          </a:ln>
        </p:spPr>
        <p:txBody>
          <a:bodyPr/>
          <a:lstStyle/>
          <a:p>
            <a:endParaRPr lang="zh-CN" altLang="en-US" sz="2135">
              <a:latin typeface="微软雅黑" charset="0"/>
              <a:ea typeface="微软雅黑" charset="0"/>
              <a:cs typeface="+mn-ea"/>
              <a:sym typeface="+mn-lt"/>
            </a:endParaRPr>
          </a:p>
        </p:txBody>
      </p:sp>
      <p:sp>
        <p:nvSpPr>
          <p:cNvPr id="64" name="Freeform 23"/>
          <p:cNvSpPr>
            <a:spLocks noEditPoints="1"/>
          </p:cNvSpPr>
          <p:nvPr/>
        </p:nvSpPr>
        <p:spPr bwMode="auto">
          <a:xfrm>
            <a:off x="1549785" y="3348677"/>
            <a:ext cx="157864" cy="41407"/>
          </a:xfrm>
          <a:custGeom>
            <a:avLst/>
            <a:gdLst>
              <a:gd name="T0" fmla="*/ 19 w 19"/>
              <a:gd name="T1" fmla="*/ 5 h 5"/>
              <a:gd name="T2" fmla="*/ 19 w 19"/>
              <a:gd name="T3" fmla="*/ 5 h 5"/>
              <a:gd name="T4" fmla="*/ 19 w 19"/>
              <a:gd name="T5" fmla="*/ 5 h 5"/>
              <a:gd name="T6" fmla="*/ 0 w 19"/>
              <a:gd name="T7" fmla="*/ 0 h 5"/>
              <a:gd name="T8" fmla="*/ 0 w 19"/>
              <a:gd name="T9" fmla="*/ 0 h 5"/>
              <a:gd name="T10" fmla="*/ 19 w 19"/>
              <a:gd name="T11" fmla="*/ 5 h 5"/>
              <a:gd name="T12" fmla="*/ 0 w 19"/>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9" h="5">
                <a:moveTo>
                  <a:pt x="19" y="5"/>
                </a:moveTo>
                <a:cubicBezTo>
                  <a:pt x="19" y="5"/>
                  <a:pt x="19" y="5"/>
                  <a:pt x="19" y="5"/>
                </a:cubicBezTo>
                <a:cubicBezTo>
                  <a:pt x="19" y="5"/>
                  <a:pt x="19" y="5"/>
                  <a:pt x="19" y="5"/>
                </a:cubicBezTo>
                <a:moveTo>
                  <a:pt x="0" y="0"/>
                </a:moveTo>
                <a:cubicBezTo>
                  <a:pt x="0" y="0"/>
                  <a:pt x="0" y="0"/>
                  <a:pt x="0" y="0"/>
                </a:cubicBezTo>
                <a:cubicBezTo>
                  <a:pt x="7" y="0"/>
                  <a:pt x="13" y="2"/>
                  <a:pt x="19" y="5"/>
                </a:cubicBezTo>
                <a:cubicBezTo>
                  <a:pt x="13" y="2"/>
                  <a:pt x="7" y="0"/>
                  <a:pt x="0" y="0"/>
                </a:cubicBezTo>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grpSp>
        <p:nvGrpSpPr>
          <p:cNvPr id="65" name="组合 64"/>
          <p:cNvGrpSpPr/>
          <p:nvPr/>
        </p:nvGrpSpPr>
        <p:grpSpPr>
          <a:xfrm>
            <a:off x="1368631" y="3441842"/>
            <a:ext cx="346783" cy="476180"/>
            <a:chOff x="10231709" y="4917090"/>
            <a:chExt cx="346783" cy="476180"/>
          </a:xfrm>
        </p:grpSpPr>
        <p:sp>
          <p:nvSpPr>
            <p:cNvPr id="66" name="Freeform 25"/>
            <p:cNvSpPr/>
            <p:nvPr/>
          </p:nvSpPr>
          <p:spPr bwMode="auto">
            <a:xfrm>
              <a:off x="10231709" y="4981789"/>
              <a:ext cx="222561" cy="305376"/>
            </a:xfrm>
            <a:custGeom>
              <a:avLst/>
              <a:gdLst>
                <a:gd name="T0" fmla="*/ 7 w 27"/>
                <a:gd name="T1" fmla="*/ 15 h 37"/>
                <a:gd name="T2" fmla="*/ 6 w 27"/>
                <a:gd name="T3" fmla="*/ 5 h 37"/>
                <a:gd name="T4" fmla="*/ 18 w 27"/>
                <a:gd name="T5" fmla="*/ 7 h 37"/>
                <a:gd name="T6" fmla="*/ 16 w 27"/>
                <a:gd name="T7" fmla="*/ 22 h 37"/>
                <a:gd name="T8" fmla="*/ 21 w 27"/>
                <a:gd name="T9" fmla="*/ 34 h 37"/>
                <a:gd name="T10" fmla="*/ 12 w 27"/>
                <a:gd name="T11" fmla="*/ 23 h 37"/>
                <a:gd name="T12" fmla="*/ 7 w 27"/>
                <a:gd name="T13" fmla="*/ 15 h 37"/>
              </a:gdLst>
              <a:ahLst/>
              <a:cxnLst>
                <a:cxn ang="0">
                  <a:pos x="T0" y="T1"/>
                </a:cxn>
                <a:cxn ang="0">
                  <a:pos x="T2" y="T3"/>
                </a:cxn>
                <a:cxn ang="0">
                  <a:pos x="T4" y="T5"/>
                </a:cxn>
                <a:cxn ang="0">
                  <a:pos x="T6" y="T7"/>
                </a:cxn>
                <a:cxn ang="0">
                  <a:pos x="T8" y="T9"/>
                </a:cxn>
                <a:cxn ang="0">
                  <a:pos x="T10" y="T11"/>
                </a:cxn>
                <a:cxn ang="0">
                  <a:pos x="T12" y="T13"/>
                </a:cxn>
              </a:cxnLst>
              <a:rect l="0" t="0" r="r" b="b"/>
              <a:pathLst>
                <a:path w="27" h="37">
                  <a:moveTo>
                    <a:pt x="7" y="15"/>
                  </a:moveTo>
                  <a:cubicBezTo>
                    <a:pt x="7" y="15"/>
                    <a:pt x="0" y="10"/>
                    <a:pt x="6" y="5"/>
                  </a:cubicBezTo>
                  <a:cubicBezTo>
                    <a:pt x="12" y="0"/>
                    <a:pt x="22" y="1"/>
                    <a:pt x="18" y="7"/>
                  </a:cubicBezTo>
                  <a:cubicBezTo>
                    <a:pt x="13" y="13"/>
                    <a:pt x="12" y="18"/>
                    <a:pt x="16" y="22"/>
                  </a:cubicBezTo>
                  <a:cubicBezTo>
                    <a:pt x="20" y="25"/>
                    <a:pt x="27" y="31"/>
                    <a:pt x="21" y="34"/>
                  </a:cubicBezTo>
                  <a:cubicBezTo>
                    <a:pt x="14" y="37"/>
                    <a:pt x="13" y="27"/>
                    <a:pt x="12" y="23"/>
                  </a:cubicBezTo>
                  <a:cubicBezTo>
                    <a:pt x="11" y="20"/>
                    <a:pt x="9" y="17"/>
                    <a:pt x="7" y="15"/>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67" name="Freeform 26"/>
            <p:cNvSpPr/>
            <p:nvPr/>
          </p:nvSpPr>
          <p:spPr bwMode="auto">
            <a:xfrm>
              <a:off x="10337814" y="4917090"/>
              <a:ext cx="75049" cy="72463"/>
            </a:xfrm>
            <a:custGeom>
              <a:avLst/>
              <a:gdLst>
                <a:gd name="T0" fmla="*/ 8 w 9"/>
                <a:gd name="T1" fmla="*/ 6 h 9"/>
                <a:gd name="T2" fmla="*/ 3 w 9"/>
                <a:gd name="T3" fmla="*/ 8 h 9"/>
                <a:gd name="T4" fmla="*/ 1 w 9"/>
                <a:gd name="T5" fmla="*/ 3 h 9"/>
                <a:gd name="T6" fmla="*/ 6 w 9"/>
                <a:gd name="T7" fmla="*/ 1 h 9"/>
                <a:gd name="T8" fmla="*/ 8 w 9"/>
                <a:gd name="T9" fmla="*/ 6 h 9"/>
              </a:gdLst>
              <a:ahLst/>
              <a:cxnLst>
                <a:cxn ang="0">
                  <a:pos x="T0" y="T1"/>
                </a:cxn>
                <a:cxn ang="0">
                  <a:pos x="T2" y="T3"/>
                </a:cxn>
                <a:cxn ang="0">
                  <a:pos x="T4" y="T5"/>
                </a:cxn>
                <a:cxn ang="0">
                  <a:pos x="T6" y="T7"/>
                </a:cxn>
                <a:cxn ang="0">
                  <a:pos x="T8" y="T9"/>
                </a:cxn>
              </a:cxnLst>
              <a:rect l="0" t="0" r="r" b="b"/>
              <a:pathLst>
                <a:path w="9" h="9">
                  <a:moveTo>
                    <a:pt x="8" y="6"/>
                  </a:moveTo>
                  <a:cubicBezTo>
                    <a:pt x="7" y="8"/>
                    <a:pt x="5" y="9"/>
                    <a:pt x="3" y="8"/>
                  </a:cubicBezTo>
                  <a:cubicBezTo>
                    <a:pt x="1" y="8"/>
                    <a:pt x="0" y="6"/>
                    <a:pt x="1" y="3"/>
                  </a:cubicBezTo>
                  <a:cubicBezTo>
                    <a:pt x="2" y="1"/>
                    <a:pt x="4" y="0"/>
                    <a:pt x="6" y="1"/>
                  </a:cubicBezTo>
                  <a:cubicBezTo>
                    <a:pt x="8" y="1"/>
                    <a:pt x="9" y="3"/>
                    <a:pt x="8" y="6"/>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68" name="Freeform 27"/>
            <p:cNvSpPr/>
            <p:nvPr/>
          </p:nvSpPr>
          <p:spPr bwMode="auto">
            <a:xfrm>
              <a:off x="10306759" y="4948146"/>
              <a:ext cx="31055" cy="33643"/>
            </a:xfrm>
            <a:custGeom>
              <a:avLst/>
              <a:gdLst>
                <a:gd name="T0" fmla="*/ 4 w 4"/>
                <a:gd name="T1" fmla="*/ 2 h 4"/>
                <a:gd name="T2" fmla="*/ 2 w 4"/>
                <a:gd name="T3" fmla="*/ 4 h 4"/>
                <a:gd name="T4" fmla="*/ 0 w 4"/>
                <a:gd name="T5" fmla="*/ 2 h 4"/>
                <a:gd name="T6" fmla="*/ 2 w 4"/>
                <a:gd name="T7" fmla="*/ 0 h 4"/>
                <a:gd name="T8" fmla="*/ 4 w 4"/>
                <a:gd name="T9" fmla="*/ 2 h 4"/>
              </a:gdLst>
              <a:ahLst/>
              <a:cxnLst>
                <a:cxn ang="0">
                  <a:pos x="T0" y="T1"/>
                </a:cxn>
                <a:cxn ang="0">
                  <a:pos x="T2" y="T3"/>
                </a:cxn>
                <a:cxn ang="0">
                  <a:pos x="T4" y="T5"/>
                </a:cxn>
                <a:cxn ang="0">
                  <a:pos x="T6" y="T7"/>
                </a:cxn>
                <a:cxn ang="0">
                  <a:pos x="T8" y="T9"/>
                </a:cxn>
              </a:cxnLst>
              <a:rect l="0" t="0" r="r" b="b"/>
              <a:pathLst>
                <a:path w="4" h="4">
                  <a:moveTo>
                    <a:pt x="4" y="2"/>
                  </a:moveTo>
                  <a:cubicBezTo>
                    <a:pt x="4" y="3"/>
                    <a:pt x="3" y="4"/>
                    <a:pt x="2" y="4"/>
                  </a:cubicBezTo>
                  <a:cubicBezTo>
                    <a:pt x="1" y="4"/>
                    <a:pt x="0" y="3"/>
                    <a:pt x="0" y="2"/>
                  </a:cubicBezTo>
                  <a:cubicBezTo>
                    <a:pt x="0" y="1"/>
                    <a:pt x="1" y="0"/>
                    <a:pt x="2" y="0"/>
                  </a:cubicBezTo>
                  <a:cubicBezTo>
                    <a:pt x="3" y="0"/>
                    <a:pt x="4" y="0"/>
                    <a:pt x="4"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69" name="Freeform 28"/>
            <p:cNvSpPr/>
            <p:nvPr/>
          </p:nvSpPr>
          <p:spPr bwMode="auto">
            <a:xfrm>
              <a:off x="10273115" y="4966261"/>
              <a:ext cx="33643" cy="31055"/>
            </a:xfrm>
            <a:custGeom>
              <a:avLst/>
              <a:gdLst>
                <a:gd name="T0" fmla="*/ 3 w 4"/>
                <a:gd name="T1" fmla="*/ 1 h 4"/>
                <a:gd name="T2" fmla="*/ 3 w 4"/>
                <a:gd name="T3" fmla="*/ 4 h 4"/>
                <a:gd name="T4" fmla="*/ 1 w 4"/>
                <a:gd name="T5" fmla="*/ 3 h 4"/>
                <a:gd name="T6" fmla="*/ 1 w 4"/>
                <a:gd name="T7" fmla="*/ 0 h 4"/>
                <a:gd name="T8" fmla="*/ 3 w 4"/>
                <a:gd name="T9" fmla="*/ 1 h 4"/>
              </a:gdLst>
              <a:ahLst/>
              <a:cxnLst>
                <a:cxn ang="0">
                  <a:pos x="T0" y="T1"/>
                </a:cxn>
                <a:cxn ang="0">
                  <a:pos x="T2" y="T3"/>
                </a:cxn>
                <a:cxn ang="0">
                  <a:pos x="T4" y="T5"/>
                </a:cxn>
                <a:cxn ang="0">
                  <a:pos x="T6" y="T7"/>
                </a:cxn>
                <a:cxn ang="0">
                  <a:pos x="T8" y="T9"/>
                </a:cxn>
              </a:cxnLst>
              <a:rect l="0" t="0" r="r" b="b"/>
              <a:pathLst>
                <a:path w="4" h="4">
                  <a:moveTo>
                    <a:pt x="3" y="1"/>
                  </a:moveTo>
                  <a:cubicBezTo>
                    <a:pt x="4" y="2"/>
                    <a:pt x="4" y="3"/>
                    <a:pt x="3" y="4"/>
                  </a:cubicBezTo>
                  <a:cubicBezTo>
                    <a:pt x="2" y="4"/>
                    <a:pt x="1" y="3"/>
                    <a:pt x="1" y="3"/>
                  </a:cubicBezTo>
                  <a:cubicBezTo>
                    <a:pt x="0" y="2"/>
                    <a:pt x="0" y="1"/>
                    <a:pt x="1" y="0"/>
                  </a:cubicBezTo>
                  <a:cubicBezTo>
                    <a:pt x="2" y="0"/>
                    <a:pt x="3" y="0"/>
                    <a:pt x="3"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70" name="Freeform 29"/>
            <p:cNvSpPr/>
            <p:nvPr/>
          </p:nvSpPr>
          <p:spPr bwMode="auto">
            <a:xfrm>
              <a:off x="10247237" y="4989553"/>
              <a:ext cx="33643" cy="33643"/>
            </a:xfrm>
            <a:custGeom>
              <a:avLst/>
              <a:gdLst>
                <a:gd name="T0" fmla="*/ 3 w 4"/>
                <a:gd name="T1" fmla="*/ 1 h 4"/>
                <a:gd name="T2" fmla="*/ 3 w 4"/>
                <a:gd name="T3" fmla="*/ 3 h 4"/>
                <a:gd name="T4" fmla="*/ 0 w 4"/>
                <a:gd name="T5" fmla="*/ 2 h 4"/>
                <a:gd name="T6" fmla="*/ 1 w 4"/>
                <a:gd name="T7" fmla="*/ 0 h 4"/>
                <a:gd name="T8" fmla="*/ 3 w 4"/>
                <a:gd name="T9" fmla="*/ 1 h 4"/>
              </a:gdLst>
              <a:ahLst/>
              <a:cxnLst>
                <a:cxn ang="0">
                  <a:pos x="T0" y="T1"/>
                </a:cxn>
                <a:cxn ang="0">
                  <a:pos x="T2" y="T3"/>
                </a:cxn>
                <a:cxn ang="0">
                  <a:pos x="T4" y="T5"/>
                </a:cxn>
                <a:cxn ang="0">
                  <a:pos x="T6" y="T7"/>
                </a:cxn>
                <a:cxn ang="0">
                  <a:pos x="T8" y="T9"/>
                </a:cxn>
              </a:cxnLst>
              <a:rect l="0" t="0" r="r" b="b"/>
              <a:pathLst>
                <a:path w="4" h="4">
                  <a:moveTo>
                    <a:pt x="3" y="1"/>
                  </a:moveTo>
                  <a:cubicBezTo>
                    <a:pt x="4" y="2"/>
                    <a:pt x="3" y="3"/>
                    <a:pt x="3" y="3"/>
                  </a:cubicBezTo>
                  <a:cubicBezTo>
                    <a:pt x="2" y="4"/>
                    <a:pt x="1" y="3"/>
                    <a:pt x="0" y="2"/>
                  </a:cubicBezTo>
                  <a:cubicBezTo>
                    <a:pt x="0" y="1"/>
                    <a:pt x="0" y="0"/>
                    <a:pt x="1" y="0"/>
                  </a:cubicBezTo>
                  <a:cubicBezTo>
                    <a:pt x="2" y="0"/>
                    <a:pt x="3" y="0"/>
                    <a:pt x="3"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71" name="Freeform 30"/>
            <p:cNvSpPr/>
            <p:nvPr/>
          </p:nvSpPr>
          <p:spPr bwMode="auto">
            <a:xfrm>
              <a:off x="10231709" y="5015431"/>
              <a:ext cx="33643" cy="23292"/>
            </a:xfrm>
            <a:custGeom>
              <a:avLst/>
              <a:gdLst>
                <a:gd name="T0" fmla="*/ 2 w 4"/>
                <a:gd name="T1" fmla="*/ 1 h 3"/>
                <a:gd name="T2" fmla="*/ 3 w 4"/>
                <a:gd name="T3" fmla="*/ 2 h 3"/>
                <a:gd name="T4" fmla="*/ 1 w 4"/>
                <a:gd name="T5" fmla="*/ 2 h 3"/>
                <a:gd name="T6" fmla="*/ 0 w 4"/>
                <a:gd name="T7" fmla="*/ 0 h 3"/>
                <a:gd name="T8" fmla="*/ 2 w 4"/>
                <a:gd name="T9" fmla="*/ 1 h 3"/>
              </a:gdLst>
              <a:ahLst/>
              <a:cxnLst>
                <a:cxn ang="0">
                  <a:pos x="T0" y="T1"/>
                </a:cxn>
                <a:cxn ang="0">
                  <a:pos x="T2" y="T3"/>
                </a:cxn>
                <a:cxn ang="0">
                  <a:pos x="T4" y="T5"/>
                </a:cxn>
                <a:cxn ang="0">
                  <a:pos x="T6" y="T7"/>
                </a:cxn>
                <a:cxn ang="0">
                  <a:pos x="T8" y="T9"/>
                </a:cxn>
              </a:cxnLst>
              <a:rect l="0" t="0" r="r" b="b"/>
              <a:pathLst>
                <a:path w="4" h="3">
                  <a:moveTo>
                    <a:pt x="2" y="1"/>
                  </a:moveTo>
                  <a:cubicBezTo>
                    <a:pt x="3" y="1"/>
                    <a:pt x="4" y="2"/>
                    <a:pt x="3" y="2"/>
                  </a:cubicBezTo>
                  <a:cubicBezTo>
                    <a:pt x="2" y="3"/>
                    <a:pt x="2" y="3"/>
                    <a:pt x="1" y="2"/>
                  </a:cubicBezTo>
                  <a:cubicBezTo>
                    <a:pt x="0" y="2"/>
                    <a:pt x="0" y="1"/>
                    <a:pt x="0" y="0"/>
                  </a:cubicBezTo>
                  <a:cubicBezTo>
                    <a:pt x="1" y="0"/>
                    <a:pt x="2" y="0"/>
                    <a:pt x="2"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72" name="Freeform 31"/>
            <p:cNvSpPr/>
            <p:nvPr/>
          </p:nvSpPr>
          <p:spPr bwMode="auto">
            <a:xfrm>
              <a:off x="10363693" y="5080130"/>
              <a:ext cx="214799" cy="313140"/>
            </a:xfrm>
            <a:custGeom>
              <a:avLst/>
              <a:gdLst>
                <a:gd name="T0" fmla="*/ 19 w 26"/>
                <a:gd name="T1" fmla="*/ 15 h 38"/>
                <a:gd name="T2" fmla="*/ 20 w 26"/>
                <a:gd name="T3" fmla="*/ 5 h 38"/>
                <a:gd name="T4" fmla="*/ 9 w 26"/>
                <a:gd name="T5" fmla="*/ 8 h 38"/>
                <a:gd name="T6" fmla="*/ 11 w 26"/>
                <a:gd name="T7" fmla="*/ 22 h 38"/>
                <a:gd name="T8" fmla="*/ 7 w 26"/>
                <a:gd name="T9" fmla="*/ 35 h 38"/>
                <a:gd name="T10" fmla="*/ 15 w 26"/>
                <a:gd name="T11" fmla="*/ 24 h 38"/>
                <a:gd name="T12" fmla="*/ 19 w 26"/>
                <a:gd name="T13" fmla="*/ 15 h 38"/>
              </a:gdLst>
              <a:ahLst/>
              <a:cxnLst>
                <a:cxn ang="0">
                  <a:pos x="T0" y="T1"/>
                </a:cxn>
                <a:cxn ang="0">
                  <a:pos x="T2" y="T3"/>
                </a:cxn>
                <a:cxn ang="0">
                  <a:pos x="T4" y="T5"/>
                </a:cxn>
                <a:cxn ang="0">
                  <a:pos x="T6" y="T7"/>
                </a:cxn>
                <a:cxn ang="0">
                  <a:pos x="T8" y="T9"/>
                </a:cxn>
                <a:cxn ang="0">
                  <a:pos x="T10" y="T11"/>
                </a:cxn>
                <a:cxn ang="0">
                  <a:pos x="T12" y="T13"/>
                </a:cxn>
              </a:cxnLst>
              <a:rect l="0" t="0" r="r" b="b"/>
              <a:pathLst>
                <a:path w="26" h="38">
                  <a:moveTo>
                    <a:pt x="19" y="15"/>
                  </a:moveTo>
                  <a:cubicBezTo>
                    <a:pt x="19" y="15"/>
                    <a:pt x="26" y="10"/>
                    <a:pt x="20" y="5"/>
                  </a:cubicBezTo>
                  <a:cubicBezTo>
                    <a:pt x="14" y="0"/>
                    <a:pt x="4" y="2"/>
                    <a:pt x="9" y="8"/>
                  </a:cubicBezTo>
                  <a:cubicBezTo>
                    <a:pt x="14" y="14"/>
                    <a:pt x="15" y="19"/>
                    <a:pt x="11" y="22"/>
                  </a:cubicBezTo>
                  <a:cubicBezTo>
                    <a:pt x="7" y="26"/>
                    <a:pt x="0" y="32"/>
                    <a:pt x="7" y="35"/>
                  </a:cubicBezTo>
                  <a:cubicBezTo>
                    <a:pt x="13" y="38"/>
                    <a:pt x="14" y="28"/>
                    <a:pt x="15" y="24"/>
                  </a:cubicBezTo>
                  <a:cubicBezTo>
                    <a:pt x="16" y="20"/>
                    <a:pt x="18" y="18"/>
                    <a:pt x="19" y="15"/>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73" name="Freeform 32"/>
            <p:cNvSpPr/>
            <p:nvPr/>
          </p:nvSpPr>
          <p:spPr bwMode="auto">
            <a:xfrm>
              <a:off x="10397337" y="5023195"/>
              <a:ext cx="72463" cy="75049"/>
            </a:xfrm>
            <a:custGeom>
              <a:avLst/>
              <a:gdLst>
                <a:gd name="T0" fmla="*/ 1 w 9"/>
                <a:gd name="T1" fmla="*/ 6 h 9"/>
                <a:gd name="T2" fmla="*/ 6 w 9"/>
                <a:gd name="T3" fmla="*/ 8 h 9"/>
                <a:gd name="T4" fmla="*/ 8 w 9"/>
                <a:gd name="T5" fmla="*/ 3 h 9"/>
                <a:gd name="T6" fmla="*/ 3 w 9"/>
                <a:gd name="T7" fmla="*/ 1 h 9"/>
                <a:gd name="T8" fmla="*/ 1 w 9"/>
                <a:gd name="T9" fmla="*/ 6 h 9"/>
              </a:gdLst>
              <a:ahLst/>
              <a:cxnLst>
                <a:cxn ang="0">
                  <a:pos x="T0" y="T1"/>
                </a:cxn>
                <a:cxn ang="0">
                  <a:pos x="T2" y="T3"/>
                </a:cxn>
                <a:cxn ang="0">
                  <a:pos x="T4" y="T5"/>
                </a:cxn>
                <a:cxn ang="0">
                  <a:pos x="T6" y="T7"/>
                </a:cxn>
                <a:cxn ang="0">
                  <a:pos x="T8" y="T9"/>
                </a:cxn>
              </a:cxnLst>
              <a:rect l="0" t="0" r="r" b="b"/>
              <a:pathLst>
                <a:path w="9" h="9">
                  <a:moveTo>
                    <a:pt x="1" y="6"/>
                  </a:moveTo>
                  <a:cubicBezTo>
                    <a:pt x="1" y="8"/>
                    <a:pt x="4" y="9"/>
                    <a:pt x="6" y="8"/>
                  </a:cubicBezTo>
                  <a:cubicBezTo>
                    <a:pt x="8" y="7"/>
                    <a:pt x="9" y="5"/>
                    <a:pt x="8" y="3"/>
                  </a:cubicBezTo>
                  <a:cubicBezTo>
                    <a:pt x="7" y="1"/>
                    <a:pt x="5" y="0"/>
                    <a:pt x="3" y="1"/>
                  </a:cubicBezTo>
                  <a:cubicBezTo>
                    <a:pt x="1" y="1"/>
                    <a:pt x="0" y="3"/>
                    <a:pt x="1" y="6"/>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74" name="Freeform 33"/>
            <p:cNvSpPr/>
            <p:nvPr/>
          </p:nvSpPr>
          <p:spPr bwMode="auto">
            <a:xfrm>
              <a:off x="10469798" y="5049075"/>
              <a:ext cx="33643" cy="38819"/>
            </a:xfrm>
            <a:custGeom>
              <a:avLst/>
              <a:gdLst>
                <a:gd name="T0" fmla="*/ 0 w 4"/>
                <a:gd name="T1" fmla="*/ 2 h 5"/>
                <a:gd name="T2" fmla="*/ 2 w 4"/>
                <a:gd name="T3" fmla="*/ 5 h 5"/>
                <a:gd name="T4" fmla="*/ 4 w 4"/>
                <a:gd name="T5" fmla="*/ 3 h 5"/>
                <a:gd name="T6" fmla="*/ 2 w 4"/>
                <a:gd name="T7" fmla="*/ 0 h 5"/>
                <a:gd name="T8" fmla="*/ 0 w 4"/>
                <a:gd name="T9" fmla="*/ 2 h 5"/>
              </a:gdLst>
              <a:ahLst/>
              <a:cxnLst>
                <a:cxn ang="0">
                  <a:pos x="T0" y="T1"/>
                </a:cxn>
                <a:cxn ang="0">
                  <a:pos x="T2" y="T3"/>
                </a:cxn>
                <a:cxn ang="0">
                  <a:pos x="T4" y="T5"/>
                </a:cxn>
                <a:cxn ang="0">
                  <a:pos x="T6" y="T7"/>
                </a:cxn>
                <a:cxn ang="0">
                  <a:pos x="T8" y="T9"/>
                </a:cxn>
              </a:cxnLst>
              <a:rect l="0" t="0" r="r" b="b"/>
              <a:pathLst>
                <a:path w="4" h="5">
                  <a:moveTo>
                    <a:pt x="0" y="2"/>
                  </a:moveTo>
                  <a:cubicBezTo>
                    <a:pt x="0" y="4"/>
                    <a:pt x="1" y="5"/>
                    <a:pt x="2" y="5"/>
                  </a:cubicBezTo>
                  <a:cubicBezTo>
                    <a:pt x="3" y="5"/>
                    <a:pt x="4" y="4"/>
                    <a:pt x="4" y="3"/>
                  </a:cubicBezTo>
                  <a:cubicBezTo>
                    <a:pt x="4" y="1"/>
                    <a:pt x="3" y="0"/>
                    <a:pt x="2" y="0"/>
                  </a:cubicBezTo>
                  <a:cubicBezTo>
                    <a:pt x="1" y="0"/>
                    <a:pt x="0" y="1"/>
                    <a:pt x="0"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75" name="Freeform 34"/>
            <p:cNvSpPr/>
            <p:nvPr/>
          </p:nvSpPr>
          <p:spPr bwMode="auto">
            <a:xfrm>
              <a:off x="10503442" y="5064602"/>
              <a:ext cx="33643" cy="33643"/>
            </a:xfrm>
            <a:custGeom>
              <a:avLst/>
              <a:gdLst>
                <a:gd name="T0" fmla="*/ 1 w 4"/>
                <a:gd name="T1" fmla="*/ 2 h 4"/>
                <a:gd name="T2" fmla="*/ 2 w 4"/>
                <a:gd name="T3" fmla="*/ 4 h 4"/>
                <a:gd name="T4" fmla="*/ 4 w 4"/>
                <a:gd name="T5" fmla="*/ 3 h 4"/>
                <a:gd name="T6" fmla="*/ 3 w 4"/>
                <a:gd name="T7" fmla="*/ 1 h 4"/>
                <a:gd name="T8" fmla="*/ 1 w 4"/>
                <a:gd name="T9" fmla="*/ 2 h 4"/>
              </a:gdLst>
              <a:ahLst/>
              <a:cxnLst>
                <a:cxn ang="0">
                  <a:pos x="T0" y="T1"/>
                </a:cxn>
                <a:cxn ang="0">
                  <a:pos x="T2" y="T3"/>
                </a:cxn>
                <a:cxn ang="0">
                  <a:pos x="T4" y="T5"/>
                </a:cxn>
                <a:cxn ang="0">
                  <a:pos x="T6" y="T7"/>
                </a:cxn>
                <a:cxn ang="0">
                  <a:pos x="T8" y="T9"/>
                </a:cxn>
              </a:cxnLst>
              <a:rect l="0" t="0" r="r" b="b"/>
              <a:pathLst>
                <a:path w="4" h="4">
                  <a:moveTo>
                    <a:pt x="1" y="2"/>
                  </a:moveTo>
                  <a:cubicBezTo>
                    <a:pt x="0" y="3"/>
                    <a:pt x="1" y="4"/>
                    <a:pt x="2" y="4"/>
                  </a:cubicBezTo>
                  <a:cubicBezTo>
                    <a:pt x="2" y="4"/>
                    <a:pt x="3" y="4"/>
                    <a:pt x="4" y="3"/>
                  </a:cubicBezTo>
                  <a:cubicBezTo>
                    <a:pt x="4" y="2"/>
                    <a:pt x="4" y="1"/>
                    <a:pt x="3" y="1"/>
                  </a:cubicBezTo>
                  <a:cubicBezTo>
                    <a:pt x="2" y="0"/>
                    <a:pt x="1" y="1"/>
                    <a:pt x="1"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76" name="Freeform 35"/>
            <p:cNvSpPr/>
            <p:nvPr/>
          </p:nvSpPr>
          <p:spPr bwMode="auto">
            <a:xfrm>
              <a:off x="10537085" y="5087894"/>
              <a:ext cx="25879" cy="33643"/>
            </a:xfrm>
            <a:custGeom>
              <a:avLst/>
              <a:gdLst>
                <a:gd name="T0" fmla="*/ 0 w 3"/>
                <a:gd name="T1" fmla="*/ 1 h 4"/>
                <a:gd name="T2" fmla="*/ 1 w 3"/>
                <a:gd name="T3" fmla="*/ 3 h 4"/>
                <a:gd name="T4" fmla="*/ 3 w 3"/>
                <a:gd name="T5" fmla="*/ 2 h 4"/>
                <a:gd name="T6" fmla="*/ 2 w 3"/>
                <a:gd name="T7" fmla="*/ 0 h 4"/>
                <a:gd name="T8" fmla="*/ 0 w 3"/>
                <a:gd name="T9" fmla="*/ 1 h 4"/>
              </a:gdLst>
              <a:ahLst/>
              <a:cxnLst>
                <a:cxn ang="0">
                  <a:pos x="T0" y="T1"/>
                </a:cxn>
                <a:cxn ang="0">
                  <a:pos x="T2" y="T3"/>
                </a:cxn>
                <a:cxn ang="0">
                  <a:pos x="T4" y="T5"/>
                </a:cxn>
                <a:cxn ang="0">
                  <a:pos x="T6" y="T7"/>
                </a:cxn>
                <a:cxn ang="0">
                  <a:pos x="T8" y="T9"/>
                </a:cxn>
              </a:cxnLst>
              <a:rect l="0" t="0" r="r" b="b"/>
              <a:pathLst>
                <a:path w="3" h="4">
                  <a:moveTo>
                    <a:pt x="0" y="1"/>
                  </a:moveTo>
                  <a:cubicBezTo>
                    <a:pt x="0" y="2"/>
                    <a:pt x="0" y="3"/>
                    <a:pt x="1" y="3"/>
                  </a:cubicBezTo>
                  <a:cubicBezTo>
                    <a:pt x="2" y="4"/>
                    <a:pt x="3" y="3"/>
                    <a:pt x="3" y="2"/>
                  </a:cubicBezTo>
                  <a:cubicBezTo>
                    <a:pt x="3" y="1"/>
                    <a:pt x="3" y="0"/>
                    <a:pt x="2" y="0"/>
                  </a:cubicBezTo>
                  <a:cubicBezTo>
                    <a:pt x="1" y="0"/>
                    <a:pt x="0" y="0"/>
                    <a:pt x="0"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77" name="Freeform 36"/>
            <p:cNvSpPr/>
            <p:nvPr/>
          </p:nvSpPr>
          <p:spPr bwMode="auto">
            <a:xfrm>
              <a:off x="10552613" y="5113773"/>
              <a:ext cx="25879" cy="25879"/>
            </a:xfrm>
            <a:custGeom>
              <a:avLst/>
              <a:gdLst>
                <a:gd name="T0" fmla="*/ 1 w 3"/>
                <a:gd name="T1" fmla="*/ 1 h 3"/>
                <a:gd name="T2" fmla="*/ 0 w 3"/>
                <a:gd name="T3" fmla="*/ 3 h 3"/>
                <a:gd name="T4" fmla="*/ 3 w 3"/>
                <a:gd name="T5" fmla="*/ 2 h 3"/>
                <a:gd name="T6" fmla="*/ 3 w 3"/>
                <a:gd name="T7" fmla="*/ 1 h 3"/>
                <a:gd name="T8" fmla="*/ 1 w 3"/>
                <a:gd name="T9" fmla="*/ 1 h 3"/>
              </a:gdLst>
              <a:ahLst/>
              <a:cxnLst>
                <a:cxn ang="0">
                  <a:pos x="T0" y="T1"/>
                </a:cxn>
                <a:cxn ang="0">
                  <a:pos x="T2" y="T3"/>
                </a:cxn>
                <a:cxn ang="0">
                  <a:pos x="T4" y="T5"/>
                </a:cxn>
                <a:cxn ang="0">
                  <a:pos x="T6" y="T7"/>
                </a:cxn>
                <a:cxn ang="0">
                  <a:pos x="T8" y="T9"/>
                </a:cxn>
              </a:cxnLst>
              <a:rect l="0" t="0" r="r" b="b"/>
              <a:pathLst>
                <a:path w="3" h="3">
                  <a:moveTo>
                    <a:pt x="1" y="1"/>
                  </a:moveTo>
                  <a:cubicBezTo>
                    <a:pt x="0" y="1"/>
                    <a:pt x="0" y="2"/>
                    <a:pt x="0" y="3"/>
                  </a:cubicBezTo>
                  <a:cubicBezTo>
                    <a:pt x="1" y="3"/>
                    <a:pt x="2" y="3"/>
                    <a:pt x="3" y="2"/>
                  </a:cubicBezTo>
                  <a:cubicBezTo>
                    <a:pt x="3" y="2"/>
                    <a:pt x="3" y="1"/>
                    <a:pt x="3" y="1"/>
                  </a:cubicBezTo>
                  <a:cubicBezTo>
                    <a:pt x="2" y="0"/>
                    <a:pt x="1" y="0"/>
                    <a:pt x="1"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grpSp>
      <p:sp>
        <p:nvSpPr>
          <p:cNvPr id="78" name="Freeform 37"/>
          <p:cNvSpPr>
            <a:spLocks noEditPoints="1"/>
          </p:cNvSpPr>
          <p:nvPr/>
        </p:nvSpPr>
        <p:spPr bwMode="auto">
          <a:xfrm>
            <a:off x="1187476" y="3317622"/>
            <a:ext cx="709092" cy="709093"/>
          </a:xfrm>
          <a:custGeom>
            <a:avLst/>
            <a:gdLst>
              <a:gd name="T0" fmla="*/ 53 w 86"/>
              <a:gd name="T1" fmla="*/ 84 h 86"/>
              <a:gd name="T2" fmla="*/ 46 w 86"/>
              <a:gd name="T3" fmla="*/ 86 h 86"/>
              <a:gd name="T4" fmla="*/ 32 w 86"/>
              <a:gd name="T5" fmla="*/ 85 h 86"/>
              <a:gd name="T6" fmla="*/ 39 w 86"/>
              <a:gd name="T7" fmla="*/ 85 h 86"/>
              <a:gd name="T8" fmla="*/ 32 w 86"/>
              <a:gd name="T9" fmla="*/ 85 h 86"/>
              <a:gd name="T10" fmla="*/ 66 w 86"/>
              <a:gd name="T11" fmla="*/ 78 h 86"/>
              <a:gd name="T12" fmla="*/ 60 w 86"/>
              <a:gd name="T13" fmla="*/ 83 h 86"/>
              <a:gd name="T14" fmla="*/ 19 w 86"/>
              <a:gd name="T15" fmla="*/ 79 h 86"/>
              <a:gd name="T16" fmla="*/ 26 w 86"/>
              <a:gd name="T17" fmla="*/ 81 h 86"/>
              <a:gd name="T18" fmla="*/ 19 w 86"/>
              <a:gd name="T19" fmla="*/ 79 h 86"/>
              <a:gd name="T20" fmla="*/ 66 w 86"/>
              <a:gd name="T21" fmla="*/ 78 h 86"/>
              <a:gd name="T22" fmla="*/ 76 w 86"/>
              <a:gd name="T23" fmla="*/ 69 h 86"/>
              <a:gd name="T24" fmla="*/ 72 w 86"/>
              <a:gd name="T25" fmla="*/ 75 h 86"/>
              <a:gd name="T26" fmla="*/ 9 w 86"/>
              <a:gd name="T27" fmla="*/ 69 h 86"/>
              <a:gd name="T28" fmla="*/ 14 w 86"/>
              <a:gd name="T29" fmla="*/ 73 h 86"/>
              <a:gd name="T30" fmla="*/ 9 w 86"/>
              <a:gd name="T31" fmla="*/ 69 h 86"/>
              <a:gd name="T32" fmla="*/ 83 w 86"/>
              <a:gd name="T33" fmla="*/ 57 h 86"/>
              <a:gd name="T34" fmla="*/ 81 w 86"/>
              <a:gd name="T35" fmla="*/ 64 h 86"/>
              <a:gd name="T36" fmla="*/ 2 w 86"/>
              <a:gd name="T37" fmla="*/ 56 h 86"/>
              <a:gd name="T38" fmla="*/ 6 w 86"/>
              <a:gd name="T39" fmla="*/ 62 h 86"/>
              <a:gd name="T40" fmla="*/ 2 w 86"/>
              <a:gd name="T41" fmla="*/ 56 h 86"/>
              <a:gd name="T42" fmla="*/ 85 w 86"/>
              <a:gd name="T43" fmla="*/ 43 h 86"/>
              <a:gd name="T44" fmla="*/ 86 w 86"/>
              <a:gd name="T45" fmla="*/ 50 h 86"/>
              <a:gd name="T46" fmla="*/ 0 w 86"/>
              <a:gd name="T47" fmla="*/ 43 h 86"/>
              <a:gd name="T48" fmla="*/ 2 w 86"/>
              <a:gd name="T49" fmla="*/ 42 h 86"/>
              <a:gd name="T50" fmla="*/ 2 w 86"/>
              <a:gd name="T51" fmla="*/ 49 h 86"/>
              <a:gd name="T52" fmla="*/ 0 w 86"/>
              <a:gd name="T53" fmla="*/ 43 h 86"/>
              <a:gd name="T54" fmla="*/ 84 w 86"/>
              <a:gd name="T55" fmla="*/ 31 h 86"/>
              <a:gd name="T56" fmla="*/ 84 w 86"/>
              <a:gd name="T57" fmla="*/ 38 h 86"/>
              <a:gd name="T58" fmla="*/ 1 w 86"/>
              <a:gd name="T59" fmla="*/ 35 h 86"/>
              <a:gd name="T60" fmla="*/ 4 w 86"/>
              <a:gd name="T61" fmla="*/ 29 h 86"/>
              <a:gd name="T62" fmla="*/ 1 w 86"/>
              <a:gd name="T63" fmla="*/ 35 h 86"/>
              <a:gd name="T64" fmla="*/ 78 w 86"/>
              <a:gd name="T65" fmla="*/ 18 h 86"/>
              <a:gd name="T66" fmla="*/ 81 w 86"/>
              <a:gd name="T67" fmla="*/ 25 h 86"/>
              <a:gd name="T68" fmla="*/ 6 w 86"/>
              <a:gd name="T69" fmla="*/ 22 h 86"/>
              <a:gd name="T70" fmla="*/ 11 w 86"/>
              <a:gd name="T71" fmla="*/ 17 h 86"/>
              <a:gd name="T72" fmla="*/ 6 w 86"/>
              <a:gd name="T73" fmla="*/ 22 h 86"/>
              <a:gd name="T74" fmla="*/ 68 w 86"/>
              <a:gd name="T75" fmla="*/ 9 h 86"/>
              <a:gd name="T76" fmla="*/ 74 w 86"/>
              <a:gd name="T77" fmla="*/ 13 h 86"/>
              <a:gd name="T78" fmla="*/ 68 w 86"/>
              <a:gd name="T79" fmla="*/ 9 h 86"/>
              <a:gd name="T80" fmla="*/ 21 w 86"/>
              <a:gd name="T81" fmla="*/ 6 h 86"/>
              <a:gd name="T82" fmla="*/ 16 w 86"/>
              <a:gd name="T83" fmla="*/ 12 h 86"/>
              <a:gd name="T84" fmla="*/ 55 w 86"/>
              <a:gd name="T85" fmla="*/ 3 h 86"/>
              <a:gd name="T86" fmla="*/ 62 w 86"/>
              <a:gd name="T87" fmla="*/ 4 h 86"/>
              <a:gd name="T88" fmla="*/ 55 w 86"/>
              <a:gd name="T89" fmla="*/ 3 h 86"/>
              <a:gd name="T90" fmla="*/ 34 w 86"/>
              <a:gd name="T91" fmla="*/ 1 h 86"/>
              <a:gd name="T92" fmla="*/ 28 w 86"/>
              <a:gd name="T93" fmla="*/ 4 h 86"/>
              <a:gd name="T94" fmla="*/ 43 w 86"/>
              <a:gd name="T95" fmla="*/ 1 h 86"/>
              <a:gd name="T96" fmla="*/ 41 w 86"/>
              <a:gd name="T97" fmla="*/ 0 h 86"/>
              <a:gd name="T98" fmla="*/ 48 w 86"/>
              <a:gd name="T99" fmla="*/ 0 h 86"/>
              <a:gd name="T100" fmla="*/ 43 w 86"/>
              <a:gd name="T101" fmla="*/ 1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6" h="86">
                <a:moveTo>
                  <a:pt x="46" y="85"/>
                </a:moveTo>
                <a:cubicBezTo>
                  <a:pt x="49" y="85"/>
                  <a:pt x="51" y="84"/>
                  <a:pt x="53" y="84"/>
                </a:cubicBezTo>
                <a:cubicBezTo>
                  <a:pt x="53" y="85"/>
                  <a:pt x="53" y="85"/>
                  <a:pt x="53" y="85"/>
                </a:cubicBezTo>
                <a:cubicBezTo>
                  <a:pt x="51" y="86"/>
                  <a:pt x="49" y="86"/>
                  <a:pt x="46" y="86"/>
                </a:cubicBezTo>
                <a:lnTo>
                  <a:pt x="46" y="85"/>
                </a:lnTo>
                <a:close/>
                <a:moveTo>
                  <a:pt x="32" y="85"/>
                </a:moveTo>
                <a:cubicBezTo>
                  <a:pt x="32" y="83"/>
                  <a:pt x="32" y="83"/>
                  <a:pt x="32" y="83"/>
                </a:cubicBezTo>
                <a:cubicBezTo>
                  <a:pt x="35" y="84"/>
                  <a:pt x="37" y="84"/>
                  <a:pt x="39" y="85"/>
                </a:cubicBezTo>
                <a:cubicBezTo>
                  <a:pt x="39" y="86"/>
                  <a:pt x="39" y="86"/>
                  <a:pt x="39" y="86"/>
                </a:cubicBezTo>
                <a:cubicBezTo>
                  <a:pt x="37" y="86"/>
                  <a:pt x="34" y="85"/>
                  <a:pt x="32" y="85"/>
                </a:cubicBezTo>
                <a:close/>
                <a:moveTo>
                  <a:pt x="60" y="81"/>
                </a:moveTo>
                <a:cubicBezTo>
                  <a:pt x="62" y="80"/>
                  <a:pt x="64" y="79"/>
                  <a:pt x="66" y="78"/>
                </a:cubicBezTo>
                <a:cubicBezTo>
                  <a:pt x="66" y="79"/>
                  <a:pt x="66" y="79"/>
                  <a:pt x="66" y="79"/>
                </a:cubicBezTo>
                <a:cubicBezTo>
                  <a:pt x="64" y="81"/>
                  <a:pt x="62" y="82"/>
                  <a:pt x="60" y="83"/>
                </a:cubicBezTo>
                <a:lnTo>
                  <a:pt x="60" y="81"/>
                </a:lnTo>
                <a:close/>
                <a:moveTo>
                  <a:pt x="19" y="79"/>
                </a:moveTo>
                <a:cubicBezTo>
                  <a:pt x="20" y="78"/>
                  <a:pt x="20" y="78"/>
                  <a:pt x="20" y="78"/>
                </a:cubicBezTo>
                <a:cubicBezTo>
                  <a:pt x="22" y="79"/>
                  <a:pt x="24" y="80"/>
                  <a:pt x="26" y="81"/>
                </a:cubicBezTo>
                <a:cubicBezTo>
                  <a:pt x="25" y="82"/>
                  <a:pt x="25" y="82"/>
                  <a:pt x="25" y="82"/>
                </a:cubicBezTo>
                <a:cubicBezTo>
                  <a:pt x="23" y="81"/>
                  <a:pt x="21" y="80"/>
                  <a:pt x="19" y="79"/>
                </a:cubicBezTo>
                <a:close/>
                <a:moveTo>
                  <a:pt x="66" y="78"/>
                </a:moveTo>
                <a:cubicBezTo>
                  <a:pt x="66" y="78"/>
                  <a:pt x="66" y="78"/>
                  <a:pt x="66" y="78"/>
                </a:cubicBezTo>
                <a:moveTo>
                  <a:pt x="71" y="74"/>
                </a:moveTo>
                <a:cubicBezTo>
                  <a:pt x="73" y="73"/>
                  <a:pt x="75" y="71"/>
                  <a:pt x="76" y="69"/>
                </a:cubicBezTo>
                <a:cubicBezTo>
                  <a:pt x="77" y="70"/>
                  <a:pt x="77" y="70"/>
                  <a:pt x="77" y="70"/>
                </a:cubicBezTo>
                <a:cubicBezTo>
                  <a:pt x="76" y="72"/>
                  <a:pt x="74" y="73"/>
                  <a:pt x="72" y="75"/>
                </a:cubicBezTo>
                <a:lnTo>
                  <a:pt x="71" y="74"/>
                </a:lnTo>
                <a:close/>
                <a:moveTo>
                  <a:pt x="9" y="69"/>
                </a:moveTo>
                <a:cubicBezTo>
                  <a:pt x="10" y="68"/>
                  <a:pt x="10" y="68"/>
                  <a:pt x="10" y="68"/>
                </a:cubicBezTo>
                <a:cubicBezTo>
                  <a:pt x="11" y="70"/>
                  <a:pt x="13" y="72"/>
                  <a:pt x="14" y="73"/>
                </a:cubicBezTo>
                <a:cubicBezTo>
                  <a:pt x="13" y="74"/>
                  <a:pt x="13" y="74"/>
                  <a:pt x="13" y="74"/>
                </a:cubicBezTo>
                <a:cubicBezTo>
                  <a:pt x="12" y="73"/>
                  <a:pt x="10" y="71"/>
                  <a:pt x="9" y="69"/>
                </a:cubicBezTo>
                <a:close/>
                <a:moveTo>
                  <a:pt x="80" y="63"/>
                </a:moveTo>
                <a:cubicBezTo>
                  <a:pt x="81" y="61"/>
                  <a:pt x="82" y="59"/>
                  <a:pt x="83" y="57"/>
                </a:cubicBezTo>
                <a:cubicBezTo>
                  <a:pt x="84" y="57"/>
                  <a:pt x="84" y="57"/>
                  <a:pt x="84" y="57"/>
                </a:cubicBezTo>
                <a:cubicBezTo>
                  <a:pt x="83" y="59"/>
                  <a:pt x="82" y="62"/>
                  <a:pt x="81" y="64"/>
                </a:cubicBezTo>
                <a:lnTo>
                  <a:pt x="80" y="63"/>
                </a:lnTo>
                <a:close/>
                <a:moveTo>
                  <a:pt x="2" y="56"/>
                </a:moveTo>
                <a:cubicBezTo>
                  <a:pt x="4" y="56"/>
                  <a:pt x="4" y="56"/>
                  <a:pt x="4" y="56"/>
                </a:cubicBezTo>
                <a:cubicBezTo>
                  <a:pt x="4" y="58"/>
                  <a:pt x="5" y="60"/>
                  <a:pt x="6" y="62"/>
                </a:cubicBezTo>
                <a:cubicBezTo>
                  <a:pt x="5" y="63"/>
                  <a:pt x="5" y="63"/>
                  <a:pt x="5" y="63"/>
                </a:cubicBezTo>
                <a:cubicBezTo>
                  <a:pt x="4" y="61"/>
                  <a:pt x="3" y="59"/>
                  <a:pt x="2" y="56"/>
                </a:cubicBezTo>
                <a:close/>
                <a:moveTo>
                  <a:pt x="84" y="50"/>
                </a:moveTo>
                <a:cubicBezTo>
                  <a:pt x="85" y="48"/>
                  <a:pt x="85" y="45"/>
                  <a:pt x="85" y="43"/>
                </a:cubicBezTo>
                <a:cubicBezTo>
                  <a:pt x="86" y="43"/>
                  <a:pt x="86" y="43"/>
                  <a:pt x="86" y="43"/>
                </a:cubicBezTo>
                <a:cubicBezTo>
                  <a:pt x="86" y="46"/>
                  <a:pt x="86" y="48"/>
                  <a:pt x="86" y="50"/>
                </a:cubicBezTo>
                <a:lnTo>
                  <a:pt x="84" y="50"/>
                </a:lnTo>
                <a:close/>
                <a:moveTo>
                  <a:pt x="0" y="43"/>
                </a:moveTo>
                <a:cubicBezTo>
                  <a:pt x="0" y="42"/>
                  <a:pt x="0" y="42"/>
                  <a:pt x="0" y="42"/>
                </a:cubicBezTo>
                <a:cubicBezTo>
                  <a:pt x="2" y="42"/>
                  <a:pt x="2" y="42"/>
                  <a:pt x="2" y="42"/>
                </a:cubicBezTo>
                <a:cubicBezTo>
                  <a:pt x="2" y="43"/>
                  <a:pt x="2" y="43"/>
                  <a:pt x="2" y="43"/>
                </a:cubicBezTo>
                <a:cubicBezTo>
                  <a:pt x="2" y="45"/>
                  <a:pt x="2" y="47"/>
                  <a:pt x="2" y="49"/>
                </a:cubicBezTo>
                <a:cubicBezTo>
                  <a:pt x="1" y="49"/>
                  <a:pt x="1" y="49"/>
                  <a:pt x="1" y="49"/>
                </a:cubicBezTo>
                <a:cubicBezTo>
                  <a:pt x="0" y="47"/>
                  <a:pt x="0" y="45"/>
                  <a:pt x="0" y="43"/>
                </a:cubicBezTo>
                <a:close/>
                <a:moveTo>
                  <a:pt x="83" y="31"/>
                </a:moveTo>
                <a:cubicBezTo>
                  <a:pt x="84" y="31"/>
                  <a:pt x="84" y="31"/>
                  <a:pt x="84" y="31"/>
                </a:cubicBezTo>
                <a:cubicBezTo>
                  <a:pt x="85" y="33"/>
                  <a:pt x="86" y="36"/>
                  <a:pt x="86" y="38"/>
                </a:cubicBezTo>
                <a:cubicBezTo>
                  <a:pt x="84" y="38"/>
                  <a:pt x="84" y="38"/>
                  <a:pt x="84" y="38"/>
                </a:cubicBezTo>
                <a:cubicBezTo>
                  <a:pt x="84" y="36"/>
                  <a:pt x="84" y="34"/>
                  <a:pt x="83" y="31"/>
                </a:cubicBezTo>
                <a:close/>
                <a:moveTo>
                  <a:pt x="1" y="35"/>
                </a:moveTo>
                <a:cubicBezTo>
                  <a:pt x="2" y="33"/>
                  <a:pt x="2" y="30"/>
                  <a:pt x="3" y="28"/>
                </a:cubicBezTo>
                <a:cubicBezTo>
                  <a:pt x="4" y="29"/>
                  <a:pt x="4" y="29"/>
                  <a:pt x="4" y="29"/>
                </a:cubicBezTo>
                <a:cubicBezTo>
                  <a:pt x="4" y="31"/>
                  <a:pt x="3" y="33"/>
                  <a:pt x="2" y="35"/>
                </a:cubicBezTo>
                <a:lnTo>
                  <a:pt x="1" y="35"/>
                </a:lnTo>
                <a:close/>
                <a:moveTo>
                  <a:pt x="77" y="19"/>
                </a:moveTo>
                <a:cubicBezTo>
                  <a:pt x="78" y="18"/>
                  <a:pt x="78" y="18"/>
                  <a:pt x="78" y="18"/>
                </a:cubicBezTo>
                <a:cubicBezTo>
                  <a:pt x="80" y="20"/>
                  <a:pt x="81" y="22"/>
                  <a:pt x="82" y="24"/>
                </a:cubicBezTo>
                <a:cubicBezTo>
                  <a:pt x="81" y="25"/>
                  <a:pt x="81" y="25"/>
                  <a:pt x="81" y="25"/>
                </a:cubicBezTo>
                <a:cubicBezTo>
                  <a:pt x="80" y="23"/>
                  <a:pt x="78" y="21"/>
                  <a:pt x="77" y="19"/>
                </a:cubicBezTo>
                <a:close/>
                <a:moveTo>
                  <a:pt x="6" y="22"/>
                </a:moveTo>
                <a:cubicBezTo>
                  <a:pt x="7" y="20"/>
                  <a:pt x="9" y="17"/>
                  <a:pt x="10" y="16"/>
                </a:cubicBezTo>
                <a:cubicBezTo>
                  <a:pt x="11" y="17"/>
                  <a:pt x="11" y="17"/>
                  <a:pt x="11" y="17"/>
                </a:cubicBezTo>
                <a:cubicBezTo>
                  <a:pt x="10" y="18"/>
                  <a:pt x="8" y="20"/>
                  <a:pt x="7" y="22"/>
                </a:cubicBezTo>
                <a:lnTo>
                  <a:pt x="6" y="22"/>
                </a:lnTo>
                <a:close/>
                <a:moveTo>
                  <a:pt x="68" y="9"/>
                </a:moveTo>
                <a:cubicBezTo>
                  <a:pt x="68" y="9"/>
                  <a:pt x="68" y="9"/>
                  <a:pt x="68" y="9"/>
                </a:cubicBezTo>
                <a:cubicBezTo>
                  <a:pt x="68" y="8"/>
                  <a:pt x="68" y="8"/>
                  <a:pt x="68" y="8"/>
                </a:cubicBezTo>
                <a:cubicBezTo>
                  <a:pt x="70" y="9"/>
                  <a:pt x="72" y="11"/>
                  <a:pt x="74" y="13"/>
                </a:cubicBezTo>
                <a:cubicBezTo>
                  <a:pt x="73" y="14"/>
                  <a:pt x="73" y="14"/>
                  <a:pt x="73" y="14"/>
                </a:cubicBezTo>
                <a:cubicBezTo>
                  <a:pt x="71" y="12"/>
                  <a:pt x="69" y="11"/>
                  <a:pt x="68" y="9"/>
                </a:cubicBezTo>
                <a:close/>
                <a:moveTo>
                  <a:pt x="15" y="11"/>
                </a:moveTo>
                <a:cubicBezTo>
                  <a:pt x="17" y="9"/>
                  <a:pt x="19" y="8"/>
                  <a:pt x="21" y="6"/>
                </a:cubicBezTo>
                <a:cubicBezTo>
                  <a:pt x="22" y="8"/>
                  <a:pt x="22" y="8"/>
                  <a:pt x="22" y="8"/>
                </a:cubicBezTo>
                <a:cubicBezTo>
                  <a:pt x="19" y="9"/>
                  <a:pt x="18" y="10"/>
                  <a:pt x="16" y="12"/>
                </a:cubicBezTo>
                <a:lnTo>
                  <a:pt x="15" y="11"/>
                </a:lnTo>
                <a:close/>
                <a:moveTo>
                  <a:pt x="55" y="3"/>
                </a:moveTo>
                <a:cubicBezTo>
                  <a:pt x="55" y="2"/>
                  <a:pt x="55" y="2"/>
                  <a:pt x="55" y="2"/>
                </a:cubicBezTo>
                <a:cubicBezTo>
                  <a:pt x="58" y="2"/>
                  <a:pt x="60" y="3"/>
                  <a:pt x="62" y="4"/>
                </a:cubicBezTo>
                <a:cubicBezTo>
                  <a:pt x="61" y="6"/>
                  <a:pt x="61" y="6"/>
                  <a:pt x="61" y="6"/>
                </a:cubicBezTo>
                <a:cubicBezTo>
                  <a:pt x="59" y="5"/>
                  <a:pt x="57" y="4"/>
                  <a:pt x="55" y="3"/>
                </a:cubicBezTo>
                <a:close/>
                <a:moveTo>
                  <a:pt x="27" y="3"/>
                </a:moveTo>
                <a:cubicBezTo>
                  <a:pt x="29" y="2"/>
                  <a:pt x="32" y="2"/>
                  <a:pt x="34" y="1"/>
                </a:cubicBezTo>
                <a:cubicBezTo>
                  <a:pt x="34" y="2"/>
                  <a:pt x="34" y="2"/>
                  <a:pt x="34" y="2"/>
                </a:cubicBezTo>
                <a:cubicBezTo>
                  <a:pt x="32" y="3"/>
                  <a:pt x="30" y="4"/>
                  <a:pt x="28" y="4"/>
                </a:cubicBezTo>
                <a:lnTo>
                  <a:pt x="27" y="3"/>
                </a:lnTo>
                <a:close/>
                <a:moveTo>
                  <a:pt x="43" y="1"/>
                </a:moveTo>
                <a:cubicBezTo>
                  <a:pt x="42" y="1"/>
                  <a:pt x="42" y="2"/>
                  <a:pt x="41" y="2"/>
                </a:cubicBezTo>
                <a:cubicBezTo>
                  <a:pt x="41" y="0"/>
                  <a:pt x="41" y="0"/>
                  <a:pt x="41" y="0"/>
                </a:cubicBezTo>
                <a:cubicBezTo>
                  <a:pt x="42" y="0"/>
                  <a:pt x="42" y="0"/>
                  <a:pt x="43" y="0"/>
                </a:cubicBezTo>
                <a:cubicBezTo>
                  <a:pt x="45" y="0"/>
                  <a:pt x="47" y="0"/>
                  <a:pt x="48" y="0"/>
                </a:cubicBezTo>
                <a:cubicBezTo>
                  <a:pt x="48" y="2"/>
                  <a:pt x="48" y="2"/>
                  <a:pt x="48" y="2"/>
                </a:cubicBezTo>
                <a:cubicBezTo>
                  <a:pt x="47" y="2"/>
                  <a:pt x="45" y="1"/>
                  <a:pt x="43" y="1"/>
                </a:cubicBezTo>
                <a:close/>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79" name="Oval 22"/>
          <p:cNvSpPr>
            <a:spLocks noChangeArrowheads="1"/>
          </p:cNvSpPr>
          <p:nvPr/>
        </p:nvSpPr>
        <p:spPr bwMode="auto">
          <a:xfrm>
            <a:off x="1221119" y="1762984"/>
            <a:ext cx="652159" cy="652158"/>
          </a:xfrm>
          <a:prstGeom prst="ellipse">
            <a:avLst/>
          </a:prstGeom>
          <a:solidFill>
            <a:schemeClr val="accent1"/>
          </a:solidFill>
          <a:ln>
            <a:noFill/>
          </a:ln>
        </p:spPr>
        <p:txBody>
          <a:bodyPr/>
          <a:lstStyle/>
          <a:p>
            <a:endParaRPr lang="zh-CN" altLang="en-US" sz="2135">
              <a:latin typeface="微软雅黑" charset="0"/>
              <a:ea typeface="微软雅黑" charset="0"/>
              <a:cs typeface="+mn-ea"/>
              <a:sym typeface="+mn-lt"/>
            </a:endParaRPr>
          </a:p>
        </p:txBody>
      </p:sp>
      <p:sp>
        <p:nvSpPr>
          <p:cNvPr id="80" name="Freeform 23"/>
          <p:cNvSpPr>
            <a:spLocks noEditPoints="1"/>
          </p:cNvSpPr>
          <p:nvPr/>
        </p:nvSpPr>
        <p:spPr bwMode="auto">
          <a:xfrm>
            <a:off x="1549785" y="1762984"/>
            <a:ext cx="157864" cy="41407"/>
          </a:xfrm>
          <a:custGeom>
            <a:avLst/>
            <a:gdLst>
              <a:gd name="T0" fmla="*/ 19 w 19"/>
              <a:gd name="T1" fmla="*/ 5 h 5"/>
              <a:gd name="T2" fmla="*/ 19 w 19"/>
              <a:gd name="T3" fmla="*/ 5 h 5"/>
              <a:gd name="T4" fmla="*/ 19 w 19"/>
              <a:gd name="T5" fmla="*/ 5 h 5"/>
              <a:gd name="T6" fmla="*/ 0 w 19"/>
              <a:gd name="T7" fmla="*/ 0 h 5"/>
              <a:gd name="T8" fmla="*/ 0 w 19"/>
              <a:gd name="T9" fmla="*/ 0 h 5"/>
              <a:gd name="T10" fmla="*/ 19 w 19"/>
              <a:gd name="T11" fmla="*/ 5 h 5"/>
              <a:gd name="T12" fmla="*/ 0 w 19"/>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19" h="5">
                <a:moveTo>
                  <a:pt x="19" y="5"/>
                </a:moveTo>
                <a:cubicBezTo>
                  <a:pt x="19" y="5"/>
                  <a:pt x="19" y="5"/>
                  <a:pt x="19" y="5"/>
                </a:cubicBezTo>
                <a:cubicBezTo>
                  <a:pt x="19" y="5"/>
                  <a:pt x="19" y="5"/>
                  <a:pt x="19" y="5"/>
                </a:cubicBezTo>
                <a:moveTo>
                  <a:pt x="0" y="0"/>
                </a:moveTo>
                <a:cubicBezTo>
                  <a:pt x="0" y="0"/>
                  <a:pt x="0" y="0"/>
                  <a:pt x="0" y="0"/>
                </a:cubicBezTo>
                <a:cubicBezTo>
                  <a:pt x="7" y="0"/>
                  <a:pt x="13" y="2"/>
                  <a:pt x="19" y="5"/>
                </a:cubicBezTo>
                <a:cubicBezTo>
                  <a:pt x="13" y="2"/>
                  <a:pt x="7" y="0"/>
                  <a:pt x="0" y="0"/>
                </a:cubicBezTo>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grpSp>
        <p:nvGrpSpPr>
          <p:cNvPr id="81" name="组合 80"/>
          <p:cNvGrpSpPr/>
          <p:nvPr/>
        </p:nvGrpSpPr>
        <p:grpSpPr>
          <a:xfrm>
            <a:off x="1368631" y="1856149"/>
            <a:ext cx="346783" cy="476180"/>
            <a:chOff x="10231709" y="4917090"/>
            <a:chExt cx="346783" cy="476180"/>
          </a:xfrm>
        </p:grpSpPr>
        <p:sp>
          <p:nvSpPr>
            <p:cNvPr id="82" name="Freeform 25"/>
            <p:cNvSpPr/>
            <p:nvPr/>
          </p:nvSpPr>
          <p:spPr bwMode="auto">
            <a:xfrm>
              <a:off x="10231709" y="4981789"/>
              <a:ext cx="222561" cy="305376"/>
            </a:xfrm>
            <a:custGeom>
              <a:avLst/>
              <a:gdLst>
                <a:gd name="T0" fmla="*/ 7 w 27"/>
                <a:gd name="T1" fmla="*/ 15 h 37"/>
                <a:gd name="T2" fmla="*/ 6 w 27"/>
                <a:gd name="T3" fmla="*/ 5 h 37"/>
                <a:gd name="T4" fmla="*/ 18 w 27"/>
                <a:gd name="T5" fmla="*/ 7 h 37"/>
                <a:gd name="T6" fmla="*/ 16 w 27"/>
                <a:gd name="T7" fmla="*/ 22 h 37"/>
                <a:gd name="T8" fmla="*/ 21 w 27"/>
                <a:gd name="T9" fmla="*/ 34 h 37"/>
                <a:gd name="T10" fmla="*/ 12 w 27"/>
                <a:gd name="T11" fmla="*/ 23 h 37"/>
                <a:gd name="T12" fmla="*/ 7 w 27"/>
                <a:gd name="T13" fmla="*/ 15 h 37"/>
              </a:gdLst>
              <a:ahLst/>
              <a:cxnLst>
                <a:cxn ang="0">
                  <a:pos x="T0" y="T1"/>
                </a:cxn>
                <a:cxn ang="0">
                  <a:pos x="T2" y="T3"/>
                </a:cxn>
                <a:cxn ang="0">
                  <a:pos x="T4" y="T5"/>
                </a:cxn>
                <a:cxn ang="0">
                  <a:pos x="T6" y="T7"/>
                </a:cxn>
                <a:cxn ang="0">
                  <a:pos x="T8" y="T9"/>
                </a:cxn>
                <a:cxn ang="0">
                  <a:pos x="T10" y="T11"/>
                </a:cxn>
                <a:cxn ang="0">
                  <a:pos x="T12" y="T13"/>
                </a:cxn>
              </a:cxnLst>
              <a:rect l="0" t="0" r="r" b="b"/>
              <a:pathLst>
                <a:path w="27" h="37">
                  <a:moveTo>
                    <a:pt x="7" y="15"/>
                  </a:moveTo>
                  <a:cubicBezTo>
                    <a:pt x="7" y="15"/>
                    <a:pt x="0" y="10"/>
                    <a:pt x="6" y="5"/>
                  </a:cubicBezTo>
                  <a:cubicBezTo>
                    <a:pt x="12" y="0"/>
                    <a:pt x="22" y="1"/>
                    <a:pt x="18" y="7"/>
                  </a:cubicBezTo>
                  <a:cubicBezTo>
                    <a:pt x="13" y="13"/>
                    <a:pt x="12" y="18"/>
                    <a:pt x="16" y="22"/>
                  </a:cubicBezTo>
                  <a:cubicBezTo>
                    <a:pt x="20" y="25"/>
                    <a:pt x="27" y="31"/>
                    <a:pt x="21" y="34"/>
                  </a:cubicBezTo>
                  <a:cubicBezTo>
                    <a:pt x="14" y="37"/>
                    <a:pt x="13" y="27"/>
                    <a:pt x="12" y="23"/>
                  </a:cubicBezTo>
                  <a:cubicBezTo>
                    <a:pt x="11" y="20"/>
                    <a:pt x="9" y="17"/>
                    <a:pt x="7" y="15"/>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83" name="Freeform 26"/>
            <p:cNvSpPr/>
            <p:nvPr/>
          </p:nvSpPr>
          <p:spPr bwMode="auto">
            <a:xfrm>
              <a:off x="10337814" y="4917090"/>
              <a:ext cx="75049" cy="72463"/>
            </a:xfrm>
            <a:custGeom>
              <a:avLst/>
              <a:gdLst>
                <a:gd name="T0" fmla="*/ 8 w 9"/>
                <a:gd name="T1" fmla="*/ 6 h 9"/>
                <a:gd name="T2" fmla="*/ 3 w 9"/>
                <a:gd name="T3" fmla="*/ 8 h 9"/>
                <a:gd name="T4" fmla="*/ 1 w 9"/>
                <a:gd name="T5" fmla="*/ 3 h 9"/>
                <a:gd name="T6" fmla="*/ 6 w 9"/>
                <a:gd name="T7" fmla="*/ 1 h 9"/>
                <a:gd name="T8" fmla="*/ 8 w 9"/>
                <a:gd name="T9" fmla="*/ 6 h 9"/>
              </a:gdLst>
              <a:ahLst/>
              <a:cxnLst>
                <a:cxn ang="0">
                  <a:pos x="T0" y="T1"/>
                </a:cxn>
                <a:cxn ang="0">
                  <a:pos x="T2" y="T3"/>
                </a:cxn>
                <a:cxn ang="0">
                  <a:pos x="T4" y="T5"/>
                </a:cxn>
                <a:cxn ang="0">
                  <a:pos x="T6" y="T7"/>
                </a:cxn>
                <a:cxn ang="0">
                  <a:pos x="T8" y="T9"/>
                </a:cxn>
              </a:cxnLst>
              <a:rect l="0" t="0" r="r" b="b"/>
              <a:pathLst>
                <a:path w="9" h="9">
                  <a:moveTo>
                    <a:pt x="8" y="6"/>
                  </a:moveTo>
                  <a:cubicBezTo>
                    <a:pt x="7" y="8"/>
                    <a:pt x="5" y="9"/>
                    <a:pt x="3" y="8"/>
                  </a:cubicBezTo>
                  <a:cubicBezTo>
                    <a:pt x="1" y="8"/>
                    <a:pt x="0" y="6"/>
                    <a:pt x="1" y="3"/>
                  </a:cubicBezTo>
                  <a:cubicBezTo>
                    <a:pt x="2" y="1"/>
                    <a:pt x="4" y="0"/>
                    <a:pt x="6" y="1"/>
                  </a:cubicBezTo>
                  <a:cubicBezTo>
                    <a:pt x="8" y="1"/>
                    <a:pt x="9" y="3"/>
                    <a:pt x="8" y="6"/>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84" name="Freeform 27"/>
            <p:cNvSpPr/>
            <p:nvPr/>
          </p:nvSpPr>
          <p:spPr bwMode="auto">
            <a:xfrm>
              <a:off x="10306759" y="4948146"/>
              <a:ext cx="31055" cy="33643"/>
            </a:xfrm>
            <a:custGeom>
              <a:avLst/>
              <a:gdLst>
                <a:gd name="T0" fmla="*/ 4 w 4"/>
                <a:gd name="T1" fmla="*/ 2 h 4"/>
                <a:gd name="T2" fmla="*/ 2 w 4"/>
                <a:gd name="T3" fmla="*/ 4 h 4"/>
                <a:gd name="T4" fmla="*/ 0 w 4"/>
                <a:gd name="T5" fmla="*/ 2 h 4"/>
                <a:gd name="T6" fmla="*/ 2 w 4"/>
                <a:gd name="T7" fmla="*/ 0 h 4"/>
                <a:gd name="T8" fmla="*/ 4 w 4"/>
                <a:gd name="T9" fmla="*/ 2 h 4"/>
              </a:gdLst>
              <a:ahLst/>
              <a:cxnLst>
                <a:cxn ang="0">
                  <a:pos x="T0" y="T1"/>
                </a:cxn>
                <a:cxn ang="0">
                  <a:pos x="T2" y="T3"/>
                </a:cxn>
                <a:cxn ang="0">
                  <a:pos x="T4" y="T5"/>
                </a:cxn>
                <a:cxn ang="0">
                  <a:pos x="T6" y="T7"/>
                </a:cxn>
                <a:cxn ang="0">
                  <a:pos x="T8" y="T9"/>
                </a:cxn>
              </a:cxnLst>
              <a:rect l="0" t="0" r="r" b="b"/>
              <a:pathLst>
                <a:path w="4" h="4">
                  <a:moveTo>
                    <a:pt x="4" y="2"/>
                  </a:moveTo>
                  <a:cubicBezTo>
                    <a:pt x="4" y="3"/>
                    <a:pt x="3" y="4"/>
                    <a:pt x="2" y="4"/>
                  </a:cubicBezTo>
                  <a:cubicBezTo>
                    <a:pt x="1" y="4"/>
                    <a:pt x="0" y="3"/>
                    <a:pt x="0" y="2"/>
                  </a:cubicBezTo>
                  <a:cubicBezTo>
                    <a:pt x="0" y="1"/>
                    <a:pt x="1" y="0"/>
                    <a:pt x="2" y="0"/>
                  </a:cubicBezTo>
                  <a:cubicBezTo>
                    <a:pt x="3" y="0"/>
                    <a:pt x="4" y="0"/>
                    <a:pt x="4"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85" name="Freeform 28"/>
            <p:cNvSpPr/>
            <p:nvPr/>
          </p:nvSpPr>
          <p:spPr bwMode="auto">
            <a:xfrm>
              <a:off x="10273115" y="4966261"/>
              <a:ext cx="33643" cy="31055"/>
            </a:xfrm>
            <a:custGeom>
              <a:avLst/>
              <a:gdLst>
                <a:gd name="T0" fmla="*/ 3 w 4"/>
                <a:gd name="T1" fmla="*/ 1 h 4"/>
                <a:gd name="T2" fmla="*/ 3 w 4"/>
                <a:gd name="T3" fmla="*/ 4 h 4"/>
                <a:gd name="T4" fmla="*/ 1 w 4"/>
                <a:gd name="T5" fmla="*/ 3 h 4"/>
                <a:gd name="T6" fmla="*/ 1 w 4"/>
                <a:gd name="T7" fmla="*/ 0 h 4"/>
                <a:gd name="T8" fmla="*/ 3 w 4"/>
                <a:gd name="T9" fmla="*/ 1 h 4"/>
              </a:gdLst>
              <a:ahLst/>
              <a:cxnLst>
                <a:cxn ang="0">
                  <a:pos x="T0" y="T1"/>
                </a:cxn>
                <a:cxn ang="0">
                  <a:pos x="T2" y="T3"/>
                </a:cxn>
                <a:cxn ang="0">
                  <a:pos x="T4" y="T5"/>
                </a:cxn>
                <a:cxn ang="0">
                  <a:pos x="T6" y="T7"/>
                </a:cxn>
                <a:cxn ang="0">
                  <a:pos x="T8" y="T9"/>
                </a:cxn>
              </a:cxnLst>
              <a:rect l="0" t="0" r="r" b="b"/>
              <a:pathLst>
                <a:path w="4" h="4">
                  <a:moveTo>
                    <a:pt x="3" y="1"/>
                  </a:moveTo>
                  <a:cubicBezTo>
                    <a:pt x="4" y="2"/>
                    <a:pt x="4" y="3"/>
                    <a:pt x="3" y="4"/>
                  </a:cubicBezTo>
                  <a:cubicBezTo>
                    <a:pt x="2" y="4"/>
                    <a:pt x="1" y="3"/>
                    <a:pt x="1" y="3"/>
                  </a:cubicBezTo>
                  <a:cubicBezTo>
                    <a:pt x="0" y="2"/>
                    <a:pt x="0" y="1"/>
                    <a:pt x="1" y="0"/>
                  </a:cubicBezTo>
                  <a:cubicBezTo>
                    <a:pt x="2" y="0"/>
                    <a:pt x="3" y="0"/>
                    <a:pt x="3"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86" name="Freeform 29"/>
            <p:cNvSpPr/>
            <p:nvPr/>
          </p:nvSpPr>
          <p:spPr bwMode="auto">
            <a:xfrm>
              <a:off x="10247237" y="4989553"/>
              <a:ext cx="33643" cy="33643"/>
            </a:xfrm>
            <a:custGeom>
              <a:avLst/>
              <a:gdLst>
                <a:gd name="T0" fmla="*/ 3 w 4"/>
                <a:gd name="T1" fmla="*/ 1 h 4"/>
                <a:gd name="T2" fmla="*/ 3 w 4"/>
                <a:gd name="T3" fmla="*/ 3 h 4"/>
                <a:gd name="T4" fmla="*/ 0 w 4"/>
                <a:gd name="T5" fmla="*/ 2 h 4"/>
                <a:gd name="T6" fmla="*/ 1 w 4"/>
                <a:gd name="T7" fmla="*/ 0 h 4"/>
                <a:gd name="T8" fmla="*/ 3 w 4"/>
                <a:gd name="T9" fmla="*/ 1 h 4"/>
              </a:gdLst>
              <a:ahLst/>
              <a:cxnLst>
                <a:cxn ang="0">
                  <a:pos x="T0" y="T1"/>
                </a:cxn>
                <a:cxn ang="0">
                  <a:pos x="T2" y="T3"/>
                </a:cxn>
                <a:cxn ang="0">
                  <a:pos x="T4" y="T5"/>
                </a:cxn>
                <a:cxn ang="0">
                  <a:pos x="T6" y="T7"/>
                </a:cxn>
                <a:cxn ang="0">
                  <a:pos x="T8" y="T9"/>
                </a:cxn>
              </a:cxnLst>
              <a:rect l="0" t="0" r="r" b="b"/>
              <a:pathLst>
                <a:path w="4" h="4">
                  <a:moveTo>
                    <a:pt x="3" y="1"/>
                  </a:moveTo>
                  <a:cubicBezTo>
                    <a:pt x="4" y="2"/>
                    <a:pt x="3" y="3"/>
                    <a:pt x="3" y="3"/>
                  </a:cubicBezTo>
                  <a:cubicBezTo>
                    <a:pt x="2" y="4"/>
                    <a:pt x="1" y="3"/>
                    <a:pt x="0" y="2"/>
                  </a:cubicBezTo>
                  <a:cubicBezTo>
                    <a:pt x="0" y="1"/>
                    <a:pt x="0" y="0"/>
                    <a:pt x="1" y="0"/>
                  </a:cubicBezTo>
                  <a:cubicBezTo>
                    <a:pt x="2" y="0"/>
                    <a:pt x="3" y="0"/>
                    <a:pt x="3"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87" name="Freeform 30"/>
            <p:cNvSpPr/>
            <p:nvPr/>
          </p:nvSpPr>
          <p:spPr bwMode="auto">
            <a:xfrm>
              <a:off x="10231709" y="5015431"/>
              <a:ext cx="33643" cy="23292"/>
            </a:xfrm>
            <a:custGeom>
              <a:avLst/>
              <a:gdLst>
                <a:gd name="T0" fmla="*/ 2 w 4"/>
                <a:gd name="T1" fmla="*/ 1 h 3"/>
                <a:gd name="T2" fmla="*/ 3 w 4"/>
                <a:gd name="T3" fmla="*/ 2 h 3"/>
                <a:gd name="T4" fmla="*/ 1 w 4"/>
                <a:gd name="T5" fmla="*/ 2 h 3"/>
                <a:gd name="T6" fmla="*/ 0 w 4"/>
                <a:gd name="T7" fmla="*/ 0 h 3"/>
                <a:gd name="T8" fmla="*/ 2 w 4"/>
                <a:gd name="T9" fmla="*/ 1 h 3"/>
              </a:gdLst>
              <a:ahLst/>
              <a:cxnLst>
                <a:cxn ang="0">
                  <a:pos x="T0" y="T1"/>
                </a:cxn>
                <a:cxn ang="0">
                  <a:pos x="T2" y="T3"/>
                </a:cxn>
                <a:cxn ang="0">
                  <a:pos x="T4" y="T5"/>
                </a:cxn>
                <a:cxn ang="0">
                  <a:pos x="T6" y="T7"/>
                </a:cxn>
                <a:cxn ang="0">
                  <a:pos x="T8" y="T9"/>
                </a:cxn>
              </a:cxnLst>
              <a:rect l="0" t="0" r="r" b="b"/>
              <a:pathLst>
                <a:path w="4" h="3">
                  <a:moveTo>
                    <a:pt x="2" y="1"/>
                  </a:moveTo>
                  <a:cubicBezTo>
                    <a:pt x="3" y="1"/>
                    <a:pt x="4" y="2"/>
                    <a:pt x="3" y="2"/>
                  </a:cubicBezTo>
                  <a:cubicBezTo>
                    <a:pt x="2" y="3"/>
                    <a:pt x="2" y="3"/>
                    <a:pt x="1" y="2"/>
                  </a:cubicBezTo>
                  <a:cubicBezTo>
                    <a:pt x="0" y="2"/>
                    <a:pt x="0" y="1"/>
                    <a:pt x="0" y="0"/>
                  </a:cubicBezTo>
                  <a:cubicBezTo>
                    <a:pt x="1" y="0"/>
                    <a:pt x="2" y="0"/>
                    <a:pt x="2"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88" name="Freeform 31"/>
            <p:cNvSpPr/>
            <p:nvPr/>
          </p:nvSpPr>
          <p:spPr bwMode="auto">
            <a:xfrm>
              <a:off x="10363693" y="5080130"/>
              <a:ext cx="214799" cy="313140"/>
            </a:xfrm>
            <a:custGeom>
              <a:avLst/>
              <a:gdLst>
                <a:gd name="T0" fmla="*/ 19 w 26"/>
                <a:gd name="T1" fmla="*/ 15 h 38"/>
                <a:gd name="T2" fmla="*/ 20 w 26"/>
                <a:gd name="T3" fmla="*/ 5 h 38"/>
                <a:gd name="T4" fmla="*/ 9 w 26"/>
                <a:gd name="T5" fmla="*/ 8 h 38"/>
                <a:gd name="T6" fmla="*/ 11 w 26"/>
                <a:gd name="T7" fmla="*/ 22 h 38"/>
                <a:gd name="T8" fmla="*/ 7 w 26"/>
                <a:gd name="T9" fmla="*/ 35 h 38"/>
                <a:gd name="T10" fmla="*/ 15 w 26"/>
                <a:gd name="T11" fmla="*/ 24 h 38"/>
                <a:gd name="T12" fmla="*/ 19 w 26"/>
                <a:gd name="T13" fmla="*/ 15 h 38"/>
              </a:gdLst>
              <a:ahLst/>
              <a:cxnLst>
                <a:cxn ang="0">
                  <a:pos x="T0" y="T1"/>
                </a:cxn>
                <a:cxn ang="0">
                  <a:pos x="T2" y="T3"/>
                </a:cxn>
                <a:cxn ang="0">
                  <a:pos x="T4" y="T5"/>
                </a:cxn>
                <a:cxn ang="0">
                  <a:pos x="T6" y="T7"/>
                </a:cxn>
                <a:cxn ang="0">
                  <a:pos x="T8" y="T9"/>
                </a:cxn>
                <a:cxn ang="0">
                  <a:pos x="T10" y="T11"/>
                </a:cxn>
                <a:cxn ang="0">
                  <a:pos x="T12" y="T13"/>
                </a:cxn>
              </a:cxnLst>
              <a:rect l="0" t="0" r="r" b="b"/>
              <a:pathLst>
                <a:path w="26" h="38">
                  <a:moveTo>
                    <a:pt x="19" y="15"/>
                  </a:moveTo>
                  <a:cubicBezTo>
                    <a:pt x="19" y="15"/>
                    <a:pt x="26" y="10"/>
                    <a:pt x="20" y="5"/>
                  </a:cubicBezTo>
                  <a:cubicBezTo>
                    <a:pt x="14" y="0"/>
                    <a:pt x="4" y="2"/>
                    <a:pt x="9" y="8"/>
                  </a:cubicBezTo>
                  <a:cubicBezTo>
                    <a:pt x="14" y="14"/>
                    <a:pt x="15" y="19"/>
                    <a:pt x="11" y="22"/>
                  </a:cubicBezTo>
                  <a:cubicBezTo>
                    <a:pt x="7" y="26"/>
                    <a:pt x="0" y="32"/>
                    <a:pt x="7" y="35"/>
                  </a:cubicBezTo>
                  <a:cubicBezTo>
                    <a:pt x="13" y="38"/>
                    <a:pt x="14" y="28"/>
                    <a:pt x="15" y="24"/>
                  </a:cubicBezTo>
                  <a:cubicBezTo>
                    <a:pt x="16" y="20"/>
                    <a:pt x="18" y="18"/>
                    <a:pt x="19" y="15"/>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89" name="Freeform 32"/>
            <p:cNvSpPr/>
            <p:nvPr/>
          </p:nvSpPr>
          <p:spPr bwMode="auto">
            <a:xfrm>
              <a:off x="10397337" y="5023195"/>
              <a:ext cx="72463" cy="75049"/>
            </a:xfrm>
            <a:custGeom>
              <a:avLst/>
              <a:gdLst>
                <a:gd name="T0" fmla="*/ 1 w 9"/>
                <a:gd name="T1" fmla="*/ 6 h 9"/>
                <a:gd name="T2" fmla="*/ 6 w 9"/>
                <a:gd name="T3" fmla="*/ 8 h 9"/>
                <a:gd name="T4" fmla="*/ 8 w 9"/>
                <a:gd name="T5" fmla="*/ 3 h 9"/>
                <a:gd name="T6" fmla="*/ 3 w 9"/>
                <a:gd name="T7" fmla="*/ 1 h 9"/>
                <a:gd name="T8" fmla="*/ 1 w 9"/>
                <a:gd name="T9" fmla="*/ 6 h 9"/>
              </a:gdLst>
              <a:ahLst/>
              <a:cxnLst>
                <a:cxn ang="0">
                  <a:pos x="T0" y="T1"/>
                </a:cxn>
                <a:cxn ang="0">
                  <a:pos x="T2" y="T3"/>
                </a:cxn>
                <a:cxn ang="0">
                  <a:pos x="T4" y="T5"/>
                </a:cxn>
                <a:cxn ang="0">
                  <a:pos x="T6" y="T7"/>
                </a:cxn>
                <a:cxn ang="0">
                  <a:pos x="T8" y="T9"/>
                </a:cxn>
              </a:cxnLst>
              <a:rect l="0" t="0" r="r" b="b"/>
              <a:pathLst>
                <a:path w="9" h="9">
                  <a:moveTo>
                    <a:pt x="1" y="6"/>
                  </a:moveTo>
                  <a:cubicBezTo>
                    <a:pt x="1" y="8"/>
                    <a:pt x="4" y="9"/>
                    <a:pt x="6" y="8"/>
                  </a:cubicBezTo>
                  <a:cubicBezTo>
                    <a:pt x="8" y="7"/>
                    <a:pt x="9" y="5"/>
                    <a:pt x="8" y="3"/>
                  </a:cubicBezTo>
                  <a:cubicBezTo>
                    <a:pt x="7" y="1"/>
                    <a:pt x="5" y="0"/>
                    <a:pt x="3" y="1"/>
                  </a:cubicBezTo>
                  <a:cubicBezTo>
                    <a:pt x="1" y="1"/>
                    <a:pt x="0" y="3"/>
                    <a:pt x="1" y="6"/>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90" name="Freeform 33"/>
            <p:cNvSpPr/>
            <p:nvPr/>
          </p:nvSpPr>
          <p:spPr bwMode="auto">
            <a:xfrm>
              <a:off x="10469798" y="5049075"/>
              <a:ext cx="33643" cy="38819"/>
            </a:xfrm>
            <a:custGeom>
              <a:avLst/>
              <a:gdLst>
                <a:gd name="T0" fmla="*/ 0 w 4"/>
                <a:gd name="T1" fmla="*/ 2 h 5"/>
                <a:gd name="T2" fmla="*/ 2 w 4"/>
                <a:gd name="T3" fmla="*/ 5 h 5"/>
                <a:gd name="T4" fmla="*/ 4 w 4"/>
                <a:gd name="T5" fmla="*/ 3 h 5"/>
                <a:gd name="T6" fmla="*/ 2 w 4"/>
                <a:gd name="T7" fmla="*/ 0 h 5"/>
                <a:gd name="T8" fmla="*/ 0 w 4"/>
                <a:gd name="T9" fmla="*/ 2 h 5"/>
              </a:gdLst>
              <a:ahLst/>
              <a:cxnLst>
                <a:cxn ang="0">
                  <a:pos x="T0" y="T1"/>
                </a:cxn>
                <a:cxn ang="0">
                  <a:pos x="T2" y="T3"/>
                </a:cxn>
                <a:cxn ang="0">
                  <a:pos x="T4" y="T5"/>
                </a:cxn>
                <a:cxn ang="0">
                  <a:pos x="T6" y="T7"/>
                </a:cxn>
                <a:cxn ang="0">
                  <a:pos x="T8" y="T9"/>
                </a:cxn>
              </a:cxnLst>
              <a:rect l="0" t="0" r="r" b="b"/>
              <a:pathLst>
                <a:path w="4" h="5">
                  <a:moveTo>
                    <a:pt x="0" y="2"/>
                  </a:moveTo>
                  <a:cubicBezTo>
                    <a:pt x="0" y="4"/>
                    <a:pt x="1" y="5"/>
                    <a:pt x="2" y="5"/>
                  </a:cubicBezTo>
                  <a:cubicBezTo>
                    <a:pt x="3" y="5"/>
                    <a:pt x="4" y="4"/>
                    <a:pt x="4" y="3"/>
                  </a:cubicBezTo>
                  <a:cubicBezTo>
                    <a:pt x="4" y="1"/>
                    <a:pt x="3" y="0"/>
                    <a:pt x="2" y="0"/>
                  </a:cubicBezTo>
                  <a:cubicBezTo>
                    <a:pt x="1" y="0"/>
                    <a:pt x="0" y="1"/>
                    <a:pt x="0"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91" name="Freeform 34"/>
            <p:cNvSpPr/>
            <p:nvPr/>
          </p:nvSpPr>
          <p:spPr bwMode="auto">
            <a:xfrm>
              <a:off x="10503442" y="5064602"/>
              <a:ext cx="33643" cy="33643"/>
            </a:xfrm>
            <a:custGeom>
              <a:avLst/>
              <a:gdLst>
                <a:gd name="T0" fmla="*/ 1 w 4"/>
                <a:gd name="T1" fmla="*/ 2 h 4"/>
                <a:gd name="T2" fmla="*/ 2 w 4"/>
                <a:gd name="T3" fmla="*/ 4 h 4"/>
                <a:gd name="T4" fmla="*/ 4 w 4"/>
                <a:gd name="T5" fmla="*/ 3 h 4"/>
                <a:gd name="T6" fmla="*/ 3 w 4"/>
                <a:gd name="T7" fmla="*/ 1 h 4"/>
                <a:gd name="T8" fmla="*/ 1 w 4"/>
                <a:gd name="T9" fmla="*/ 2 h 4"/>
              </a:gdLst>
              <a:ahLst/>
              <a:cxnLst>
                <a:cxn ang="0">
                  <a:pos x="T0" y="T1"/>
                </a:cxn>
                <a:cxn ang="0">
                  <a:pos x="T2" y="T3"/>
                </a:cxn>
                <a:cxn ang="0">
                  <a:pos x="T4" y="T5"/>
                </a:cxn>
                <a:cxn ang="0">
                  <a:pos x="T6" y="T7"/>
                </a:cxn>
                <a:cxn ang="0">
                  <a:pos x="T8" y="T9"/>
                </a:cxn>
              </a:cxnLst>
              <a:rect l="0" t="0" r="r" b="b"/>
              <a:pathLst>
                <a:path w="4" h="4">
                  <a:moveTo>
                    <a:pt x="1" y="2"/>
                  </a:moveTo>
                  <a:cubicBezTo>
                    <a:pt x="0" y="3"/>
                    <a:pt x="1" y="4"/>
                    <a:pt x="2" y="4"/>
                  </a:cubicBezTo>
                  <a:cubicBezTo>
                    <a:pt x="2" y="4"/>
                    <a:pt x="3" y="4"/>
                    <a:pt x="4" y="3"/>
                  </a:cubicBezTo>
                  <a:cubicBezTo>
                    <a:pt x="4" y="2"/>
                    <a:pt x="4" y="1"/>
                    <a:pt x="3" y="1"/>
                  </a:cubicBezTo>
                  <a:cubicBezTo>
                    <a:pt x="2" y="0"/>
                    <a:pt x="1" y="1"/>
                    <a:pt x="1" y="2"/>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92" name="Freeform 35"/>
            <p:cNvSpPr/>
            <p:nvPr/>
          </p:nvSpPr>
          <p:spPr bwMode="auto">
            <a:xfrm>
              <a:off x="10537085" y="5087894"/>
              <a:ext cx="25879" cy="33643"/>
            </a:xfrm>
            <a:custGeom>
              <a:avLst/>
              <a:gdLst>
                <a:gd name="T0" fmla="*/ 0 w 3"/>
                <a:gd name="T1" fmla="*/ 1 h 4"/>
                <a:gd name="T2" fmla="*/ 1 w 3"/>
                <a:gd name="T3" fmla="*/ 3 h 4"/>
                <a:gd name="T4" fmla="*/ 3 w 3"/>
                <a:gd name="T5" fmla="*/ 2 h 4"/>
                <a:gd name="T6" fmla="*/ 2 w 3"/>
                <a:gd name="T7" fmla="*/ 0 h 4"/>
                <a:gd name="T8" fmla="*/ 0 w 3"/>
                <a:gd name="T9" fmla="*/ 1 h 4"/>
              </a:gdLst>
              <a:ahLst/>
              <a:cxnLst>
                <a:cxn ang="0">
                  <a:pos x="T0" y="T1"/>
                </a:cxn>
                <a:cxn ang="0">
                  <a:pos x="T2" y="T3"/>
                </a:cxn>
                <a:cxn ang="0">
                  <a:pos x="T4" y="T5"/>
                </a:cxn>
                <a:cxn ang="0">
                  <a:pos x="T6" y="T7"/>
                </a:cxn>
                <a:cxn ang="0">
                  <a:pos x="T8" y="T9"/>
                </a:cxn>
              </a:cxnLst>
              <a:rect l="0" t="0" r="r" b="b"/>
              <a:pathLst>
                <a:path w="3" h="4">
                  <a:moveTo>
                    <a:pt x="0" y="1"/>
                  </a:moveTo>
                  <a:cubicBezTo>
                    <a:pt x="0" y="2"/>
                    <a:pt x="0" y="3"/>
                    <a:pt x="1" y="3"/>
                  </a:cubicBezTo>
                  <a:cubicBezTo>
                    <a:pt x="2" y="4"/>
                    <a:pt x="3" y="3"/>
                    <a:pt x="3" y="2"/>
                  </a:cubicBezTo>
                  <a:cubicBezTo>
                    <a:pt x="3" y="1"/>
                    <a:pt x="3" y="0"/>
                    <a:pt x="2" y="0"/>
                  </a:cubicBezTo>
                  <a:cubicBezTo>
                    <a:pt x="1" y="0"/>
                    <a:pt x="0" y="0"/>
                    <a:pt x="0"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sp>
          <p:nvSpPr>
            <p:cNvPr id="93" name="Freeform 36"/>
            <p:cNvSpPr/>
            <p:nvPr/>
          </p:nvSpPr>
          <p:spPr bwMode="auto">
            <a:xfrm>
              <a:off x="10552613" y="5113773"/>
              <a:ext cx="25879" cy="25879"/>
            </a:xfrm>
            <a:custGeom>
              <a:avLst/>
              <a:gdLst>
                <a:gd name="T0" fmla="*/ 1 w 3"/>
                <a:gd name="T1" fmla="*/ 1 h 3"/>
                <a:gd name="T2" fmla="*/ 0 w 3"/>
                <a:gd name="T3" fmla="*/ 3 h 3"/>
                <a:gd name="T4" fmla="*/ 3 w 3"/>
                <a:gd name="T5" fmla="*/ 2 h 3"/>
                <a:gd name="T6" fmla="*/ 3 w 3"/>
                <a:gd name="T7" fmla="*/ 1 h 3"/>
                <a:gd name="T8" fmla="*/ 1 w 3"/>
                <a:gd name="T9" fmla="*/ 1 h 3"/>
              </a:gdLst>
              <a:ahLst/>
              <a:cxnLst>
                <a:cxn ang="0">
                  <a:pos x="T0" y="T1"/>
                </a:cxn>
                <a:cxn ang="0">
                  <a:pos x="T2" y="T3"/>
                </a:cxn>
                <a:cxn ang="0">
                  <a:pos x="T4" y="T5"/>
                </a:cxn>
                <a:cxn ang="0">
                  <a:pos x="T6" y="T7"/>
                </a:cxn>
                <a:cxn ang="0">
                  <a:pos x="T8" y="T9"/>
                </a:cxn>
              </a:cxnLst>
              <a:rect l="0" t="0" r="r" b="b"/>
              <a:pathLst>
                <a:path w="3" h="3">
                  <a:moveTo>
                    <a:pt x="1" y="1"/>
                  </a:moveTo>
                  <a:cubicBezTo>
                    <a:pt x="0" y="1"/>
                    <a:pt x="0" y="2"/>
                    <a:pt x="0" y="3"/>
                  </a:cubicBezTo>
                  <a:cubicBezTo>
                    <a:pt x="1" y="3"/>
                    <a:pt x="2" y="3"/>
                    <a:pt x="3" y="2"/>
                  </a:cubicBezTo>
                  <a:cubicBezTo>
                    <a:pt x="3" y="2"/>
                    <a:pt x="3" y="1"/>
                    <a:pt x="3" y="1"/>
                  </a:cubicBezTo>
                  <a:cubicBezTo>
                    <a:pt x="2" y="0"/>
                    <a:pt x="1" y="0"/>
                    <a:pt x="1" y="1"/>
                  </a:cubicBezTo>
                  <a:close/>
                </a:path>
              </a:pathLst>
            </a:custGeom>
            <a:solidFill>
              <a:srgbClr val="EFE9E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grpSp>
      <p:sp>
        <p:nvSpPr>
          <p:cNvPr id="94" name="Freeform 37"/>
          <p:cNvSpPr>
            <a:spLocks noEditPoints="1"/>
          </p:cNvSpPr>
          <p:nvPr/>
        </p:nvSpPr>
        <p:spPr bwMode="auto">
          <a:xfrm>
            <a:off x="1187476" y="1731929"/>
            <a:ext cx="709092" cy="709093"/>
          </a:xfrm>
          <a:custGeom>
            <a:avLst/>
            <a:gdLst>
              <a:gd name="T0" fmla="*/ 53 w 86"/>
              <a:gd name="T1" fmla="*/ 84 h 86"/>
              <a:gd name="T2" fmla="*/ 46 w 86"/>
              <a:gd name="T3" fmla="*/ 86 h 86"/>
              <a:gd name="T4" fmla="*/ 32 w 86"/>
              <a:gd name="T5" fmla="*/ 85 h 86"/>
              <a:gd name="T6" fmla="*/ 39 w 86"/>
              <a:gd name="T7" fmla="*/ 85 h 86"/>
              <a:gd name="T8" fmla="*/ 32 w 86"/>
              <a:gd name="T9" fmla="*/ 85 h 86"/>
              <a:gd name="T10" fmla="*/ 66 w 86"/>
              <a:gd name="T11" fmla="*/ 78 h 86"/>
              <a:gd name="T12" fmla="*/ 60 w 86"/>
              <a:gd name="T13" fmla="*/ 83 h 86"/>
              <a:gd name="T14" fmla="*/ 19 w 86"/>
              <a:gd name="T15" fmla="*/ 79 h 86"/>
              <a:gd name="T16" fmla="*/ 26 w 86"/>
              <a:gd name="T17" fmla="*/ 81 h 86"/>
              <a:gd name="T18" fmla="*/ 19 w 86"/>
              <a:gd name="T19" fmla="*/ 79 h 86"/>
              <a:gd name="T20" fmla="*/ 66 w 86"/>
              <a:gd name="T21" fmla="*/ 78 h 86"/>
              <a:gd name="T22" fmla="*/ 76 w 86"/>
              <a:gd name="T23" fmla="*/ 69 h 86"/>
              <a:gd name="T24" fmla="*/ 72 w 86"/>
              <a:gd name="T25" fmla="*/ 75 h 86"/>
              <a:gd name="T26" fmla="*/ 9 w 86"/>
              <a:gd name="T27" fmla="*/ 69 h 86"/>
              <a:gd name="T28" fmla="*/ 14 w 86"/>
              <a:gd name="T29" fmla="*/ 73 h 86"/>
              <a:gd name="T30" fmla="*/ 9 w 86"/>
              <a:gd name="T31" fmla="*/ 69 h 86"/>
              <a:gd name="T32" fmla="*/ 83 w 86"/>
              <a:gd name="T33" fmla="*/ 57 h 86"/>
              <a:gd name="T34" fmla="*/ 81 w 86"/>
              <a:gd name="T35" fmla="*/ 64 h 86"/>
              <a:gd name="T36" fmla="*/ 2 w 86"/>
              <a:gd name="T37" fmla="*/ 56 h 86"/>
              <a:gd name="T38" fmla="*/ 6 w 86"/>
              <a:gd name="T39" fmla="*/ 62 h 86"/>
              <a:gd name="T40" fmla="*/ 2 w 86"/>
              <a:gd name="T41" fmla="*/ 56 h 86"/>
              <a:gd name="T42" fmla="*/ 85 w 86"/>
              <a:gd name="T43" fmla="*/ 43 h 86"/>
              <a:gd name="T44" fmla="*/ 86 w 86"/>
              <a:gd name="T45" fmla="*/ 50 h 86"/>
              <a:gd name="T46" fmla="*/ 0 w 86"/>
              <a:gd name="T47" fmla="*/ 43 h 86"/>
              <a:gd name="T48" fmla="*/ 2 w 86"/>
              <a:gd name="T49" fmla="*/ 42 h 86"/>
              <a:gd name="T50" fmla="*/ 2 w 86"/>
              <a:gd name="T51" fmla="*/ 49 h 86"/>
              <a:gd name="T52" fmla="*/ 0 w 86"/>
              <a:gd name="T53" fmla="*/ 43 h 86"/>
              <a:gd name="T54" fmla="*/ 84 w 86"/>
              <a:gd name="T55" fmla="*/ 31 h 86"/>
              <a:gd name="T56" fmla="*/ 84 w 86"/>
              <a:gd name="T57" fmla="*/ 38 h 86"/>
              <a:gd name="T58" fmla="*/ 1 w 86"/>
              <a:gd name="T59" fmla="*/ 35 h 86"/>
              <a:gd name="T60" fmla="*/ 4 w 86"/>
              <a:gd name="T61" fmla="*/ 29 h 86"/>
              <a:gd name="T62" fmla="*/ 1 w 86"/>
              <a:gd name="T63" fmla="*/ 35 h 86"/>
              <a:gd name="T64" fmla="*/ 78 w 86"/>
              <a:gd name="T65" fmla="*/ 18 h 86"/>
              <a:gd name="T66" fmla="*/ 81 w 86"/>
              <a:gd name="T67" fmla="*/ 25 h 86"/>
              <a:gd name="T68" fmla="*/ 6 w 86"/>
              <a:gd name="T69" fmla="*/ 22 h 86"/>
              <a:gd name="T70" fmla="*/ 11 w 86"/>
              <a:gd name="T71" fmla="*/ 17 h 86"/>
              <a:gd name="T72" fmla="*/ 6 w 86"/>
              <a:gd name="T73" fmla="*/ 22 h 86"/>
              <a:gd name="T74" fmla="*/ 68 w 86"/>
              <a:gd name="T75" fmla="*/ 9 h 86"/>
              <a:gd name="T76" fmla="*/ 74 w 86"/>
              <a:gd name="T77" fmla="*/ 13 h 86"/>
              <a:gd name="T78" fmla="*/ 68 w 86"/>
              <a:gd name="T79" fmla="*/ 9 h 86"/>
              <a:gd name="T80" fmla="*/ 21 w 86"/>
              <a:gd name="T81" fmla="*/ 6 h 86"/>
              <a:gd name="T82" fmla="*/ 16 w 86"/>
              <a:gd name="T83" fmla="*/ 12 h 86"/>
              <a:gd name="T84" fmla="*/ 55 w 86"/>
              <a:gd name="T85" fmla="*/ 3 h 86"/>
              <a:gd name="T86" fmla="*/ 62 w 86"/>
              <a:gd name="T87" fmla="*/ 4 h 86"/>
              <a:gd name="T88" fmla="*/ 55 w 86"/>
              <a:gd name="T89" fmla="*/ 3 h 86"/>
              <a:gd name="T90" fmla="*/ 34 w 86"/>
              <a:gd name="T91" fmla="*/ 1 h 86"/>
              <a:gd name="T92" fmla="*/ 28 w 86"/>
              <a:gd name="T93" fmla="*/ 4 h 86"/>
              <a:gd name="T94" fmla="*/ 43 w 86"/>
              <a:gd name="T95" fmla="*/ 1 h 86"/>
              <a:gd name="T96" fmla="*/ 41 w 86"/>
              <a:gd name="T97" fmla="*/ 0 h 86"/>
              <a:gd name="T98" fmla="*/ 48 w 86"/>
              <a:gd name="T99" fmla="*/ 0 h 86"/>
              <a:gd name="T100" fmla="*/ 43 w 86"/>
              <a:gd name="T101" fmla="*/ 1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6" h="86">
                <a:moveTo>
                  <a:pt x="46" y="85"/>
                </a:moveTo>
                <a:cubicBezTo>
                  <a:pt x="49" y="85"/>
                  <a:pt x="51" y="84"/>
                  <a:pt x="53" y="84"/>
                </a:cubicBezTo>
                <a:cubicBezTo>
                  <a:pt x="53" y="85"/>
                  <a:pt x="53" y="85"/>
                  <a:pt x="53" y="85"/>
                </a:cubicBezTo>
                <a:cubicBezTo>
                  <a:pt x="51" y="86"/>
                  <a:pt x="49" y="86"/>
                  <a:pt x="46" y="86"/>
                </a:cubicBezTo>
                <a:lnTo>
                  <a:pt x="46" y="85"/>
                </a:lnTo>
                <a:close/>
                <a:moveTo>
                  <a:pt x="32" y="85"/>
                </a:moveTo>
                <a:cubicBezTo>
                  <a:pt x="32" y="83"/>
                  <a:pt x="32" y="83"/>
                  <a:pt x="32" y="83"/>
                </a:cubicBezTo>
                <a:cubicBezTo>
                  <a:pt x="35" y="84"/>
                  <a:pt x="37" y="84"/>
                  <a:pt x="39" y="85"/>
                </a:cubicBezTo>
                <a:cubicBezTo>
                  <a:pt x="39" y="86"/>
                  <a:pt x="39" y="86"/>
                  <a:pt x="39" y="86"/>
                </a:cubicBezTo>
                <a:cubicBezTo>
                  <a:pt x="37" y="86"/>
                  <a:pt x="34" y="85"/>
                  <a:pt x="32" y="85"/>
                </a:cubicBezTo>
                <a:close/>
                <a:moveTo>
                  <a:pt x="60" y="81"/>
                </a:moveTo>
                <a:cubicBezTo>
                  <a:pt x="62" y="80"/>
                  <a:pt x="64" y="79"/>
                  <a:pt x="66" y="78"/>
                </a:cubicBezTo>
                <a:cubicBezTo>
                  <a:pt x="66" y="79"/>
                  <a:pt x="66" y="79"/>
                  <a:pt x="66" y="79"/>
                </a:cubicBezTo>
                <a:cubicBezTo>
                  <a:pt x="64" y="81"/>
                  <a:pt x="62" y="82"/>
                  <a:pt x="60" y="83"/>
                </a:cubicBezTo>
                <a:lnTo>
                  <a:pt x="60" y="81"/>
                </a:lnTo>
                <a:close/>
                <a:moveTo>
                  <a:pt x="19" y="79"/>
                </a:moveTo>
                <a:cubicBezTo>
                  <a:pt x="20" y="78"/>
                  <a:pt x="20" y="78"/>
                  <a:pt x="20" y="78"/>
                </a:cubicBezTo>
                <a:cubicBezTo>
                  <a:pt x="22" y="79"/>
                  <a:pt x="24" y="80"/>
                  <a:pt x="26" y="81"/>
                </a:cubicBezTo>
                <a:cubicBezTo>
                  <a:pt x="25" y="82"/>
                  <a:pt x="25" y="82"/>
                  <a:pt x="25" y="82"/>
                </a:cubicBezTo>
                <a:cubicBezTo>
                  <a:pt x="23" y="81"/>
                  <a:pt x="21" y="80"/>
                  <a:pt x="19" y="79"/>
                </a:cubicBezTo>
                <a:close/>
                <a:moveTo>
                  <a:pt x="66" y="78"/>
                </a:moveTo>
                <a:cubicBezTo>
                  <a:pt x="66" y="78"/>
                  <a:pt x="66" y="78"/>
                  <a:pt x="66" y="78"/>
                </a:cubicBezTo>
                <a:moveTo>
                  <a:pt x="71" y="74"/>
                </a:moveTo>
                <a:cubicBezTo>
                  <a:pt x="73" y="73"/>
                  <a:pt x="75" y="71"/>
                  <a:pt x="76" y="69"/>
                </a:cubicBezTo>
                <a:cubicBezTo>
                  <a:pt x="77" y="70"/>
                  <a:pt x="77" y="70"/>
                  <a:pt x="77" y="70"/>
                </a:cubicBezTo>
                <a:cubicBezTo>
                  <a:pt x="76" y="72"/>
                  <a:pt x="74" y="73"/>
                  <a:pt x="72" y="75"/>
                </a:cubicBezTo>
                <a:lnTo>
                  <a:pt x="71" y="74"/>
                </a:lnTo>
                <a:close/>
                <a:moveTo>
                  <a:pt x="9" y="69"/>
                </a:moveTo>
                <a:cubicBezTo>
                  <a:pt x="10" y="68"/>
                  <a:pt x="10" y="68"/>
                  <a:pt x="10" y="68"/>
                </a:cubicBezTo>
                <a:cubicBezTo>
                  <a:pt x="11" y="70"/>
                  <a:pt x="13" y="72"/>
                  <a:pt x="14" y="73"/>
                </a:cubicBezTo>
                <a:cubicBezTo>
                  <a:pt x="13" y="74"/>
                  <a:pt x="13" y="74"/>
                  <a:pt x="13" y="74"/>
                </a:cubicBezTo>
                <a:cubicBezTo>
                  <a:pt x="12" y="73"/>
                  <a:pt x="10" y="71"/>
                  <a:pt x="9" y="69"/>
                </a:cubicBezTo>
                <a:close/>
                <a:moveTo>
                  <a:pt x="80" y="63"/>
                </a:moveTo>
                <a:cubicBezTo>
                  <a:pt x="81" y="61"/>
                  <a:pt x="82" y="59"/>
                  <a:pt x="83" y="57"/>
                </a:cubicBezTo>
                <a:cubicBezTo>
                  <a:pt x="84" y="57"/>
                  <a:pt x="84" y="57"/>
                  <a:pt x="84" y="57"/>
                </a:cubicBezTo>
                <a:cubicBezTo>
                  <a:pt x="83" y="59"/>
                  <a:pt x="82" y="62"/>
                  <a:pt x="81" y="64"/>
                </a:cubicBezTo>
                <a:lnTo>
                  <a:pt x="80" y="63"/>
                </a:lnTo>
                <a:close/>
                <a:moveTo>
                  <a:pt x="2" y="56"/>
                </a:moveTo>
                <a:cubicBezTo>
                  <a:pt x="4" y="56"/>
                  <a:pt x="4" y="56"/>
                  <a:pt x="4" y="56"/>
                </a:cubicBezTo>
                <a:cubicBezTo>
                  <a:pt x="4" y="58"/>
                  <a:pt x="5" y="60"/>
                  <a:pt x="6" y="62"/>
                </a:cubicBezTo>
                <a:cubicBezTo>
                  <a:pt x="5" y="63"/>
                  <a:pt x="5" y="63"/>
                  <a:pt x="5" y="63"/>
                </a:cubicBezTo>
                <a:cubicBezTo>
                  <a:pt x="4" y="61"/>
                  <a:pt x="3" y="59"/>
                  <a:pt x="2" y="56"/>
                </a:cubicBezTo>
                <a:close/>
                <a:moveTo>
                  <a:pt x="84" y="50"/>
                </a:moveTo>
                <a:cubicBezTo>
                  <a:pt x="85" y="48"/>
                  <a:pt x="85" y="45"/>
                  <a:pt x="85" y="43"/>
                </a:cubicBezTo>
                <a:cubicBezTo>
                  <a:pt x="86" y="43"/>
                  <a:pt x="86" y="43"/>
                  <a:pt x="86" y="43"/>
                </a:cubicBezTo>
                <a:cubicBezTo>
                  <a:pt x="86" y="46"/>
                  <a:pt x="86" y="48"/>
                  <a:pt x="86" y="50"/>
                </a:cubicBezTo>
                <a:lnTo>
                  <a:pt x="84" y="50"/>
                </a:lnTo>
                <a:close/>
                <a:moveTo>
                  <a:pt x="0" y="43"/>
                </a:moveTo>
                <a:cubicBezTo>
                  <a:pt x="0" y="42"/>
                  <a:pt x="0" y="42"/>
                  <a:pt x="0" y="42"/>
                </a:cubicBezTo>
                <a:cubicBezTo>
                  <a:pt x="2" y="42"/>
                  <a:pt x="2" y="42"/>
                  <a:pt x="2" y="42"/>
                </a:cubicBezTo>
                <a:cubicBezTo>
                  <a:pt x="2" y="43"/>
                  <a:pt x="2" y="43"/>
                  <a:pt x="2" y="43"/>
                </a:cubicBezTo>
                <a:cubicBezTo>
                  <a:pt x="2" y="45"/>
                  <a:pt x="2" y="47"/>
                  <a:pt x="2" y="49"/>
                </a:cubicBezTo>
                <a:cubicBezTo>
                  <a:pt x="1" y="49"/>
                  <a:pt x="1" y="49"/>
                  <a:pt x="1" y="49"/>
                </a:cubicBezTo>
                <a:cubicBezTo>
                  <a:pt x="0" y="47"/>
                  <a:pt x="0" y="45"/>
                  <a:pt x="0" y="43"/>
                </a:cubicBezTo>
                <a:close/>
                <a:moveTo>
                  <a:pt x="83" y="31"/>
                </a:moveTo>
                <a:cubicBezTo>
                  <a:pt x="84" y="31"/>
                  <a:pt x="84" y="31"/>
                  <a:pt x="84" y="31"/>
                </a:cubicBezTo>
                <a:cubicBezTo>
                  <a:pt x="85" y="33"/>
                  <a:pt x="86" y="36"/>
                  <a:pt x="86" y="38"/>
                </a:cubicBezTo>
                <a:cubicBezTo>
                  <a:pt x="84" y="38"/>
                  <a:pt x="84" y="38"/>
                  <a:pt x="84" y="38"/>
                </a:cubicBezTo>
                <a:cubicBezTo>
                  <a:pt x="84" y="36"/>
                  <a:pt x="84" y="34"/>
                  <a:pt x="83" y="31"/>
                </a:cubicBezTo>
                <a:close/>
                <a:moveTo>
                  <a:pt x="1" y="35"/>
                </a:moveTo>
                <a:cubicBezTo>
                  <a:pt x="2" y="33"/>
                  <a:pt x="2" y="30"/>
                  <a:pt x="3" y="28"/>
                </a:cubicBezTo>
                <a:cubicBezTo>
                  <a:pt x="4" y="29"/>
                  <a:pt x="4" y="29"/>
                  <a:pt x="4" y="29"/>
                </a:cubicBezTo>
                <a:cubicBezTo>
                  <a:pt x="4" y="31"/>
                  <a:pt x="3" y="33"/>
                  <a:pt x="2" y="35"/>
                </a:cubicBezTo>
                <a:lnTo>
                  <a:pt x="1" y="35"/>
                </a:lnTo>
                <a:close/>
                <a:moveTo>
                  <a:pt x="77" y="19"/>
                </a:moveTo>
                <a:cubicBezTo>
                  <a:pt x="78" y="18"/>
                  <a:pt x="78" y="18"/>
                  <a:pt x="78" y="18"/>
                </a:cubicBezTo>
                <a:cubicBezTo>
                  <a:pt x="80" y="20"/>
                  <a:pt x="81" y="22"/>
                  <a:pt x="82" y="24"/>
                </a:cubicBezTo>
                <a:cubicBezTo>
                  <a:pt x="81" y="25"/>
                  <a:pt x="81" y="25"/>
                  <a:pt x="81" y="25"/>
                </a:cubicBezTo>
                <a:cubicBezTo>
                  <a:pt x="80" y="23"/>
                  <a:pt x="78" y="21"/>
                  <a:pt x="77" y="19"/>
                </a:cubicBezTo>
                <a:close/>
                <a:moveTo>
                  <a:pt x="6" y="22"/>
                </a:moveTo>
                <a:cubicBezTo>
                  <a:pt x="7" y="20"/>
                  <a:pt x="9" y="17"/>
                  <a:pt x="10" y="16"/>
                </a:cubicBezTo>
                <a:cubicBezTo>
                  <a:pt x="11" y="17"/>
                  <a:pt x="11" y="17"/>
                  <a:pt x="11" y="17"/>
                </a:cubicBezTo>
                <a:cubicBezTo>
                  <a:pt x="10" y="18"/>
                  <a:pt x="8" y="20"/>
                  <a:pt x="7" y="22"/>
                </a:cubicBezTo>
                <a:lnTo>
                  <a:pt x="6" y="22"/>
                </a:lnTo>
                <a:close/>
                <a:moveTo>
                  <a:pt x="68" y="9"/>
                </a:moveTo>
                <a:cubicBezTo>
                  <a:pt x="68" y="9"/>
                  <a:pt x="68" y="9"/>
                  <a:pt x="68" y="9"/>
                </a:cubicBezTo>
                <a:cubicBezTo>
                  <a:pt x="68" y="8"/>
                  <a:pt x="68" y="8"/>
                  <a:pt x="68" y="8"/>
                </a:cubicBezTo>
                <a:cubicBezTo>
                  <a:pt x="70" y="9"/>
                  <a:pt x="72" y="11"/>
                  <a:pt x="74" y="13"/>
                </a:cubicBezTo>
                <a:cubicBezTo>
                  <a:pt x="73" y="14"/>
                  <a:pt x="73" y="14"/>
                  <a:pt x="73" y="14"/>
                </a:cubicBezTo>
                <a:cubicBezTo>
                  <a:pt x="71" y="12"/>
                  <a:pt x="69" y="11"/>
                  <a:pt x="68" y="9"/>
                </a:cubicBezTo>
                <a:close/>
                <a:moveTo>
                  <a:pt x="15" y="11"/>
                </a:moveTo>
                <a:cubicBezTo>
                  <a:pt x="17" y="9"/>
                  <a:pt x="19" y="8"/>
                  <a:pt x="21" y="6"/>
                </a:cubicBezTo>
                <a:cubicBezTo>
                  <a:pt x="22" y="8"/>
                  <a:pt x="22" y="8"/>
                  <a:pt x="22" y="8"/>
                </a:cubicBezTo>
                <a:cubicBezTo>
                  <a:pt x="19" y="9"/>
                  <a:pt x="18" y="10"/>
                  <a:pt x="16" y="12"/>
                </a:cubicBezTo>
                <a:lnTo>
                  <a:pt x="15" y="11"/>
                </a:lnTo>
                <a:close/>
                <a:moveTo>
                  <a:pt x="55" y="3"/>
                </a:moveTo>
                <a:cubicBezTo>
                  <a:pt x="55" y="2"/>
                  <a:pt x="55" y="2"/>
                  <a:pt x="55" y="2"/>
                </a:cubicBezTo>
                <a:cubicBezTo>
                  <a:pt x="58" y="2"/>
                  <a:pt x="60" y="3"/>
                  <a:pt x="62" y="4"/>
                </a:cubicBezTo>
                <a:cubicBezTo>
                  <a:pt x="61" y="6"/>
                  <a:pt x="61" y="6"/>
                  <a:pt x="61" y="6"/>
                </a:cubicBezTo>
                <a:cubicBezTo>
                  <a:pt x="59" y="5"/>
                  <a:pt x="57" y="4"/>
                  <a:pt x="55" y="3"/>
                </a:cubicBezTo>
                <a:close/>
                <a:moveTo>
                  <a:pt x="27" y="3"/>
                </a:moveTo>
                <a:cubicBezTo>
                  <a:pt x="29" y="2"/>
                  <a:pt x="32" y="2"/>
                  <a:pt x="34" y="1"/>
                </a:cubicBezTo>
                <a:cubicBezTo>
                  <a:pt x="34" y="2"/>
                  <a:pt x="34" y="2"/>
                  <a:pt x="34" y="2"/>
                </a:cubicBezTo>
                <a:cubicBezTo>
                  <a:pt x="32" y="3"/>
                  <a:pt x="30" y="4"/>
                  <a:pt x="28" y="4"/>
                </a:cubicBezTo>
                <a:lnTo>
                  <a:pt x="27" y="3"/>
                </a:lnTo>
                <a:close/>
                <a:moveTo>
                  <a:pt x="43" y="1"/>
                </a:moveTo>
                <a:cubicBezTo>
                  <a:pt x="42" y="1"/>
                  <a:pt x="42" y="2"/>
                  <a:pt x="41" y="2"/>
                </a:cubicBezTo>
                <a:cubicBezTo>
                  <a:pt x="41" y="0"/>
                  <a:pt x="41" y="0"/>
                  <a:pt x="41" y="0"/>
                </a:cubicBezTo>
                <a:cubicBezTo>
                  <a:pt x="42" y="0"/>
                  <a:pt x="42" y="0"/>
                  <a:pt x="43" y="0"/>
                </a:cubicBezTo>
                <a:cubicBezTo>
                  <a:pt x="45" y="0"/>
                  <a:pt x="47" y="0"/>
                  <a:pt x="48" y="0"/>
                </a:cubicBezTo>
                <a:cubicBezTo>
                  <a:pt x="48" y="2"/>
                  <a:pt x="48" y="2"/>
                  <a:pt x="48" y="2"/>
                </a:cubicBezTo>
                <a:cubicBezTo>
                  <a:pt x="47" y="2"/>
                  <a:pt x="45" y="1"/>
                  <a:pt x="43" y="1"/>
                </a:cubicBezTo>
                <a:close/>
              </a:path>
            </a:pathLst>
          </a:custGeom>
          <a:solidFill>
            <a:srgbClr val="313A42"/>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latin typeface="微软雅黑" charset="0"/>
              <a:ea typeface="微软雅黑" charset="0"/>
              <a:cs typeface="+mn-ea"/>
              <a:sym typeface="+mn-lt"/>
            </a:endParaRPr>
          </a:p>
        </p:txBody>
      </p:sp>
      <p:graphicFrame>
        <p:nvGraphicFramePr>
          <p:cNvPr id="95" name="图表 94"/>
          <p:cNvGraphicFramePr/>
          <p:nvPr/>
        </p:nvGraphicFramePr>
        <p:xfrm>
          <a:off x="4710937" y="1416205"/>
          <a:ext cx="2635005" cy="142478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96" name="图表 95"/>
          <p:cNvGraphicFramePr/>
          <p:nvPr/>
        </p:nvGraphicFramePr>
        <p:xfrm>
          <a:off x="4710937" y="2887364"/>
          <a:ext cx="2635005" cy="142478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97" name="图表 96"/>
          <p:cNvGraphicFramePr/>
          <p:nvPr/>
        </p:nvGraphicFramePr>
        <p:xfrm>
          <a:off x="4710937" y="4358522"/>
          <a:ext cx="2635005" cy="1424780"/>
        </p:xfrm>
        <a:graphic>
          <a:graphicData uri="http://schemas.openxmlformats.org/drawingml/2006/chart">
            <c:chart xmlns:c="http://schemas.openxmlformats.org/drawingml/2006/chart" xmlns:r="http://schemas.openxmlformats.org/officeDocument/2006/relationships" r:id="rId8"/>
          </a:graphicData>
        </a:graphic>
      </p:graphicFrame>
      <p:sp>
        <p:nvSpPr>
          <p:cNvPr id="98" name="文本框 97"/>
          <p:cNvSpPr txBox="1"/>
          <p:nvPr/>
        </p:nvSpPr>
        <p:spPr>
          <a:xfrm>
            <a:off x="5541854" y="1840041"/>
            <a:ext cx="1005403" cy="584775"/>
          </a:xfrm>
          <a:prstGeom prst="rect">
            <a:avLst/>
          </a:prstGeom>
          <a:noFill/>
        </p:spPr>
        <p:txBody>
          <a:bodyPr wrap="none" rtlCol="0">
            <a:spAutoFit/>
          </a:bodyPr>
          <a:lstStyle/>
          <a:p>
            <a:r>
              <a:rPr lang="en-US" altLang="zh-CN" sz="3200" b="1" dirty="0">
                <a:solidFill>
                  <a:schemeClr val="accent1"/>
                </a:solidFill>
                <a:latin typeface="微软雅黑" charset="0"/>
                <a:ea typeface="微软雅黑" charset="0"/>
              </a:rPr>
              <a:t>45%</a:t>
            </a:r>
          </a:p>
        </p:txBody>
      </p:sp>
      <p:sp>
        <p:nvSpPr>
          <p:cNvPr id="99" name="文本框 98"/>
          <p:cNvSpPr txBox="1"/>
          <p:nvPr/>
        </p:nvSpPr>
        <p:spPr>
          <a:xfrm>
            <a:off x="5541854" y="3312494"/>
            <a:ext cx="1005403" cy="584775"/>
          </a:xfrm>
          <a:prstGeom prst="rect">
            <a:avLst/>
          </a:prstGeom>
          <a:noFill/>
        </p:spPr>
        <p:txBody>
          <a:bodyPr wrap="none" rtlCol="0">
            <a:spAutoFit/>
          </a:bodyPr>
          <a:lstStyle/>
          <a:p>
            <a:r>
              <a:rPr lang="en-US" altLang="zh-CN" sz="3200" b="1" dirty="0">
                <a:solidFill>
                  <a:schemeClr val="accent2"/>
                </a:solidFill>
                <a:latin typeface="微软雅黑" charset="0"/>
                <a:ea typeface="微软雅黑" charset="0"/>
              </a:rPr>
              <a:t>85%</a:t>
            </a:r>
          </a:p>
        </p:txBody>
      </p:sp>
      <p:sp>
        <p:nvSpPr>
          <p:cNvPr id="100" name="文本框 99"/>
          <p:cNvSpPr txBox="1"/>
          <p:nvPr/>
        </p:nvSpPr>
        <p:spPr>
          <a:xfrm>
            <a:off x="5541854" y="4784947"/>
            <a:ext cx="1005403" cy="584775"/>
          </a:xfrm>
          <a:prstGeom prst="rect">
            <a:avLst/>
          </a:prstGeom>
          <a:noFill/>
        </p:spPr>
        <p:txBody>
          <a:bodyPr wrap="none" rtlCol="0">
            <a:spAutoFit/>
          </a:bodyPr>
          <a:lstStyle/>
          <a:p>
            <a:r>
              <a:rPr lang="en-US" altLang="zh-CN" sz="3200" b="1" dirty="0">
                <a:solidFill>
                  <a:schemeClr val="accent3"/>
                </a:solidFill>
                <a:latin typeface="微软雅黑" charset="0"/>
                <a:ea typeface="微软雅黑" charset="0"/>
              </a:rPr>
              <a:t>36%</a:t>
            </a:r>
          </a:p>
        </p:txBody>
      </p:sp>
      <p:sp>
        <p:nvSpPr>
          <p:cNvPr id="101" name="矩形 100"/>
          <p:cNvSpPr/>
          <p:nvPr/>
        </p:nvSpPr>
        <p:spPr>
          <a:xfrm>
            <a:off x="2144866" y="1857470"/>
            <a:ext cx="2879832" cy="1061829"/>
          </a:xfrm>
          <a:prstGeom prst="rect">
            <a:avLst/>
          </a:prstGeom>
        </p:spPr>
        <p:txBody>
          <a:bodyPr wrap="square">
            <a:spAutoFit/>
          </a:bodyPr>
          <a:lstStyle/>
          <a:p>
            <a:pPr>
              <a:lnSpc>
                <a:spcPct val="150000"/>
              </a:lnSpc>
            </a:pPr>
            <a:r>
              <a:rPr lang="zh-CN" altLang="en-US" sz="1400" dirty="0">
                <a:solidFill>
                  <a:schemeClr val="tx1">
                    <a:lumMod val="65000"/>
                    <a:lumOff val="35000"/>
                  </a:schemeClr>
                </a:solidFill>
                <a:latin typeface="微软雅黑" charset="0"/>
                <a:ea typeface="微软雅黑" charset="0"/>
                <a:cs typeface="+mn-ea"/>
                <a:sym typeface="+mn-lt"/>
              </a:rPr>
              <a:t>这里填写文字内容这里填写文字内容这里填写文字内容这里填写文字内容</a:t>
            </a:r>
          </a:p>
        </p:txBody>
      </p:sp>
      <p:sp>
        <p:nvSpPr>
          <p:cNvPr id="102" name="矩形 101"/>
          <p:cNvSpPr/>
          <p:nvPr/>
        </p:nvSpPr>
        <p:spPr>
          <a:xfrm>
            <a:off x="2144866" y="3295256"/>
            <a:ext cx="2879832" cy="1061829"/>
          </a:xfrm>
          <a:prstGeom prst="rect">
            <a:avLst/>
          </a:prstGeom>
        </p:spPr>
        <p:txBody>
          <a:bodyPr wrap="square">
            <a:spAutoFit/>
          </a:bodyPr>
          <a:lstStyle/>
          <a:p>
            <a:pPr>
              <a:lnSpc>
                <a:spcPct val="150000"/>
              </a:lnSpc>
            </a:pPr>
            <a:r>
              <a:rPr lang="zh-CN" altLang="en-US" sz="1400" dirty="0">
                <a:solidFill>
                  <a:schemeClr val="tx1">
                    <a:lumMod val="65000"/>
                    <a:lumOff val="35000"/>
                  </a:schemeClr>
                </a:solidFill>
                <a:latin typeface="微软雅黑" charset="0"/>
                <a:ea typeface="微软雅黑" charset="0"/>
                <a:cs typeface="+mn-ea"/>
                <a:sym typeface="+mn-lt"/>
              </a:rPr>
              <a:t>这里填写文字内容这里填写文字内容这里填写文字内容这里填写文字内容</a:t>
            </a:r>
          </a:p>
        </p:txBody>
      </p:sp>
      <p:sp>
        <p:nvSpPr>
          <p:cNvPr id="103" name="矩形 102"/>
          <p:cNvSpPr/>
          <p:nvPr/>
        </p:nvSpPr>
        <p:spPr>
          <a:xfrm>
            <a:off x="2144866" y="4797373"/>
            <a:ext cx="2879832" cy="1061829"/>
          </a:xfrm>
          <a:prstGeom prst="rect">
            <a:avLst/>
          </a:prstGeom>
        </p:spPr>
        <p:txBody>
          <a:bodyPr wrap="square">
            <a:spAutoFit/>
          </a:bodyPr>
          <a:lstStyle/>
          <a:p>
            <a:pPr>
              <a:lnSpc>
                <a:spcPct val="150000"/>
              </a:lnSpc>
            </a:pPr>
            <a:r>
              <a:rPr lang="zh-CN" altLang="en-US" sz="1400" dirty="0">
                <a:solidFill>
                  <a:schemeClr val="tx1">
                    <a:lumMod val="65000"/>
                    <a:lumOff val="35000"/>
                  </a:schemeClr>
                </a:solidFill>
                <a:latin typeface="微软雅黑" charset="0"/>
                <a:ea typeface="微软雅黑" charset="0"/>
                <a:cs typeface="+mn-ea"/>
                <a:sym typeface="+mn-lt"/>
              </a:rPr>
              <a:t>这里填写文字内容这里填写文字内容这里填写文字内容这里填写文字内容</a:t>
            </a:r>
          </a:p>
        </p:txBody>
      </p:sp>
      <p:sp>
        <p:nvSpPr>
          <p:cNvPr id="104" name="矩形 103"/>
          <p:cNvSpPr/>
          <p:nvPr/>
        </p:nvSpPr>
        <p:spPr>
          <a:xfrm>
            <a:off x="6933141" y="1857470"/>
            <a:ext cx="2879832" cy="1061829"/>
          </a:xfrm>
          <a:prstGeom prst="rect">
            <a:avLst/>
          </a:prstGeom>
        </p:spPr>
        <p:txBody>
          <a:bodyPr wrap="square">
            <a:spAutoFit/>
          </a:bodyPr>
          <a:lstStyle/>
          <a:p>
            <a:pPr>
              <a:lnSpc>
                <a:spcPct val="150000"/>
              </a:lnSpc>
            </a:pPr>
            <a:r>
              <a:rPr lang="zh-CN" altLang="en-US" sz="1400" dirty="0">
                <a:solidFill>
                  <a:schemeClr val="tx1">
                    <a:lumMod val="65000"/>
                    <a:lumOff val="35000"/>
                  </a:schemeClr>
                </a:solidFill>
                <a:latin typeface="微软雅黑" charset="0"/>
                <a:ea typeface="微软雅黑" charset="0"/>
                <a:cs typeface="+mn-ea"/>
                <a:sym typeface="+mn-lt"/>
              </a:rPr>
              <a:t>这里填写文字内容这里填写文字内容这里填写文字内容这里填写文字内容</a:t>
            </a:r>
          </a:p>
        </p:txBody>
      </p:sp>
      <p:sp>
        <p:nvSpPr>
          <p:cNvPr id="105" name="矩形 104"/>
          <p:cNvSpPr/>
          <p:nvPr/>
        </p:nvSpPr>
        <p:spPr>
          <a:xfrm>
            <a:off x="6933141" y="3295256"/>
            <a:ext cx="2879832" cy="1061829"/>
          </a:xfrm>
          <a:prstGeom prst="rect">
            <a:avLst/>
          </a:prstGeom>
        </p:spPr>
        <p:txBody>
          <a:bodyPr wrap="square">
            <a:spAutoFit/>
          </a:bodyPr>
          <a:lstStyle/>
          <a:p>
            <a:pPr>
              <a:lnSpc>
                <a:spcPct val="150000"/>
              </a:lnSpc>
            </a:pPr>
            <a:r>
              <a:rPr lang="zh-CN" altLang="en-US" sz="1400" dirty="0">
                <a:solidFill>
                  <a:schemeClr val="tx1">
                    <a:lumMod val="65000"/>
                    <a:lumOff val="35000"/>
                  </a:schemeClr>
                </a:solidFill>
                <a:latin typeface="微软雅黑" charset="0"/>
                <a:ea typeface="微软雅黑" charset="0"/>
                <a:cs typeface="+mn-ea"/>
                <a:sym typeface="+mn-lt"/>
              </a:rPr>
              <a:t>这里填写文字内容这里填写文字内容这里填写文字内容这里填写文字内容</a:t>
            </a:r>
          </a:p>
        </p:txBody>
      </p:sp>
      <p:sp>
        <p:nvSpPr>
          <p:cNvPr id="106" name="矩形 105"/>
          <p:cNvSpPr/>
          <p:nvPr/>
        </p:nvSpPr>
        <p:spPr>
          <a:xfrm>
            <a:off x="6933141" y="4797373"/>
            <a:ext cx="2879832" cy="1061829"/>
          </a:xfrm>
          <a:prstGeom prst="rect">
            <a:avLst/>
          </a:prstGeom>
        </p:spPr>
        <p:txBody>
          <a:bodyPr wrap="square">
            <a:spAutoFit/>
          </a:bodyPr>
          <a:lstStyle/>
          <a:p>
            <a:pPr>
              <a:lnSpc>
                <a:spcPct val="150000"/>
              </a:lnSpc>
            </a:pPr>
            <a:r>
              <a:rPr lang="zh-CN" altLang="en-US" sz="1400" dirty="0">
                <a:solidFill>
                  <a:schemeClr val="tx1">
                    <a:lumMod val="65000"/>
                    <a:lumOff val="35000"/>
                  </a:schemeClr>
                </a:solidFill>
                <a:latin typeface="微软雅黑" charset="0"/>
                <a:ea typeface="微软雅黑" charset="0"/>
                <a:cs typeface="+mn-ea"/>
                <a:sym typeface="+mn-lt"/>
              </a:rPr>
              <a:t>这里填写文字内容这里填写文字内容这里填写文字内容这里填写文字内容</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7">
            <a:extLst>
              <a:ext uri="{28A0092B-C50C-407E-A947-70E740481C1C}">
                <a14:useLocalDpi xmlns:a14="http://schemas.microsoft.com/office/drawing/2010/main"/>
              </a:ext>
            </a:extLst>
          </a:blip>
          <a:srcRect/>
          <a:stretch>
            <a:fillRect/>
          </a:stretch>
        </p:blipFill>
        <p:spPr>
          <a:xfrm rot="16200000">
            <a:off x="9515618" y="-1813545"/>
            <a:ext cx="1148587" cy="4775678"/>
          </a:xfrm>
          <a:prstGeom prst="rect">
            <a:avLst/>
          </a:prstGeom>
        </p:spPr>
      </p:pic>
      <p:sp>
        <p:nvSpPr>
          <p:cNvPr id="9" name="TextBox 105"/>
          <p:cNvSpPr txBox="1">
            <a:spLocks noChangeArrowheads="1"/>
          </p:cNvSpPr>
          <p:nvPr/>
        </p:nvSpPr>
        <p:spPr bwMode="auto">
          <a:xfrm>
            <a:off x="704592" y="376508"/>
            <a:ext cx="3434080" cy="6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dirty="0">
                <a:solidFill>
                  <a:srgbClr val="3863C7"/>
                </a:solidFill>
                <a:latin typeface="微软雅黑" charset="0"/>
                <a:ea typeface="微软雅黑" charset="0"/>
                <a:cs typeface="+mn-ea"/>
                <a:sym typeface="+mn-lt"/>
              </a:rPr>
              <a:t>请输入您的标题三</a:t>
            </a:r>
          </a:p>
        </p:txBody>
      </p:sp>
      <p:sp>
        <p:nvSpPr>
          <p:cNvPr id="11" name="文本框 10"/>
          <p:cNvSpPr txBox="1"/>
          <p:nvPr/>
        </p:nvSpPr>
        <p:spPr>
          <a:xfrm>
            <a:off x="0" y="397804"/>
            <a:ext cx="617477" cy="584775"/>
          </a:xfrm>
          <a:prstGeom prst="rect">
            <a:avLst/>
          </a:prstGeom>
          <a:solidFill>
            <a:srgbClr val="3863C7"/>
          </a:solidFill>
          <a:ln>
            <a:noFill/>
          </a:ln>
        </p:spPr>
        <p:txBody>
          <a:bodyPr wrap="none" rtlCol="0">
            <a:spAutoFit/>
          </a:bodyPr>
          <a:lstStyle/>
          <a:p>
            <a:r>
              <a:rPr lang="en-US" altLang="zh-CN" sz="3200" dirty="0">
                <a:solidFill>
                  <a:schemeClr val="bg1"/>
                </a:solidFill>
                <a:latin typeface="微软雅黑" charset="0"/>
                <a:ea typeface="微软雅黑" charset="0"/>
                <a:cs typeface="+mn-ea"/>
                <a:sym typeface="+mn-lt"/>
              </a:rPr>
              <a:t>03</a:t>
            </a:r>
          </a:p>
        </p:txBody>
      </p:sp>
      <p:grpSp>
        <p:nvGrpSpPr>
          <p:cNvPr id="6" name="组合 5"/>
          <p:cNvGrpSpPr/>
          <p:nvPr/>
        </p:nvGrpSpPr>
        <p:grpSpPr>
          <a:xfrm>
            <a:off x="0" y="4838700"/>
            <a:ext cx="12192000" cy="2019300"/>
            <a:chOff x="0" y="4838700"/>
            <a:chExt cx="12192000" cy="2019300"/>
          </a:xfrm>
        </p:grpSpPr>
        <p:pic>
          <p:nvPicPr>
            <p:cNvPr id="13" name="图片 12"/>
            <p:cNvPicPr>
              <a:picLocks noChangeAspect="1"/>
            </p:cNvPicPr>
            <p:nvPr/>
          </p:nvPicPr>
          <p:blipFill rotWithShape="1">
            <a:blip r:embed="rId8">
              <a:extLst>
                <a:ext uri="{28A0092B-C50C-407E-A947-70E740481C1C}">
                  <a14:useLocalDpi xmlns:a14="http://schemas.microsoft.com/office/drawing/2010/main"/>
                </a:ext>
              </a:extLst>
            </a:blip>
            <a:srcRect/>
            <a:stretch>
              <a:fillRect/>
            </a:stretch>
          </p:blipFill>
          <p:spPr>
            <a:xfrm>
              <a:off x="0" y="5581650"/>
              <a:ext cx="7212390" cy="1276350"/>
            </a:xfrm>
            <a:prstGeom prst="rect">
              <a:avLst/>
            </a:prstGeom>
          </p:spPr>
        </p:pic>
        <p:pic>
          <p:nvPicPr>
            <p:cNvPr id="14" name="图片 13"/>
            <p:cNvPicPr>
              <a:picLocks noChangeAspect="1"/>
            </p:cNvPicPr>
            <p:nvPr/>
          </p:nvPicPr>
          <p:blipFill rotWithShape="1">
            <a:blip r:embed="rId9">
              <a:extLst>
                <a:ext uri="{28A0092B-C50C-407E-A947-70E740481C1C}">
                  <a14:useLocalDpi xmlns:a14="http://schemas.microsoft.com/office/drawing/2010/main"/>
                </a:ext>
              </a:extLst>
            </a:blip>
            <a:srcRect/>
            <a:stretch>
              <a:fillRect/>
            </a:stretch>
          </p:blipFill>
          <p:spPr>
            <a:xfrm flipH="1">
              <a:off x="6438295" y="5581650"/>
              <a:ext cx="5753705" cy="1276350"/>
            </a:xfrm>
            <a:prstGeom prst="rect">
              <a:avLst/>
            </a:prstGeom>
          </p:spPr>
        </p:pic>
        <p:sp>
          <p:nvSpPr>
            <p:cNvPr id="2" name="矩形 1"/>
            <p:cNvSpPr/>
            <p:nvPr/>
          </p:nvSpPr>
          <p:spPr>
            <a:xfrm>
              <a:off x="0" y="4838700"/>
              <a:ext cx="12192000" cy="2019300"/>
            </a:xfrm>
            <a:prstGeom prst="rect">
              <a:avLst/>
            </a:prstGeom>
            <a:gradFill>
              <a:gsLst>
                <a:gs pos="44000">
                  <a:schemeClr val="bg1"/>
                </a:gs>
                <a:gs pos="84000">
                  <a:srgbClr val="FFFFFF">
                    <a:alpha val="46000"/>
                  </a:srgbClr>
                </a:gs>
                <a:gs pos="10000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charset="0"/>
                <a:ea typeface="微软雅黑" charset="0"/>
              </a:endParaRPr>
            </a:p>
          </p:txBody>
        </p:sp>
      </p:grpSp>
      <p:sp>
        <p:nvSpPr>
          <p:cNvPr id="37" name="右箭头 36"/>
          <p:cNvSpPr/>
          <p:nvPr/>
        </p:nvSpPr>
        <p:spPr>
          <a:xfrm>
            <a:off x="931602" y="2141989"/>
            <a:ext cx="10245504" cy="1163418"/>
          </a:xfrm>
          <a:prstGeom prst="rightArrow">
            <a:avLst>
              <a:gd name="adj1" fmla="val 50000"/>
              <a:gd name="adj2" fmla="val 87271"/>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charset="0"/>
              <a:ea typeface="微软雅黑" charset="0"/>
            </a:endParaRPr>
          </a:p>
        </p:txBody>
      </p:sp>
      <p:sp>
        <p:nvSpPr>
          <p:cNvPr id="38" name="MH_Other_1"/>
          <p:cNvSpPr/>
          <p:nvPr>
            <p:custDataLst>
              <p:tags r:id="rId1"/>
            </p:custDataLst>
          </p:nvPr>
        </p:nvSpPr>
        <p:spPr>
          <a:xfrm>
            <a:off x="3809564" y="1891538"/>
            <a:ext cx="1647718" cy="164941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600">
              <a:solidFill>
                <a:schemeClr val="accent1"/>
              </a:solidFill>
              <a:latin typeface="微软雅黑" charset="0"/>
              <a:ea typeface="微软雅黑" charset="0"/>
              <a:cs typeface="+mn-ea"/>
              <a:sym typeface="+mn-lt"/>
            </a:endParaRPr>
          </a:p>
        </p:txBody>
      </p:sp>
      <p:sp>
        <p:nvSpPr>
          <p:cNvPr id="39" name="MH_Other_3"/>
          <p:cNvSpPr/>
          <p:nvPr>
            <p:custDataLst>
              <p:tags r:id="rId2"/>
            </p:custDataLst>
          </p:nvPr>
        </p:nvSpPr>
        <p:spPr>
          <a:xfrm>
            <a:off x="1575629" y="1891538"/>
            <a:ext cx="1649418" cy="164941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600">
              <a:solidFill>
                <a:schemeClr val="accent1"/>
              </a:solidFill>
              <a:latin typeface="微软雅黑" charset="0"/>
              <a:ea typeface="微软雅黑" charset="0"/>
              <a:cs typeface="+mn-ea"/>
              <a:sym typeface="+mn-lt"/>
            </a:endParaRPr>
          </a:p>
        </p:txBody>
      </p:sp>
      <p:sp>
        <p:nvSpPr>
          <p:cNvPr id="40" name="MH_Other_6"/>
          <p:cNvSpPr/>
          <p:nvPr>
            <p:custDataLst>
              <p:tags r:id="rId3"/>
            </p:custDataLst>
          </p:nvPr>
        </p:nvSpPr>
        <p:spPr>
          <a:xfrm>
            <a:off x="6054354" y="1891538"/>
            <a:ext cx="1647718" cy="164941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600">
              <a:solidFill>
                <a:schemeClr val="accent1"/>
              </a:solidFill>
              <a:latin typeface="微软雅黑" charset="0"/>
              <a:ea typeface="微软雅黑" charset="0"/>
              <a:cs typeface="+mn-ea"/>
              <a:sym typeface="+mn-lt"/>
            </a:endParaRPr>
          </a:p>
        </p:txBody>
      </p:sp>
      <p:sp>
        <p:nvSpPr>
          <p:cNvPr id="41" name="MH_Other_8"/>
          <p:cNvSpPr/>
          <p:nvPr>
            <p:custDataLst>
              <p:tags r:id="rId4"/>
            </p:custDataLst>
          </p:nvPr>
        </p:nvSpPr>
        <p:spPr>
          <a:xfrm>
            <a:off x="8299145" y="1891538"/>
            <a:ext cx="1647718" cy="1649416"/>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sz="1600">
              <a:solidFill>
                <a:schemeClr val="accent1"/>
              </a:solidFill>
              <a:latin typeface="微软雅黑" charset="0"/>
              <a:ea typeface="微软雅黑" charset="0"/>
              <a:cs typeface="+mn-ea"/>
              <a:sym typeface="+mn-lt"/>
            </a:endParaRPr>
          </a:p>
        </p:txBody>
      </p:sp>
      <p:sp>
        <p:nvSpPr>
          <p:cNvPr id="42" name="KSO_Shape"/>
          <p:cNvSpPr/>
          <p:nvPr/>
        </p:nvSpPr>
        <p:spPr>
          <a:xfrm>
            <a:off x="6596519" y="2377536"/>
            <a:ext cx="563388" cy="677420"/>
          </a:xfrm>
          <a:custGeom>
            <a:avLst/>
            <a:gdLst>
              <a:gd name="connsiteX0" fmla="*/ 331068 w 1208088"/>
              <a:gd name="connsiteY0" fmla="*/ 665573 h 1452563"/>
              <a:gd name="connsiteX1" fmla="*/ 508820 w 1208088"/>
              <a:gd name="connsiteY1" fmla="*/ 932822 h 1452563"/>
              <a:gd name="connsiteX2" fmla="*/ 369158 w 1208088"/>
              <a:gd name="connsiteY2" fmla="*/ 932822 h 1452563"/>
              <a:gd name="connsiteX3" fmla="*/ 369158 w 1208088"/>
              <a:gd name="connsiteY3" fmla="*/ 983727 h 1452563"/>
              <a:gd name="connsiteX4" fmla="*/ 534213 w 1208088"/>
              <a:gd name="connsiteY4" fmla="*/ 983727 h 1452563"/>
              <a:gd name="connsiteX5" fmla="*/ 534213 w 1208088"/>
              <a:gd name="connsiteY5" fmla="*/ 1034632 h 1452563"/>
              <a:gd name="connsiteX6" fmla="*/ 369158 w 1208088"/>
              <a:gd name="connsiteY6" fmla="*/ 1034632 h 1452563"/>
              <a:gd name="connsiteX7" fmla="*/ 369158 w 1208088"/>
              <a:gd name="connsiteY7" fmla="*/ 1085536 h 1452563"/>
              <a:gd name="connsiteX8" fmla="*/ 534213 w 1208088"/>
              <a:gd name="connsiteY8" fmla="*/ 1085536 h 1452563"/>
              <a:gd name="connsiteX9" fmla="*/ 534213 w 1208088"/>
              <a:gd name="connsiteY9" fmla="*/ 1238250 h 1452563"/>
              <a:gd name="connsiteX10" fmla="*/ 673875 w 1208088"/>
              <a:gd name="connsiteY10" fmla="*/ 1238250 h 1452563"/>
              <a:gd name="connsiteX11" fmla="*/ 673875 w 1208088"/>
              <a:gd name="connsiteY11" fmla="*/ 1085536 h 1452563"/>
              <a:gd name="connsiteX12" fmla="*/ 864324 w 1208088"/>
              <a:gd name="connsiteY12" fmla="*/ 1085536 h 1452563"/>
              <a:gd name="connsiteX13" fmla="*/ 864324 w 1208088"/>
              <a:gd name="connsiteY13" fmla="*/ 1034632 h 1452563"/>
              <a:gd name="connsiteX14" fmla="*/ 673875 w 1208088"/>
              <a:gd name="connsiteY14" fmla="*/ 1034632 h 1452563"/>
              <a:gd name="connsiteX15" fmla="*/ 673875 w 1208088"/>
              <a:gd name="connsiteY15" fmla="*/ 983727 h 1452563"/>
              <a:gd name="connsiteX16" fmla="*/ 864324 w 1208088"/>
              <a:gd name="connsiteY16" fmla="*/ 983727 h 1452563"/>
              <a:gd name="connsiteX17" fmla="*/ 864324 w 1208088"/>
              <a:gd name="connsiteY17" fmla="*/ 932822 h 1452563"/>
              <a:gd name="connsiteX18" fmla="*/ 699268 w 1208088"/>
              <a:gd name="connsiteY18" fmla="*/ 932822 h 1452563"/>
              <a:gd name="connsiteX19" fmla="*/ 877020 w 1208088"/>
              <a:gd name="connsiteY19" fmla="*/ 665573 h 1452563"/>
              <a:gd name="connsiteX20" fmla="*/ 737358 w 1208088"/>
              <a:gd name="connsiteY20" fmla="*/ 665573 h 1452563"/>
              <a:gd name="connsiteX21" fmla="*/ 597696 w 1208088"/>
              <a:gd name="connsiteY21" fmla="*/ 881918 h 1452563"/>
              <a:gd name="connsiteX22" fmla="*/ 458034 w 1208088"/>
              <a:gd name="connsiteY22" fmla="*/ 665573 h 1452563"/>
              <a:gd name="connsiteX23" fmla="*/ 331068 w 1208088"/>
              <a:gd name="connsiteY23" fmla="*/ 665573 h 1452563"/>
              <a:gd name="connsiteX24" fmla="*/ 719206 w 1208088"/>
              <a:gd name="connsiteY24" fmla="*/ 0 h 1452563"/>
              <a:gd name="connsiteX25" fmla="*/ 727454 w 1208088"/>
              <a:gd name="connsiteY25" fmla="*/ 317 h 1452563"/>
              <a:gd name="connsiteX26" fmla="*/ 736654 w 1208088"/>
              <a:gd name="connsiteY26" fmla="*/ 952 h 1452563"/>
              <a:gd name="connsiteX27" fmla="*/ 746172 w 1208088"/>
              <a:gd name="connsiteY27" fmla="*/ 2538 h 1452563"/>
              <a:gd name="connsiteX28" fmla="*/ 756641 w 1208088"/>
              <a:gd name="connsiteY28" fmla="*/ 4125 h 1452563"/>
              <a:gd name="connsiteX29" fmla="*/ 767428 w 1208088"/>
              <a:gd name="connsiteY29" fmla="*/ 6028 h 1452563"/>
              <a:gd name="connsiteX30" fmla="*/ 778849 w 1208088"/>
              <a:gd name="connsiteY30" fmla="*/ 8567 h 1452563"/>
              <a:gd name="connsiteX31" fmla="*/ 791222 w 1208088"/>
              <a:gd name="connsiteY31" fmla="*/ 11422 h 1452563"/>
              <a:gd name="connsiteX32" fmla="*/ 804546 w 1208088"/>
              <a:gd name="connsiteY32" fmla="*/ 14913 h 1452563"/>
              <a:gd name="connsiteX33" fmla="*/ 818822 w 1208088"/>
              <a:gd name="connsiteY33" fmla="*/ 18720 h 1452563"/>
              <a:gd name="connsiteX34" fmla="*/ 833416 w 1208088"/>
              <a:gd name="connsiteY34" fmla="*/ 23480 h 1452563"/>
              <a:gd name="connsiteX35" fmla="*/ 829609 w 1208088"/>
              <a:gd name="connsiteY35" fmla="*/ 36171 h 1452563"/>
              <a:gd name="connsiteX36" fmla="*/ 825802 w 1208088"/>
              <a:gd name="connsiteY36" fmla="*/ 48228 h 1452563"/>
              <a:gd name="connsiteX37" fmla="*/ 818188 w 1208088"/>
              <a:gd name="connsiteY37" fmla="*/ 70439 h 1452563"/>
              <a:gd name="connsiteX38" fmla="*/ 810256 w 1208088"/>
              <a:gd name="connsiteY38" fmla="*/ 91063 h 1452563"/>
              <a:gd name="connsiteX39" fmla="*/ 802960 w 1208088"/>
              <a:gd name="connsiteY39" fmla="*/ 108831 h 1452563"/>
              <a:gd name="connsiteX40" fmla="*/ 795663 w 1208088"/>
              <a:gd name="connsiteY40" fmla="*/ 125013 h 1452563"/>
              <a:gd name="connsiteX41" fmla="*/ 788684 w 1208088"/>
              <a:gd name="connsiteY41" fmla="*/ 138974 h 1452563"/>
              <a:gd name="connsiteX42" fmla="*/ 782021 w 1208088"/>
              <a:gd name="connsiteY42" fmla="*/ 151983 h 1452563"/>
              <a:gd name="connsiteX43" fmla="*/ 775994 w 1208088"/>
              <a:gd name="connsiteY43" fmla="*/ 163405 h 1452563"/>
              <a:gd name="connsiteX44" fmla="*/ 764572 w 1208088"/>
              <a:gd name="connsiteY44" fmla="*/ 183077 h 1452563"/>
              <a:gd name="connsiteX45" fmla="*/ 760131 w 1208088"/>
              <a:gd name="connsiteY45" fmla="*/ 191644 h 1452563"/>
              <a:gd name="connsiteX46" fmla="*/ 756007 w 1208088"/>
              <a:gd name="connsiteY46" fmla="*/ 200211 h 1452563"/>
              <a:gd name="connsiteX47" fmla="*/ 752517 w 1208088"/>
              <a:gd name="connsiteY47" fmla="*/ 207826 h 1452563"/>
              <a:gd name="connsiteX48" fmla="*/ 749662 w 1208088"/>
              <a:gd name="connsiteY48" fmla="*/ 215759 h 1452563"/>
              <a:gd name="connsiteX49" fmla="*/ 748393 w 1208088"/>
              <a:gd name="connsiteY49" fmla="*/ 219566 h 1452563"/>
              <a:gd name="connsiteX50" fmla="*/ 747441 w 1208088"/>
              <a:gd name="connsiteY50" fmla="*/ 223374 h 1452563"/>
              <a:gd name="connsiteX51" fmla="*/ 746806 w 1208088"/>
              <a:gd name="connsiteY51" fmla="*/ 227181 h 1452563"/>
              <a:gd name="connsiteX52" fmla="*/ 746489 w 1208088"/>
              <a:gd name="connsiteY52" fmla="*/ 231623 h 1452563"/>
              <a:gd name="connsiteX53" fmla="*/ 748076 w 1208088"/>
              <a:gd name="connsiteY53" fmla="*/ 231623 h 1452563"/>
              <a:gd name="connsiteX54" fmla="*/ 750931 w 1208088"/>
              <a:gd name="connsiteY54" fmla="*/ 231623 h 1452563"/>
              <a:gd name="connsiteX55" fmla="*/ 753786 w 1208088"/>
              <a:gd name="connsiteY55" fmla="*/ 231940 h 1452563"/>
              <a:gd name="connsiteX56" fmla="*/ 756324 w 1208088"/>
              <a:gd name="connsiteY56" fmla="*/ 232258 h 1452563"/>
              <a:gd name="connsiteX57" fmla="*/ 758862 w 1208088"/>
              <a:gd name="connsiteY57" fmla="*/ 233210 h 1452563"/>
              <a:gd name="connsiteX58" fmla="*/ 761400 w 1208088"/>
              <a:gd name="connsiteY58" fmla="*/ 233844 h 1452563"/>
              <a:gd name="connsiteX59" fmla="*/ 763621 w 1208088"/>
              <a:gd name="connsiteY59" fmla="*/ 234796 h 1452563"/>
              <a:gd name="connsiteX60" fmla="*/ 765842 w 1208088"/>
              <a:gd name="connsiteY60" fmla="*/ 236065 h 1452563"/>
              <a:gd name="connsiteX61" fmla="*/ 768062 w 1208088"/>
              <a:gd name="connsiteY61" fmla="*/ 237334 h 1452563"/>
              <a:gd name="connsiteX62" fmla="*/ 769966 w 1208088"/>
              <a:gd name="connsiteY62" fmla="*/ 238921 h 1452563"/>
              <a:gd name="connsiteX63" fmla="*/ 771552 w 1208088"/>
              <a:gd name="connsiteY63" fmla="*/ 240190 h 1452563"/>
              <a:gd name="connsiteX64" fmla="*/ 772821 w 1208088"/>
              <a:gd name="connsiteY64" fmla="*/ 242094 h 1452563"/>
              <a:gd name="connsiteX65" fmla="*/ 774090 w 1208088"/>
              <a:gd name="connsiteY65" fmla="*/ 243680 h 1452563"/>
              <a:gd name="connsiteX66" fmla="*/ 775042 w 1208088"/>
              <a:gd name="connsiteY66" fmla="*/ 245901 h 1452563"/>
              <a:gd name="connsiteX67" fmla="*/ 775676 w 1208088"/>
              <a:gd name="connsiteY67" fmla="*/ 247805 h 1452563"/>
              <a:gd name="connsiteX68" fmla="*/ 775994 w 1208088"/>
              <a:gd name="connsiteY68" fmla="*/ 249709 h 1452563"/>
              <a:gd name="connsiteX69" fmla="*/ 776311 w 1208088"/>
              <a:gd name="connsiteY69" fmla="*/ 251930 h 1452563"/>
              <a:gd name="connsiteX70" fmla="*/ 776311 w 1208088"/>
              <a:gd name="connsiteY70" fmla="*/ 253834 h 1452563"/>
              <a:gd name="connsiteX71" fmla="*/ 775676 w 1208088"/>
              <a:gd name="connsiteY71" fmla="*/ 255420 h 1452563"/>
              <a:gd name="connsiteX72" fmla="*/ 775359 w 1208088"/>
              <a:gd name="connsiteY72" fmla="*/ 257324 h 1452563"/>
              <a:gd name="connsiteX73" fmla="*/ 774407 w 1208088"/>
              <a:gd name="connsiteY73" fmla="*/ 258910 h 1452563"/>
              <a:gd name="connsiteX74" fmla="*/ 773456 w 1208088"/>
              <a:gd name="connsiteY74" fmla="*/ 260497 h 1452563"/>
              <a:gd name="connsiteX75" fmla="*/ 772186 w 1208088"/>
              <a:gd name="connsiteY75" fmla="*/ 262083 h 1452563"/>
              <a:gd name="connsiteX76" fmla="*/ 769331 w 1208088"/>
              <a:gd name="connsiteY76" fmla="*/ 265256 h 1452563"/>
              <a:gd name="connsiteX77" fmla="*/ 765524 w 1208088"/>
              <a:gd name="connsiteY77" fmla="*/ 267794 h 1452563"/>
              <a:gd name="connsiteX78" fmla="*/ 761717 w 1208088"/>
              <a:gd name="connsiteY78" fmla="*/ 269698 h 1452563"/>
              <a:gd name="connsiteX79" fmla="*/ 756958 w 1208088"/>
              <a:gd name="connsiteY79" fmla="*/ 270967 h 1452563"/>
              <a:gd name="connsiteX80" fmla="*/ 752200 w 1208088"/>
              <a:gd name="connsiteY80" fmla="*/ 271919 h 1452563"/>
              <a:gd name="connsiteX81" fmla="*/ 756324 w 1208088"/>
              <a:gd name="connsiteY81" fmla="*/ 284611 h 1452563"/>
              <a:gd name="connsiteX82" fmla="*/ 757910 w 1208088"/>
              <a:gd name="connsiteY82" fmla="*/ 289053 h 1452563"/>
              <a:gd name="connsiteX83" fmla="*/ 760448 w 1208088"/>
              <a:gd name="connsiteY83" fmla="*/ 293812 h 1452563"/>
              <a:gd name="connsiteX84" fmla="*/ 763621 w 1208088"/>
              <a:gd name="connsiteY84" fmla="*/ 299206 h 1452563"/>
              <a:gd name="connsiteX85" fmla="*/ 768062 w 1208088"/>
              <a:gd name="connsiteY85" fmla="*/ 304283 h 1452563"/>
              <a:gd name="connsiteX86" fmla="*/ 772504 w 1208088"/>
              <a:gd name="connsiteY86" fmla="*/ 309677 h 1452563"/>
              <a:gd name="connsiteX87" fmla="*/ 777580 w 1208088"/>
              <a:gd name="connsiteY87" fmla="*/ 315706 h 1452563"/>
              <a:gd name="connsiteX88" fmla="*/ 783608 w 1208088"/>
              <a:gd name="connsiteY88" fmla="*/ 321417 h 1452563"/>
              <a:gd name="connsiteX89" fmla="*/ 789952 w 1208088"/>
              <a:gd name="connsiteY89" fmla="*/ 327445 h 1452563"/>
              <a:gd name="connsiteX90" fmla="*/ 796615 w 1208088"/>
              <a:gd name="connsiteY90" fmla="*/ 333791 h 1452563"/>
              <a:gd name="connsiteX91" fmla="*/ 803912 w 1208088"/>
              <a:gd name="connsiteY91" fmla="*/ 339820 h 1452563"/>
              <a:gd name="connsiteX92" fmla="*/ 819774 w 1208088"/>
              <a:gd name="connsiteY92" fmla="*/ 353146 h 1452563"/>
              <a:gd name="connsiteX93" fmla="*/ 836588 w 1208088"/>
              <a:gd name="connsiteY93" fmla="*/ 366155 h 1452563"/>
              <a:gd name="connsiteX94" fmla="*/ 854672 w 1208088"/>
              <a:gd name="connsiteY94" fmla="*/ 379798 h 1452563"/>
              <a:gd name="connsiteX95" fmla="*/ 891472 w 1208088"/>
              <a:gd name="connsiteY95" fmla="*/ 407720 h 1452563"/>
              <a:gd name="connsiteX96" fmla="*/ 928274 w 1208088"/>
              <a:gd name="connsiteY96" fmla="*/ 435008 h 1452563"/>
              <a:gd name="connsiteX97" fmla="*/ 945405 w 1208088"/>
              <a:gd name="connsiteY97" fmla="*/ 448334 h 1452563"/>
              <a:gd name="connsiteX98" fmla="*/ 961902 w 1208088"/>
              <a:gd name="connsiteY98" fmla="*/ 461343 h 1452563"/>
              <a:gd name="connsiteX99" fmla="*/ 976496 w 1208088"/>
              <a:gd name="connsiteY99" fmla="*/ 474034 h 1452563"/>
              <a:gd name="connsiteX100" fmla="*/ 983158 w 1208088"/>
              <a:gd name="connsiteY100" fmla="*/ 479746 h 1452563"/>
              <a:gd name="connsiteX101" fmla="*/ 989186 w 1208088"/>
              <a:gd name="connsiteY101" fmla="*/ 485457 h 1452563"/>
              <a:gd name="connsiteX102" fmla="*/ 996482 w 1208088"/>
              <a:gd name="connsiteY102" fmla="*/ 493072 h 1452563"/>
              <a:gd name="connsiteX103" fmla="*/ 1003779 w 1208088"/>
              <a:gd name="connsiteY103" fmla="*/ 501004 h 1452563"/>
              <a:gd name="connsiteX104" fmla="*/ 1011393 w 1208088"/>
              <a:gd name="connsiteY104" fmla="*/ 510206 h 1452563"/>
              <a:gd name="connsiteX105" fmla="*/ 1019007 w 1208088"/>
              <a:gd name="connsiteY105" fmla="*/ 519725 h 1452563"/>
              <a:gd name="connsiteX106" fmla="*/ 1026938 w 1208088"/>
              <a:gd name="connsiteY106" fmla="*/ 530830 h 1452563"/>
              <a:gd name="connsiteX107" fmla="*/ 1034552 w 1208088"/>
              <a:gd name="connsiteY107" fmla="*/ 542252 h 1452563"/>
              <a:gd name="connsiteX108" fmla="*/ 1042801 w 1208088"/>
              <a:gd name="connsiteY108" fmla="*/ 554309 h 1452563"/>
              <a:gd name="connsiteX109" fmla="*/ 1050732 w 1208088"/>
              <a:gd name="connsiteY109" fmla="*/ 567318 h 1452563"/>
              <a:gd name="connsiteX110" fmla="*/ 1058663 w 1208088"/>
              <a:gd name="connsiteY110" fmla="*/ 581279 h 1452563"/>
              <a:gd name="connsiteX111" fmla="*/ 1066912 w 1208088"/>
              <a:gd name="connsiteY111" fmla="*/ 595557 h 1452563"/>
              <a:gd name="connsiteX112" fmla="*/ 1074843 w 1208088"/>
              <a:gd name="connsiteY112" fmla="*/ 610153 h 1452563"/>
              <a:gd name="connsiteX113" fmla="*/ 1083092 w 1208088"/>
              <a:gd name="connsiteY113" fmla="*/ 626017 h 1452563"/>
              <a:gd name="connsiteX114" fmla="*/ 1091023 w 1208088"/>
              <a:gd name="connsiteY114" fmla="*/ 641882 h 1452563"/>
              <a:gd name="connsiteX115" fmla="*/ 1098954 w 1208088"/>
              <a:gd name="connsiteY115" fmla="*/ 658698 h 1452563"/>
              <a:gd name="connsiteX116" fmla="*/ 1106568 w 1208088"/>
              <a:gd name="connsiteY116" fmla="*/ 675832 h 1452563"/>
              <a:gd name="connsiteX117" fmla="*/ 1114499 w 1208088"/>
              <a:gd name="connsiteY117" fmla="*/ 693283 h 1452563"/>
              <a:gd name="connsiteX118" fmla="*/ 1122113 w 1208088"/>
              <a:gd name="connsiteY118" fmla="*/ 711369 h 1452563"/>
              <a:gd name="connsiteX119" fmla="*/ 1129727 w 1208088"/>
              <a:gd name="connsiteY119" fmla="*/ 729772 h 1452563"/>
              <a:gd name="connsiteX120" fmla="*/ 1136707 w 1208088"/>
              <a:gd name="connsiteY120" fmla="*/ 748492 h 1452563"/>
              <a:gd name="connsiteX121" fmla="*/ 1143686 w 1208088"/>
              <a:gd name="connsiteY121" fmla="*/ 768164 h 1452563"/>
              <a:gd name="connsiteX122" fmla="*/ 1150348 w 1208088"/>
              <a:gd name="connsiteY122" fmla="*/ 787519 h 1452563"/>
              <a:gd name="connsiteX123" fmla="*/ 1157011 w 1208088"/>
              <a:gd name="connsiteY123" fmla="*/ 807191 h 1452563"/>
              <a:gd name="connsiteX124" fmla="*/ 1163038 w 1208088"/>
              <a:gd name="connsiteY124" fmla="*/ 826863 h 1452563"/>
              <a:gd name="connsiteX125" fmla="*/ 1169066 w 1208088"/>
              <a:gd name="connsiteY125" fmla="*/ 847170 h 1452563"/>
              <a:gd name="connsiteX126" fmla="*/ 1174460 w 1208088"/>
              <a:gd name="connsiteY126" fmla="*/ 867477 h 1452563"/>
              <a:gd name="connsiteX127" fmla="*/ 1179853 w 1208088"/>
              <a:gd name="connsiteY127" fmla="*/ 887783 h 1452563"/>
              <a:gd name="connsiteX128" fmla="*/ 1184929 w 1208088"/>
              <a:gd name="connsiteY128" fmla="*/ 908407 h 1452563"/>
              <a:gd name="connsiteX129" fmla="*/ 1189370 w 1208088"/>
              <a:gd name="connsiteY129" fmla="*/ 929031 h 1452563"/>
              <a:gd name="connsiteX130" fmla="*/ 1193177 w 1208088"/>
              <a:gd name="connsiteY130" fmla="*/ 949655 h 1452563"/>
              <a:gd name="connsiteX131" fmla="*/ 1196667 w 1208088"/>
              <a:gd name="connsiteY131" fmla="*/ 970279 h 1452563"/>
              <a:gd name="connsiteX132" fmla="*/ 1200157 w 1208088"/>
              <a:gd name="connsiteY132" fmla="*/ 990903 h 1452563"/>
              <a:gd name="connsiteX133" fmla="*/ 1202695 w 1208088"/>
              <a:gd name="connsiteY133" fmla="*/ 1011845 h 1452563"/>
              <a:gd name="connsiteX134" fmla="*/ 1204916 w 1208088"/>
              <a:gd name="connsiteY134" fmla="*/ 1032151 h 1452563"/>
              <a:gd name="connsiteX135" fmla="*/ 1206502 w 1208088"/>
              <a:gd name="connsiteY135" fmla="*/ 1052458 h 1452563"/>
              <a:gd name="connsiteX136" fmla="*/ 1207454 w 1208088"/>
              <a:gd name="connsiteY136" fmla="*/ 1072447 h 1452563"/>
              <a:gd name="connsiteX137" fmla="*/ 1208088 w 1208088"/>
              <a:gd name="connsiteY137" fmla="*/ 1092437 h 1452563"/>
              <a:gd name="connsiteX138" fmla="*/ 1207771 w 1208088"/>
              <a:gd name="connsiteY138" fmla="*/ 1112426 h 1452563"/>
              <a:gd name="connsiteX139" fmla="*/ 1207136 w 1208088"/>
              <a:gd name="connsiteY139" fmla="*/ 1131781 h 1452563"/>
              <a:gd name="connsiteX140" fmla="*/ 1205867 w 1208088"/>
              <a:gd name="connsiteY140" fmla="*/ 1151453 h 1452563"/>
              <a:gd name="connsiteX141" fmla="*/ 1203646 w 1208088"/>
              <a:gd name="connsiteY141" fmla="*/ 1170173 h 1452563"/>
              <a:gd name="connsiteX142" fmla="*/ 1201108 w 1208088"/>
              <a:gd name="connsiteY142" fmla="*/ 1188893 h 1452563"/>
              <a:gd name="connsiteX143" fmla="*/ 1199522 w 1208088"/>
              <a:gd name="connsiteY143" fmla="*/ 1197778 h 1452563"/>
              <a:gd name="connsiteX144" fmla="*/ 1197302 w 1208088"/>
              <a:gd name="connsiteY144" fmla="*/ 1206979 h 1452563"/>
              <a:gd name="connsiteX145" fmla="*/ 1195398 w 1208088"/>
              <a:gd name="connsiteY145" fmla="*/ 1215863 h 1452563"/>
              <a:gd name="connsiteX146" fmla="*/ 1193177 w 1208088"/>
              <a:gd name="connsiteY146" fmla="*/ 1224747 h 1452563"/>
              <a:gd name="connsiteX147" fmla="*/ 1190956 w 1208088"/>
              <a:gd name="connsiteY147" fmla="*/ 1233314 h 1452563"/>
              <a:gd name="connsiteX148" fmla="*/ 1188418 w 1208088"/>
              <a:gd name="connsiteY148" fmla="*/ 1242199 h 1452563"/>
              <a:gd name="connsiteX149" fmla="*/ 1185563 w 1208088"/>
              <a:gd name="connsiteY149" fmla="*/ 1250448 h 1452563"/>
              <a:gd name="connsiteX150" fmla="*/ 1182708 w 1208088"/>
              <a:gd name="connsiteY150" fmla="*/ 1259015 h 1452563"/>
              <a:gd name="connsiteX151" fmla="*/ 1179218 w 1208088"/>
              <a:gd name="connsiteY151" fmla="*/ 1266947 h 1452563"/>
              <a:gd name="connsiteX152" fmla="*/ 1175728 w 1208088"/>
              <a:gd name="connsiteY152" fmla="*/ 1275197 h 1452563"/>
              <a:gd name="connsiteX153" fmla="*/ 1172239 w 1208088"/>
              <a:gd name="connsiteY153" fmla="*/ 1283129 h 1452563"/>
              <a:gd name="connsiteX154" fmla="*/ 1168749 w 1208088"/>
              <a:gd name="connsiteY154" fmla="*/ 1291062 h 1452563"/>
              <a:gd name="connsiteX155" fmla="*/ 1164625 w 1208088"/>
              <a:gd name="connsiteY155" fmla="*/ 1298677 h 1452563"/>
              <a:gd name="connsiteX156" fmla="*/ 1160183 w 1208088"/>
              <a:gd name="connsiteY156" fmla="*/ 1305974 h 1452563"/>
              <a:gd name="connsiteX157" fmla="*/ 1155742 w 1208088"/>
              <a:gd name="connsiteY157" fmla="*/ 1313589 h 1452563"/>
              <a:gd name="connsiteX158" fmla="*/ 1151300 w 1208088"/>
              <a:gd name="connsiteY158" fmla="*/ 1320570 h 1452563"/>
              <a:gd name="connsiteX159" fmla="*/ 1146542 w 1208088"/>
              <a:gd name="connsiteY159" fmla="*/ 1327867 h 1452563"/>
              <a:gd name="connsiteX160" fmla="*/ 1141148 w 1208088"/>
              <a:gd name="connsiteY160" fmla="*/ 1334531 h 1452563"/>
              <a:gd name="connsiteX161" fmla="*/ 1135755 w 1208088"/>
              <a:gd name="connsiteY161" fmla="*/ 1341194 h 1452563"/>
              <a:gd name="connsiteX162" fmla="*/ 1130362 w 1208088"/>
              <a:gd name="connsiteY162" fmla="*/ 1347857 h 1452563"/>
              <a:gd name="connsiteX163" fmla="*/ 1124334 w 1208088"/>
              <a:gd name="connsiteY163" fmla="*/ 1354203 h 1452563"/>
              <a:gd name="connsiteX164" fmla="*/ 1118306 w 1208088"/>
              <a:gd name="connsiteY164" fmla="*/ 1360548 h 1452563"/>
              <a:gd name="connsiteX165" fmla="*/ 1112278 w 1208088"/>
              <a:gd name="connsiteY165" fmla="*/ 1366577 h 1452563"/>
              <a:gd name="connsiteX166" fmla="*/ 1105299 w 1208088"/>
              <a:gd name="connsiteY166" fmla="*/ 1372288 h 1452563"/>
              <a:gd name="connsiteX167" fmla="*/ 1098637 w 1208088"/>
              <a:gd name="connsiteY167" fmla="*/ 1378000 h 1452563"/>
              <a:gd name="connsiteX168" fmla="*/ 1091657 w 1208088"/>
              <a:gd name="connsiteY168" fmla="*/ 1383394 h 1452563"/>
              <a:gd name="connsiteX169" fmla="*/ 1084360 w 1208088"/>
              <a:gd name="connsiteY169" fmla="*/ 1388470 h 1452563"/>
              <a:gd name="connsiteX170" fmla="*/ 1076746 w 1208088"/>
              <a:gd name="connsiteY170" fmla="*/ 1393230 h 1452563"/>
              <a:gd name="connsiteX171" fmla="*/ 1068815 w 1208088"/>
              <a:gd name="connsiteY171" fmla="*/ 1398306 h 1452563"/>
              <a:gd name="connsiteX172" fmla="*/ 1061201 w 1208088"/>
              <a:gd name="connsiteY172" fmla="*/ 1402748 h 1452563"/>
              <a:gd name="connsiteX173" fmla="*/ 1052636 w 1208088"/>
              <a:gd name="connsiteY173" fmla="*/ 1407190 h 1452563"/>
              <a:gd name="connsiteX174" fmla="*/ 1044070 w 1208088"/>
              <a:gd name="connsiteY174" fmla="*/ 1411633 h 1452563"/>
              <a:gd name="connsiteX175" fmla="*/ 1035187 w 1208088"/>
              <a:gd name="connsiteY175" fmla="*/ 1415440 h 1452563"/>
              <a:gd name="connsiteX176" fmla="*/ 1025986 w 1208088"/>
              <a:gd name="connsiteY176" fmla="*/ 1418930 h 1452563"/>
              <a:gd name="connsiteX177" fmla="*/ 1016469 w 1208088"/>
              <a:gd name="connsiteY177" fmla="*/ 1422420 h 1452563"/>
              <a:gd name="connsiteX178" fmla="*/ 1006634 w 1208088"/>
              <a:gd name="connsiteY178" fmla="*/ 1425593 h 1452563"/>
              <a:gd name="connsiteX179" fmla="*/ 996800 w 1208088"/>
              <a:gd name="connsiteY179" fmla="*/ 1428766 h 1452563"/>
              <a:gd name="connsiteX180" fmla="*/ 986330 w 1208088"/>
              <a:gd name="connsiteY180" fmla="*/ 1431305 h 1452563"/>
              <a:gd name="connsiteX181" fmla="*/ 976178 w 1208088"/>
              <a:gd name="connsiteY181" fmla="*/ 1433843 h 1452563"/>
              <a:gd name="connsiteX182" fmla="*/ 965074 w 1208088"/>
              <a:gd name="connsiteY182" fmla="*/ 1436064 h 1452563"/>
              <a:gd name="connsiteX183" fmla="*/ 953971 w 1208088"/>
              <a:gd name="connsiteY183" fmla="*/ 1437968 h 1452563"/>
              <a:gd name="connsiteX184" fmla="*/ 942550 w 1208088"/>
              <a:gd name="connsiteY184" fmla="*/ 1439554 h 1452563"/>
              <a:gd name="connsiteX185" fmla="*/ 930812 w 1208088"/>
              <a:gd name="connsiteY185" fmla="*/ 1440823 h 1452563"/>
              <a:gd name="connsiteX186" fmla="*/ 918756 w 1208088"/>
              <a:gd name="connsiteY186" fmla="*/ 1442093 h 1452563"/>
              <a:gd name="connsiteX187" fmla="*/ 906383 w 1208088"/>
              <a:gd name="connsiteY187" fmla="*/ 1443044 h 1452563"/>
              <a:gd name="connsiteX188" fmla="*/ 893693 w 1208088"/>
              <a:gd name="connsiteY188" fmla="*/ 1443362 h 1452563"/>
              <a:gd name="connsiteX189" fmla="*/ 740144 w 1208088"/>
              <a:gd name="connsiteY189" fmla="*/ 1448756 h 1452563"/>
              <a:gd name="connsiteX190" fmla="*/ 652583 w 1208088"/>
              <a:gd name="connsiteY190" fmla="*/ 1451611 h 1452563"/>
              <a:gd name="connsiteX191" fmla="*/ 613244 w 1208088"/>
              <a:gd name="connsiteY191" fmla="*/ 1452563 h 1452563"/>
              <a:gd name="connsiteX192" fmla="*/ 604044 w 1208088"/>
              <a:gd name="connsiteY192" fmla="*/ 1452563 h 1452563"/>
              <a:gd name="connsiteX193" fmla="*/ 595161 w 1208088"/>
              <a:gd name="connsiteY193" fmla="*/ 1452563 h 1452563"/>
              <a:gd name="connsiteX194" fmla="*/ 555505 w 1208088"/>
              <a:gd name="connsiteY194" fmla="*/ 1451611 h 1452563"/>
              <a:gd name="connsiteX195" fmla="*/ 467944 w 1208088"/>
              <a:gd name="connsiteY195" fmla="*/ 1448756 h 1452563"/>
              <a:gd name="connsiteX196" fmla="*/ 314395 w 1208088"/>
              <a:gd name="connsiteY196" fmla="*/ 1443362 h 1452563"/>
              <a:gd name="connsiteX197" fmla="*/ 302022 w 1208088"/>
              <a:gd name="connsiteY197" fmla="*/ 1443044 h 1452563"/>
              <a:gd name="connsiteX198" fmla="*/ 289332 w 1208088"/>
              <a:gd name="connsiteY198" fmla="*/ 1442093 h 1452563"/>
              <a:gd name="connsiteX199" fmla="*/ 277276 w 1208088"/>
              <a:gd name="connsiteY199" fmla="*/ 1440823 h 1452563"/>
              <a:gd name="connsiteX200" fmla="*/ 265856 w 1208088"/>
              <a:gd name="connsiteY200" fmla="*/ 1439554 h 1452563"/>
              <a:gd name="connsiteX201" fmla="*/ 254117 w 1208088"/>
              <a:gd name="connsiteY201" fmla="*/ 1437968 h 1452563"/>
              <a:gd name="connsiteX202" fmla="*/ 243014 w 1208088"/>
              <a:gd name="connsiteY202" fmla="*/ 1436064 h 1452563"/>
              <a:gd name="connsiteX203" fmla="*/ 232227 w 1208088"/>
              <a:gd name="connsiteY203" fmla="*/ 1433843 h 1452563"/>
              <a:gd name="connsiteX204" fmla="*/ 221758 w 1208088"/>
              <a:gd name="connsiteY204" fmla="*/ 1431305 h 1452563"/>
              <a:gd name="connsiteX205" fmla="*/ 211288 w 1208088"/>
              <a:gd name="connsiteY205" fmla="*/ 1428766 h 1452563"/>
              <a:gd name="connsiteX206" fmla="*/ 201454 w 1208088"/>
              <a:gd name="connsiteY206" fmla="*/ 1425593 h 1452563"/>
              <a:gd name="connsiteX207" fmla="*/ 191619 w 1208088"/>
              <a:gd name="connsiteY207" fmla="*/ 1422420 h 1452563"/>
              <a:gd name="connsiteX208" fmla="*/ 182419 w 1208088"/>
              <a:gd name="connsiteY208" fmla="*/ 1418930 h 1452563"/>
              <a:gd name="connsiteX209" fmla="*/ 172901 w 1208088"/>
              <a:gd name="connsiteY209" fmla="*/ 1415440 h 1452563"/>
              <a:gd name="connsiteX210" fmla="*/ 164336 w 1208088"/>
              <a:gd name="connsiteY210" fmla="*/ 1411633 h 1452563"/>
              <a:gd name="connsiteX211" fmla="*/ 155452 w 1208088"/>
              <a:gd name="connsiteY211" fmla="*/ 1407190 h 1452563"/>
              <a:gd name="connsiteX212" fmla="*/ 147521 w 1208088"/>
              <a:gd name="connsiteY212" fmla="*/ 1402748 h 1452563"/>
              <a:gd name="connsiteX213" fmla="*/ 139273 w 1208088"/>
              <a:gd name="connsiteY213" fmla="*/ 1398306 h 1452563"/>
              <a:gd name="connsiteX214" fmla="*/ 131342 w 1208088"/>
              <a:gd name="connsiteY214" fmla="*/ 1393230 h 1452563"/>
              <a:gd name="connsiteX215" fmla="*/ 123728 w 1208088"/>
              <a:gd name="connsiteY215" fmla="*/ 1388470 h 1452563"/>
              <a:gd name="connsiteX216" fmla="*/ 116431 w 1208088"/>
              <a:gd name="connsiteY216" fmla="*/ 1383394 h 1452563"/>
              <a:gd name="connsiteX217" fmla="*/ 109768 w 1208088"/>
              <a:gd name="connsiteY217" fmla="*/ 1378000 h 1452563"/>
              <a:gd name="connsiteX218" fmla="*/ 102789 w 1208088"/>
              <a:gd name="connsiteY218" fmla="*/ 1372288 h 1452563"/>
              <a:gd name="connsiteX219" fmla="*/ 96127 w 1208088"/>
              <a:gd name="connsiteY219" fmla="*/ 1366577 h 1452563"/>
              <a:gd name="connsiteX220" fmla="*/ 89782 w 1208088"/>
              <a:gd name="connsiteY220" fmla="*/ 1360548 h 1452563"/>
              <a:gd name="connsiteX221" fmla="*/ 83754 w 1208088"/>
              <a:gd name="connsiteY221" fmla="*/ 1354203 h 1452563"/>
              <a:gd name="connsiteX222" fmla="*/ 78044 w 1208088"/>
              <a:gd name="connsiteY222" fmla="*/ 1347857 h 1452563"/>
              <a:gd name="connsiteX223" fmla="*/ 72333 w 1208088"/>
              <a:gd name="connsiteY223" fmla="*/ 1341194 h 1452563"/>
              <a:gd name="connsiteX224" fmla="*/ 66940 w 1208088"/>
              <a:gd name="connsiteY224" fmla="*/ 1334531 h 1452563"/>
              <a:gd name="connsiteX225" fmla="*/ 61864 w 1208088"/>
              <a:gd name="connsiteY225" fmla="*/ 1327867 h 1452563"/>
              <a:gd name="connsiteX226" fmla="*/ 56788 w 1208088"/>
              <a:gd name="connsiteY226" fmla="*/ 1320570 h 1452563"/>
              <a:gd name="connsiteX227" fmla="*/ 52346 w 1208088"/>
              <a:gd name="connsiteY227" fmla="*/ 1313589 h 1452563"/>
              <a:gd name="connsiteX228" fmla="*/ 47905 w 1208088"/>
              <a:gd name="connsiteY228" fmla="*/ 1305974 h 1452563"/>
              <a:gd name="connsiteX229" fmla="*/ 43780 w 1208088"/>
              <a:gd name="connsiteY229" fmla="*/ 1298677 h 1452563"/>
              <a:gd name="connsiteX230" fmla="*/ 39339 w 1208088"/>
              <a:gd name="connsiteY230" fmla="*/ 1291062 h 1452563"/>
              <a:gd name="connsiteX231" fmla="*/ 35849 w 1208088"/>
              <a:gd name="connsiteY231" fmla="*/ 1283129 h 1452563"/>
              <a:gd name="connsiteX232" fmla="*/ 32360 w 1208088"/>
              <a:gd name="connsiteY232" fmla="*/ 1275197 h 1452563"/>
              <a:gd name="connsiteX233" fmla="*/ 28870 w 1208088"/>
              <a:gd name="connsiteY233" fmla="*/ 1266947 h 1452563"/>
              <a:gd name="connsiteX234" fmla="*/ 25697 w 1208088"/>
              <a:gd name="connsiteY234" fmla="*/ 1259015 h 1452563"/>
              <a:gd name="connsiteX235" fmla="*/ 22525 w 1208088"/>
              <a:gd name="connsiteY235" fmla="*/ 1250448 h 1452563"/>
              <a:gd name="connsiteX236" fmla="*/ 19670 w 1208088"/>
              <a:gd name="connsiteY236" fmla="*/ 1242199 h 1452563"/>
              <a:gd name="connsiteX237" fmla="*/ 17132 w 1208088"/>
              <a:gd name="connsiteY237" fmla="*/ 1233314 h 1452563"/>
              <a:gd name="connsiteX238" fmla="*/ 14911 w 1208088"/>
              <a:gd name="connsiteY238" fmla="*/ 1224747 h 1452563"/>
              <a:gd name="connsiteX239" fmla="*/ 12690 w 1208088"/>
              <a:gd name="connsiteY239" fmla="*/ 1215863 h 1452563"/>
              <a:gd name="connsiteX240" fmla="*/ 10786 w 1208088"/>
              <a:gd name="connsiteY240" fmla="*/ 1206979 h 1452563"/>
              <a:gd name="connsiteX241" fmla="*/ 8883 w 1208088"/>
              <a:gd name="connsiteY241" fmla="*/ 1197778 h 1452563"/>
              <a:gd name="connsiteX242" fmla="*/ 7297 w 1208088"/>
              <a:gd name="connsiteY242" fmla="*/ 1188893 h 1452563"/>
              <a:gd name="connsiteX243" fmla="*/ 4442 w 1208088"/>
              <a:gd name="connsiteY243" fmla="*/ 1170173 h 1452563"/>
              <a:gd name="connsiteX244" fmla="*/ 2221 w 1208088"/>
              <a:gd name="connsiteY244" fmla="*/ 1151453 h 1452563"/>
              <a:gd name="connsiteX245" fmla="*/ 952 w 1208088"/>
              <a:gd name="connsiteY245" fmla="*/ 1131781 h 1452563"/>
              <a:gd name="connsiteX246" fmla="*/ 317 w 1208088"/>
              <a:gd name="connsiteY246" fmla="*/ 1112426 h 1452563"/>
              <a:gd name="connsiteX247" fmla="*/ 0 w 1208088"/>
              <a:gd name="connsiteY247" fmla="*/ 1092437 h 1452563"/>
              <a:gd name="connsiteX248" fmla="*/ 634 w 1208088"/>
              <a:gd name="connsiteY248" fmla="*/ 1072447 h 1452563"/>
              <a:gd name="connsiteX249" fmla="*/ 1586 w 1208088"/>
              <a:gd name="connsiteY249" fmla="*/ 1052458 h 1452563"/>
              <a:gd name="connsiteX250" fmla="*/ 3172 w 1208088"/>
              <a:gd name="connsiteY250" fmla="*/ 1032151 h 1452563"/>
              <a:gd name="connsiteX251" fmla="*/ 5393 w 1208088"/>
              <a:gd name="connsiteY251" fmla="*/ 1011845 h 1452563"/>
              <a:gd name="connsiteX252" fmla="*/ 8248 w 1208088"/>
              <a:gd name="connsiteY252" fmla="*/ 990903 h 1452563"/>
              <a:gd name="connsiteX253" fmla="*/ 11421 w 1208088"/>
              <a:gd name="connsiteY253" fmla="*/ 970279 h 1452563"/>
              <a:gd name="connsiteX254" fmla="*/ 14911 w 1208088"/>
              <a:gd name="connsiteY254" fmla="*/ 949655 h 1452563"/>
              <a:gd name="connsiteX255" fmla="*/ 19035 w 1208088"/>
              <a:gd name="connsiteY255" fmla="*/ 929031 h 1452563"/>
              <a:gd name="connsiteX256" fmla="*/ 23476 w 1208088"/>
              <a:gd name="connsiteY256" fmla="*/ 908407 h 1452563"/>
              <a:gd name="connsiteX257" fmla="*/ 28235 w 1208088"/>
              <a:gd name="connsiteY257" fmla="*/ 887783 h 1452563"/>
              <a:gd name="connsiteX258" fmla="*/ 33628 w 1208088"/>
              <a:gd name="connsiteY258" fmla="*/ 867477 h 1452563"/>
              <a:gd name="connsiteX259" fmla="*/ 39022 w 1208088"/>
              <a:gd name="connsiteY259" fmla="*/ 847170 h 1452563"/>
              <a:gd name="connsiteX260" fmla="*/ 45050 w 1208088"/>
              <a:gd name="connsiteY260" fmla="*/ 826863 h 1452563"/>
              <a:gd name="connsiteX261" fmla="*/ 51077 w 1208088"/>
              <a:gd name="connsiteY261" fmla="*/ 807191 h 1452563"/>
              <a:gd name="connsiteX262" fmla="*/ 58057 w 1208088"/>
              <a:gd name="connsiteY262" fmla="*/ 787519 h 1452563"/>
              <a:gd name="connsiteX263" fmla="*/ 64402 w 1208088"/>
              <a:gd name="connsiteY263" fmla="*/ 768164 h 1452563"/>
              <a:gd name="connsiteX264" fmla="*/ 71381 w 1208088"/>
              <a:gd name="connsiteY264" fmla="*/ 748492 h 1452563"/>
              <a:gd name="connsiteX265" fmla="*/ 78678 w 1208088"/>
              <a:gd name="connsiteY265" fmla="*/ 729772 h 1452563"/>
              <a:gd name="connsiteX266" fmla="*/ 85975 w 1208088"/>
              <a:gd name="connsiteY266" fmla="*/ 711369 h 1452563"/>
              <a:gd name="connsiteX267" fmla="*/ 93906 w 1208088"/>
              <a:gd name="connsiteY267" fmla="*/ 693283 h 1452563"/>
              <a:gd name="connsiteX268" fmla="*/ 101520 w 1208088"/>
              <a:gd name="connsiteY268" fmla="*/ 675832 h 1452563"/>
              <a:gd name="connsiteX269" fmla="*/ 109134 w 1208088"/>
              <a:gd name="connsiteY269" fmla="*/ 658698 h 1452563"/>
              <a:gd name="connsiteX270" fmla="*/ 117065 w 1208088"/>
              <a:gd name="connsiteY270" fmla="*/ 641882 h 1452563"/>
              <a:gd name="connsiteX271" fmla="*/ 124996 w 1208088"/>
              <a:gd name="connsiteY271" fmla="*/ 626017 h 1452563"/>
              <a:gd name="connsiteX272" fmla="*/ 133245 w 1208088"/>
              <a:gd name="connsiteY272" fmla="*/ 610153 h 1452563"/>
              <a:gd name="connsiteX273" fmla="*/ 141176 w 1208088"/>
              <a:gd name="connsiteY273" fmla="*/ 595557 h 1452563"/>
              <a:gd name="connsiteX274" fmla="*/ 149425 w 1208088"/>
              <a:gd name="connsiteY274" fmla="*/ 581279 h 1452563"/>
              <a:gd name="connsiteX275" fmla="*/ 157356 w 1208088"/>
              <a:gd name="connsiteY275" fmla="*/ 567318 h 1452563"/>
              <a:gd name="connsiteX276" fmla="*/ 165604 w 1208088"/>
              <a:gd name="connsiteY276" fmla="*/ 554309 h 1452563"/>
              <a:gd name="connsiteX277" fmla="*/ 173536 w 1208088"/>
              <a:gd name="connsiteY277" fmla="*/ 542252 h 1452563"/>
              <a:gd name="connsiteX278" fmla="*/ 181467 w 1208088"/>
              <a:gd name="connsiteY278" fmla="*/ 530830 h 1452563"/>
              <a:gd name="connsiteX279" fmla="*/ 189081 w 1208088"/>
              <a:gd name="connsiteY279" fmla="*/ 519725 h 1452563"/>
              <a:gd name="connsiteX280" fmla="*/ 197012 w 1208088"/>
              <a:gd name="connsiteY280" fmla="*/ 510206 h 1452563"/>
              <a:gd name="connsiteX281" fmla="*/ 204309 w 1208088"/>
              <a:gd name="connsiteY281" fmla="*/ 501004 h 1452563"/>
              <a:gd name="connsiteX282" fmla="*/ 211606 w 1208088"/>
              <a:gd name="connsiteY282" fmla="*/ 493072 h 1452563"/>
              <a:gd name="connsiteX283" fmla="*/ 218902 w 1208088"/>
              <a:gd name="connsiteY283" fmla="*/ 485457 h 1452563"/>
              <a:gd name="connsiteX284" fmla="*/ 225248 w 1208088"/>
              <a:gd name="connsiteY284" fmla="*/ 479428 h 1452563"/>
              <a:gd name="connsiteX285" fmla="*/ 232862 w 1208088"/>
              <a:gd name="connsiteY285" fmla="*/ 473083 h 1452563"/>
              <a:gd name="connsiteX286" fmla="*/ 248407 w 1208088"/>
              <a:gd name="connsiteY286" fmla="*/ 460074 h 1452563"/>
              <a:gd name="connsiteX287" fmla="*/ 265538 w 1208088"/>
              <a:gd name="connsiteY287" fmla="*/ 446430 h 1452563"/>
              <a:gd name="connsiteX288" fmla="*/ 283622 w 1208088"/>
              <a:gd name="connsiteY288" fmla="*/ 432469 h 1452563"/>
              <a:gd name="connsiteX289" fmla="*/ 322009 w 1208088"/>
              <a:gd name="connsiteY289" fmla="*/ 404548 h 1452563"/>
              <a:gd name="connsiteX290" fmla="*/ 360396 w 1208088"/>
              <a:gd name="connsiteY290" fmla="*/ 375991 h 1452563"/>
              <a:gd name="connsiteX291" fmla="*/ 379114 w 1208088"/>
              <a:gd name="connsiteY291" fmla="*/ 362030 h 1452563"/>
              <a:gd name="connsiteX292" fmla="*/ 396562 w 1208088"/>
              <a:gd name="connsiteY292" fmla="*/ 348387 h 1452563"/>
              <a:gd name="connsiteX293" fmla="*/ 412742 w 1208088"/>
              <a:gd name="connsiteY293" fmla="*/ 335060 h 1452563"/>
              <a:gd name="connsiteX294" fmla="*/ 420039 w 1208088"/>
              <a:gd name="connsiteY294" fmla="*/ 328397 h 1452563"/>
              <a:gd name="connsiteX295" fmla="*/ 427018 w 1208088"/>
              <a:gd name="connsiteY295" fmla="*/ 322369 h 1452563"/>
              <a:gd name="connsiteX296" fmla="*/ 433364 w 1208088"/>
              <a:gd name="connsiteY296" fmla="*/ 316340 h 1452563"/>
              <a:gd name="connsiteX297" fmla="*/ 439391 w 1208088"/>
              <a:gd name="connsiteY297" fmla="*/ 309994 h 1452563"/>
              <a:gd name="connsiteX298" fmla="*/ 444784 w 1208088"/>
              <a:gd name="connsiteY298" fmla="*/ 304283 h 1452563"/>
              <a:gd name="connsiteX299" fmla="*/ 449226 w 1208088"/>
              <a:gd name="connsiteY299" fmla="*/ 298572 h 1452563"/>
              <a:gd name="connsiteX300" fmla="*/ 453033 w 1208088"/>
              <a:gd name="connsiteY300" fmla="*/ 293178 h 1452563"/>
              <a:gd name="connsiteX301" fmla="*/ 456523 w 1208088"/>
              <a:gd name="connsiteY301" fmla="*/ 287784 h 1452563"/>
              <a:gd name="connsiteX302" fmla="*/ 459061 w 1208088"/>
              <a:gd name="connsiteY302" fmla="*/ 283024 h 1452563"/>
              <a:gd name="connsiteX303" fmla="*/ 460647 w 1208088"/>
              <a:gd name="connsiteY303" fmla="*/ 277948 h 1452563"/>
              <a:gd name="connsiteX304" fmla="*/ 461282 w 1208088"/>
              <a:gd name="connsiteY304" fmla="*/ 274775 h 1452563"/>
              <a:gd name="connsiteX305" fmla="*/ 461916 w 1208088"/>
              <a:gd name="connsiteY305" fmla="*/ 271919 h 1452563"/>
              <a:gd name="connsiteX306" fmla="*/ 456840 w 1208088"/>
              <a:gd name="connsiteY306" fmla="*/ 270967 h 1452563"/>
              <a:gd name="connsiteX307" fmla="*/ 452081 w 1208088"/>
              <a:gd name="connsiteY307" fmla="*/ 269698 h 1452563"/>
              <a:gd name="connsiteX308" fmla="*/ 448274 w 1208088"/>
              <a:gd name="connsiteY308" fmla="*/ 267794 h 1452563"/>
              <a:gd name="connsiteX309" fmla="*/ 444784 w 1208088"/>
              <a:gd name="connsiteY309" fmla="*/ 265256 h 1452563"/>
              <a:gd name="connsiteX310" fmla="*/ 441929 w 1208088"/>
              <a:gd name="connsiteY310" fmla="*/ 262083 h 1452563"/>
              <a:gd name="connsiteX311" fmla="*/ 440660 w 1208088"/>
              <a:gd name="connsiteY311" fmla="*/ 260497 h 1452563"/>
              <a:gd name="connsiteX312" fmla="*/ 439708 w 1208088"/>
              <a:gd name="connsiteY312" fmla="*/ 258910 h 1452563"/>
              <a:gd name="connsiteX313" fmla="*/ 438757 w 1208088"/>
              <a:gd name="connsiteY313" fmla="*/ 257324 h 1452563"/>
              <a:gd name="connsiteX314" fmla="*/ 438440 w 1208088"/>
              <a:gd name="connsiteY314" fmla="*/ 255420 h 1452563"/>
              <a:gd name="connsiteX315" fmla="*/ 438122 w 1208088"/>
              <a:gd name="connsiteY315" fmla="*/ 253834 h 1452563"/>
              <a:gd name="connsiteX316" fmla="*/ 437488 w 1208088"/>
              <a:gd name="connsiteY316" fmla="*/ 251930 h 1452563"/>
              <a:gd name="connsiteX317" fmla="*/ 438122 w 1208088"/>
              <a:gd name="connsiteY317" fmla="*/ 250026 h 1452563"/>
              <a:gd name="connsiteX318" fmla="*/ 438440 w 1208088"/>
              <a:gd name="connsiteY318" fmla="*/ 248122 h 1452563"/>
              <a:gd name="connsiteX319" fmla="*/ 438757 w 1208088"/>
              <a:gd name="connsiteY319" fmla="*/ 246536 h 1452563"/>
              <a:gd name="connsiteX320" fmla="*/ 439708 w 1208088"/>
              <a:gd name="connsiteY320" fmla="*/ 244315 h 1452563"/>
              <a:gd name="connsiteX321" fmla="*/ 440660 w 1208088"/>
              <a:gd name="connsiteY321" fmla="*/ 242728 h 1452563"/>
              <a:gd name="connsiteX322" fmla="*/ 441929 w 1208088"/>
              <a:gd name="connsiteY322" fmla="*/ 241142 h 1452563"/>
              <a:gd name="connsiteX323" fmla="*/ 444784 w 1208088"/>
              <a:gd name="connsiteY323" fmla="*/ 238286 h 1452563"/>
              <a:gd name="connsiteX324" fmla="*/ 448274 w 1208088"/>
              <a:gd name="connsiteY324" fmla="*/ 236065 h 1452563"/>
              <a:gd name="connsiteX325" fmla="*/ 452081 w 1208088"/>
              <a:gd name="connsiteY325" fmla="*/ 234161 h 1452563"/>
              <a:gd name="connsiteX326" fmla="*/ 456840 w 1208088"/>
              <a:gd name="connsiteY326" fmla="*/ 232575 h 1452563"/>
              <a:gd name="connsiteX327" fmla="*/ 461916 w 1208088"/>
              <a:gd name="connsiteY327" fmla="*/ 231940 h 1452563"/>
              <a:gd name="connsiteX328" fmla="*/ 460647 w 1208088"/>
              <a:gd name="connsiteY328" fmla="*/ 227498 h 1452563"/>
              <a:gd name="connsiteX329" fmla="*/ 459378 w 1208088"/>
              <a:gd name="connsiteY329" fmla="*/ 223374 h 1452563"/>
              <a:gd name="connsiteX330" fmla="*/ 457792 w 1208088"/>
              <a:gd name="connsiteY330" fmla="*/ 219249 h 1452563"/>
              <a:gd name="connsiteX331" fmla="*/ 456206 w 1208088"/>
              <a:gd name="connsiteY331" fmla="*/ 215124 h 1452563"/>
              <a:gd name="connsiteX332" fmla="*/ 451764 w 1208088"/>
              <a:gd name="connsiteY332" fmla="*/ 206874 h 1452563"/>
              <a:gd name="connsiteX333" fmla="*/ 447005 w 1208088"/>
              <a:gd name="connsiteY333" fmla="*/ 198307 h 1452563"/>
              <a:gd name="connsiteX334" fmla="*/ 441295 w 1208088"/>
              <a:gd name="connsiteY334" fmla="*/ 189423 h 1452563"/>
              <a:gd name="connsiteX335" fmla="*/ 434632 w 1208088"/>
              <a:gd name="connsiteY335" fmla="*/ 180222 h 1452563"/>
              <a:gd name="connsiteX336" fmla="*/ 420039 w 1208088"/>
              <a:gd name="connsiteY336" fmla="*/ 159598 h 1452563"/>
              <a:gd name="connsiteX337" fmla="*/ 412108 w 1208088"/>
              <a:gd name="connsiteY337" fmla="*/ 147541 h 1452563"/>
              <a:gd name="connsiteX338" fmla="*/ 403542 w 1208088"/>
              <a:gd name="connsiteY338" fmla="*/ 134532 h 1452563"/>
              <a:gd name="connsiteX339" fmla="*/ 394024 w 1208088"/>
              <a:gd name="connsiteY339" fmla="*/ 120254 h 1452563"/>
              <a:gd name="connsiteX340" fmla="*/ 384190 w 1208088"/>
              <a:gd name="connsiteY340" fmla="*/ 104706 h 1452563"/>
              <a:gd name="connsiteX341" fmla="*/ 374355 w 1208088"/>
              <a:gd name="connsiteY341" fmla="*/ 87573 h 1452563"/>
              <a:gd name="connsiteX342" fmla="*/ 363886 w 1208088"/>
              <a:gd name="connsiteY342" fmla="*/ 68535 h 1452563"/>
              <a:gd name="connsiteX343" fmla="*/ 353099 w 1208088"/>
              <a:gd name="connsiteY343" fmla="*/ 47911 h 1452563"/>
              <a:gd name="connsiteX344" fmla="*/ 341996 w 1208088"/>
              <a:gd name="connsiteY344" fmla="*/ 25066 h 1452563"/>
              <a:gd name="connsiteX345" fmla="*/ 352782 w 1208088"/>
              <a:gd name="connsiteY345" fmla="*/ 20307 h 1452563"/>
              <a:gd name="connsiteX346" fmla="*/ 362617 w 1208088"/>
              <a:gd name="connsiteY346" fmla="*/ 15865 h 1452563"/>
              <a:gd name="connsiteX347" fmla="*/ 372134 w 1208088"/>
              <a:gd name="connsiteY347" fmla="*/ 13009 h 1452563"/>
              <a:gd name="connsiteX348" fmla="*/ 380700 w 1208088"/>
              <a:gd name="connsiteY348" fmla="*/ 11105 h 1452563"/>
              <a:gd name="connsiteX349" fmla="*/ 388948 w 1208088"/>
              <a:gd name="connsiteY349" fmla="*/ 9836 h 1452563"/>
              <a:gd name="connsiteX350" fmla="*/ 396562 w 1208088"/>
              <a:gd name="connsiteY350" fmla="*/ 9519 h 1452563"/>
              <a:gd name="connsiteX351" fmla="*/ 403859 w 1208088"/>
              <a:gd name="connsiteY351" fmla="*/ 9519 h 1452563"/>
              <a:gd name="connsiteX352" fmla="*/ 410522 w 1208088"/>
              <a:gd name="connsiteY352" fmla="*/ 10471 h 1452563"/>
              <a:gd name="connsiteX353" fmla="*/ 416549 w 1208088"/>
              <a:gd name="connsiteY353" fmla="*/ 12057 h 1452563"/>
              <a:gd name="connsiteX354" fmla="*/ 422894 w 1208088"/>
              <a:gd name="connsiteY354" fmla="*/ 14278 h 1452563"/>
              <a:gd name="connsiteX355" fmla="*/ 428288 w 1208088"/>
              <a:gd name="connsiteY355" fmla="*/ 16816 h 1452563"/>
              <a:gd name="connsiteX356" fmla="*/ 433681 w 1208088"/>
              <a:gd name="connsiteY356" fmla="*/ 19989 h 1452563"/>
              <a:gd name="connsiteX357" fmla="*/ 439074 w 1208088"/>
              <a:gd name="connsiteY357" fmla="*/ 23162 h 1452563"/>
              <a:gd name="connsiteX358" fmla="*/ 443833 w 1208088"/>
              <a:gd name="connsiteY358" fmla="*/ 26970 h 1452563"/>
              <a:gd name="connsiteX359" fmla="*/ 448592 w 1208088"/>
              <a:gd name="connsiteY359" fmla="*/ 30777 h 1452563"/>
              <a:gd name="connsiteX360" fmla="*/ 453033 w 1208088"/>
              <a:gd name="connsiteY360" fmla="*/ 34585 h 1452563"/>
              <a:gd name="connsiteX361" fmla="*/ 462550 w 1208088"/>
              <a:gd name="connsiteY361" fmla="*/ 43152 h 1452563"/>
              <a:gd name="connsiteX362" fmla="*/ 471434 w 1208088"/>
              <a:gd name="connsiteY362" fmla="*/ 51401 h 1452563"/>
              <a:gd name="connsiteX363" fmla="*/ 476510 w 1208088"/>
              <a:gd name="connsiteY363" fmla="*/ 55843 h 1452563"/>
              <a:gd name="connsiteX364" fmla="*/ 481268 w 1208088"/>
              <a:gd name="connsiteY364" fmla="*/ 59651 h 1452563"/>
              <a:gd name="connsiteX365" fmla="*/ 486027 w 1208088"/>
              <a:gd name="connsiteY365" fmla="*/ 63141 h 1452563"/>
              <a:gd name="connsiteX366" fmla="*/ 491738 w 1208088"/>
              <a:gd name="connsiteY366" fmla="*/ 66314 h 1452563"/>
              <a:gd name="connsiteX367" fmla="*/ 497131 w 1208088"/>
              <a:gd name="connsiteY367" fmla="*/ 69170 h 1452563"/>
              <a:gd name="connsiteX368" fmla="*/ 502841 w 1208088"/>
              <a:gd name="connsiteY368" fmla="*/ 72025 h 1452563"/>
              <a:gd name="connsiteX369" fmla="*/ 509186 w 1208088"/>
              <a:gd name="connsiteY369" fmla="*/ 73929 h 1452563"/>
              <a:gd name="connsiteX370" fmla="*/ 515531 w 1208088"/>
              <a:gd name="connsiteY370" fmla="*/ 75198 h 1452563"/>
              <a:gd name="connsiteX371" fmla="*/ 522194 w 1208088"/>
              <a:gd name="connsiteY371" fmla="*/ 76150 h 1452563"/>
              <a:gd name="connsiteX372" fmla="*/ 529808 w 1208088"/>
              <a:gd name="connsiteY372" fmla="*/ 76150 h 1452563"/>
              <a:gd name="connsiteX373" fmla="*/ 537739 w 1208088"/>
              <a:gd name="connsiteY373" fmla="*/ 75515 h 1452563"/>
              <a:gd name="connsiteX374" fmla="*/ 546304 w 1208088"/>
              <a:gd name="connsiteY374" fmla="*/ 74246 h 1452563"/>
              <a:gd name="connsiteX375" fmla="*/ 557408 w 1208088"/>
              <a:gd name="connsiteY375" fmla="*/ 68218 h 1452563"/>
              <a:gd name="connsiteX376" fmla="*/ 568195 w 1208088"/>
              <a:gd name="connsiteY376" fmla="*/ 62824 h 1452563"/>
              <a:gd name="connsiteX377" fmla="*/ 587864 w 1208088"/>
              <a:gd name="connsiteY377" fmla="*/ 51719 h 1452563"/>
              <a:gd name="connsiteX378" fmla="*/ 605313 w 1208088"/>
              <a:gd name="connsiteY378" fmla="*/ 41882 h 1452563"/>
              <a:gd name="connsiteX379" fmla="*/ 620858 w 1208088"/>
              <a:gd name="connsiteY379" fmla="*/ 32681 h 1452563"/>
              <a:gd name="connsiteX380" fmla="*/ 635452 w 1208088"/>
              <a:gd name="connsiteY380" fmla="*/ 24749 h 1452563"/>
              <a:gd name="connsiteX381" fmla="*/ 648776 w 1208088"/>
              <a:gd name="connsiteY381" fmla="*/ 17134 h 1452563"/>
              <a:gd name="connsiteX382" fmla="*/ 655438 w 1208088"/>
              <a:gd name="connsiteY382" fmla="*/ 13961 h 1452563"/>
              <a:gd name="connsiteX383" fmla="*/ 661784 w 1208088"/>
              <a:gd name="connsiteY383" fmla="*/ 11422 h 1452563"/>
              <a:gd name="connsiteX384" fmla="*/ 668446 w 1208088"/>
              <a:gd name="connsiteY384" fmla="*/ 8884 h 1452563"/>
              <a:gd name="connsiteX385" fmla="*/ 675108 w 1208088"/>
              <a:gd name="connsiteY385" fmla="*/ 6663 h 1452563"/>
              <a:gd name="connsiteX386" fmla="*/ 682088 w 1208088"/>
              <a:gd name="connsiteY386" fmla="*/ 4759 h 1452563"/>
              <a:gd name="connsiteX387" fmla="*/ 688750 w 1208088"/>
              <a:gd name="connsiteY387" fmla="*/ 3173 h 1452563"/>
              <a:gd name="connsiteX388" fmla="*/ 695729 w 1208088"/>
              <a:gd name="connsiteY388" fmla="*/ 1586 h 1452563"/>
              <a:gd name="connsiteX389" fmla="*/ 703343 w 1208088"/>
              <a:gd name="connsiteY389" fmla="*/ 635 h 1452563"/>
              <a:gd name="connsiteX390" fmla="*/ 710957 w 1208088"/>
              <a:gd name="connsiteY390" fmla="*/ 317 h 1452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Lst>
            <a:rect l="l" t="t" r="r" b="b"/>
            <a:pathLst>
              <a:path w="1208088" h="1452563">
                <a:moveTo>
                  <a:pt x="331068" y="665573"/>
                </a:moveTo>
                <a:cubicBezTo>
                  <a:pt x="331068" y="665573"/>
                  <a:pt x="331068" y="665573"/>
                  <a:pt x="508820" y="932822"/>
                </a:cubicBezTo>
                <a:cubicBezTo>
                  <a:pt x="508820" y="932822"/>
                  <a:pt x="508820" y="932822"/>
                  <a:pt x="369158" y="932822"/>
                </a:cubicBezTo>
                <a:cubicBezTo>
                  <a:pt x="369158" y="932822"/>
                  <a:pt x="369158" y="932822"/>
                  <a:pt x="369158" y="983727"/>
                </a:cubicBezTo>
                <a:cubicBezTo>
                  <a:pt x="369158" y="983727"/>
                  <a:pt x="369158" y="983727"/>
                  <a:pt x="534213" y="983727"/>
                </a:cubicBezTo>
                <a:cubicBezTo>
                  <a:pt x="534213" y="983727"/>
                  <a:pt x="534213" y="983727"/>
                  <a:pt x="534213" y="1034632"/>
                </a:cubicBezTo>
                <a:cubicBezTo>
                  <a:pt x="534213" y="1034632"/>
                  <a:pt x="534213" y="1034632"/>
                  <a:pt x="369158" y="1034632"/>
                </a:cubicBezTo>
                <a:cubicBezTo>
                  <a:pt x="369158" y="1034632"/>
                  <a:pt x="369158" y="1034632"/>
                  <a:pt x="369158" y="1085536"/>
                </a:cubicBezTo>
                <a:cubicBezTo>
                  <a:pt x="369158" y="1085536"/>
                  <a:pt x="369158" y="1085536"/>
                  <a:pt x="534213" y="1085536"/>
                </a:cubicBezTo>
                <a:cubicBezTo>
                  <a:pt x="534213" y="1085536"/>
                  <a:pt x="534213" y="1085536"/>
                  <a:pt x="534213" y="1238250"/>
                </a:cubicBezTo>
                <a:cubicBezTo>
                  <a:pt x="534213" y="1238250"/>
                  <a:pt x="534213" y="1238250"/>
                  <a:pt x="673875" y="1238250"/>
                </a:cubicBezTo>
                <a:cubicBezTo>
                  <a:pt x="673875" y="1238250"/>
                  <a:pt x="673875" y="1238250"/>
                  <a:pt x="673875" y="1085536"/>
                </a:cubicBezTo>
                <a:cubicBezTo>
                  <a:pt x="673875" y="1085536"/>
                  <a:pt x="673875" y="1085536"/>
                  <a:pt x="864324" y="1085536"/>
                </a:cubicBezTo>
                <a:cubicBezTo>
                  <a:pt x="864324" y="1085536"/>
                  <a:pt x="864324" y="1085536"/>
                  <a:pt x="864324" y="1034632"/>
                </a:cubicBezTo>
                <a:cubicBezTo>
                  <a:pt x="864324" y="1034632"/>
                  <a:pt x="864324" y="1034632"/>
                  <a:pt x="673875" y="1034632"/>
                </a:cubicBezTo>
                <a:cubicBezTo>
                  <a:pt x="673875" y="1034632"/>
                  <a:pt x="673875" y="1034632"/>
                  <a:pt x="673875" y="983727"/>
                </a:cubicBezTo>
                <a:cubicBezTo>
                  <a:pt x="673875" y="983727"/>
                  <a:pt x="673875" y="983727"/>
                  <a:pt x="864324" y="983727"/>
                </a:cubicBezTo>
                <a:cubicBezTo>
                  <a:pt x="864324" y="983727"/>
                  <a:pt x="864324" y="983727"/>
                  <a:pt x="864324" y="932822"/>
                </a:cubicBezTo>
                <a:cubicBezTo>
                  <a:pt x="864324" y="932822"/>
                  <a:pt x="864324" y="932822"/>
                  <a:pt x="699268" y="932822"/>
                </a:cubicBezTo>
                <a:cubicBezTo>
                  <a:pt x="699268" y="932822"/>
                  <a:pt x="699268" y="932822"/>
                  <a:pt x="877020" y="665573"/>
                </a:cubicBezTo>
                <a:cubicBezTo>
                  <a:pt x="877020" y="665573"/>
                  <a:pt x="877020" y="665573"/>
                  <a:pt x="737358" y="665573"/>
                </a:cubicBezTo>
                <a:cubicBezTo>
                  <a:pt x="737358" y="665573"/>
                  <a:pt x="737358" y="665573"/>
                  <a:pt x="597696" y="881918"/>
                </a:cubicBezTo>
                <a:cubicBezTo>
                  <a:pt x="597696" y="881918"/>
                  <a:pt x="597696" y="881918"/>
                  <a:pt x="458034" y="665573"/>
                </a:cubicBezTo>
                <a:cubicBezTo>
                  <a:pt x="458034" y="665573"/>
                  <a:pt x="458034" y="665573"/>
                  <a:pt x="331068" y="665573"/>
                </a:cubicBezTo>
                <a:close/>
                <a:moveTo>
                  <a:pt x="719206" y="0"/>
                </a:moveTo>
                <a:lnTo>
                  <a:pt x="727454" y="317"/>
                </a:lnTo>
                <a:lnTo>
                  <a:pt x="736654" y="952"/>
                </a:lnTo>
                <a:lnTo>
                  <a:pt x="746172" y="2538"/>
                </a:lnTo>
                <a:lnTo>
                  <a:pt x="756641" y="4125"/>
                </a:lnTo>
                <a:lnTo>
                  <a:pt x="767428" y="6028"/>
                </a:lnTo>
                <a:lnTo>
                  <a:pt x="778849" y="8567"/>
                </a:lnTo>
                <a:lnTo>
                  <a:pt x="791222" y="11422"/>
                </a:lnTo>
                <a:lnTo>
                  <a:pt x="804546" y="14913"/>
                </a:lnTo>
                <a:lnTo>
                  <a:pt x="818822" y="18720"/>
                </a:lnTo>
                <a:lnTo>
                  <a:pt x="833416" y="23480"/>
                </a:lnTo>
                <a:lnTo>
                  <a:pt x="829609" y="36171"/>
                </a:lnTo>
                <a:lnTo>
                  <a:pt x="825802" y="48228"/>
                </a:lnTo>
                <a:lnTo>
                  <a:pt x="818188" y="70439"/>
                </a:lnTo>
                <a:lnTo>
                  <a:pt x="810256" y="91063"/>
                </a:lnTo>
                <a:lnTo>
                  <a:pt x="802960" y="108831"/>
                </a:lnTo>
                <a:lnTo>
                  <a:pt x="795663" y="125013"/>
                </a:lnTo>
                <a:lnTo>
                  <a:pt x="788684" y="138974"/>
                </a:lnTo>
                <a:lnTo>
                  <a:pt x="782021" y="151983"/>
                </a:lnTo>
                <a:lnTo>
                  <a:pt x="775994" y="163405"/>
                </a:lnTo>
                <a:lnTo>
                  <a:pt x="764572" y="183077"/>
                </a:lnTo>
                <a:lnTo>
                  <a:pt x="760131" y="191644"/>
                </a:lnTo>
                <a:lnTo>
                  <a:pt x="756007" y="200211"/>
                </a:lnTo>
                <a:lnTo>
                  <a:pt x="752517" y="207826"/>
                </a:lnTo>
                <a:lnTo>
                  <a:pt x="749662" y="215759"/>
                </a:lnTo>
                <a:lnTo>
                  <a:pt x="748393" y="219566"/>
                </a:lnTo>
                <a:lnTo>
                  <a:pt x="747441" y="223374"/>
                </a:lnTo>
                <a:lnTo>
                  <a:pt x="746806" y="227181"/>
                </a:lnTo>
                <a:lnTo>
                  <a:pt x="746489" y="231623"/>
                </a:lnTo>
                <a:lnTo>
                  <a:pt x="748076" y="231623"/>
                </a:lnTo>
                <a:lnTo>
                  <a:pt x="750931" y="231623"/>
                </a:lnTo>
                <a:lnTo>
                  <a:pt x="753786" y="231940"/>
                </a:lnTo>
                <a:lnTo>
                  <a:pt x="756324" y="232258"/>
                </a:lnTo>
                <a:lnTo>
                  <a:pt x="758862" y="233210"/>
                </a:lnTo>
                <a:lnTo>
                  <a:pt x="761400" y="233844"/>
                </a:lnTo>
                <a:lnTo>
                  <a:pt x="763621" y="234796"/>
                </a:lnTo>
                <a:lnTo>
                  <a:pt x="765842" y="236065"/>
                </a:lnTo>
                <a:lnTo>
                  <a:pt x="768062" y="237334"/>
                </a:lnTo>
                <a:lnTo>
                  <a:pt x="769966" y="238921"/>
                </a:lnTo>
                <a:lnTo>
                  <a:pt x="771552" y="240190"/>
                </a:lnTo>
                <a:lnTo>
                  <a:pt x="772821" y="242094"/>
                </a:lnTo>
                <a:lnTo>
                  <a:pt x="774090" y="243680"/>
                </a:lnTo>
                <a:lnTo>
                  <a:pt x="775042" y="245901"/>
                </a:lnTo>
                <a:lnTo>
                  <a:pt x="775676" y="247805"/>
                </a:lnTo>
                <a:lnTo>
                  <a:pt x="775994" y="249709"/>
                </a:lnTo>
                <a:lnTo>
                  <a:pt x="776311" y="251930"/>
                </a:lnTo>
                <a:lnTo>
                  <a:pt x="776311" y="253834"/>
                </a:lnTo>
                <a:lnTo>
                  <a:pt x="775676" y="255420"/>
                </a:lnTo>
                <a:lnTo>
                  <a:pt x="775359" y="257324"/>
                </a:lnTo>
                <a:lnTo>
                  <a:pt x="774407" y="258910"/>
                </a:lnTo>
                <a:lnTo>
                  <a:pt x="773456" y="260497"/>
                </a:lnTo>
                <a:lnTo>
                  <a:pt x="772186" y="262083"/>
                </a:lnTo>
                <a:lnTo>
                  <a:pt x="769331" y="265256"/>
                </a:lnTo>
                <a:lnTo>
                  <a:pt x="765524" y="267794"/>
                </a:lnTo>
                <a:lnTo>
                  <a:pt x="761717" y="269698"/>
                </a:lnTo>
                <a:lnTo>
                  <a:pt x="756958" y="270967"/>
                </a:lnTo>
                <a:lnTo>
                  <a:pt x="752200" y="271919"/>
                </a:lnTo>
                <a:lnTo>
                  <a:pt x="756324" y="284611"/>
                </a:lnTo>
                <a:lnTo>
                  <a:pt x="757910" y="289053"/>
                </a:lnTo>
                <a:lnTo>
                  <a:pt x="760448" y="293812"/>
                </a:lnTo>
                <a:lnTo>
                  <a:pt x="763621" y="299206"/>
                </a:lnTo>
                <a:lnTo>
                  <a:pt x="768062" y="304283"/>
                </a:lnTo>
                <a:lnTo>
                  <a:pt x="772504" y="309677"/>
                </a:lnTo>
                <a:lnTo>
                  <a:pt x="777580" y="315706"/>
                </a:lnTo>
                <a:lnTo>
                  <a:pt x="783608" y="321417"/>
                </a:lnTo>
                <a:lnTo>
                  <a:pt x="789952" y="327445"/>
                </a:lnTo>
                <a:lnTo>
                  <a:pt x="796615" y="333791"/>
                </a:lnTo>
                <a:lnTo>
                  <a:pt x="803912" y="339820"/>
                </a:lnTo>
                <a:lnTo>
                  <a:pt x="819774" y="353146"/>
                </a:lnTo>
                <a:lnTo>
                  <a:pt x="836588" y="366155"/>
                </a:lnTo>
                <a:lnTo>
                  <a:pt x="854672" y="379798"/>
                </a:lnTo>
                <a:lnTo>
                  <a:pt x="891472" y="407720"/>
                </a:lnTo>
                <a:lnTo>
                  <a:pt x="928274" y="435008"/>
                </a:lnTo>
                <a:lnTo>
                  <a:pt x="945405" y="448334"/>
                </a:lnTo>
                <a:lnTo>
                  <a:pt x="961902" y="461343"/>
                </a:lnTo>
                <a:lnTo>
                  <a:pt x="976496" y="474034"/>
                </a:lnTo>
                <a:lnTo>
                  <a:pt x="983158" y="479746"/>
                </a:lnTo>
                <a:lnTo>
                  <a:pt x="989186" y="485457"/>
                </a:lnTo>
                <a:lnTo>
                  <a:pt x="996482" y="493072"/>
                </a:lnTo>
                <a:lnTo>
                  <a:pt x="1003779" y="501004"/>
                </a:lnTo>
                <a:lnTo>
                  <a:pt x="1011393" y="510206"/>
                </a:lnTo>
                <a:lnTo>
                  <a:pt x="1019007" y="519725"/>
                </a:lnTo>
                <a:lnTo>
                  <a:pt x="1026938" y="530830"/>
                </a:lnTo>
                <a:lnTo>
                  <a:pt x="1034552" y="542252"/>
                </a:lnTo>
                <a:lnTo>
                  <a:pt x="1042801" y="554309"/>
                </a:lnTo>
                <a:lnTo>
                  <a:pt x="1050732" y="567318"/>
                </a:lnTo>
                <a:lnTo>
                  <a:pt x="1058663" y="581279"/>
                </a:lnTo>
                <a:lnTo>
                  <a:pt x="1066912" y="595557"/>
                </a:lnTo>
                <a:lnTo>
                  <a:pt x="1074843" y="610153"/>
                </a:lnTo>
                <a:lnTo>
                  <a:pt x="1083092" y="626017"/>
                </a:lnTo>
                <a:lnTo>
                  <a:pt x="1091023" y="641882"/>
                </a:lnTo>
                <a:lnTo>
                  <a:pt x="1098954" y="658698"/>
                </a:lnTo>
                <a:lnTo>
                  <a:pt x="1106568" y="675832"/>
                </a:lnTo>
                <a:lnTo>
                  <a:pt x="1114499" y="693283"/>
                </a:lnTo>
                <a:lnTo>
                  <a:pt x="1122113" y="711369"/>
                </a:lnTo>
                <a:lnTo>
                  <a:pt x="1129727" y="729772"/>
                </a:lnTo>
                <a:lnTo>
                  <a:pt x="1136707" y="748492"/>
                </a:lnTo>
                <a:lnTo>
                  <a:pt x="1143686" y="768164"/>
                </a:lnTo>
                <a:lnTo>
                  <a:pt x="1150348" y="787519"/>
                </a:lnTo>
                <a:lnTo>
                  <a:pt x="1157011" y="807191"/>
                </a:lnTo>
                <a:lnTo>
                  <a:pt x="1163038" y="826863"/>
                </a:lnTo>
                <a:lnTo>
                  <a:pt x="1169066" y="847170"/>
                </a:lnTo>
                <a:lnTo>
                  <a:pt x="1174460" y="867477"/>
                </a:lnTo>
                <a:lnTo>
                  <a:pt x="1179853" y="887783"/>
                </a:lnTo>
                <a:lnTo>
                  <a:pt x="1184929" y="908407"/>
                </a:lnTo>
                <a:lnTo>
                  <a:pt x="1189370" y="929031"/>
                </a:lnTo>
                <a:lnTo>
                  <a:pt x="1193177" y="949655"/>
                </a:lnTo>
                <a:lnTo>
                  <a:pt x="1196667" y="970279"/>
                </a:lnTo>
                <a:lnTo>
                  <a:pt x="1200157" y="990903"/>
                </a:lnTo>
                <a:lnTo>
                  <a:pt x="1202695" y="1011845"/>
                </a:lnTo>
                <a:lnTo>
                  <a:pt x="1204916" y="1032151"/>
                </a:lnTo>
                <a:lnTo>
                  <a:pt x="1206502" y="1052458"/>
                </a:lnTo>
                <a:lnTo>
                  <a:pt x="1207454" y="1072447"/>
                </a:lnTo>
                <a:lnTo>
                  <a:pt x="1208088" y="1092437"/>
                </a:lnTo>
                <a:lnTo>
                  <a:pt x="1207771" y="1112426"/>
                </a:lnTo>
                <a:lnTo>
                  <a:pt x="1207136" y="1131781"/>
                </a:lnTo>
                <a:lnTo>
                  <a:pt x="1205867" y="1151453"/>
                </a:lnTo>
                <a:lnTo>
                  <a:pt x="1203646" y="1170173"/>
                </a:lnTo>
                <a:lnTo>
                  <a:pt x="1201108" y="1188893"/>
                </a:lnTo>
                <a:lnTo>
                  <a:pt x="1199522" y="1197778"/>
                </a:lnTo>
                <a:lnTo>
                  <a:pt x="1197302" y="1206979"/>
                </a:lnTo>
                <a:lnTo>
                  <a:pt x="1195398" y="1215863"/>
                </a:lnTo>
                <a:lnTo>
                  <a:pt x="1193177" y="1224747"/>
                </a:lnTo>
                <a:lnTo>
                  <a:pt x="1190956" y="1233314"/>
                </a:lnTo>
                <a:lnTo>
                  <a:pt x="1188418" y="1242199"/>
                </a:lnTo>
                <a:lnTo>
                  <a:pt x="1185563" y="1250448"/>
                </a:lnTo>
                <a:lnTo>
                  <a:pt x="1182708" y="1259015"/>
                </a:lnTo>
                <a:lnTo>
                  <a:pt x="1179218" y="1266947"/>
                </a:lnTo>
                <a:lnTo>
                  <a:pt x="1175728" y="1275197"/>
                </a:lnTo>
                <a:lnTo>
                  <a:pt x="1172239" y="1283129"/>
                </a:lnTo>
                <a:lnTo>
                  <a:pt x="1168749" y="1291062"/>
                </a:lnTo>
                <a:lnTo>
                  <a:pt x="1164625" y="1298677"/>
                </a:lnTo>
                <a:lnTo>
                  <a:pt x="1160183" y="1305974"/>
                </a:lnTo>
                <a:lnTo>
                  <a:pt x="1155742" y="1313589"/>
                </a:lnTo>
                <a:lnTo>
                  <a:pt x="1151300" y="1320570"/>
                </a:lnTo>
                <a:lnTo>
                  <a:pt x="1146542" y="1327867"/>
                </a:lnTo>
                <a:lnTo>
                  <a:pt x="1141148" y="1334531"/>
                </a:lnTo>
                <a:lnTo>
                  <a:pt x="1135755" y="1341194"/>
                </a:lnTo>
                <a:lnTo>
                  <a:pt x="1130362" y="1347857"/>
                </a:lnTo>
                <a:lnTo>
                  <a:pt x="1124334" y="1354203"/>
                </a:lnTo>
                <a:lnTo>
                  <a:pt x="1118306" y="1360548"/>
                </a:lnTo>
                <a:lnTo>
                  <a:pt x="1112278" y="1366577"/>
                </a:lnTo>
                <a:lnTo>
                  <a:pt x="1105299" y="1372288"/>
                </a:lnTo>
                <a:lnTo>
                  <a:pt x="1098637" y="1378000"/>
                </a:lnTo>
                <a:lnTo>
                  <a:pt x="1091657" y="1383394"/>
                </a:lnTo>
                <a:lnTo>
                  <a:pt x="1084360" y="1388470"/>
                </a:lnTo>
                <a:lnTo>
                  <a:pt x="1076746" y="1393230"/>
                </a:lnTo>
                <a:lnTo>
                  <a:pt x="1068815" y="1398306"/>
                </a:lnTo>
                <a:lnTo>
                  <a:pt x="1061201" y="1402748"/>
                </a:lnTo>
                <a:lnTo>
                  <a:pt x="1052636" y="1407190"/>
                </a:lnTo>
                <a:lnTo>
                  <a:pt x="1044070" y="1411633"/>
                </a:lnTo>
                <a:lnTo>
                  <a:pt x="1035187" y="1415440"/>
                </a:lnTo>
                <a:lnTo>
                  <a:pt x="1025986" y="1418930"/>
                </a:lnTo>
                <a:lnTo>
                  <a:pt x="1016469" y="1422420"/>
                </a:lnTo>
                <a:lnTo>
                  <a:pt x="1006634" y="1425593"/>
                </a:lnTo>
                <a:lnTo>
                  <a:pt x="996800" y="1428766"/>
                </a:lnTo>
                <a:lnTo>
                  <a:pt x="986330" y="1431305"/>
                </a:lnTo>
                <a:lnTo>
                  <a:pt x="976178" y="1433843"/>
                </a:lnTo>
                <a:lnTo>
                  <a:pt x="965074" y="1436064"/>
                </a:lnTo>
                <a:lnTo>
                  <a:pt x="953971" y="1437968"/>
                </a:lnTo>
                <a:lnTo>
                  <a:pt x="942550" y="1439554"/>
                </a:lnTo>
                <a:lnTo>
                  <a:pt x="930812" y="1440823"/>
                </a:lnTo>
                <a:lnTo>
                  <a:pt x="918756" y="1442093"/>
                </a:lnTo>
                <a:lnTo>
                  <a:pt x="906383" y="1443044"/>
                </a:lnTo>
                <a:lnTo>
                  <a:pt x="893693" y="1443362"/>
                </a:lnTo>
                <a:lnTo>
                  <a:pt x="740144" y="1448756"/>
                </a:lnTo>
                <a:lnTo>
                  <a:pt x="652583" y="1451611"/>
                </a:lnTo>
                <a:lnTo>
                  <a:pt x="613244" y="1452563"/>
                </a:lnTo>
                <a:lnTo>
                  <a:pt x="604044" y="1452563"/>
                </a:lnTo>
                <a:lnTo>
                  <a:pt x="595161" y="1452563"/>
                </a:lnTo>
                <a:lnTo>
                  <a:pt x="555505" y="1451611"/>
                </a:lnTo>
                <a:lnTo>
                  <a:pt x="467944" y="1448756"/>
                </a:lnTo>
                <a:lnTo>
                  <a:pt x="314395" y="1443362"/>
                </a:lnTo>
                <a:lnTo>
                  <a:pt x="302022" y="1443044"/>
                </a:lnTo>
                <a:lnTo>
                  <a:pt x="289332" y="1442093"/>
                </a:lnTo>
                <a:lnTo>
                  <a:pt x="277276" y="1440823"/>
                </a:lnTo>
                <a:lnTo>
                  <a:pt x="265856" y="1439554"/>
                </a:lnTo>
                <a:lnTo>
                  <a:pt x="254117" y="1437968"/>
                </a:lnTo>
                <a:lnTo>
                  <a:pt x="243014" y="1436064"/>
                </a:lnTo>
                <a:lnTo>
                  <a:pt x="232227" y="1433843"/>
                </a:lnTo>
                <a:lnTo>
                  <a:pt x="221758" y="1431305"/>
                </a:lnTo>
                <a:lnTo>
                  <a:pt x="211288" y="1428766"/>
                </a:lnTo>
                <a:lnTo>
                  <a:pt x="201454" y="1425593"/>
                </a:lnTo>
                <a:lnTo>
                  <a:pt x="191619" y="1422420"/>
                </a:lnTo>
                <a:lnTo>
                  <a:pt x="182419" y="1418930"/>
                </a:lnTo>
                <a:lnTo>
                  <a:pt x="172901" y="1415440"/>
                </a:lnTo>
                <a:lnTo>
                  <a:pt x="164336" y="1411633"/>
                </a:lnTo>
                <a:lnTo>
                  <a:pt x="155452" y="1407190"/>
                </a:lnTo>
                <a:lnTo>
                  <a:pt x="147521" y="1402748"/>
                </a:lnTo>
                <a:lnTo>
                  <a:pt x="139273" y="1398306"/>
                </a:lnTo>
                <a:lnTo>
                  <a:pt x="131342" y="1393230"/>
                </a:lnTo>
                <a:lnTo>
                  <a:pt x="123728" y="1388470"/>
                </a:lnTo>
                <a:lnTo>
                  <a:pt x="116431" y="1383394"/>
                </a:lnTo>
                <a:lnTo>
                  <a:pt x="109768" y="1378000"/>
                </a:lnTo>
                <a:lnTo>
                  <a:pt x="102789" y="1372288"/>
                </a:lnTo>
                <a:lnTo>
                  <a:pt x="96127" y="1366577"/>
                </a:lnTo>
                <a:lnTo>
                  <a:pt x="89782" y="1360548"/>
                </a:lnTo>
                <a:lnTo>
                  <a:pt x="83754" y="1354203"/>
                </a:lnTo>
                <a:lnTo>
                  <a:pt x="78044" y="1347857"/>
                </a:lnTo>
                <a:lnTo>
                  <a:pt x="72333" y="1341194"/>
                </a:lnTo>
                <a:lnTo>
                  <a:pt x="66940" y="1334531"/>
                </a:lnTo>
                <a:lnTo>
                  <a:pt x="61864" y="1327867"/>
                </a:lnTo>
                <a:lnTo>
                  <a:pt x="56788" y="1320570"/>
                </a:lnTo>
                <a:lnTo>
                  <a:pt x="52346" y="1313589"/>
                </a:lnTo>
                <a:lnTo>
                  <a:pt x="47905" y="1305974"/>
                </a:lnTo>
                <a:lnTo>
                  <a:pt x="43780" y="1298677"/>
                </a:lnTo>
                <a:lnTo>
                  <a:pt x="39339" y="1291062"/>
                </a:lnTo>
                <a:lnTo>
                  <a:pt x="35849" y="1283129"/>
                </a:lnTo>
                <a:lnTo>
                  <a:pt x="32360" y="1275197"/>
                </a:lnTo>
                <a:lnTo>
                  <a:pt x="28870" y="1266947"/>
                </a:lnTo>
                <a:lnTo>
                  <a:pt x="25697" y="1259015"/>
                </a:lnTo>
                <a:lnTo>
                  <a:pt x="22525" y="1250448"/>
                </a:lnTo>
                <a:lnTo>
                  <a:pt x="19670" y="1242199"/>
                </a:lnTo>
                <a:lnTo>
                  <a:pt x="17132" y="1233314"/>
                </a:lnTo>
                <a:lnTo>
                  <a:pt x="14911" y="1224747"/>
                </a:lnTo>
                <a:lnTo>
                  <a:pt x="12690" y="1215863"/>
                </a:lnTo>
                <a:lnTo>
                  <a:pt x="10786" y="1206979"/>
                </a:lnTo>
                <a:lnTo>
                  <a:pt x="8883" y="1197778"/>
                </a:lnTo>
                <a:lnTo>
                  <a:pt x="7297" y="1188893"/>
                </a:lnTo>
                <a:lnTo>
                  <a:pt x="4442" y="1170173"/>
                </a:lnTo>
                <a:lnTo>
                  <a:pt x="2221" y="1151453"/>
                </a:lnTo>
                <a:lnTo>
                  <a:pt x="952" y="1131781"/>
                </a:lnTo>
                <a:lnTo>
                  <a:pt x="317" y="1112426"/>
                </a:lnTo>
                <a:lnTo>
                  <a:pt x="0" y="1092437"/>
                </a:lnTo>
                <a:lnTo>
                  <a:pt x="634" y="1072447"/>
                </a:lnTo>
                <a:lnTo>
                  <a:pt x="1586" y="1052458"/>
                </a:lnTo>
                <a:lnTo>
                  <a:pt x="3172" y="1032151"/>
                </a:lnTo>
                <a:lnTo>
                  <a:pt x="5393" y="1011845"/>
                </a:lnTo>
                <a:lnTo>
                  <a:pt x="8248" y="990903"/>
                </a:lnTo>
                <a:lnTo>
                  <a:pt x="11421" y="970279"/>
                </a:lnTo>
                <a:lnTo>
                  <a:pt x="14911" y="949655"/>
                </a:lnTo>
                <a:lnTo>
                  <a:pt x="19035" y="929031"/>
                </a:lnTo>
                <a:lnTo>
                  <a:pt x="23476" y="908407"/>
                </a:lnTo>
                <a:lnTo>
                  <a:pt x="28235" y="887783"/>
                </a:lnTo>
                <a:lnTo>
                  <a:pt x="33628" y="867477"/>
                </a:lnTo>
                <a:lnTo>
                  <a:pt x="39022" y="847170"/>
                </a:lnTo>
                <a:lnTo>
                  <a:pt x="45050" y="826863"/>
                </a:lnTo>
                <a:lnTo>
                  <a:pt x="51077" y="807191"/>
                </a:lnTo>
                <a:lnTo>
                  <a:pt x="58057" y="787519"/>
                </a:lnTo>
                <a:lnTo>
                  <a:pt x="64402" y="768164"/>
                </a:lnTo>
                <a:lnTo>
                  <a:pt x="71381" y="748492"/>
                </a:lnTo>
                <a:lnTo>
                  <a:pt x="78678" y="729772"/>
                </a:lnTo>
                <a:lnTo>
                  <a:pt x="85975" y="711369"/>
                </a:lnTo>
                <a:lnTo>
                  <a:pt x="93906" y="693283"/>
                </a:lnTo>
                <a:lnTo>
                  <a:pt x="101520" y="675832"/>
                </a:lnTo>
                <a:lnTo>
                  <a:pt x="109134" y="658698"/>
                </a:lnTo>
                <a:lnTo>
                  <a:pt x="117065" y="641882"/>
                </a:lnTo>
                <a:lnTo>
                  <a:pt x="124996" y="626017"/>
                </a:lnTo>
                <a:lnTo>
                  <a:pt x="133245" y="610153"/>
                </a:lnTo>
                <a:lnTo>
                  <a:pt x="141176" y="595557"/>
                </a:lnTo>
                <a:lnTo>
                  <a:pt x="149425" y="581279"/>
                </a:lnTo>
                <a:lnTo>
                  <a:pt x="157356" y="567318"/>
                </a:lnTo>
                <a:lnTo>
                  <a:pt x="165604" y="554309"/>
                </a:lnTo>
                <a:lnTo>
                  <a:pt x="173536" y="542252"/>
                </a:lnTo>
                <a:lnTo>
                  <a:pt x="181467" y="530830"/>
                </a:lnTo>
                <a:lnTo>
                  <a:pt x="189081" y="519725"/>
                </a:lnTo>
                <a:lnTo>
                  <a:pt x="197012" y="510206"/>
                </a:lnTo>
                <a:lnTo>
                  <a:pt x="204309" y="501004"/>
                </a:lnTo>
                <a:lnTo>
                  <a:pt x="211606" y="493072"/>
                </a:lnTo>
                <a:lnTo>
                  <a:pt x="218902" y="485457"/>
                </a:lnTo>
                <a:lnTo>
                  <a:pt x="225248" y="479428"/>
                </a:lnTo>
                <a:lnTo>
                  <a:pt x="232862" y="473083"/>
                </a:lnTo>
                <a:lnTo>
                  <a:pt x="248407" y="460074"/>
                </a:lnTo>
                <a:lnTo>
                  <a:pt x="265538" y="446430"/>
                </a:lnTo>
                <a:lnTo>
                  <a:pt x="283622" y="432469"/>
                </a:lnTo>
                <a:lnTo>
                  <a:pt x="322009" y="404548"/>
                </a:lnTo>
                <a:lnTo>
                  <a:pt x="360396" y="375991"/>
                </a:lnTo>
                <a:lnTo>
                  <a:pt x="379114" y="362030"/>
                </a:lnTo>
                <a:lnTo>
                  <a:pt x="396562" y="348387"/>
                </a:lnTo>
                <a:lnTo>
                  <a:pt x="412742" y="335060"/>
                </a:lnTo>
                <a:lnTo>
                  <a:pt x="420039" y="328397"/>
                </a:lnTo>
                <a:lnTo>
                  <a:pt x="427018" y="322369"/>
                </a:lnTo>
                <a:lnTo>
                  <a:pt x="433364" y="316340"/>
                </a:lnTo>
                <a:lnTo>
                  <a:pt x="439391" y="309994"/>
                </a:lnTo>
                <a:lnTo>
                  <a:pt x="444784" y="304283"/>
                </a:lnTo>
                <a:lnTo>
                  <a:pt x="449226" y="298572"/>
                </a:lnTo>
                <a:lnTo>
                  <a:pt x="453033" y="293178"/>
                </a:lnTo>
                <a:lnTo>
                  <a:pt x="456523" y="287784"/>
                </a:lnTo>
                <a:lnTo>
                  <a:pt x="459061" y="283024"/>
                </a:lnTo>
                <a:lnTo>
                  <a:pt x="460647" y="277948"/>
                </a:lnTo>
                <a:lnTo>
                  <a:pt x="461282" y="274775"/>
                </a:lnTo>
                <a:lnTo>
                  <a:pt x="461916" y="271919"/>
                </a:lnTo>
                <a:lnTo>
                  <a:pt x="456840" y="270967"/>
                </a:lnTo>
                <a:lnTo>
                  <a:pt x="452081" y="269698"/>
                </a:lnTo>
                <a:lnTo>
                  <a:pt x="448274" y="267794"/>
                </a:lnTo>
                <a:lnTo>
                  <a:pt x="444784" y="265256"/>
                </a:lnTo>
                <a:lnTo>
                  <a:pt x="441929" y="262083"/>
                </a:lnTo>
                <a:lnTo>
                  <a:pt x="440660" y="260497"/>
                </a:lnTo>
                <a:lnTo>
                  <a:pt x="439708" y="258910"/>
                </a:lnTo>
                <a:lnTo>
                  <a:pt x="438757" y="257324"/>
                </a:lnTo>
                <a:lnTo>
                  <a:pt x="438440" y="255420"/>
                </a:lnTo>
                <a:lnTo>
                  <a:pt x="438122" y="253834"/>
                </a:lnTo>
                <a:lnTo>
                  <a:pt x="437488" y="251930"/>
                </a:lnTo>
                <a:lnTo>
                  <a:pt x="438122" y="250026"/>
                </a:lnTo>
                <a:lnTo>
                  <a:pt x="438440" y="248122"/>
                </a:lnTo>
                <a:lnTo>
                  <a:pt x="438757" y="246536"/>
                </a:lnTo>
                <a:lnTo>
                  <a:pt x="439708" y="244315"/>
                </a:lnTo>
                <a:lnTo>
                  <a:pt x="440660" y="242728"/>
                </a:lnTo>
                <a:lnTo>
                  <a:pt x="441929" y="241142"/>
                </a:lnTo>
                <a:lnTo>
                  <a:pt x="444784" y="238286"/>
                </a:lnTo>
                <a:lnTo>
                  <a:pt x="448274" y="236065"/>
                </a:lnTo>
                <a:lnTo>
                  <a:pt x="452081" y="234161"/>
                </a:lnTo>
                <a:lnTo>
                  <a:pt x="456840" y="232575"/>
                </a:lnTo>
                <a:lnTo>
                  <a:pt x="461916" y="231940"/>
                </a:lnTo>
                <a:lnTo>
                  <a:pt x="460647" y="227498"/>
                </a:lnTo>
                <a:lnTo>
                  <a:pt x="459378" y="223374"/>
                </a:lnTo>
                <a:lnTo>
                  <a:pt x="457792" y="219249"/>
                </a:lnTo>
                <a:lnTo>
                  <a:pt x="456206" y="215124"/>
                </a:lnTo>
                <a:lnTo>
                  <a:pt x="451764" y="206874"/>
                </a:lnTo>
                <a:lnTo>
                  <a:pt x="447005" y="198307"/>
                </a:lnTo>
                <a:lnTo>
                  <a:pt x="441295" y="189423"/>
                </a:lnTo>
                <a:lnTo>
                  <a:pt x="434632" y="180222"/>
                </a:lnTo>
                <a:lnTo>
                  <a:pt x="420039" y="159598"/>
                </a:lnTo>
                <a:lnTo>
                  <a:pt x="412108" y="147541"/>
                </a:lnTo>
                <a:lnTo>
                  <a:pt x="403542" y="134532"/>
                </a:lnTo>
                <a:lnTo>
                  <a:pt x="394024" y="120254"/>
                </a:lnTo>
                <a:lnTo>
                  <a:pt x="384190" y="104706"/>
                </a:lnTo>
                <a:lnTo>
                  <a:pt x="374355" y="87573"/>
                </a:lnTo>
                <a:lnTo>
                  <a:pt x="363886" y="68535"/>
                </a:lnTo>
                <a:lnTo>
                  <a:pt x="353099" y="47911"/>
                </a:lnTo>
                <a:lnTo>
                  <a:pt x="341996" y="25066"/>
                </a:lnTo>
                <a:lnTo>
                  <a:pt x="352782" y="20307"/>
                </a:lnTo>
                <a:lnTo>
                  <a:pt x="362617" y="15865"/>
                </a:lnTo>
                <a:lnTo>
                  <a:pt x="372134" y="13009"/>
                </a:lnTo>
                <a:lnTo>
                  <a:pt x="380700" y="11105"/>
                </a:lnTo>
                <a:lnTo>
                  <a:pt x="388948" y="9836"/>
                </a:lnTo>
                <a:lnTo>
                  <a:pt x="396562" y="9519"/>
                </a:lnTo>
                <a:lnTo>
                  <a:pt x="403859" y="9519"/>
                </a:lnTo>
                <a:lnTo>
                  <a:pt x="410522" y="10471"/>
                </a:lnTo>
                <a:lnTo>
                  <a:pt x="416549" y="12057"/>
                </a:lnTo>
                <a:lnTo>
                  <a:pt x="422894" y="14278"/>
                </a:lnTo>
                <a:lnTo>
                  <a:pt x="428288" y="16816"/>
                </a:lnTo>
                <a:lnTo>
                  <a:pt x="433681" y="19989"/>
                </a:lnTo>
                <a:lnTo>
                  <a:pt x="439074" y="23162"/>
                </a:lnTo>
                <a:lnTo>
                  <a:pt x="443833" y="26970"/>
                </a:lnTo>
                <a:lnTo>
                  <a:pt x="448592" y="30777"/>
                </a:lnTo>
                <a:lnTo>
                  <a:pt x="453033" y="34585"/>
                </a:lnTo>
                <a:lnTo>
                  <a:pt x="462550" y="43152"/>
                </a:lnTo>
                <a:lnTo>
                  <a:pt x="471434" y="51401"/>
                </a:lnTo>
                <a:lnTo>
                  <a:pt x="476510" y="55843"/>
                </a:lnTo>
                <a:lnTo>
                  <a:pt x="481268" y="59651"/>
                </a:lnTo>
                <a:lnTo>
                  <a:pt x="486027" y="63141"/>
                </a:lnTo>
                <a:lnTo>
                  <a:pt x="491738" y="66314"/>
                </a:lnTo>
                <a:lnTo>
                  <a:pt x="497131" y="69170"/>
                </a:lnTo>
                <a:lnTo>
                  <a:pt x="502841" y="72025"/>
                </a:lnTo>
                <a:lnTo>
                  <a:pt x="509186" y="73929"/>
                </a:lnTo>
                <a:lnTo>
                  <a:pt x="515531" y="75198"/>
                </a:lnTo>
                <a:lnTo>
                  <a:pt x="522194" y="76150"/>
                </a:lnTo>
                <a:lnTo>
                  <a:pt x="529808" y="76150"/>
                </a:lnTo>
                <a:lnTo>
                  <a:pt x="537739" y="75515"/>
                </a:lnTo>
                <a:lnTo>
                  <a:pt x="546304" y="74246"/>
                </a:lnTo>
                <a:lnTo>
                  <a:pt x="557408" y="68218"/>
                </a:lnTo>
                <a:lnTo>
                  <a:pt x="568195" y="62824"/>
                </a:lnTo>
                <a:lnTo>
                  <a:pt x="587864" y="51719"/>
                </a:lnTo>
                <a:lnTo>
                  <a:pt x="605313" y="41882"/>
                </a:lnTo>
                <a:lnTo>
                  <a:pt x="620858" y="32681"/>
                </a:lnTo>
                <a:lnTo>
                  <a:pt x="635452" y="24749"/>
                </a:lnTo>
                <a:lnTo>
                  <a:pt x="648776" y="17134"/>
                </a:lnTo>
                <a:lnTo>
                  <a:pt x="655438" y="13961"/>
                </a:lnTo>
                <a:lnTo>
                  <a:pt x="661784" y="11422"/>
                </a:lnTo>
                <a:lnTo>
                  <a:pt x="668446" y="8884"/>
                </a:lnTo>
                <a:lnTo>
                  <a:pt x="675108" y="6663"/>
                </a:lnTo>
                <a:lnTo>
                  <a:pt x="682088" y="4759"/>
                </a:lnTo>
                <a:lnTo>
                  <a:pt x="688750" y="3173"/>
                </a:lnTo>
                <a:lnTo>
                  <a:pt x="695729" y="1586"/>
                </a:lnTo>
                <a:lnTo>
                  <a:pt x="703343" y="635"/>
                </a:lnTo>
                <a:lnTo>
                  <a:pt x="710957" y="317"/>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chemeClr val="accent1"/>
              </a:solidFill>
              <a:latin typeface="微软雅黑" charset="0"/>
              <a:ea typeface="微软雅黑" charset="0"/>
              <a:cs typeface="+mn-ea"/>
              <a:sym typeface="+mn-lt"/>
            </a:endParaRPr>
          </a:p>
        </p:txBody>
      </p:sp>
      <p:sp>
        <p:nvSpPr>
          <p:cNvPr id="43" name="KSO_Shape"/>
          <p:cNvSpPr/>
          <p:nvPr/>
        </p:nvSpPr>
        <p:spPr bwMode="auto">
          <a:xfrm>
            <a:off x="2114782" y="2431165"/>
            <a:ext cx="571112" cy="570162"/>
          </a:xfrm>
          <a:custGeom>
            <a:avLst/>
            <a:gdLst>
              <a:gd name="T0" fmla="*/ 346433 w 5026"/>
              <a:gd name="T1" fmla="*/ 0 h 5027"/>
              <a:gd name="T2" fmla="*/ 293748 w 5026"/>
              <a:gd name="T3" fmla="*/ 4164 h 5027"/>
              <a:gd name="T4" fmla="*/ 243337 w 5026"/>
              <a:gd name="T5" fmla="*/ 15897 h 5027"/>
              <a:gd name="T6" fmla="*/ 196337 w 5026"/>
              <a:gd name="T7" fmla="*/ 34065 h 5027"/>
              <a:gd name="T8" fmla="*/ 153128 w 5026"/>
              <a:gd name="T9" fmla="*/ 59046 h 5027"/>
              <a:gd name="T10" fmla="*/ 113709 w 5026"/>
              <a:gd name="T11" fmla="*/ 90083 h 5027"/>
              <a:gd name="T12" fmla="*/ 79217 w 5026"/>
              <a:gd name="T13" fmla="*/ 126041 h 5027"/>
              <a:gd name="T14" fmla="*/ 50411 w 5026"/>
              <a:gd name="T15" fmla="*/ 166541 h 5027"/>
              <a:gd name="T16" fmla="*/ 27290 w 5026"/>
              <a:gd name="T17" fmla="*/ 211204 h 5027"/>
              <a:gd name="T18" fmla="*/ 10992 w 5026"/>
              <a:gd name="T19" fmla="*/ 259652 h 5027"/>
              <a:gd name="T20" fmla="*/ 1895 w 5026"/>
              <a:gd name="T21" fmla="*/ 310750 h 5027"/>
              <a:gd name="T22" fmla="*/ 0 w 5026"/>
              <a:gd name="T23" fmla="*/ 1556777 h 5027"/>
              <a:gd name="T24" fmla="*/ 1895 w 5026"/>
              <a:gd name="T25" fmla="*/ 1591978 h 5027"/>
              <a:gd name="T26" fmla="*/ 10992 w 5026"/>
              <a:gd name="T27" fmla="*/ 1643076 h 5027"/>
              <a:gd name="T28" fmla="*/ 27290 w 5026"/>
              <a:gd name="T29" fmla="*/ 1691524 h 5027"/>
              <a:gd name="T30" fmla="*/ 50411 w 5026"/>
              <a:gd name="T31" fmla="*/ 1736566 h 5027"/>
              <a:gd name="T32" fmla="*/ 79217 w 5026"/>
              <a:gd name="T33" fmla="*/ 1777065 h 5027"/>
              <a:gd name="T34" fmla="*/ 113709 w 5026"/>
              <a:gd name="T35" fmla="*/ 1812645 h 5027"/>
              <a:gd name="T36" fmla="*/ 153128 w 5026"/>
              <a:gd name="T37" fmla="*/ 1843682 h 5027"/>
              <a:gd name="T38" fmla="*/ 196337 w 5026"/>
              <a:gd name="T39" fmla="*/ 1868663 h 5027"/>
              <a:gd name="T40" fmla="*/ 243337 w 5026"/>
              <a:gd name="T41" fmla="*/ 1887209 h 5027"/>
              <a:gd name="T42" fmla="*/ 293748 w 5026"/>
              <a:gd name="T43" fmla="*/ 1898564 h 5027"/>
              <a:gd name="T44" fmla="*/ 346433 w 5026"/>
              <a:gd name="T45" fmla="*/ 1902728 h 5027"/>
              <a:gd name="T46" fmla="*/ 1576761 w 5026"/>
              <a:gd name="T47" fmla="*/ 1901971 h 5027"/>
              <a:gd name="T48" fmla="*/ 1628688 w 5026"/>
              <a:gd name="T49" fmla="*/ 1895536 h 5027"/>
              <a:gd name="T50" fmla="*/ 1677962 w 5026"/>
              <a:gd name="T51" fmla="*/ 1881532 h 5027"/>
              <a:gd name="T52" fmla="*/ 1723824 w 5026"/>
              <a:gd name="T53" fmla="*/ 1861093 h 5027"/>
              <a:gd name="T54" fmla="*/ 1766275 w 5026"/>
              <a:gd name="T55" fmla="*/ 1834219 h 5027"/>
              <a:gd name="T56" fmla="*/ 1803799 w 5026"/>
              <a:gd name="T57" fmla="*/ 1801290 h 5027"/>
              <a:gd name="T58" fmla="*/ 1836396 w 5026"/>
              <a:gd name="T59" fmla="*/ 1763818 h 5027"/>
              <a:gd name="T60" fmla="*/ 1863686 w 5026"/>
              <a:gd name="T61" fmla="*/ 1721426 h 5027"/>
              <a:gd name="T62" fmla="*/ 1884153 w 5026"/>
              <a:gd name="T63" fmla="*/ 1675627 h 5027"/>
              <a:gd name="T64" fmla="*/ 1898177 w 5026"/>
              <a:gd name="T65" fmla="*/ 1626422 h 5027"/>
              <a:gd name="T66" fmla="*/ 1904621 w 5026"/>
              <a:gd name="T67" fmla="*/ 1574567 h 5027"/>
              <a:gd name="T68" fmla="*/ 1905000 w 5026"/>
              <a:gd name="T69" fmla="*/ 345951 h 5027"/>
              <a:gd name="T70" fmla="*/ 1901210 w 5026"/>
              <a:gd name="T71" fmla="*/ 293339 h 5027"/>
              <a:gd name="T72" fmla="*/ 1889839 w 5026"/>
              <a:gd name="T73" fmla="*/ 242998 h 5027"/>
              <a:gd name="T74" fmla="*/ 1870887 w 5026"/>
              <a:gd name="T75" fmla="*/ 196064 h 5027"/>
              <a:gd name="T76" fmla="*/ 1846250 w 5026"/>
              <a:gd name="T77" fmla="*/ 152915 h 5027"/>
              <a:gd name="T78" fmla="*/ 1815170 w 5026"/>
              <a:gd name="T79" fmla="*/ 113551 h 5027"/>
              <a:gd name="T80" fmla="*/ 1779162 w 5026"/>
              <a:gd name="T81" fmla="*/ 79107 h 5027"/>
              <a:gd name="T82" fmla="*/ 1738606 w 5026"/>
              <a:gd name="T83" fmla="*/ 50341 h 5027"/>
              <a:gd name="T84" fmla="*/ 1693881 w 5026"/>
              <a:gd name="T85" fmla="*/ 27252 h 5027"/>
              <a:gd name="T86" fmla="*/ 1645744 w 5026"/>
              <a:gd name="T87" fmla="*/ 10977 h 5027"/>
              <a:gd name="T88" fmla="*/ 1594196 w 5026"/>
              <a:gd name="T89" fmla="*/ 1893 h 5027"/>
              <a:gd name="T90" fmla="*/ 1559326 w 5026"/>
              <a:gd name="T91" fmla="*/ 1124529 h 5027"/>
              <a:gd name="T92" fmla="*/ 779663 w 5026"/>
              <a:gd name="T93" fmla="*/ 1557156 h 5027"/>
              <a:gd name="T94" fmla="*/ 346433 w 5026"/>
              <a:gd name="T95" fmla="*/ 778578 h 5027"/>
              <a:gd name="T96" fmla="*/ 1126095 w 5026"/>
              <a:gd name="T97" fmla="*/ 345951 h 5027"/>
              <a:gd name="T98" fmla="*/ 1559326 w 5026"/>
              <a:gd name="T99" fmla="*/ 1124529 h 5027"/>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5026" h="5027">
                <a:moveTo>
                  <a:pt x="4113" y="0"/>
                </a:moveTo>
                <a:lnTo>
                  <a:pt x="914" y="0"/>
                </a:lnTo>
                <a:lnTo>
                  <a:pt x="867" y="1"/>
                </a:lnTo>
                <a:lnTo>
                  <a:pt x="821" y="5"/>
                </a:lnTo>
                <a:lnTo>
                  <a:pt x="775" y="11"/>
                </a:lnTo>
                <a:lnTo>
                  <a:pt x="730" y="19"/>
                </a:lnTo>
                <a:lnTo>
                  <a:pt x="686" y="29"/>
                </a:lnTo>
                <a:lnTo>
                  <a:pt x="642" y="42"/>
                </a:lnTo>
                <a:lnTo>
                  <a:pt x="599" y="56"/>
                </a:lnTo>
                <a:lnTo>
                  <a:pt x="558" y="72"/>
                </a:lnTo>
                <a:lnTo>
                  <a:pt x="518" y="90"/>
                </a:lnTo>
                <a:lnTo>
                  <a:pt x="478" y="111"/>
                </a:lnTo>
                <a:lnTo>
                  <a:pt x="440" y="133"/>
                </a:lnTo>
                <a:lnTo>
                  <a:pt x="404" y="156"/>
                </a:lnTo>
                <a:lnTo>
                  <a:pt x="368" y="182"/>
                </a:lnTo>
                <a:lnTo>
                  <a:pt x="333" y="209"/>
                </a:lnTo>
                <a:lnTo>
                  <a:pt x="300" y="238"/>
                </a:lnTo>
                <a:lnTo>
                  <a:pt x="268" y="268"/>
                </a:lnTo>
                <a:lnTo>
                  <a:pt x="238" y="300"/>
                </a:lnTo>
                <a:lnTo>
                  <a:pt x="209" y="333"/>
                </a:lnTo>
                <a:lnTo>
                  <a:pt x="181" y="368"/>
                </a:lnTo>
                <a:lnTo>
                  <a:pt x="156" y="404"/>
                </a:lnTo>
                <a:lnTo>
                  <a:pt x="133" y="440"/>
                </a:lnTo>
                <a:lnTo>
                  <a:pt x="111" y="478"/>
                </a:lnTo>
                <a:lnTo>
                  <a:pt x="90" y="518"/>
                </a:lnTo>
                <a:lnTo>
                  <a:pt x="72" y="558"/>
                </a:lnTo>
                <a:lnTo>
                  <a:pt x="56" y="599"/>
                </a:lnTo>
                <a:lnTo>
                  <a:pt x="42" y="642"/>
                </a:lnTo>
                <a:lnTo>
                  <a:pt x="29" y="686"/>
                </a:lnTo>
                <a:lnTo>
                  <a:pt x="19" y="730"/>
                </a:lnTo>
                <a:lnTo>
                  <a:pt x="11" y="775"/>
                </a:lnTo>
                <a:lnTo>
                  <a:pt x="5" y="821"/>
                </a:lnTo>
                <a:lnTo>
                  <a:pt x="1" y="867"/>
                </a:lnTo>
                <a:lnTo>
                  <a:pt x="0" y="914"/>
                </a:lnTo>
                <a:lnTo>
                  <a:pt x="0" y="4113"/>
                </a:lnTo>
                <a:lnTo>
                  <a:pt x="1" y="4160"/>
                </a:lnTo>
                <a:lnTo>
                  <a:pt x="5" y="4206"/>
                </a:lnTo>
                <a:lnTo>
                  <a:pt x="11" y="4252"/>
                </a:lnTo>
                <a:lnTo>
                  <a:pt x="19" y="4297"/>
                </a:lnTo>
                <a:lnTo>
                  <a:pt x="29" y="4341"/>
                </a:lnTo>
                <a:lnTo>
                  <a:pt x="42" y="4385"/>
                </a:lnTo>
                <a:lnTo>
                  <a:pt x="56" y="4427"/>
                </a:lnTo>
                <a:lnTo>
                  <a:pt x="72" y="4469"/>
                </a:lnTo>
                <a:lnTo>
                  <a:pt x="90" y="4509"/>
                </a:lnTo>
                <a:lnTo>
                  <a:pt x="111" y="4548"/>
                </a:lnTo>
                <a:lnTo>
                  <a:pt x="133" y="4588"/>
                </a:lnTo>
                <a:lnTo>
                  <a:pt x="156" y="4624"/>
                </a:lnTo>
                <a:lnTo>
                  <a:pt x="181" y="4660"/>
                </a:lnTo>
                <a:lnTo>
                  <a:pt x="209" y="4695"/>
                </a:lnTo>
                <a:lnTo>
                  <a:pt x="238" y="4728"/>
                </a:lnTo>
                <a:lnTo>
                  <a:pt x="268" y="4759"/>
                </a:lnTo>
                <a:lnTo>
                  <a:pt x="300" y="4789"/>
                </a:lnTo>
                <a:lnTo>
                  <a:pt x="333" y="4818"/>
                </a:lnTo>
                <a:lnTo>
                  <a:pt x="368" y="4846"/>
                </a:lnTo>
                <a:lnTo>
                  <a:pt x="404" y="4871"/>
                </a:lnTo>
                <a:lnTo>
                  <a:pt x="440" y="4895"/>
                </a:lnTo>
                <a:lnTo>
                  <a:pt x="478" y="4917"/>
                </a:lnTo>
                <a:lnTo>
                  <a:pt x="518" y="4937"/>
                </a:lnTo>
                <a:lnTo>
                  <a:pt x="558" y="4955"/>
                </a:lnTo>
                <a:lnTo>
                  <a:pt x="599" y="4971"/>
                </a:lnTo>
                <a:lnTo>
                  <a:pt x="642" y="4986"/>
                </a:lnTo>
                <a:lnTo>
                  <a:pt x="686" y="4999"/>
                </a:lnTo>
                <a:lnTo>
                  <a:pt x="730" y="5008"/>
                </a:lnTo>
                <a:lnTo>
                  <a:pt x="775" y="5016"/>
                </a:lnTo>
                <a:lnTo>
                  <a:pt x="821" y="5022"/>
                </a:lnTo>
                <a:lnTo>
                  <a:pt x="867" y="5025"/>
                </a:lnTo>
                <a:lnTo>
                  <a:pt x="914" y="5027"/>
                </a:lnTo>
                <a:lnTo>
                  <a:pt x="4113" y="5027"/>
                </a:lnTo>
                <a:lnTo>
                  <a:pt x="4160" y="5025"/>
                </a:lnTo>
                <a:lnTo>
                  <a:pt x="4206" y="5022"/>
                </a:lnTo>
                <a:lnTo>
                  <a:pt x="4252" y="5016"/>
                </a:lnTo>
                <a:lnTo>
                  <a:pt x="4297" y="5008"/>
                </a:lnTo>
                <a:lnTo>
                  <a:pt x="4342" y="4999"/>
                </a:lnTo>
                <a:lnTo>
                  <a:pt x="4384" y="4986"/>
                </a:lnTo>
                <a:lnTo>
                  <a:pt x="4427" y="4971"/>
                </a:lnTo>
                <a:lnTo>
                  <a:pt x="4469" y="4955"/>
                </a:lnTo>
                <a:lnTo>
                  <a:pt x="4509" y="4937"/>
                </a:lnTo>
                <a:lnTo>
                  <a:pt x="4548" y="4917"/>
                </a:lnTo>
                <a:lnTo>
                  <a:pt x="4587" y="4895"/>
                </a:lnTo>
                <a:lnTo>
                  <a:pt x="4624" y="4871"/>
                </a:lnTo>
                <a:lnTo>
                  <a:pt x="4660" y="4846"/>
                </a:lnTo>
                <a:lnTo>
                  <a:pt x="4694" y="4818"/>
                </a:lnTo>
                <a:lnTo>
                  <a:pt x="4728" y="4789"/>
                </a:lnTo>
                <a:lnTo>
                  <a:pt x="4759" y="4759"/>
                </a:lnTo>
                <a:lnTo>
                  <a:pt x="4789" y="4728"/>
                </a:lnTo>
                <a:lnTo>
                  <a:pt x="4818" y="4695"/>
                </a:lnTo>
                <a:lnTo>
                  <a:pt x="4845" y="4660"/>
                </a:lnTo>
                <a:lnTo>
                  <a:pt x="4871" y="4624"/>
                </a:lnTo>
                <a:lnTo>
                  <a:pt x="4895" y="4588"/>
                </a:lnTo>
                <a:lnTo>
                  <a:pt x="4917" y="4548"/>
                </a:lnTo>
                <a:lnTo>
                  <a:pt x="4936" y="4509"/>
                </a:lnTo>
                <a:lnTo>
                  <a:pt x="4955" y="4469"/>
                </a:lnTo>
                <a:lnTo>
                  <a:pt x="4971" y="4427"/>
                </a:lnTo>
                <a:lnTo>
                  <a:pt x="4986" y="4385"/>
                </a:lnTo>
                <a:lnTo>
                  <a:pt x="4997" y="4341"/>
                </a:lnTo>
                <a:lnTo>
                  <a:pt x="5008" y="4297"/>
                </a:lnTo>
                <a:lnTo>
                  <a:pt x="5016" y="4252"/>
                </a:lnTo>
                <a:lnTo>
                  <a:pt x="5022" y="4206"/>
                </a:lnTo>
                <a:lnTo>
                  <a:pt x="5025" y="4160"/>
                </a:lnTo>
                <a:lnTo>
                  <a:pt x="5026" y="4113"/>
                </a:lnTo>
                <a:lnTo>
                  <a:pt x="5026" y="914"/>
                </a:lnTo>
                <a:lnTo>
                  <a:pt x="5025" y="867"/>
                </a:lnTo>
                <a:lnTo>
                  <a:pt x="5022" y="821"/>
                </a:lnTo>
                <a:lnTo>
                  <a:pt x="5016" y="775"/>
                </a:lnTo>
                <a:lnTo>
                  <a:pt x="5008" y="730"/>
                </a:lnTo>
                <a:lnTo>
                  <a:pt x="4997" y="686"/>
                </a:lnTo>
                <a:lnTo>
                  <a:pt x="4986" y="642"/>
                </a:lnTo>
                <a:lnTo>
                  <a:pt x="4971" y="599"/>
                </a:lnTo>
                <a:lnTo>
                  <a:pt x="4955" y="558"/>
                </a:lnTo>
                <a:lnTo>
                  <a:pt x="4936" y="518"/>
                </a:lnTo>
                <a:lnTo>
                  <a:pt x="4917" y="478"/>
                </a:lnTo>
                <a:lnTo>
                  <a:pt x="4895" y="440"/>
                </a:lnTo>
                <a:lnTo>
                  <a:pt x="4871" y="404"/>
                </a:lnTo>
                <a:lnTo>
                  <a:pt x="4845" y="368"/>
                </a:lnTo>
                <a:lnTo>
                  <a:pt x="4818" y="333"/>
                </a:lnTo>
                <a:lnTo>
                  <a:pt x="4789" y="300"/>
                </a:lnTo>
                <a:lnTo>
                  <a:pt x="4759" y="268"/>
                </a:lnTo>
                <a:lnTo>
                  <a:pt x="4728" y="238"/>
                </a:lnTo>
                <a:lnTo>
                  <a:pt x="4694" y="209"/>
                </a:lnTo>
                <a:lnTo>
                  <a:pt x="4660" y="182"/>
                </a:lnTo>
                <a:lnTo>
                  <a:pt x="4624" y="156"/>
                </a:lnTo>
                <a:lnTo>
                  <a:pt x="4587" y="133"/>
                </a:lnTo>
                <a:lnTo>
                  <a:pt x="4548" y="111"/>
                </a:lnTo>
                <a:lnTo>
                  <a:pt x="4509" y="90"/>
                </a:lnTo>
                <a:lnTo>
                  <a:pt x="4469" y="72"/>
                </a:lnTo>
                <a:lnTo>
                  <a:pt x="4427" y="56"/>
                </a:lnTo>
                <a:lnTo>
                  <a:pt x="4384" y="42"/>
                </a:lnTo>
                <a:lnTo>
                  <a:pt x="4342" y="29"/>
                </a:lnTo>
                <a:lnTo>
                  <a:pt x="4297" y="19"/>
                </a:lnTo>
                <a:lnTo>
                  <a:pt x="4252" y="11"/>
                </a:lnTo>
                <a:lnTo>
                  <a:pt x="4206" y="5"/>
                </a:lnTo>
                <a:lnTo>
                  <a:pt x="4160" y="1"/>
                </a:lnTo>
                <a:lnTo>
                  <a:pt x="4113" y="0"/>
                </a:lnTo>
                <a:close/>
                <a:moveTo>
                  <a:pt x="4114" y="2971"/>
                </a:moveTo>
                <a:lnTo>
                  <a:pt x="2971" y="2971"/>
                </a:lnTo>
                <a:lnTo>
                  <a:pt x="2971" y="4114"/>
                </a:lnTo>
                <a:lnTo>
                  <a:pt x="2057" y="4114"/>
                </a:lnTo>
                <a:lnTo>
                  <a:pt x="2057" y="2971"/>
                </a:lnTo>
                <a:lnTo>
                  <a:pt x="914" y="2971"/>
                </a:lnTo>
                <a:lnTo>
                  <a:pt x="914" y="2057"/>
                </a:lnTo>
                <a:lnTo>
                  <a:pt x="2057" y="2057"/>
                </a:lnTo>
                <a:lnTo>
                  <a:pt x="2057" y="914"/>
                </a:lnTo>
                <a:lnTo>
                  <a:pt x="2971" y="914"/>
                </a:lnTo>
                <a:lnTo>
                  <a:pt x="2971" y="2057"/>
                </a:lnTo>
                <a:lnTo>
                  <a:pt x="4114" y="2057"/>
                </a:lnTo>
                <a:lnTo>
                  <a:pt x="4114" y="2971"/>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a:solidFill>
                <a:schemeClr val="accent1"/>
              </a:solidFill>
              <a:latin typeface="微软雅黑" charset="0"/>
              <a:ea typeface="微软雅黑" charset="0"/>
              <a:cs typeface="+mn-ea"/>
              <a:sym typeface="+mn-lt"/>
            </a:endParaRPr>
          </a:p>
        </p:txBody>
      </p:sp>
      <p:sp>
        <p:nvSpPr>
          <p:cNvPr id="44" name="KSO_Shape"/>
          <p:cNvSpPr/>
          <p:nvPr/>
        </p:nvSpPr>
        <p:spPr>
          <a:xfrm>
            <a:off x="8784294" y="2431166"/>
            <a:ext cx="677420" cy="570160"/>
          </a:xfrm>
          <a:custGeom>
            <a:avLst/>
            <a:gdLst>
              <a:gd name="connsiteX0" fmla="*/ 2733675 w 5559425"/>
              <a:gd name="connsiteY0" fmla="*/ 1498599 h 4676774"/>
              <a:gd name="connsiteX1" fmla="*/ 2708275 w 5559425"/>
              <a:gd name="connsiteY1" fmla="*/ 1501774 h 4676774"/>
              <a:gd name="connsiteX2" fmla="*/ 2689225 w 5559425"/>
              <a:gd name="connsiteY2" fmla="*/ 1511299 h 4676774"/>
              <a:gd name="connsiteX3" fmla="*/ 2673350 w 5559425"/>
              <a:gd name="connsiteY3" fmla="*/ 1520824 h 4676774"/>
              <a:gd name="connsiteX4" fmla="*/ 2663825 w 5559425"/>
              <a:gd name="connsiteY4" fmla="*/ 1536699 h 4676774"/>
              <a:gd name="connsiteX5" fmla="*/ 2657475 w 5559425"/>
              <a:gd name="connsiteY5" fmla="*/ 1555749 h 4676774"/>
              <a:gd name="connsiteX6" fmla="*/ 2654300 w 5559425"/>
              <a:gd name="connsiteY6" fmla="*/ 1577974 h 4676774"/>
              <a:gd name="connsiteX7" fmla="*/ 2654300 w 5559425"/>
              <a:gd name="connsiteY7" fmla="*/ 1603374 h 4676774"/>
              <a:gd name="connsiteX8" fmla="*/ 2654300 w 5559425"/>
              <a:gd name="connsiteY8" fmla="*/ 1758949 h 4676774"/>
              <a:gd name="connsiteX9" fmla="*/ 2593975 w 5559425"/>
              <a:gd name="connsiteY9" fmla="*/ 1771649 h 4676774"/>
              <a:gd name="connsiteX10" fmla="*/ 2540000 w 5559425"/>
              <a:gd name="connsiteY10" fmla="*/ 1787524 h 4676774"/>
              <a:gd name="connsiteX11" fmla="*/ 2492375 w 5559425"/>
              <a:gd name="connsiteY11" fmla="*/ 1806574 h 4676774"/>
              <a:gd name="connsiteX12" fmla="*/ 2444750 w 5559425"/>
              <a:gd name="connsiteY12" fmla="*/ 1828799 h 4676774"/>
              <a:gd name="connsiteX13" fmla="*/ 2400300 w 5559425"/>
              <a:gd name="connsiteY13" fmla="*/ 1854199 h 4676774"/>
              <a:gd name="connsiteX14" fmla="*/ 2362200 w 5559425"/>
              <a:gd name="connsiteY14" fmla="*/ 1879599 h 4676774"/>
              <a:gd name="connsiteX15" fmla="*/ 2327275 w 5559425"/>
              <a:gd name="connsiteY15" fmla="*/ 1911349 h 4676774"/>
              <a:gd name="connsiteX16" fmla="*/ 2292350 w 5559425"/>
              <a:gd name="connsiteY16" fmla="*/ 1943099 h 4676774"/>
              <a:gd name="connsiteX17" fmla="*/ 2266950 w 5559425"/>
              <a:gd name="connsiteY17" fmla="*/ 1978024 h 4676774"/>
              <a:gd name="connsiteX18" fmla="*/ 2241550 w 5559425"/>
              <a:gd name="connsiteY18" fmla="*/ 2016124 h 4676774"/>
              <a:gd name="connsiteX19" fmla="*/ 2219325 w 5559425"/>
              <a:gd name="connsiteY19" fmla="*/ 2054224 h 4676774"/>
              <a:gd name="connsiteX20" fmla="*/ 2203450 w 5559425"/>
              <a:gd name="connsiteY20" fmla="*/ 2092324 h 4676774"/>
              <a:gd name="connsiteX21" fmla="*/ 2190750 w 5559425"/>
              <a:gd name="connsiteY21" fmla="*/ 2130424 h 4676774"/>
              <a:gd name="connsiteX22" fmla="*/ 2181225 w 5559425"/>
              <a:gd name="connsiteY22" fmla="*/ 2168524 h 4676774"/>
              <a:gd name="connsiteX23" fmla="*/ 2174875 w 5559425"/>
              <a:gd name="connsiteY23" fmla="*/ 2209799 h 4676774"/>
              <a:gd name="connsiteX24" fmla="*/ 2171700 w 5559425"/>
              <a:gd name="connsiteY24" fmla="*/ 2251074 h 4676774"/>
              <a:gd name="connsiteX25" fmla="*/ 2174875 w 5559425"/>
              <a:gd name="connsiteY25" fmla="*/ 2314574 h 4676774"/>
              <a:gd name="connsiteX26" fmla="*/ 2184400 w 5559425"/>
              <a:gd name="connsiteY26" fmla="*/ 2371724 h 4676774"/>
              <a:gd name="connsiteX27" fmla="*/ 2197100 w 5559425"/>
              <a:gd name="connsiteY27" fmla="*/ 2425699 h 4676774"/>
              <a:gd name="connsiteX28" fmla="*/ 2216150 w 5559425"/>
              <a:gd name="connsiteY28" fmla="*/ 2476499 h 4676774"/>
              <a:gd name="connsiteX29" fmla="*/ 2238375 w 5559425"/>
              <a:gd name="connsiteY29" fmla="*/ 2520949 h 4676774"/>
              <a:gd name="connsiteX30" fmla="*/ 2266950 w 5559425"/>
              <a:gd name="connsiteY30" fmla="*/ 2562224 h 4676774"/>
              <a:gd name="connsiteX31" fmla="*/ 2298700 w 5559425"/>
              <a:gd name="connsiteY31" fmla="*/ 2603499 h 4676774"/>
              <a:gd name="connsiteX32" fmla="*/ 2333625 w 5559425"/>
              <a:gd name="connsiteY32" fmla="*/ 2638424 h 4676774"/>
              <a:gd name="connsiteX33" fmla="*/ 2371725 w 5559425"/>
              <a:gd name="connsiteY33" fmla="*/ 2670174 h 4676774"/>
              <a:gd name="connsiteX34" fmla="*/ 2413000 w 5559425"/>
              <a:gd name="connsiteY34" fmla="*/ 2701924 h 4676774"/>
              <a:gd name="connsiteX35" fmla="*/ 2457450 w 5559425"/>
              <a:gd name="connsiteY35" fmla="*/ 2730499 h 4676774"/>
              <a:gd name="connsiteX36" fmla="*/ 2501900 w 5559425"/>
              <a:gd name="connsiteY36" fmla="*/ 2755899 h 4676774"/>
              <a:gd name="connsiteX37" fmla="*/ 2600325 w 5559425"/>
              <a:gd name="connsiteY37" fmla="*/ 2803524 h 4676774"/>
              <a:gd name="connsiteX38" fmla="*/ 2701925 w 5559425"/>
              <a:gd name="connsiteY38" fmla="*/ 2844799 h 4676774"/>
              <a:gd name="connsiteX39" fmla="*/ 2790825 w 5559425"/>
              <a:gd name="connsiteY39" fmla="*/ 2882899 h 4676774"/>
              <a:gd name="connsiteX40" fmla="*/ 2863850 w 5559425"/>
              <a:gd name="connsiteY40" fmla="*/ 2920999 h 4676774"/>
              <a:gd name="connsiteX41" fmla="*/ 2924175 w 5559425"/>
              <a:gd name="connsiteY41" fmla="*/ 2955924 h 4676774"/>
              <a:gd name="connsiteX42" fmla="*/ 2946400 w 5559425"/>
              <a:gd name="connsiteY42" fmla="*/ 2974974 h 4676774"/>
              <a:gd name="connsiteX43" fmla="*/ 2968625 w 5559425"/>
              <a:gd name="connsiteY43" fmla="*/ 2994024 h 4676774"/>
              <a:gd name="connsiteX44" fmla="*/ 2984500 w 5559425"/>
              <a:gd name="connsiteY44" fmla="*/ 3009899 h 4676774"/>
              <a:gd name="connsiteX45" fmla="*/ 3000375 w 5559425"/>
              <a:gd name="connsiteY45" fmla="*/ 3032124 h 4676774"/>
              <a:gd name="connsiteX46" fmla="*/ 3013075 w 5559425"/>
              <a:gd name="connsiteY46" fmla="*/ 3051174 h 4676774"/>
              <a:gd name="connsiteX47" fmla="*/ 3022600 w 5559425"/>
              <a:gd name="connsiteY47" fmla="*/ 3073399 h 4676774"/>
              <a:gd name="connsiteX48" fmla="*/ 3028950 w 5559425"/>
              <a:gd name="connsiteY48" fmla="*/ 3095624 h 4676774"/>
              <a:gd name="connsiteX49" fmla="*/ 3035300 w 5559425"/>
              <a:gd name="connsiteY49" fmla="*/ 3121024 h 4676774"/>
              <a:gd name="connsiteX50" fmla="*/ 3038475 w 5559425"/>
              <a:gd name="connsiteY50" fmla="*/ 3146424 h 4676774"/>
              <a:gd name="connsiteX51" fmla="*/ 3041650 w 5559425"/>
              <a:gd name="connsiteY51" fmla="*/ 3171824 h 4676774"/>
              <a:gd name="connsiteX52" fmla="*/ 3038475 w 5559425"/>
              <a:gd name="connsiteY52" fmla="*/ 3203574 h 4676774"/>
              <a:gd name="connsiteX53" fmla="*/ 3032125 w 5559425"/>
              <a:gd name="connsiteY53" fmla="*/ 3232149 h 4676774"/>
              <a:gd name="connsiteX54" fmla="*/ 3025775 w 5559425"/>
              <a:gd name="connsiteY54" fmla="*/ 3257549 h 4676774"/>
              <a:gd name="connsiteX55" fmla="*/ 3013075 w 5559425"/>
              <a:gd name="connsiteY55" fmla="*/ 3279774 h 4676774"/>
              <a:gd name="connsiteX56" fmla="*/ 2997200 w 5559425"/>
              <a:gd name="connsiteY56" fmla="*/ 3301999 h 4676774"/>
              <a:gd name="connsiteX57" fmla="*/ 2978150 w 5559425"/>
              <a:gd name="connsiteY57" fmla="*/ 3317874 h 4676774"/>
              <a:gd name="connsiteX58" fmla="*/ 2955925 w 5559425"/>
              <a:gd name="connsiteY58" fmla="*/ 3333749 h 4676774"/>
              <a:gd name="connsiteX59" fmla="*/ 2927350 w 5559425"/>
              <a:gd name="connsiteY59" fmla="*/ 3349624 h 4676774"/>
              <a:gd name="connsiteX60" fmla="*/ 2898775 w 5559425"/>
              <a:gd name="connsiteY60" fmla="*/ 3359149 h 4676774"/>
              <a:gd name="connsiteX61" fmla="*/ 2870200 w 5559425"/>
              <a:gd name="connsiteY61" fmla="*/ 3371849 h 4676774"/>
              <a:gd name="connsiteX62" fmla="*/ 2803525 w 5559425"/>
              <a:gd name="connsiteY62" fmla="*/ 3384549 h 4676774"/>
              <a:gd name="connsiteX63" fmla="*/ 2733675 w 5559425"/>
              <a:gd name="connsiteY63" fmla="*/ 3394074 h 4676774"/>
              <a:gd name="connsiteX64" fmla="*/ 2657475 w 5559425"/>
              <a:gd name="connsiteY64" fmla="*/ 3397249 h 4676774"/>
              <a:gd name="connsiteX65" fmla="*/ 2581275 w 5559425"/>
              <a:gd name="connsiteY65" fmla="*/ 3397249 h 4676774"/>
              <a:gd name="connsiteX66" fmla="*/ 2517775 w 5559425"/>
              <a:gd name="connsiteY66" fmla="*/ 3390899 h 4676774"/>
              <a:gd name="connsiteX67" fmla="*/ 2457450 w 5559425"/>
              <a:gd name="connsiteY67" fmla="*/ 3384549 h 4676774"/>
              <a:gd name="connsiteX68" fmla="*/ 2406650 w 5559425"/>
              <a:gd name="connsiteY68" fmla="*/ 3375024 h 4676774"/>
              <a:gd name="connsiteX69" fmla="*/ 2324100 w 5559425"/>
              <a:gd name="connsiteY69" fmla="*/ 3349624 h 4676774"/>
              <a:gd name="connsiteX70" fmla="*/ 2257425 w 5559425"/>
              <a:gd name="connsiteY70" fmla="*/ 3324224 h 4676774"/>
              <a:gd name="connsiteX71" fmla="*/ 2232025 w 5559425"/>
              <a:gd name="connsiteY71" fmla="*/ 3314699 h 4676774"/>
              <a:gd name="connsiteX72" fmla="*/ 2212975 w 5559425"/>
              <a:gd name="connsiteY72" fmla="*/ 3308349 h 4676774"/>
              <a:gd name="connsiteX73" fmla="*/ 2203450 w 5559425"/>
              <a:gd name="connsiteY73" fmla="*/ 3311524 h 4676774"/>
              <a:gd name="connsiteX74" fmla="*/ 2193925 w 5559425"/>
              <a:gd name="connsiteY74" fmla="*/ 3317874 h 4676774"/>
              <a:gd name="connsiteX75" fmla="*/ 2184400 w 5559425"/>
              <a:gd name="connsiteY75" fmla="*/ 3330574 h 4676774"/>
              <a:gd name="connsiteX76" fmla="*/ 2174875 w 5559425"/>
              <a:gd name="connsiteY76" fmla="*/ 3346449 h 4676774"/>
              <a:gd name="connsiteX77" fmla="*/ 2159000 w 5559425"/>
              <a:gd name="connsiteY77" fmla="*/ 3390899 h 4676774"/>
              <a:gd name="connsiteX78" fmla="*/ 2146300 w 5559425"/>
              <a:gd name="connsiteY78" fmla="*/ 3441699 h 4676774"/>
              <a:gd name="connsiteX79" fmla="*/ 2133600 w 5559425"/>
              <a:gd name="connsiteY79" fmla="*/ 3495674 h 4676774"/>
              <a:gd name="connsiteX80" fmla="*/ 2130425 w 5559425"/>
              <a:gd name="connsiteY80" fmla="*/ 3546474 h 4676774"/>
              <a:gd name="connsiteX81" fmla="*/ 2130425 w 5559425"/>
              <a:gd name="connsiteY81" fmla="*/ 3568699 h 4676774"/>
              <a:gd name="connsiteX82" fmla="*/ 2130425 w 5559425"/>
              <a:gd name="connsiteY82" fmla="*/ 3587749 h 4676774"/>
              <a:gd name="connsiteX83" fmla="*/ 2133600 w 5559425"/>
              <a:gd name="connsiteY83" fmla="*/ 3600449 h 4676774"/>
              <a:gd name="connsiteX84" fmla="*/ 2139950 w 5559425"/>
              <a:gd name="connsiteY84" fmla="*/ 3606799 h 4676774"/>
              <a:gd name="connsiteX85" fmla="*/ 2168525 w 5559425"/>
              <a:gd name="connsiteY85" fmla="*/ 3622674 h 4676774"/>
              <a:gd name="connsiteX86" fmla="*/ 2203450 w 5559425"/>
              <a:gd name="connsiteY86" fmla="*/ 3641724 h 4676774"/>
              <a:gd name="connsiteX87" fmla="*/ 2247900 w 5559425"/>
              <a:gd name="connsiteY87" fmla="*/ 3657599 h 4676774"/>
              <a:gd name="connsiteX88" fmla="*/ 2301875 w 5559425"/>
              <a:gd name="connsiteY88" fmla="*/ 3673474 h 4676774"/>
              <a:gd name="connsiteX89" fmla="*/ 2362200 w 5559425"/>
              <a:gd name="connsiteY89" fmla="*/ 3689349 h 4676774"/>
              <a:gd name="connsiteX90" fmla="*/ 2432050 w 5559425"/>
              <a:gd name="connsiteY90" fmla="*/ 3702049 h 4676774"/>
              <a:gd name="connsiteX91" fmla="*/ 2511425 w 5559425"/>
              <a:gd name="connsiteY91" fmla="*/ 3711574 h 4676774"/>
              <a:gd name="connsiteX92" fmla="*/ 2597150 w 5559425"/>
              <a:gd name="connsiteY92" fmla="*/ 3717924 h 4676774"/>
              <a:gd name="connsiteX93" fmla="*/ 2597150 w 5559425"/>
              <a:gd name="connsiteY93" fmla="*/ 3829049 h 4676774"/>
              <a:gd name="connsiteX94" fmla="*/ 2597150 w 5559425"/>
              <a:gd name="connsiteY94" fmla="*/ 3860799 h 4676774"/>
              <a:gd name="connsiteX95" fmla="*/ 2603500 w 5559425"/>
              <a:gd name="connsiteY95" fmla="*/ 3886199 h 4676774"/>
              <a:gd name="connsiteX96" fmla="*/ 2609850 w 5559425"/>
              <a:gd name="connsiteY96" fmla="*/ 3905249 h 4676774"/>
              <a:gd name="connsiteX97" fmla="*/ 2619375 w 5559425"/>
              <a:gd name="connsiteY97" fmla="*/ 3921124 h 4676774"/>
              <a:gd name="connsiteX98" fmla="*/ 2632075 w 5559425"/>
              <a:gd name="connsiteY98" fmla="*/ 3930649 h 4676774"/>
              <a:gd name="connsiteX99" fmla="*/ 2647950 w 5559425"/>
              <a:gd name="connsiteY99" fmla="*/ 3936999 h 4676774"/>
              <a:gd name="connsiteX100" fmla="*/ 2670175 w 5559425"/>
              <a:gd name="connsiteY100" fmla="*/ 3940174 h 4676774"/>
              <a:gd name="connsiteX101" fmla="*/ 2695575 w 5559425"/>
              <a:gd name="connsiteY101" fmla="*/ 3940174 h 4676774"/>
              <a:gd name="connsiteX102" fmla="*/ 2879725 w 5559425"/>
              <a:gd name="connsiteY102" fmla="*/ 3940174 h 4676774"/>
              <a:gd name="connsiteX103" fmla="*/ 2905125 w 5559425"/>
              <a:gd name="connsiteY103" fmla="*/ 3940174 h 4676774"/>
              <a:gd name="connsiteX104" fmla="*/ 2924175 w 5559425"/>
              <a:gd name="connsiteY104" fmla="*/ 3936999 h 4676774"/>
              <a:gd name="connsiteX105" fmla="*/ 2940050 w 5559425"/>
              <a:gd name="connsiteY105" fmla="*/ 3930649 h 4676774"/>
              <a:gd name="connsiteX106" fmla="*/ 2946400 w 5559425"/>
              <a:gd name="connsiteY106" fmla="*/ 3924299 h 4676774"/>
              <a:gd name="connsiteX107" fmla="*/ 2952750 w 5559425"/>
              <a:gd name="connsiteY107" fmla="*/ 3911599 h 4676774"/>
              <a:gd name="connsiteX108" fmla="*/ 2959100 w 5559425"/>
              <a:gd name="connsiteY108" fmla="*/ 3892549 h 4676774"/>
              <a:gd name="connsiteX109" fmla="*/ 2959100 w 5559425"/>
              <a:gd name="connsiteY109" fmla="*/ 3870324 h 4676774"/>
              <a:gd name="connsiteX110" fmla="*/ 2962275 w 5559425"/>
              <a:gd name="connsiteY110" fmla="*/ 3841749 h 4676774"/>
              <a:gd name="connsiteX111" fmla="*/ 2962275 w 5559425"/>
              <a:gd name="connsiteY111" fmla="*/ 3689349 h 4676774"/>
              <a:gd name="connsiteX112" fmla="*/ 3009900 w 5559425"/>
              <a:gd name="connsiteY112" fmla="*/ 3679824 h 4676774"/>
              <a:gd name="connsiteX113" fmla="*/ 3057525 w 5559425"/>
              <a:gd name="connsiteY113" fmla="*/ 3663949 h 4676774"/>
              <a:gd name="connsiteX114" fmla="*/ 3101975 w 5559425"/>
              <a:gd name="connsiteY114" fmla="*/ 3648074 h 4676774"/>
              <a:gd name="connsiteX115" fmla="*/ 3146425 w 5559425"/>
              <a:gd name="connsiteY115" fmla="*/ 3629024 h 4676774"/>
              <a:gd name="connsiteX116" fmla="*/ 3187700 w 5559425"/>
              <a:gd name="connsiteY116" fmla="*/ 3609974 h 4676774"/>
              <a:gd name="connsiteX117" fmla="*/ 3225800 w 5559425"/>
              <a:gd name="connsiteY117" fmla="*/ 3584574 h 4676774"/>
              <a:gd name="connsiteX118" fmla="*/ 3260725 w 5559425"/>
              <a:gd name="connsiteY118" fmla="*/ 3555999 h 4676774"/>
              <a:gd name="connsiteX119" fmla="*/ 3295650 w 5559425"/>
              <a:gd name="connsiteY119" fmla="*/ 3527424 h 4676774"/>
              <a:gd name="connsiteX120" fmla="*/ 3324225 w 5559425"/>
              <a:gd name="connsiteY120" fmla="*/ 3492499 h 4676774"/>
              <a:gd name="connsiteX121" fmla="*/ 3349625 w 5559425"/>
              <a:gd name="connsiteY121" fmla="*/ 3454399 h 4676774"/>
              <a:gd name="connsiteX122" fmla="*/ 3371850 w 5559425"/>
              <a:gd name="connsiteY122" fmla="*/ 3413124 h 4676774"/>
              <a:gd name="connsiteX123" fmla="*/ 3390900 w 5559425"/>
              <a:gd name="connsiteY123" fmla="*/ 3371849 h 4676774"/>
              <a:gd name="connsiteX124" fmla="*/ 3406775 w 5559425"/>
              <a:gd name="connsiteY124" fmla="*/ 3324224 h 4676774"/>
              <a:gd name="connsiteX125" fmla="*/ 3419475 w 5559425"/>
              <a:gd name="connsiteY125" fmla="*/ 3270249 h 4676774"/>
              <a:gd name="connsiteX126" fmla="*/ 3425825 w 5559425"/>
              <a:gd name="connsiteY126" fmla="*/ 3216274 h 4676774"/>
              <a:gd name="connsiteX127" fmla="*/ 3429000 w 5559425"/>
              <a:gd name="connsiteY127" fmla="*/ 3155949 h 4676774"/>
              <a:gd name="connsiteX128" fmla="*/ 3425825 w 5559425"/>
              <a:gd name="connsiteY128" fmla="*/ 3101974 h 4676774"/>
              <a:gd name="connsiteX129" fmla="*/ 3419475 w 5559425"/>
              <a:gd name="connsiteY129" fmla="*/ 3051174 h 4676774"/>
              <a:gd name="connsiteX130" fmla="*/ 3406775 w 5559425"/>
              <a:gd name="connsiteY130" fmla="*/ 3003549 h 4676774"/>
              <a:gd name="connsiteX131" fmla="*/ 3394075 w 5559425"/>
              <a:gd name="connsiteY131" fmla="*/ 2955924 h 4676774"/>
              <a:gd name="connsiteX132" fmla="*/ 3371850 w 5559425"/>
              <a:gd name="connsiteY132" fmla="*/ 2911474 h 4676774"/>
              <a:gd name="connsiteX133" fmla="*/ 3349625 w 5559425"/>
              <a:gd name="connsiteY133" fmla="*/ 2870199 h 4676774"/>
              <a:gd name="connsiteX134" fmla="*/ 3317875 w 5559425"/>
              <a:gd name="connsiteY134" fmla="*/ 2828924 h 4676774"/>
              <a:gd name="connsiteX135" fmla="*/ 3286125 w 5559425"/>
              <a:gd name="connsiteY135" fmla="*/ 2790824 h 4676774"/>
              <a:gd name="connsiteX136" fmla="*/ 3248025 w 5559425"/>
              <a:gd name="connsiteY136" fmla="*/ 2755899 h 4676774"/>
              <a:gd name="connsiteX137" fmla="*/ 3206750 w 5559425"/>
              <a:gd name="connsiteY137" fmla="*/ 2720974 h 4676774"/>
              <a:gd name="connsiteX138" fmla="*/ 3162300 w 5559425"/>
              <a:gd name="connsiteY138" fmla="*/ 2689224 h 4676774"/>
              <a:gd name="connsiteX139" fmla="*/ 3114675 w 5559425"/>
              <a:gd name="connsiteY139" fmla="*/ 2657474 h 4676774"/>
              <a:gd name="connsiteX140" fmla="*/ 3063875 w 5559425"/>
              <a:gd name="connsiteY140" fmla="*/ 2625724 h 4676774"/>
              <a:gd name="connsiteX141" fmla="*/ 3006725 w 5559425"/>
              <a:gd name="connsiteY141" fmla="*/ 2597149 h 4676774"/>
              <a:gd name="connsiteX142" fmla="*/ 2946400 w 5559425"/>
              <a:gd name="connsiteY142" fmla="*/ 2568574 h 4676774"/>
              <a:gd name="connsiteX143" fmla="*/ 2886075 w 5559425"/>
              <a:gd name="connsiteY143" fmla="*/ 2539999 h 4676774"/>
              <a:gd name="connsiteX144" fmla="*/ 2806700 w 5559425"/>
              <a:gd name="connsiteY144" fmla="*/ 2508249 h 4676774"/>
              <a:gd name="connsiteX145" fmla="*/ 2740025 w 5559425"/>
              <a:gd name="connsiteY145" fmla="*/ 2476499 h 4676774"/>
              <a:gd name="connsiteX146" fmla="*/ 2682875 w 5559425"/>
              <a:gd name="connsiteY146" fmla="*/ 2441574 h 4676774"/>
              <a:gd name="connsiteX147" fmla="*/ 2635250 w 5559425"/>
              <a:gd name="connsiteY147" fmla="*/ 2409824 h 4676774"/>
              <a:gd name="connsiteX148" fmla="*/ 2616200 w 5559425"/>
              <a:gd name="connsiteY148" fmla="*/ 2393949 h 4676774"/>
              <a:gd name="connsiteX149" fmla="*/ 2600325 w 5559425"/>
              <a:gd name="connsiteY149" fmla="*/ 2378074 h 4676774"/>
              <a:gd name="connsiteX150" fmla="*/ 2587625 w 5559425"/>
              <a:gd name="connsiteY150" fmla="*/ 2359024 h 4676774"/>
              <a:gd name="connsiteX151" fmla="*/ 2574925 w 5559425"/>
              <a:gd name="connsiteY151" fmla="*/ 2339974 h 4676774"/>
              <a:gd name="connsiteX152" fmla="*/ 2565400 w 5559425"/>
              <a:gd name="connsiteY152" fmla="*/ 2320924 h 4676774"/>
              <a:gd name="connsiteX153" fmla="*/ 2559050 w 5559425"/>
              <a:gd name="connsiteY153" fmla="*/ 2298699 h 4676774"/>
              <a:gd name="connsiteX154" fmla="*/ 2555875 w 5559425"/>
              <a:gd name="connsiteY154" fmla="*/ 2276474 h 4676774"/>
              <a:gd name="connsiteX155" fmla="*/ 2552700 w 5559425"/>
              <a:gd name="connsiteY155" fmla="*/ 2251074 h 4676774"/>
              <a:gd name="connsiteX156" fmla="*/ 2555875 w 5559425"/>
              <a:gd name="connsiteY156" fmla="*/ 2228849 h 4676774"/>
              <a:gd name="connsiteX157" fmla="*/ 2559050 w 5559425"/>
              <a:gd name="connsiteY157" fmla="*/ 2206624 h 4676774"/>
              <a:gd name="connsiteX158" fmla="*/ 2562225 w 5559425"/>
              <a:gd name="connsiteY158" fmla="*/ 2184399 h 4676774"/>
              <a:gd name="connsiteX159" fmla="*/ 2571750 w 5559425"/>
              <a:gd name="connsiteY159" fmla="*/ 2162174 h 4676774"/>
              <a:gd name="connsiteX160" fmla="*/ 2581275 w 5559425"/>
              <a:gd name="connsiteY160" fmla="*/ 2143124 h 4676774"/>
              <a:gd name="connsiteX161" fmla="*/ 2593975 w 5559425"/>
              <a:gd name="connsiteY161" fmla="*/ 2124074 h 4676774"/>
              <a:gd name="connsiteX162" fmla="*/ 2609850 w 5559425"/>
              <a:gd name="connsiteY162" fmla="*/ 2108199 h 4676774"/>
              <a:gd name="connsiteX163" fmla="*/ 2625725 w 5559425"/>
              <a:gd name="connsiteY163" fmla="*/ 2092324 h 4676774"/>
              <a:gd name="connsiteX164" fmla="*/ 2644775 w 5559425"/>
              <a:gd name="connsiteY164" fmla="*/ 2079624 h 4676774"/>
              <a:gd name="connsiteX165" fmla="*/ 2667000 w 5559425"/>
              <a:gd name="connsiteY165" fmla="*/ 2066924 h 4676774"/>
              <a:gd name="connsiteX166" fmla="*/ 2695575 w 5559425"/>
              <a:gd name="connsiteY166" fmla="*/ 2057399 h 4676774"/>
              <a:gd name="connsiteX167" fmla="*/ 2724150 w 5559425"/>
              <a:gd name="connsiteY167" fmla="*/ 2047874 h 4676774"/>
              <a:gd name="connsiteX168" fmla="*/ 2759075 w 5559425"/>
              <a:gd name="connsiteY168" fmla="*/ 2041524 h 4676774"/>
              <a:gd name="connsiteX169" fmla="*/ 2797175 w 5559425"/>
              <a:gd name="connsiteY169" fmla="*/ 2038349 h 4676774"/>
              <a:gd name="connsiteX170" fmla="*/ 2838450 w 5559425"/>
              <a:gd name="connsiteY170" fmla="*/ 2035174 h 4676774"/>
              <a:gd name="connsiteX171" fmla="*/ 2886075 w 5559425"/>
              <a:gd name="connsiteY171" fmla="*/ 2035174 h 4676774"/>
              <a:gd name="connsiteX172" fmla="*/ 2933700 w 5559425"/>
              <a:gd name="connsiteY172" fmla="*/ 2035174 h 4676774"/>
              <a:gd name="connsiteX173" fmla="*/ 2981325 w 5559425"/>
              <a:gd name="connsiteY173" fmla="*/ 2038349 h 4676774"/>
              <a:gd name="connsiteX174" fmla="*/ 3032125 w 5559425"/>
              <a:gd name="connsiteY174" fmla="*/ 2044699 h 4676774"/>
              <a:gd name="connsiteX175" fmla="*/ 3079750 w 5559425"/>
              <a:gd name="connsiteY175" fmla="*/ 2054224 h 4676774"/>
              <a:gd name="connsiteX176" fmla="*/ 3165475 w 5559425"/>
              <a:gd name="connsiteY176" fmla="*/ 2073274 h 4676774"/>
              <a:gd name="connsiteX177" fmla="*/ 3225800 w 5559425"/>
              <a:gd name="connsiteY177" fmla="*/ 2089149 h 4676774"/>
              <a:gd name="connsiteX178" fmla="*/ 3238500 w 5559425"/>
              <a:gd name="connsiteY178" fmla="*/ 2089149 h 4676774"/>
              <a:gd name="connsiteX179" fmla="*/ 3251200 w 5559425"/>
              <a:gd name="connsiteY179" fmla="*/ 2082799 h 4676774"/>
              <a:gd name="connsiteX180" fmla="*/ 3260725 w 5559425"/>
              <a:gd name="connsiteY180" fmla="*/ 2073274 h 4676774"/>
              <a:gd name="connsiteX181" fmla="*/ 3273425 w 5559425"/>
              <a:gd name="connsiteY181" fmla="*/ 2054224 h 4676774"/>
              <a:gd name="connsiteX182" fmla="*/ 3295650 w 5559425"/>
              <a:gd name="connsiteY182" fmla="*/ 2006599 h 4676774"/>
              <a:gd name="connsiteX183" fmla="*/ 3311525 w 5559425"/>
              <a:gd name="connsiteY183" fmla="*/ 1958974 h 4676774"/>
              <a:gd name="connsiteX184" fmla="*/ 3321050 w 5559425"/>
              <a:gd name="connsiteY184" fmla="*/ 1904999 h 4676774"/>
              <a:gd name="connsiteX185" fmla="*/ 3324225 w 5559425"/>
              <a:gd name="connsiteY185" fmla="*/ 1857374 h 4676774"/>
              <a:gd name="connsiteX186" fmla="*/ 3324225 w 5559425"/>
              <a:gd name="connsiteY186" fmla="*/ 1835149 h 4676774"/>
              <a:gd name="connsiteX187" fmla="*/ 3317875 w 5559425"/>
              <a:gd name="connsiteY187" fmla="*/ 1819274 h 4676774"/>
              <a:gd name="connsiteX188" fmla="*/ 3311525 w 5559425"/>
              <a:gd name="connsiteY188" fmla="*/ 1806574 h 4676774"/>
              <a:gd name="connsiteX189" fmla="*/ 3298825 w 5559425"/>
              <a:gd name="connsiteY189" fmla="*/ 1797049 h 4676774"/>
              <a:gd name="connsiteX190" fmla="*/ 3254375 w 5559425"/>
              <a:gd name="connsiteY190" fmla="*/ 1784349 h 4676774"/>
              <a:gd name="connsiteX191" fmla="*/ 3197225 w 5559425"/>
              <a:gd name="connsiteY191" fmla="*/ 1768474 h 4676774"/>
              <a:gd name="connsiteX192" fmla="*/ 3159125 w 5559425"/>
              <a:gd name="connsiteY192" fmla="*/ 1762124 h 4676774"/>
              <a:gd name="connsiteX193" fmla="*/ 3117850 w 5559425"/>
              <a:gd name="connsiteY193" fmla="*/ 1755774 h 4676774"/>
              <a:gd name="connsiteX194" fmla="*/ 3019425 w 5559425"/>
              <a:gd name="connsiteY194" fmla="*/ 1746249 h 4676774"/>
              <a:gd name="connsiteX195" fmla="*/ 3019425 w 5559425"/>
              <a:gd name="connsiteY195" fmla="*/ 1609724 h 4676774"/>
              <a:gd name="connsiteX196" fmla="*/ 3019425 w 5559425"/>
              <a:gd name="connsiteY196" fmla="*/ 1555749 h 4676774"/>
              <a:gd name="connsiteX197" fmla="*/ 3016250 w 5559425"/>
              <a:gd name="connsiteY197" fmla="*/ 1533524 h 4676774"/>
              <a:gd name="connsiteX198" fmla="*/ 3009900 w 5559425"/>
              <a:gd name="connsiteY198" fmla="*/ 1520824 h 4676774"/>
              <a:gd name="connsiteX199" fmla="*/ 3003550 w 5559425"/>
              <a:gd name="connsiteY199" fmla="*/ 1511299 h 4676774"/>
              <a:gd name="connsiteX200" fmla="*/ 2990850 w 5559425"/>
              <a:gd name="connsiteY200" fmla="*/ 1501774 h 4676774"/>
              <a:gd name="connsiteX201" fmla="*/ 2968625 w 5559425"/>
              <a:gd name="connsiteY201" fmla="*/ 1498599 h 4676774"/>
              <a:gd name="connsiteX202" fmla="*/ 2943225 w 5559425"/>
              <a:gd name="connsiteY202" fmla="*/ 1498599 h 4676774"/>
              <a:gd name="connsiteX203" fmla="*/ 2762250 w 5559425"/>
              <a:gd name="connsiteY203" fmla="*/ 1498599 h 4676774"/>
              <a:gd name="connsiteX204" fmla="*/ 2077933 w 5559425"/>
              <a:gd name="connsiteY204" fmla="*/ 438148 h 4676774"/>
              <a:gd name="connsiteX205" fmla="*/ 2048669 w 5559425"/>
              <a:gd name="connsiteY205" fmla="*/ 467412 h 4676774"/>
              <a:gd name="connsiteX206" fmla="*/ 2048669 w 5559425"/>
              <a:gd name="connsiteY206" fmla="*/ 769928 h 4676774"/>
              <a:gd name="connsiteX207" fmla="*/ 2075397 w 5559425"/>
              <a:gd name="connsiteY207" fmla="*/ 778225 h 4676774"/>
              <a:gd name="connsiteX208" fmla="*/ 2174524 w 5559425"/>
              <a:gd name="connsiteY208" fmla="*/ 877352 h 4676774"/>
              <a:gd name="connsiteX209" fmla="*/ 2184888 w 5559425"/>
              <a:gd name="connsiteY209" fmla="*/ 928686 h 4676774"/>
              <a:gd name="connsiteX210" fmla="*/ 3371361 w 5559425"/>
              <a:gd name="connsiteY210" fmla="*/ 928686 h 4676774"/>
              <a:gd name="connsiteX211" fmla="*/ 3381725 w 5559425"/>
              <a:gd name="connsiteY211" fmla="*/ 877352 h 4676774"/>
              <a:gd name="connsiteX212" fmla="*/ 3480853 w 5559425"/>
              <a:gd name="connsiteY212" fmla="*/ 778224 h 4676774"/>
              <a:gd name="connsiteX213" fmla="*/ 3507582 w 5559425"/>
              <a:gd name="connsiteY213" fmla="*/ 769927 h 4676774"/>
              <a:gd name="connsiteX214" fmla="*/ 3507582 w 5559425"/>
              <a:gd name="connsiteY214" fmla="*/ 467412 h 4676774"/>
              <a:gd name="connsiteX215" fmla="*/ 3478318 w 5559425"/>
              <a:gd name="connsiteY215" fmla="*/ 438148 h 4676774"/>
              <a:gd name="connsiteX216" fmla="*/ 2060754 w 5559425"/>
              <a:gd name="connsiteY216" fmla="*/ 0 h 4676774"/>
              <a:gd name="connsiteX217" fmla="*/ 3495494 w 5559425"/>
              <a:gd name="connsiteY217" fmla="*/ 0 h 4676774"/>
              <a:gd name="connsiteX218" fmla="*/ 3949699 w 5559425"/>
              <a:gd name="connsiteY218" fmla="*/ 454204 h 4676774"/>
              <a:gd name="connsiteX219" fmla="*/ 3949699 w 5559425"/>
              <a:gd name="connsiteY219" fmla="*/ 772638 h 4676774"/>
              <a:gd name="connsiteX220" fmla="*/ 3967697 w 5559425"/>
              <a:gd name="connsiteY220" fmla="*/ 778224 h 4676774"/>
              <a:gd name="connsiteX221" fmla="*/ 4066824 w 5559425"/>
              <a:gd name="connsiteY221" fmla="*/ 877352 h 4676774"/>
              <a:gd name="connsiteX222" fmla="*/ 4077188 w 5559425"/>
              <a:gd name="connsiteY222" fmla="*/ 928686 h 4676774"/>
              <a:gd name="connsiteX223" fmla="*/ 5316011 w 5559425"/>
              <a:gd name="connsiteY223" fmla="*/ 928686 h 4676774"/>
              <a:gd name="connsiteX224" fmla="*/ 5559425 w 5559425"/>
              <a:gd name="connsiteY224" fmla="*/ 1172100 h 4676774"/>
              <a:gd name="connsiteX225" fmla="*/ 5559425 w 5559425"/>
              <a:gd name="connsiteY225" fmla="*/ 4355572 h 4676774"/>
              <a:gd name="connsiteX226" fmla="*/ 5316011 w 5559425"/>
              <a:gd name="connsiteY226" fmla="*/ 4598986 h 4676774"/>
              <a:gd name="connsiteX227" fmla="*/ 4950129 w 5559425"/>
              <a:gd name="connsiteY227" fmla="*/ 4598986 h 4676774"/>
              <a:gd name="connsiteX228" fmla="*/ 4924434 w 5559425"/>
              <a:gd name="connsiteY228" fmla="*/ 4637096 h 4676774"/>
              <a:gd name="connsiteX229" fmla="*/ 4828643 w 5559425"/>
              <a:gd name="connsiteY229" fmla="*/ 4676774 h 4676774"/>
              <a:gd name="connsiteX230" fmla="*/ 4572531 w 5559425"/>
              <a:gd name="connsiteY230" fmla="*/ 4676774 h 4676774"/>
              <a:gd name="connsiteX231" fmla="*/ 4476740 w 5559425"/>
              <a:gd name="connsiteY231" fmla="*/ 4637096 h 4676774"/>
              <a:gd name="connsiteX232" fmla="*/ 4451046 w 5559425"/>
              <a:gd name="connsiteY232" fmla="*/ 4598986 h 4676774"/>
              <a:gd name="connsiteX233" fmla="*/ 1063928 w 5559425"/>
              <a:gd name="connsiteY233" fmla="*/ 4598986 h 4676774"/>
              <a:gd name="connsiteX234" fmla="*/ 1038234 w 5559425"/>
              <a:gd name="connsiteY234" fmla="*/ 4637096 h 4676774"/>
              <a:gd name="connsiteX235" fmla="*/ 942443 w 5559425"/>
              <a:gd name="connsiteY235" fmla="*/ 4676774 h 4676774"/>
              <a:gd name="connsiteX236" fmla="*/ 686331 w 5559425"/>
              <a:gd name="connsiteY236" fmla="*/ 4676774 h 4676774"/>
              <a:gd name="connsiteX237" fmla="*/ 590540 w 5559425"/>
              <a:gd name="connsiteY237" fmla="*/ 4637096 h 4676774"/>
              <a:gd name="connsiteX238" fmla="*/ 564846 w 5559425"/>
              <a:gd name="connsiteY238" fmla="*/ 4598986 h 4676774"/>
              <a:gd name="connsiteX239" fmla="*/ 243414 w 5559425"/>
              <a:gd name="connsiteY239" fmla="*/ 4598986 h 4676774"/>
              <a:gd name="connsiteX240" fmla="*/ 0 w 5559425"/>
              <a:gd name="connsiteY240" fmla="*/ 4355572 h 4676774"/>
              <a:gd name="connsiteX241" fmla="*/ 0 w 5559425"/>
              <a:gd name="connsiteY241" fmla="*/ 1172100 h 4676774"/>
              <a:gd name="connsiteX242" fmla="*/ 243414 w 5559425"/>
              <a:gd name="connsiteY242" fmla="*/ 928686 h 4676774"/>
              <a:gd name="connsiteX243" fmla="*/ 1479061 w 5559425"/>
              <a:gd name="connsiteY243" fmla="*/ 928686 h 4676774"/>
              <a:gd name="connsiteX244" fmla="*/ 1489425 w 5559425"/>
              <a:gd name="connsiteY244" fmla="*/ 877352 h 4676774"/>
              <a:gd name="connsiteX245" fmla="*/ 1588552 w 5559425"/>
              <a:gd name="connsiteY245" fmla="*/ 778225 h 4676774"/>
              <a:gd name="connsiteX246" fmla="*/ 1606549 w 5559425"/>
              <a:gd name="connsiteY246" fmla="*/ 772638 h 4676774"/>
              <a:gd name="connsiteX247" fmla="*/ 1606549 w 5559425"/>
              <a:gd name="connsiteY247" fmla="*/ 454204 h 4676774"/>
              <a:gd name="connsiteX248" fmla="*/ 2060754 w 5559425"/>
              <a:gd name="connsiteY248" fmla="*/ 0 h 4676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Lst>
            <a:rect l="l" t="t" r="r" b="b"/>
            <a:pathLst>
              <a:path w="5559425" h="4676774">
                <a:moveTo>
                  <a:pt x="2733675" y="1498599"/>
                </a:moveTo>
                <a:lnTo>
                  <a:pt x="2708275" y="1501774"/>
                </a:lnTo>
                <a:lnTo>
                  <a:pt x="2689225" y="1511299"/>
                </a:lnTo>
                <a:lnTo>
                  <a:pt x="2673350" y="1520824"/>
                </a:lnTo>
                <a:lnTo>
                  <a:pt x="2663825" y="1536699"/>
                </a:lnTo>
                <a:lnTo>
                  <a:pt x="2657475" y="1555749"/>
                </a:lnTo>
                <a:lnTo>
                  <a:pt x="2654300" y="1577974"/>
                </a:lnTo>
                <a:lnTo>
                  <a:pt x="2654300" y="1603374"/>
                </a:lnTo>
                <a:lnTo>
                  <a:pt x="2654300" y="1758949"/>
                </a:lnTo>
                <a:lnTo>
                  <a:pt x="2593975" y="1771649"/>
                </a:lnTo>
                <a:lnTo>
                  <a:pt x="2540000" y="1787524"/>
                </a:lnTo>
                <a:lnTo>
                  <a:pt x="2492375" y="1806574"/>
                </a:lnTo>
                <a:lnTo>
                  <a:pt x="2444750" y="1828799"/>
                </a:lnTo>
                <a:lnTo>
                  <a:pt x="2400300" y="1854199"/>
                </a:lnTo>
                <a:lnTo>
                  <a:pt x="2362200" y="1879599"/>
                </a:lnTo>
                <a:lnTo>
                  <a:pt x="2327275" y="1911349"/>
                </a:lnTo>
                <a:lnTo>
                  <a:pt x="2292350" y="1943099"/>
                </a:lnTo>
                <a:lnTo>
                  <a:pt x="2266950" y="1978024"/>
                </a:lnTo>
                <a:lnTo>
                  <a:pt x="2241550" y="2016124"/>
                </a:lnTo>
                <a:lnTo>
                  <a:pt x="2219325" y="2054224"/>
                </a:lnTo>
                <a:lnTo>
                  <a:pt x="2203450" y="2092324"/>
                </a:lnTo>
                <a:lnTo>
                  <a:pt x="2190750" y="2130424"/>
                </a:lnTo>
                <a:lnTo>
                  <a:pt x="2181225" y="2168524"/>
                </a:lnTo>
                <a:lnTo>
                  <a:pt x="2174875" y="2209799"/>
                </a:lnTo>
                <a:lnTo>
                  <a:pt x="2171700" y="2251074"/>
                </a:lnTo>
                <a:lnTo>
                  <a:pt x="2174875" y="2314574"/>
                </a:lnTo>
                <a:lnTo>
                  <a:pt x="2184400" y="2371724"/>
                </a:lnTo>
                <a:lnTo>
                  <a:pt x="2197100" y="2425699"/>
                </a:lnTo>
                <a:lnTo>
                  <a:pt x="2216150" y="2476499"/>
                </a:lnTo>
                <a:lnTo>
                  <a:pt x="2238375" y="2520949"/>
                </a:lnTo>
                <a:lnTo>
                  <a:pt x="2266950" y="2562224"/>
                </a:lnTo>
                <a:lnTo>
                  <a:pt x="2298700" y="2603499"/>
                </a:lnTo>
                <a:lnTo>
                  <a:pt x="2333625" y="2638424"/>
                </a:lnTo>
                <a:lnTo>
                  <a:pt x="2371725" y="2670174"/>
                </a:lnTo>
                <a:lnTo>
                  <a:pt x="2413000" y="2701924"/>
                </a:lnTo>
                <a:lnTo>
                  <a:pt x="2457450" y="2730499"/>
                </a:lnTo>
                <a:lnTo>
                  <a:pt x="2501900" y="2755899"/>
                </a:lnTo>
                <a:lnTo>
                  <a:pt x="2600325" y="2803524"/>
                </a:lnTo>
                <a:lnTo>
                  <a:pt x="2701925" y="2844799"/>
                </a:lnTo>
                <a:lnTo>
                  <a:pt x="2790825" y="2882899"/>
                </a:lnTo>
                <a:lnTo>
                  <a:pt x="2863850" y="2920999"/>
                </a:lnTo>
                <a:lnTo>
                  <a:pt x="2924175" y="2955924"/>
                </a:lnTo>
                <a:lnTo>
                  <a:pt x="2946400" y="2974974"/>
                </a:lnTo>
                <a:lnTo>
                  <a:pt x="2968625" y="2994024"/>
                </a:lnTo>
                <a:lnTo>
                  <a:pt x="2984500" y="3009899"/>
                </a:lnTo>
                <a:lnTo>
                  <a:pt x="3000375" y="3032124"/>
                </a:lnTo>
                <a:lnTo>
                  <a:pt x="3013075" y="3051174"/>
                </a:lnTo>
                <a:lnTo>
                  <a:pt x="3022600" y="3073399"/>
                </a:lnTo>
                <a:lnTo>
                  <a:pt x="3028950" y="3095624"/>
                </a:lnTo>
                <a:lnTo>
                  <a:pt x="3035300" y="3121024"/>
                </a:lnTo>
                <a:lnTo>
                  <a:pt x="3038475" y="3146424"/>
                </a:lnTo>
                <a:lnTo>
                  <a:pt x="3041650" y="3171824"/>
                </a:lnTo>
                <a:lnTo>
                  <a:pt x="3038475" y="3203574"/>
                </a:lnTo>
                <a:lnTo>
                  <a:pt x="3032125" y="3232149"/>
                </a:lnTo>
                <a:lnTo>
                  <a:pt x="3025775" y="3257549"/>
                </a:lnTo>
                <a:lnTo>
                  <a:pt x="3013075" y="3279774"/>
                </a:lnTo>
                <a:lnTo>
                  <a:pt x="2997200" y="3301999"/>
                </a:lnTo>
                <a:lnTo>
                  <a:pt x="2978150" y="3317874"/>
                </a:lnTo>
                <a:lnTo>
                  <a:pt x="2955925" y="3333749"/>
                </a:lnTo>
                <a:lnTo>
                  <a:pt x="2927350" y="3349624"/>
                </a:lnTo>
                <a:lnTo>
                  <a:pt x="2898775" y="3359149"/>
                </a:lnTo>
                <a:lnTo>
                  <a:pt x="2870200" y="3371849"/>
                </a:lnTo>
                <a:lnTo>
                  <a:pt x="2803525" y="3384549"/>
                </a:lnTo>
                <a:lnTo>
                  <a:pt x="2733675" y="3394074"/>
                </a:lnTo>
                <a:lnTo>
                  <a:pt x="2657475" y="3397249"/>
                </a:lnTo>
                <a:lnTo>
                  <a:pt x="2581275" y="3397249"/>
                </a:lnTo>
                <a:lnTo>
                  <a:pt x="2517775" y="3390899"/>
                </a:lnTo>
                <a:lnTo>
                  <a:pt x="2457450" y="3384549"/>
                </a:lnTo>
                <a:lnTo>
                  <a:pt x="2406650" y="3375024"/>
                </a:lnTo>
                <a:lnTo>
                  <a:pt x="2324100" y="3349624"/>
                </a:lnTo>
                <a:lnTo>
                  <a:pt x="2257425" y="3324224"/>
                </a:lnTo>
                <a:lnTo>
                  <a:pt x="2232025" y="3314699"/>
                </a:lnTo>
                <a:lnTo>
                  <a:pt x="2212975" y="3308349"/>
                </a:lnTo>
                <a:lnTo>
                  <a:pt x="2203450" y="3311524"/>
                </a:lnTo>
                <a:lnTo>
                  <a:pt x="2193925" y="3317874"/>
                </a:lnTo>
                <a:lnTo>
                  <a:pt x="2184400" y="3330574"/>
                </a:lnTo>
                <a:lnTo>
                  <a:pt x="2174875" y="3346449"/>
                </a:lnTo>
                <a:lnTo>
                  <a:pt x="2159000" y="3390899"/>
                </a:lnTo>
                <a:lnTo>
                  <a:pt x="2146300" y="3441699"/>
                </a:lnTo>
                <a:lnTo>
                  <a:pt x="2133600" y="3495674"/>
                </a:lnTo>
                <a:lnTo>
                  <a:pt x="2130425" y="3546474"/>
                </a:lnTo>
                <a:lnTo>
                  <a:pt x="2130425" y="3568699"/>
                </a:lnTo>
                <a:lnTo>
                  <a:pt x="2130425" y="3587749"/>
                </a:lnTo>
                <a:lnTo>
                  <a:pt x="2133600" y="3600449"/>
                </a:lnTo>
                <a:lnTo>
                  <a:pt x="2139950" y="3606799"/>
                </a:lnTo>
                <a:lnTo>
                  <a:pt x="2168525" y="3622674"/>
                </a:lnTo>
                <a:lnTo>
                  <a:pt x="2203450" y="3641724"/>
                </a:lnTo>
                <a:lnTo>
                  <a:pt x="2247900" y="3657599"/>
                </a:lnTo>
                <a:lnTo>
                  <a:pt x="2301875" y="3673474"/>
                </a:lnTo>
                <a:lnTo>
                  <a:pt x="2362200" y="3689349"/>
                </a:lnTo>
                <a:lnTo>
                  <a:pt x="2432050" y="3702049"/>
                </a:lnTo>
                <a:lnTo>
                  <a:pt x="2511425" y="3711574"/>
                </a:lnTo>
                <a:lnTo>
                  <a:pt x="2597150" y="3717924"/>
                </a:lnTo>
                <a:lnTo>
                  <a:pt x="2597150" y="3829049"/>
                </a:lnTo>
                <a:lnTo>
                  <a:pt x="2597150" y="3860799"/>
                </a:lnTo>
                <a:lnTo>
                  <a:pt x="2603500" y="3886199"/>
                </a:lnTo>
                <a:lnTo>
                  <a:pt x="2609850" y="3905249"/>
                </a:lnTo>
                <a:lnTo>
                  <a:pt x="2619375" y="3921124"/>
                </a:lnTo>
                <a:lnTo>
                  <a:pt x="2632075" y="3930649"/>
                </a:lnTo>
                <a:lnTo>
                  <a:pt x="2647950" y="3936999"/>
                </a:lnTo>
                <a:lnTo>
                  <a:pt x="2670175" y="3940174"/>
                </a:lnTo>
                <a:lnTo>
                  <a:pt x="2695575" y="3940174"/>
                </a:lnTo>
                <a:lnTo>
                  <a:pt x="2879725" y="3940174"/>
                </a:lnTo>
                <a:lnTo>
                  <a:pt x="2905125" y="3940174"/>
                </a:lnTo>
                <a:lnTo>
                  <a:pt x="2924175" y="3936999"/>
                </a:lnTo>
                <a:lnTo>
                  <a:pt x="2940050" y="3930649"/>
                </a:lnTo>
                <a:lnTo>
                  <a:pt x="2946400" y="3924299"/>
                </a:lnTo>
                <a:lnTo>
                  <a:pt x="2952750" y="3911599"/>
                </a:lnTo>
                <a:lnTo>
                  <a:pt x="2959100" y="3892549"/>
                </a:lnTo>
                <a:lnTo>
                  <a:pt x="2959100" y="3870324"/>
                </a:lnTo>
                <a:lnTo>
                  <a:pt x="2962275" y="3841749"/>
                </a:lnTo>
                <a:lnTo>
                  <a:pt x="2962275" y="3689349"/>
                </a:lnTo>
                <a:lnTo>
                  <a:pt x="3009900" y="3679824"/>
                </a:lnTo>
                <a:lnTo>
                  <a:pt x="3057525" y="3663949"/>
                </a:lnTo>
                <a:lnTo>
                  <a:pt x="3101975" y="3648074"/>
                </a:lnTo>
                <a:lnTo>
                  <a:pt x="3146425" y="3629024"/>
                </a:lnTo>
                <a:lnTo>
                  <a:pt x="3187700" y="3609974"/>
                </a:lnTo>
                <a:lnTo>
                  <a:pt x="3225800" y="3584574"/>
                </a:lnTo>
                <a:lnTo>
                  <a:pt x="3260725" y="3555999"/>
                </a:lnTo>
                <a:lnTo>
                  <a:pt x="3295650" y="3527424"/>
                </a:lnTo>
                <a:lnTo>
                  <a:pt x="3324225" y="3492499"/>
                </a:lnTo>
                <a:lnTo>
                  <a:pt x="3349625" y="3454399"/>
                </a:lnTo>
                <a:lnTo>
                  <a:pt x="3371850" y="3413124"/>
                </a:lnTo>
                <a:lnTo>
                  <a:pt x="3390900" y="3371849"/>
                </a:lnTo>
                <a:lnTo>
                  <a:pt x="3406775" y="3324224"/>
                </a:lnTo>
                <a:lnTo>
                  <a:pt x="3419475" y="3270249"/>
                </a:lnTo>
                <a:lnTo>
                  <a:pt x="3425825" y="3216274"/>
                </a:lnTo>
                <a:lnTo>
                  <a:pt x="3429000" y="3155949"/>
                </a:lnTo>
                <a:lnTo>
                  <a:pt x="3425825" y="3101974"/>
                </a:lnTo>
                <a:lnTo>
                  <a:pt x="3419475" y="3051174"/>
                </a:lnTo>
                <a:lnTo>
                  <a:pt x="3406775" y="3003549"/>
                </a:lnTo>
                <a:lnTo>
                  <a:pt x="3394075" y="2955924"/>
                </a:lnTo>
                <a:lnTo>
                  <a:pt x="3371850" y="2911474"/>
                </a:lnTo>
                <a:lnTo>
                  <a:pt x="3349625" y="2870199"/>
                </a:lnTo>
                <a:lnTo>
                  <a:pt x="3317875" y="2828924"/>
                </a:lnTo>
                <a:lnTo>
                  <a:pt x="3286125" y="2790824"/>
                </a:lnTo>
                <a:lnTo>
                  <a:pt x="3248025" y="2755899"/>
                </a:lnTo>
                <a:lnTo>
                  <a:pt x="3206750" y="2720974"/>
                </a:lnTo>
                <a:lnTo>
                  <a:pt x="3162300" y="2689224"/>
                </a:lnTo>
                <a:lnTo>
                  <a:pt x="3114675" y="2657474"/>
                </a:lnTo>
                <a:lnTo>
                  <a:pt x="3063875" y="2625724"/>
                </a:lnTo>
                <a:lnTo>
                  <a:pt x="3006725" y="2597149"/>
                </a:lnTo>
                <a:lnTo>
                  <a:pt x="2946400" y="2568574"/>
                </a:lnTo>
                <a:lnTo>
                  <a:pt x="2886075" y="2539999"/>
                </a:lnTo>
                <a:lnTo>
                  <a:pt x="2806700" y="2508249"/>
                </a:lnTo>
                <a:lnTo>
                  <a:pt x="2740025" y="2476499"/>
                </a:lnTo>
                <a:lnTo>
                  <a:pt x="2682875" y="2441574"/>
                </a:lnTo>
                <a:lnTo>
                  <a:pt x="2635250" y="2409824"/>
                </a:lnTo>
                <a:lnTo>
                  <a:pt x="2616200" y="2393949"/>
                </a:lnTo>
                <a:lnTo>
                  <a:pt x="2600325" y="2378074"/>
                </a:lnTo>
                <a:lnTo>
                  <a:pt x="2587625" y="2359024"/>
                </a:lnTo>
                <a:lnTo>
                  <a:pt x="2574925" y="2339974"/>
                </a:lnTo>
                <a:lnTo>
                  <a:pt x="2565400" y="2320924"/>
                </a:lnTo>
                <a:lnTo>
                  <a:pt x="2559050" y="2298699"/>
                </a:lnTo>
                <a:lnTo>
                  <a:pt x="2555875" y="2276474"/>
                </a:lnTo>
                <a:lnTo>
                  <a:pt x="2552700" y="2251074"/>
                </a:lnTo>
                <a:lnTo>
                  <a:pt x="2555875" y="2228849"/>
                </a:lnTo>
                <a:lnTo>
                  <a:pt x="2559050" y="2206624"/>
                </a:lnTo>
                <a:lnTo>
                  <a:pt x="2562225" y="2184399"/>
                </a:lnTo>
                <a:lnTo>
                  <a:pt x="2571750" y="2162174"/>
                </a:lnTo>
                <a:lnTo>
                  <a:pt x="2581275" y="2143124"/>
                </a:lnTo>
                <a:lnTo>
                  <a:pt x="2593975" y="2124074"/>
                </a:lnTo>
                <a:lnTo>
                  <a:pt x="2609850" y="2108199"/>
                </a:lnTo>
                <a:lnTo>
                  <a:pt x="2625725" y="2092324"/>
                </a:lnTo>
                <a:lnTo>
                  <a:pt x="2644775" y="2079624"/>
                </a:lnTo>
                <a:lnTo>
                  <a:pt x="2667000" y="2066924"/>
                </a:lnTo>
                <a:lnTo>
                  <a:pt x="2695575" y="2057399"/>
                </a:lnTo>
                <a:lnTo>
                  <a:pt x="2724150" y="2047874"/>
                </a:lnTo>
                <a:lnTo>
                  <a:pt x="2759075" y="2041524"/>
                </a:lnTo>
                <a:lnTo>
                  <a:pt x="2797175" y="2038349"/>
                </a:lnTo>
                <a:lnTo>
                  <a:pt x="2838450" y="2035174"/>
                </a:lnTo>
                <a:lnTo>
                  <a:pt x="2886075" y="2035174"/>
                </a:lnTo>
                <a:lnTo>
                  <a:pt x="2933700" y="2035174"/>
                </a:lnTo>
                <a:lnTo>
                  <a:pt x="2981325" y="2038349"/>
                </a:lnTo>
                <a:lnTo>
                  <a:pt x="3032125" y="2044699"/>
                </a:lnTo>
                <a:lnTo>
                  <a:pt x="3079750" y="2054224"/>
                </a:lnTo>
                <a:lnTo>
                  <a:pt x="3165475" y="2073274"/>
                </a:lnTo>
                <a:lnTo>
                  <a:pt x="3225800" y="2089149"/>
                </a:lnTo>
                <a:lnTo>
                  <a:pt x="3238500" y="2089149"/>
                </a:lnTo>
                <a:lnTo>
                  <a:pt x="3251200" y="2082799"/>
                </a:lnTo>
                <a:lnTo>
                  <a:pt x="3260725" y="2073274"/>
                </a:lnTo>
                <a:lnTo>
                  <a:pt x="3273425" y="2054224"/>
                </a:lnTo>
                <a:lnTo>
                  <a:pt x="3295650" y="2006599"/>
                </a:lnTo>
                <a:lnTo>
                  <a:pt x="3311525" y="1958974"/>
                </a:lnTo>
                <a:lnTo>
                  <a:pt x="3321050" y="1904999"/>
                </a:lnTo>
                <a:lnTo>
                  <a:pt x="3324225" y="1857374"/>
                </a:lnTo>
                <a:lnTo>
                  <a:pt x="3324225" y="1835149"/>
                </a:lnTo>
                <a:lnTo>
                  <a:pt x="3317875" y="1819274"/>
                </a:lnTo>
                <a:lnTo>
                  <a:pt x="3311525" y="1806574"/>
                </a:lnTo>
                <a:lnTo>
                  <a:pt x="3298825" y="1797049"/>
                </a:lnTo>
                <a:lnTo>
                  <a:pt x="3254375" y="1784349"/>
                </a:lnTo>
                <a:lnTo>
                  <a:pt x="3197225" y="1768474"/>
                </a:lnTo>
                <a:lnTo>
                  <a:pt x="3159125" y="1762124"/>
                </a:lnTo>
                <a:lnTo>
                  <a:pt x="3117850" y="1755774"/>
                </a:lnTo>
                <a:lnTo>
                  <a:pt x="3019425" y="1746249"/>
                </a:lnTo>
                <a:lnTo>
                  <a:pt x="3019425" y="1609724"/>
                </a:lnTo>
                <a:lnTo>
                  <a:pt x="3019425" y="1555749"/>
                </a:lnTo>
                <a:lnTo>
                  <a:pt x="3016250" y="1533524"/>
                </a:lnTo>
                <a:lnTo>
                  <a:pt x="3009900" y="1520824"/>
                </a:lnTo>
                <a:lnTo>
                  <a:pt x="3003550" y="1511299"/>
                </a:lnTo>
                <a:lnTo>
                  <a:pt x="2990850" y="1501774"/>
                </a:lnTo>
                <a:lnTo>
                  <a:pt x="2968625" y="1498599"/>
                </a:lnTo>
                <a:lnTo>
                  <a:pt x="2943225" y="1498599"/>
                </a:lnTo>
                <a:lnTo>
                  <a:pt x="2762250" y="1498599"/>
                </a:lnTo>
                <a:close/>
                <a:moveTo>
                  <a:pt x="2077933" y="438148"/>
                </a:moveTo>
                <a:cubicBezTo>
                  <a:pt x="2061771" y="438148"/>
                  <a:pt x="2048669" y="451250"/>
                  <a:pt x="2048669" y="467412"/>
                </a:cubicBezTo>
                <a:lnTo>
                  <a:pt x="2048669" y="769928"/>
                </a:lnTo>
                <a:lnTo>
                  <a:pt x="2075397" y="778225"/>
                </a:lnTo>
                <a:cubicBezTo>
                  <a:pt x="2119967" y="797076"/>
                  <a:pt x="2155673" y="832782"/>
                  <a:pt x="2174524" y="877352"/>
                </a:cubicBezTo>
                <a:lnTo>
                  <a:pt x="2184888" y="928686"/>
                </a:lnTo>
                <a:lnTo>
                  <a:pt x="3371361" y="928686"/>
                </a:lnTo>
                <a:lnTo>
                  <a:pt x="3381725" y="877352"/>
                </a:lnTo>
                <a:cubicBezTo>
                  <a:pt x="3400577" y="832782"/>
                  <a:pt x="3436283" y="797076"/>
                  <a:pt x="3480853" y="778224"/>
                </a:cubicBezTo>
                <a:lnTo>
                  <a:pt x="3507582" y="769927"/>
                </a:lnTo>
                <a:lnTo>
                  <a:pt x="3507582" y="467412"/>
                </a:lnTo>
                <a:cubicBezTo>
                  <a:pt x="3507582" y="451250"/>
                  <a:pt x="3494480" y="438148"/>
                  <a:pt x="3478318" y="438148"/>
                </a:cubicBezTo>
                <a:close/>
                <a:moveTo>
                  <a:pt x="2060754" y="0"/>
                </a:moveTo>
                <a:lnTo>
                  <a:pt x="3495494" y="0"/>
                </a:lnTo>
                <a:cubicBezTo>
                  <a:pt x="3746344" y="0"/>
                  <a:pt x="3949699" y="203354"/>
                  <a:pt x="3949699" y="454204"/>
                </a:cubicBezTo>
                <a:lnTo>
                  <a:pt x="3949699" y="772638"/>
                </a:lnTo>
                <a:lnTo>
                  <a:pt x="3967697" y="778224"/>
                </a:lnTo>
                <a:cubicBezTo>
                  <a:pt x="4012267" y="797076"/>
                  <a:pt x="4047973" y="832782"/>
                  <a:pt x="4066824" y="877352"/>
                </a:cubicBezTo>
                <a:lnTo>
                  <a:pt x="4077188" y="928686"/>
                </a:lnTo>
                <a:lnTo>
                  <a:pt x="5316011" y="928686"/>
                </a:lnTo>
                <a:cubicBezTo>
                  <a:pt x="5450445" y="928686"/>
                  <a:pt x="5559425" y="1037666"/>
                  <a:pt x="5559425" y="1172100"/>
                </a:cubicBezTo>
                <a:lnTo>
                  <a:pt x="5559425" y="4355572"/>
                </a:lnTo>
                <a:cubicBezTo>
                  <a:pt x="5559425" y="4490006"/>
                  <a:pt x="5450445" y="4598986"/>
                  <a:pt x="5316011" y="4598986"/>
                </a:cubicBezTo>
                <a:lnTo>
                  <a:pt x="4950129" y="4598986"/>
                </a:lnTo>
                <a:lnTo>
                  <a:pt x="4924434" y="4637096"/>
                </a:lnTo>
                <a:cubicBezTo>
                  <a:pt x="4899919" y="4661611"/>
                  <a:pt x="4866052" y="4676774"/>
                  <a:pt x="4828643" y="4676774"/>
                </a:cubicBezTo>
                <a:lnTo>
                  <a:pt x="4572531" y="4676774"/>
                </a:lnTo>
                <a:cubicBezTo>
                  <a:pt x="4535123" y="4676774"/>
                  <a:pt x="4501256" y="4661611"/>
                  <a:pt x="4476740" y="4637096"/>
                </a:cubicBezTo>
                <a:lnTo>
                  <a:pt x="4451046" y="4598986"/>
                </a:lnTo>
                <a:lnTo>
                  <a:pt x="1063928" y="4598986"/>
                </a:lnTo>
                <a:lnTo>
                  <a:pt x="1038234" y="4637096"/>
                </a:lnTo>
                <a:cubicBezTo>
                  <a:pt x="1013719" y="4661611"/>
                  <a:pt x="979851" y="4676774"/>
                  <a:pt x="942443" y="4676774"/>
                </a:cubicBezTo>
                <a:lnTo>
                  <a:pt x="686331" y="4676774"/>
                </a:lnTo>
                <a:cubicBezTo>
                  <a:pt x="648922" y="4676774"/>
                  <a:pt x="615055" y="4661611"/>
                  <a:pt x="590540" y="4637096"/>
                </a:cubicBezTo>
                <a:lnTo>
                  <a:pt x="564846" y="4598986"/>
                </a:lnTo>
                <a:lnTo>
                  <a:pt x="243414" y="4598986"/>
                </a:lnTo>
                <a:cubicBezTo>
                  <a:pt x="108980" y="4598986"/>
                  <a:pt x="0" y="4490006"/>
                  <a:pt x="0" y="4355572"/>
                </a:cubicBezTo>
                <a:lnTo>
                  <a:pt x="0" y="1172100"/>
                </a:lnTo>
                <a:cubicBezTo>
                  <a:pt x="0" y="1037666"/>
                  <a:pt x="108980" y="928686"/>
                  <a:pt x="243414" y="928686"/>
                </a:cubicBezTo>
                <a:lnTo>
                  <a:pt x="1479061" y="928686"/>
                </a:lnTo>
                <a:lnTo>
                  <a:pt x="1489425" y="877352"/>
                </a:lnTo>
                <a:cubicBezTo>
                  <a:pt x="1508276" y="832782"/>
                  <a:pt x="1543982" y="797076"/>
                  <a:pt x="1588552" y="778225"/>
                </a:cubicBezTo>
                <a:lnTo>
                  <a:pt x="1606549" y="772638"/>
                </a:lnTo>
                <a:lnTo>
                  <a:pt x="1606549" y="454204"/>
                </a:lnTo>
                <a:cubicBezTo>
                  <a:pt x="1606549" y="203354"/>
                  <a:pt x="1809904" y="0"/>
                  <a:pt x="206075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chemeClr val="accent1"/>
              </a:solidFill>
              <a:latin typeface="微软雅黑" charset="0"/>
              <a:ea typeface="微软雅黑" charset="0"/>
              <a:cs typeface="+mn-ea"/>
              <a:sym typeface="+mn-lt"/>
            </a:endParaRPr>
          </a:p>
        </p:txBody>
      </p:sp>
      <p:sp>
        <p:nvSpPr>
          <p:cNvPr id="45" name="KSO_Shape"/>
          <p:cNvSpPr/>
          <p:nvPr/>
        </p:nvSpPr>
        <p:spPr>
          <a:xfrm>
            <a:off x="4405010" y="2380345"/>
            <a:ext cx="456826" cy="671802"/>
          </a:xfrm>
          <a:custGeom>
            <a:avLst/>
            <a:gdLst>
              <a:gd name="connsiteX0" fmla="*/ 487089 w 709759"/>
              <a:gd name="connsiteY0" fmla="*/ 0 h 1043506"/>
              <a:gd name="connsiteX1" fmla="*/ 681925 w 709759"/>
              <a:gd name="connsiteY1" fmla="*/ 41740 h 1043506"/>
              <a:gd name="connsiteX2" fmla="*/ 640175 w 709759"/>
              <a:gd name="connsiteY2" fmla="*/ 222615 h 1043506"/>
              <a:gd name="connsiteX3" fmla="*/ 501006 w 709759"/>
              <a:gd name="connsiteY3" fmla="*/ 194788 h 1043506"/>
              <a:gd name="connsiteX4" fmla="*/ 361838 w 709759"/>
              <a:gd name="connsiteY4" fmla="*/ 347835 h 1043506"/>
              <a:gd name="connsiteX5" fmla="*/ 375755 w 709759"/>
              <a:gd name="connsiteY5" fmla="*/ 459143 h 1043506"/>
              <a:gd name="connsiteX6" fmla="*/ 584507 w 709759"/>
              <a:gd name="connsiteY6" fmla="*/ 459143 h 1043506"/>
              <a:gd name="connsiteX7" fmla="*/ 584507 w 709759"/>
              <a:gd name="connsiteY7" fmla="*/ 626104 h 1043506"/>
              <a:gd name="connsiteX8" fmla="*/ 389672 w 709759"/>
              <a:gd name="connsiteY8" fmla="*/ 626104 h 1043506"/>
              <a:gd name="connsiteX9" fmla="*/ 375755 w 709759"/>
              <a:gd name="connsiteY9" fmla="*/ 737411 h 1043506"/>
              <a:gd name="connsiteX10" fmla="*/ 292254 w 709759"/>
              <a:gd name="connsiteY10" fmla="*/ 848718 h 1043506"/>
              <a:gd name="connsiteX11" fmla="*/ 709759 w 709759"/>
              <a:gd name="connsiteY11" fmla="*/ 848718 h 1043506"/>
              <a:gd name="connsiteX12" fmla="*/ 709759 w 709759"/>
              <a:gd name="connsiteY12" fmla="*/ 1043506 h 1043506"/>
              <a:gd name="connsiteX13" fmla="*/ 0 w 709759"/>
              <a:gd name="connsiteY13" fmla="*/ 1043506 h 1043506"/>
              <a:gd name="connsiteX14" fmla="*/ 0 w 709759"/>
              <a:gd name="connsiteY14" fmla="*/ 918285 h 1043506"/>
              <a:gd name="connsiteX15" fmla="*/ 180919 w 709759"/>
              <a:gd name="connsiteY15" fmla="*/ 681757 h 1043506"/>
              <a:gd name="connsiteX16" fmla="*/ 167002 w 709759"/>
              <a:gd name="connsiteY16" fmla="*/ 626104 h 1043506"/>
              <a:gd name="connsiteX17" fmla="*/ 13917 w 709759"/>
              <a:gd name="connsiteY17" fmla="*/ 626104 h 1043506"/>
              <a:gd name="connsiteX18" fmla="*/ 13917 w 709759"/>
              <a:gd name="connsiteY18" fmla="*/ 459143 h 1043506"/>
              <a:gd name="connsiteX19" fmla="*/ 139168 w 709759"/>
              <a:gd name="connsiteY19" fmla="*/ 459143 h 1043506"/>
              <a:gd name="connsiteX20" fmla="*/ 139168 w 709759"/>
              <a:gd name="connsiteY20" fmla="*/ 333922 h 1043506"/>
              <a:gd name="connsiteX21" fmla="*/ 487089 w 709759"/>
              <a:gd name="connsiteY21" fmla="*/ 0 h 1043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709759" h="1043506">
                <a:moveTo>
                  <a:pt x="487089" y="0"/>
                </a:moveTo>
                <a:cubicBezTo>
                  <a:pt x="570591" y="0"/>
                  <a:pt x="640175" y="27827"/>
                  <a:pt x="681925" y="41740"/>
                </a:cubicBezTo>
                <a:cubicBezTo>
                  <a:pt x="681925" y="41740"/>
                  <a:pt x="681925" y="41740"/>
                  <a:pt x="640175" y="222615"/>
                </a:cubicBezTo>
                <a:cubicBezTo>
                  <a:pt x="598424" y="208701"/>
                  <a:pt x="556674" y="194788"/>
                  <a:pt x="501006" y="194788"/>
                </a:cubicBezTo>
                <a:cubicBezTo>
                  <a:pt x="389672" y="194788"/>
                  <a:pt x="361838" y="264355"/>
                  <a:pt x="361838" y="347835"/>
                </a:cubicBezTo>
                <a:cubicBezTo>
                  <a:pt x="361838" y="389576"/>
                  <a:pt x="361838" y="417402"/>
                  <a:pt x="375755" y="459143"/>
                </a:cubicBezTo>
                <a:cubicBezTo>
                  <a:pt x="375755" y="459143"/>
                  <a:pt x="375755" y="459143"/>
                  <a:pt x="584507" y="459143"/>
                </a:cubicBezTo>
                <a:cubicBezTo>
                  <a:pt x="584507" y="459143"/>
                  <a:pt x="584507" y="459143"/>
                  <a:pt x="584507" y="626104"/>
                </a:cubicBezTo>
                <a:cubicBezTo>
                  <a:pt x="584507" y="626104"/>
                  <a:pt x="584507" y="626104"/>
                  <a:pt x="389672" y="626104"/>
                </a:cubicBezTo>
                <a:cubicBezTo>
                  <a:pt x="389672" y="667844"/>
                  <a:pt x="389672" y="695671"/>
                  <a:pt x="375755" y="737411"/>
                </a:cubicBezTo>
                <a:cubicBezTo>
                  <a:pt x="361838" y="779151"/>
                  <a:pt x="334004" y="806978"/>
                  <a:pt x="292254" y="848718"/>
                </a:cubicBezTo>
                <a:cubicBezTo>
                  <a:pt x="292254" y="848718"/>
                  <a:pt x="292254" y="848718"/>
                  <a:pt x="709759" y="848718"/>
                </a:cubicBezTo>
                <a:lnTo>
                  <a:pt x="709759" y="1043506"/>
                </a:lnTo>
                <a:cubicBezTo>
                  <a:pt x="709759" y="1043506"/>
                  <a:pt x="709759" y="1043506"/>
                  <a:pt x="0" y="1043506"/>
                </a:cubicBezTo>
                <a:cubicBezTo>
                  <a:pt x="0" y="1043506"/>
                  <a:pt x="0" y="1043506"/>
                  <a:pt x="0" y="918285"/>
                </a:cubicBezTo>
                <a:cubicBezTo>
                  <a:pt x="83501" y="876545"/>
                  <a:pt x="167002" y="793065"/>
                  <a:pt x="180919" y="681757"/>
                </a:cubicBezTo>
                <a:cubicBezTo>
                  <a:pt x="180919" y="667844"/>
                  <a:pt x="180919" y="640017"/>
                  <a:pt x="167002" y="626104"/>
                </a:cubicBezTo>
                <a:cubicBezTo>
                  <a:pt x="167002" y="626104"/>
                  <a:pt x="167002" y="626104"/>
                  <a:pt x="13917" y="626104"/>
                </a:cubicBezTo>
                <a:cubicBezTo>
                  <a:pt x="13917" y="626104"/>
                  <a:pt x="13917" y="626104"/>
                  <a:pt x="13917" y="459143"/>
                </a:cubicBezTo>
                <a:cubicBezTo>
                  <a:pt x="13917" y="459143"/>
                  <a:pt x="13917" y="459143"/>
                  <a:pt x="139168" y="459143"/>
                </a:cubicBezTo>
                <a:cubicBezTo>
                  <a:pt x="139168" y="417402"/>
                  <a:pt x="139168" y="375662"/>
                  <a:pt x="139168" y="333922"/>
                </a:cubicBezTo>
                <a:cubicBezTo>
                  <a:pt x="139168" y="139134"/>
                  <a:pt x="278337" y="0"/>
                  <a:pt x="48708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chemeClr val="accent1"/>
              </a:solidFill>
              <a:latin typeface="微软雅黑" charset="0"/>
              <a:ea typeface="微软雅黑" charset="0"/>
              <a:cs typeface="+mn-ea"/>
              <a:sym typeface="+mn-lt"/>
            </a:endParaRPr>
          </a:p>
        </p:txBody>
      </p:sp>
      <p:sp>
        <p:nvSpPr>
          <p:cNvPr id="46" name="文本框 45"/>
          <p:cNvSpPr txBox="1"/>
          <p:nvPr/>
        </p:nvSpPr>
        <p:spPr>
          <a:xfrm>
            <a:off x="1112815" y="4191515"/>
            <a:ext cx="2285839" cy="1200329"/>
          </a:xfrm>
          <a:prstGeom prst="rect">
            <a:avLst/>
          </a:prstGeom>
          <a:noFill/>
        </p:spPr>
        <p:txBody>
          <a:bodyPr wrap="square" rtlCol="0">
            <a:spAutoFit/>
          </a:bodyPr>
          <a:lstStyle/>
          <a:p>
            <a:pPr algn="ctr">
              <a:lnSpc>
                <a:spcPct val="150000"/>
              </a:lnSpc>
            </a:pPr>
            <a:r>
              <a:rPr lang="zh-CN" altLang="en-US" sz="1600" dirty="0">
                <a:solidFill>
                  <a:schemeClr val="tx1">
                    <a:lumMod val="65000"/>
                    <a:lumOff val="35000"/>
                  </a:schemeClr>
                </a:solidFill>
                <a:latin typeface="微软雅黑" charset="0"/>
                <a:ea typeface="微软雅黑" charset="0"/>
                <a:cs typeface="+mn-ea"/>
                <a:sym typeface="+mn-lt"/>
              </a:rPr>
              <a:t>请在这里添加相应的文字内容请在这里添加相应的文字内容</a:t>
            </a:r>
          </a:p>
        </p:txBody>
      </p:sp>
      <p:sp>
        <p:nvSpPr>
          <p:cNvPr id="47" name="矩形 46"/>
          <p:cNvSpPr/>
          <p:nvPr/>
        </p:nvSpPr>
        <p:spPr>
          <a:xfrm>
            <a:off x="1137480" y="3791405"/>
            <a:ext cx="2236510" cy="400110"/>
          </a:xfrm>
          <a:prstGeom prst="rect">
            <a:avLst/>
          </a:prstGeom>
        </p:spPr>
        <p:txBody>
          <a:bodyPr wrap="none">
            <a:spAutoFit/>
          </a:bodyPr>
          <a:lstStyle/>
          <a:p>
            <a:pPr algn="ctr"/>
            <a:r>
              <a:rPr lang="zh-CN" altLang="en-US" sz="2000" b="1" dirty="0">
                <a:solidFill>
                  <a:schemeClr val="accent1"/>
                </a:solidFill>
                <a:latin typeface="微软雅黑" charset="0"/>
                <a:ea typeface="微软雅黑" charset="0"/>
                <a:cs typeface="+mn-ea"/>
                <a:sym typeface="+mn-lt"/>
              </a:rPr>
              <a:t>这里添加文字标题</a:t>
            </a:r>
          </a:p>
        </p:txBody>
      </p:sp>
      <p:sp>
        <p:nvSpPr>
          <p:cNvPr id="48" name="文本框 47"/>
          <p:cNvSpPr txBox="1"/>
          <p:nvPr/>
        </p:nvSpPr>
        <p:spPr>
          <a:xfrm>
            <a:off x="3514925" y="4191515"/>
            <a:ext cx="2285839" cy="1200329"/>
          </a:xfrm>
          <a:prstGeom prst="rect">
            <a:avLst/>
          </a:prstGeom>
          <a:noFill/>
        </p:spPr>
        <p:txBody>
          <a:bodyPr wrap="square" rtlCol="0">
            <a:spAutoFit/>
          </a:bodyPr>
          <a:lstStyle/>
          <a:p>
            <a:pPr algn="ctr">
              <a:lnSpc>
                <a:spcPct val="150000"/>
              </a:lnSpc>
            </a:pPr>
            <a:r>
              <a:rPr lang="zh-CN" altLang="en-US" sz="1600" dirty="0">
                <a:solidFill>
                  <a:schemeClr val="tx1">
                    <a:lumMod val="65000"/>
                    <a:lumOff val="35000"/>
                  </a:schemeClr>
                </a:solidFill>
                <a:latin typeface="微软雅黑" charset="0"/>
                <a:ea typeface="微软雅黑" charset="0"/>
                <a:cs typeface="+mn-ea"/>
                <a:sym typeface="+mn-lt"/>
              </a:rPr>
              <a:t>请在这里添加相应的文字内容请在这里添加相应的文字内容</a:t>
            </a:r>
          </a:p>
        </p:txBody>
      </p:sp>
      <p:sp>
        <p:nvSpPr>
          <p:cNvPr id="49" name="矩形 48"/>
          <p:cNvSpPr/>
          <p:nvPr/>
        </p:nvSpPr>
        <p:spPr>
          <a:xfrm>
            <a:off x="3539590" y="3791405"/>
            <a:ext cx="2236510" cy="400110"/>
          </a:xfrm>
          <a:prstGeom prst="rect">
            <a:avLst/>
          </a:prstGeom>
        </p:spPr>
        <p:txBody>
          <a:bodyPr wrap="none">
            <a:spAutoFit/>
          </a:bodyPr>
          <a:lstStyle/>
          <a:p>
            <a:pPr algn="ctr"/>
            <a:r>
              <a:rPr lang="zh-CN" altLang="en-US" sz="2000" b="1" dirty="0">
                <a:solidFill>
                  <a:schemeClr val="accent2"/>
                </a:solidFill>
                <a:latin typeface="微软雅黑" charset="0"/>
                <a:ea typeface="微软雅黑" charset="0"/>
                <a:cs typeface="+mn-ea"/>
                <a:sym typeface="+mn-lt"/>
              </a:rPr>
              <a:t>这里添加文字标题</a:t>
            </a:r>
          </a:p>
        </p:txBody>
      </p:sp>
      <p:sp>
        <p:nvSpPr>
          <p:cNvPr id="50" name="文本框 49"/>
          <p:cNvSpPr txBox="1"/>
          <p:nvPr/>
        </p:nvSpPr>
        <p:spPr>
          <a:xfrm>
            <a:off x="5800764" y="4191515"/>
            <a:ext cx="2285839" cy="1200329"/>
          </a:xfrm>
          <a:prstGeom prst="rect">
            <a:avLst/>
          </a:prstGeom>
          <a:noFill/>
        </p:spPr>
        <p:txBody>
          <a:bodyPr wrap="square" rtlCol="0">
            <a:spAutoFit/>
          </a:bodyPr>
          <a:lstStyle/>
          <a:p>
            <a:pPr algn="ctr">
              <a:lnSpc>
                <a:spcPct val="150000"/>
              </a:lnSpc>
            </a:pPr>
            <a:r>
              <a:rPr lang="zh-CN" altLang="en-US" sz="1600" dirty="0">
                <a:solidFill>
                  <a:schemeClr val="tx1">
                    <a:lumMod val="65000"/>
                    <a:lumOff val="35000"/>
                  </a:schemeClr>
                </a:solidFill>
                <a:latin typeface="微软雅黑" charset="0"/>
                <a:ea typeface="微软雅黑" charset="0"/>
                <a:cs typeface="+mn-ea"/>
                <a:sym typeface="+mn-lt"/>
              </a:rPr>
              <a:t>请在这里添加相应的文字内容请在这里添加相应的文字内容</a:t>
            </a:r>
          </a:p>
        </p:txBody>
      </p:sp>
      <p:sp>
        <p:nvSpPr>
          <p:cNvPr id="51" name="矩形 50"/>
          <p:cNvSpPr/>
          <p:nvPr/>
        </p:nvSpPr>
        <p:spPr>
          <a:xfrm>
            <a:off x="5825429" y="3791405"/>
            <a:ext cx="2236510" cy="400110"/>
          </a:xfrm>
          <a:prstGeom prst="rect">
            <a:avLst/>
          </a:prstGeom>
        </p:spPr>
        <p:txBody>
          <a:bodyPr wrap="none">
            <a:spAutoFit/>
          </a:bodyPr>
          <a:lstStyle/>
          <a:p>
            <a:pPr algn="ctr"/>
            <a:r>
              <a:rPr lang="zh-CN" altLang="en-US" sz="2000" b="1" dirty="0">
                <a:solidFill>
                  <a:schemeClr val="accent3"/>
                </a:solidFill>
                <a:latin typeface="微软雅黑" charset="0"/>
                <a:ea typeface="微软雅黑" charset="0"/>
                <a:cs typeface="+mn-ea"/>
                <a:sym typeface="+mn-lt"/>
              </a:rPr>
              <a:t>这里添加文字标题</a:t>
            </a:r>
          </a:p>
        </p:txBody>
      </p:sp>
      <p:sp>
        <p:nvSpPr>
          <p:cNvPr id="52" name="文本框 51"/>
          <p:cNvSpPr txBox="1"/>
          <p:nvPr/>
        </p:nvSpPr>
        <p:spPr>
          <a:xfrm>
            <a:off x="8111267" y="4191515"/>
            <a:ext cx="2285839" cy="1200329"/>
          </a:xfrm>
          <a:prstGeom prst="rect">
            <a:avLst/>
          </a:prstGeom>
          <a:noFill/>
        </p:spPr>
        <p:txBody>
          <a:bodyPr wrap="square" rtlCol="0">
            <a:spAutoFit/>
          </a:bodyPr>
          <a:lstStyle/>
          <a:p>
            <a:pPr algn="ctr">
              <a:lnSpc>
                <a:spcPct val="150000"/>
              </a:lnSpc>
            </a:pPr>
            <a:r>
              <a:rPr lang="zh-CN" altLang="en-US" sz="1600" dirty="0">
                <a:solidFill>
                  <a:schemeClr val="tx1">
                    <a:lumMod val="65000"/>
                    <a:lumOff val="35000"/>
                  </a:schemeClr>
                </a:solidFill>
                <a:latin typeface="微软雅黑" charset="0"/>
                <a:ea typeface="微软雅黑" charset="0"/>
                <a:cs typeface="+mn-ea"/>
                <a:sym typeface="+mn-lt"/>
              </a:rPr>
              <a:t>请在这里添加相应的文字内容请在这里添加相应的文字内容</a:t>
            </a:r>
          </a:p>
        </p:txBody>
      </p:sp>
      <p:sp>
        <p:nvSpPr>
          <p:cNvPr id="53" name="矩形 52"/>
          <p:cNvSpPr/>
          <p:nvPr/>
        </p:nvSpPr>
        <p:spPr>
          <a:xfrm>
            <a:off x="8135932" y="3791405"/>
            <a:ext cx="2236510" cy="400110"/>
          </a:xfrm>
          <a:prstGeom prst="rect">
            <a:avLst/>
          </a:prstGeom>
        </p:spPr>
        <p:txBody>
          <a:bodyPr wrap="none">
            <a:spAutoFit/>
          </a:bodyPr>
          <a:lstStyle/>
          <a:p>
            <a:pPr algn="ctr"/>
            <a:r>
              <a:rPr lang="zh-CN" altLang="en-US" sz="2000" b="1" dirty="0">
                <a:solidFill>
                  <a:schemeClr val="accent4"/>
                </a:solidFill>
                <a:latin typeface="微软雅黑" charset="0"/>
                <a:ea typeface="微软雅黑" charset="0"/>
                <a:cs typeface="+mn-ea"/>
                <a:sym typeface="+mn-lt"/>
              </a:rPr>
              <a:t>这里添加文字标题</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3863C7"/>
        </a:solidFill>
        <a:effectLst/>
      </p:bgPr>
    </p:bg>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a:extLst>
              <a:ext uri="{28A0092B-C50C-407E-A947-70E740481C1C}">
                <a14:useLocalDpi xmlns:a14="http://schemas.microsoft.com/office/drawing/2010/main"/>
              </a:ext>
            </a:extLst>
          </a:blip>
          <a:srcRect/>
          <a:stretch>
            <a:fillRect/>
          </a:stretch>
        </p:blipFill>
        <p:spPr>
          <a:xfrm rot="16200000">
            <a:off x="-2572408" y="2813708"/>
            <a:ext cx="6616700" cy="1471884"/>
          </a:xfrm>
          <a:prstGeom prst="rect">
            <a:avLst/>
          </a:prstGeom>
        </p:spPr>
      </p:pic>
      <p:pic>
        <p:nvPicPr>
          <p:cNvPr id="3" name="图片 2"/>
          <p:cNvPicPr>
            <a:picLocks noChangeAspect="1"/>
          </p:cNvPicPr>
          <p:nvPr/>
        </p:nvPicPr>
        <p:blipFill rotWithShape="1">
          <a:blip r:embed="rId3">
            <a:extLst>
              <a:ext uri="{28A0092B-C50C-407E-A947-70E740481C1C}">
                <a14:useLocalDpi xmlns:a14="http://schemas.microsoft.com/office/drawing/2010/main"/>
              </a:ext>
            </a:extLst>
          </a:blip>
          <a:srcRect/>
          <a:stretch>
            <a:fillRect/>
          </a:stretch>
        </p:blipFill>
        <p:spPr>
          <a:xfrm rot="16200000" flipV="1">
            <a:off x="8147708" y="2813708"/>
            <a:ext cx="6616700" cy="1471884"/>
          </a:xfrm>
          <a:prstGeom prst="rect">
            <a:avLst/>
          </a:prstGeom>
        </p:spPr>
      </p:pic>
      <p:sp>
        <p:nvSpPr>
          <p:cNvPr id="4" name="TextBox 105"/>
          <p:cNvSpPr txBox="1">
            <a:spLocks noChangeArrowheads="1"/>
          </p:cNvSpPr>
          <p:nvPr/>
        </p:nvSpPr>
        <p:spPr bwMode="auto">
          <a:xfrm>
            <a:off x="4414434" y="2557467"/>
            <a:ext cx="5059680" cy="8743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4800" dirty="0">
                <a:solidFill>
                  <a:schemeClr val="bg1"/>
                </a:solidFill>
                <a:latin typeface="微软雅黑" charset="0"/>
                <a:ea typeface="微软雅黑" charset="0"/>
                <a:cs typeface="+mn-ea"/>
                <a:sym typeface="+mn-lt"/>
              </a:rPr>
              <a:t>请输入您的标题四</a:t>
            </a:r>
          </a:p>
        </p:txBody>
      </p:sp>
      <p:sp>
        <p:nvSpPr>
          <p:cNvPr id="5" name="文本框 4"/>
          <p:cNvSpPr txBox="1"/>
          <p:nvPr/>
        </p:nvSpPr>
        <p:spPr>
          <a:xfrm>
            <a:off x="3068163" y="2690817"/>
            <a:ext cx="1265090" cy="1323439"/>
          </a:xfrm>
          <a:prstGeom prst="rect">
            <a:avLst/>
          </a:prstGeom>
          <a:solidFill>
            <a:schemeClr val="bg1"/>
          </a:solidFill>
          <a:ln>
            <a:noFill/>
          </a:ln>
        </p:spPr>
        <p:txBody>
          <a:bodyPr wrap="none" rtlCol="0">
            <a:spAutoFit/>
          </a:bodyPr>
          <a:lstStyle/>
          <a:p>
            <a:r>
              <a:rPr lang="en-US" altLang="zh-CN" sz="8000" dirty="0">
                <a:solidFill>
                  <a:srgbClr val="3863C7"/>
                </a:solidFill>
                <a:latin typeface="微软雅黑" charset="0"/>
                <a:ea typeface="微软雅黑" charset="0"/>
                <a:cs typeface="+mn-ea"/>
                <a:sym typeface="+mn-lt"/>
              </a:rPr>
              <a:t>04</a:t>
            </a:r>
          </a:p>
        </p:txBody>
      </p:sp>
      <p:sp>
        <p:nvSpPr>
          <p:cNvPr id="6" name="矩形 5"/>
          <p:cNvSpPr/>
          <p:nvPr/>
        </p:nvSpPr>
        <p:spPr>
          <a:xfrm>
            <a:off x="4476330" y="3388464"/>
            <a:ext cx="4187898" cy="705834"/>
          </a:xfrm>
          <a:prstGeom prst="rect">
            <a:avLst/>
          </a:prstGeom>
        </p:spPr>
        <p:txBody>
          <a:bodyPr wrap="square">
            <a:spAutoFit/>
          </a:bodyPr>
          <a:lstStyle/>
          <a:p>
            <a:pPr>
              <a:lnSpc>
                <a:spcPct val="150000"/>
              </a:lnSpc>
            </a:pPr>
            <a:r>
              <a:rPr lang="zh-CN" altLang="en-US" sz="1400" dirty="0">
                <a:solidFill>
                  <a:schemeClr val="bg1"/>
                </a:solidFill>
                <a:latin typeface="微软雅黑" charset="0"/>
                <a:ea typeface="微软雅黑" charset="0"/>
                <a:cs typeface="+mn-ea"/>
                <a:sym typeface="+mn-lt"/>
              </a:rPr>
              <a:t>这里填写文字内容这里填写文字内容这里填写文字内容这里填写文字内容</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3">
            <a:extLst>
              <a:ext uri="{28A0092B-C50C-407E-A947-70E740481C1C}">
                <a14:useLocalDpi xmlns:a14="http://schemas.microsoft.com/office/drawing/2010/main"/>
              </a:ext>
            </a:extLst>
          </a:blip>
          <a:srcRect/>
          <a:stretch>
            <a:fillRect/>
          </a:stretch>
        </p:blipFill>
        <p:spPr>
          <a:xfrm rot="16200000">
            <a:off x="9515618" y="-1813545"/>
            <a:ext cx="1148587" cy="4775678"/>
          </a:xfrm>
          <a:prstGeom prst="rect">
            <a:avLst/>
          </a:prstGeom>
        </p:spPr>
      </p:pic>
      <p:sp>
        <p:nvSpPr>
          <p:cNvPr id="9" name="TextBox 105"/>
          <p:cNvSpPr txBox="1">
            <a:spLocks noChangeArrowheads="1"/>
          </p:cNvSpPr>
          <p:nvPr/>
        </p:nvSpPr>
        <p:spPr bwMode="auto">
          <a:xfrm>
            <a:off x="704592" y="376508"/>
            <a:ext cx="3434080" cy="6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dirty="0">
                <a:solidFill>
                  <a:srgbClr val="3863C7"/>
                </a:solidFill>
                <a:latin typeface="微软雅黑" charset="0"/>
                <a:ea typeface="微软雅黑" charset="0"/>
                <a:cs typeface="+mn-ea"/>
                <a:sym typeface="+mn-lt"/>
              </a:rPr>
              <a:t>请输入您的标题四</a:t>
            </a:r>
          </a:p>
        </p:txBody>
      </p:sp>
      <p:sp>
        <p:nvSpPr>
          <p:cNvPr id="11" name="文本框 10"/>
          <p:cNvSpPr txBox="1"/>
          <p:nvPr/>
        </p:nvSpPr>
        <p:spPr>
          <a:xfrm>
            <a:off x="0" y="397804"/>
            <a:ext cx="617477" cy="584775"/>
          </a:xfrm>
          <a:prstGeom prst="rect">
            <a:avLst/>
          </a:prstGeom>
          <a:solidFill>
            <a:srgbClr val="3863C7"/>
          </a:solidFill>
          <a:ln>
            <a:noFill/>
          </a:ln>
        </p:spPr>
        <p:txBody>
          <a:bodyPr wrap="none" rtlCol="0">
            <a:spAutoFit/>
          </a:bodyPr>
          <a:lstStyle/>
          <a:p>
            <a:r>
              <a:rPr lang="en-US" altLang="zh-CN" sz="3200" dirty="0">
                <a:solidFill>
                  <a:schemeClr val="bg1"/>
                </a:solidFill>
                <a:latin typeface="微软雅黑" charset="0"/>
                <a:ea typeface="微软雅黑" charset="0"/>
                <a:cs typeface="+mn-ea"/>
                <a:sym typeface="+mn-lt"/>
              </a:rPr>
              <a:t>04</a:t>
            </a:r>
          </a:p>
        </p:txBody>
      </p:sp>
      <p:grpSp>
        <p:nvGrpSpPr>
          <p:cNvPr id="6" name="组合 5"/>
          <p:cNvGrpSpPr/>
          <p:nvPr/>
        </p:nvGrpSpPr>
        <p:grpSpPr>
          <a:xfrm>
            <a:off x="0" y="4838700"/>
            <a:ext cx="12192000" cy="2019300"/>
            <a:chOff x="0" y="4838700"/>
            <a:chExt cx="12192000" cy="2019300"/>
          </a:xfrm>
        </p:grpSpPr>
        <p:pic>
          <p:nvPicPr>
            <p:cNvPr id="13" name="图片 12"/>
            <p:cNvPicPr>
              <a:picLocks noChangeAspect="1"/>
            </p:cNvPicPr>
            <p:nvPr/>
          </p:nvPicPr>
          <p:blipFill rotWithShape="1">
            <a:blip r:embed="rId4">
              <a:extLst>
                <a:ext uri="{28A0092B-C50C-407E-A947-70E740481C1C}">
                  <a14:useLocalDpi xmlns:a14="http://schemas.microsoft.com/office/drawing/2010/main"/>
                </a:ext>
              </a:extLst>
            </a:blip>
            <a:srcRect/>
            <a:stretch>
              <a:fillRect/>
            </a:stretch>
          </p:blipFill>
          <p:spPr>
            <a:xfrm>
              <a:off x="0" y="5581650"/>
              <a:ext cx="7212390" cy="1276350"/>
            </a:xfrm>
            <a:prstGeom prst="rect">
              <a:avLst/>
            </a:prstGeom>
          </p:spPr>
        </p:pic>
        <p:pic>
          <p:nvPicPr>
            <p:cNvPr id="14" name="图片 13"/>
            <p:cNvPicPr>
              <a:picLocks noChangeAspect="1"/>
            </p:cNvPicPr>
            <p:nvPr/>
          </p:nvPicPr>
          <p:blipFill rotWithShape="1">
            <a:blip r:embed="rId5">
              <a:extLst>
                <a:ext uri="{28A0092B-C50C-407E-A947-70E740481C1C}">
                  <a14:useLocalDpi xmlns:a14="http://schemas.microsoft.com/office/drawing/2010/main"/>
                </a:ext>
              </a:extLst>
            </a:blip>
            <a:srcRect/>
            <a:stretch>
              <a:fillRect/>
            </a:stretch>
          </p:blipFill>
          <p:spPr>
            <a:xfrm flipH="1">
              <a:off x="6438295" y="5581650"/>
              <a:ext cx="5753705" cy="1276350"/>
            </a:xfrm>
            <a:prstGeom prst="rect">
              <a:avLst/>
            </a:prstGeom>
          </p:spPr>
        </p:pic>
        <p:sp>
          <p:nvSpPr>
            <p:cNvPr id="2" name="矩形 1"/>
            <p:cNvSpPr/>
            <p:nvPr/>
          </p:nvSpPr>
          <p:spPr>
            <a:xfrm>
              <a:off x="0" y="4838700"/>
              <a:ext cx="12192000" cy="2019300"/>
            </a:xfrm>
            <a:prstGeom prst="rect">
              <a:avLst/>
            </a:prstGeom>
            <a:gradFill>
              <a:gsLst>
                <a:gs pos="44000">
                  <a:schemeClr val="bg1"/>
                </a:gs>
                <a:gs pos="84000">
                  <a:srgbClr val="FFFFFF">
                    <a:alpha val="46000"/>
                  </a:srgbClr>
                </a:gs>
                <a:gs pos="10000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charset="0"/>
                <a:ea typeface="微软雅黑" charset="0"/>
              </a:endParaRPr>
            </a:p>
          </p:txBody>
        </p:sp>
      </p:grpSp>
      <p:sp>
        <p:nvSpPr>
          <p:cNvPr id="10" name="文本框 9"/>
          <p:cNvSpPr txBox="1"/>
          <p:nvPr/>
        </p:nvSpPr>
        <p:spPr>
          <a:xfrm>
            <a:off x="1843631" y="2294181"/>
            <a:ext cx="2283910" cy="1089529"/>
          </a:xfrm>
          <a:prstGeom prst="rect">
            <a:avLst/>
          </a:prstGeom>
          <a:noFill/>
        </p:spPr>
        <p:txBody>
          <a:bodyPr wrap="square" rtlCol="0">
            <a:spAutoFit/>
          </a:bodyPr>
          <a:lstStyle/>
          <a:p>
            <a:pPr algn="just">
              <a:lnSpc>
                <a:spcPct val="120000"/>
              </a:lnSpc>
            </a:pPr>
            <a:r>
              <a:rPr lang="zh-CN" altLang="en-US" dirty="0">
                <a:solidFill>
                  <a:schemeClr val="tx1">
                    <a:lumMod val="65000"/>
                    <a:lumOff val="35000"/>
                  </a:schemeClr>
                </a:solidFill>
                <a:latin typeface="微软雅黑" charset="0"/>
                <a:ea typeface="微软雅黑" charset="0"/>
                <a:cs typeface="+mn-ea"/>
                <a:sym typeface="+mn-lt"/>
              </a:rPr>
              <a:t>请在这里添加相应的文字内容请在这里添加相应的文字内容</a:t>
            </a:r>
          </a:p>
        </p:txBody>
      </p:sp>
      <p:sp>
        <p:nvSpPr>
          <p:cNvPr id="12" name="文本框 11"/>
          <p:cNvSpPr txBox="1"/>
          <p:nvPr/>
        </p:nvSpPr>
        <p:spPr>
          <a:xfrm>
            <a:off x="4868212" y="2294181"/>
            <a:ext cx="2283910" cy="1089529"/>
          </a:xfrm>
          <a:prstGeom prst="rect">
            <a:avLst/>
          </a:prstGeom>
          <a:noFill/>
        </p:spPr>
        <p:txBody>
          <a:bodyPr wrap="square" rtlCol="0">
            <a:spAutoFit/>
          </a:bodyPr>
          <a:lstStyle/>
          <a:p>
            <a:pPr algn="just">
              <a:lnSpc>
                <a:spcPct val="120000"/>
              </a:lnSpc>
            </a:pPr>
            <a:r>
              <a:rPr lang="zh-CN" altLang="en-US" dirty="0">
                <a:solidFill>
                  <a:schemeClr val="tx1">
                    <a:lumMod val="65000"/>
                    <a:lumOff val="35000"/>
                  </a:schemeClr>
                </a:solidFill>
                <a:latin typeface="微软雅黑" charset="0"/>
                <a:ea typeface="微软雅黑" charset="0"/>
                <a:cs typeface="+mn-ea"/>
                <a:sym typeface="+mn-lt"/>
              </a:rPr>
              <a:t>请在这里添加相应的文字内容请在这里添加相应的文字内容</a:t>
            </a:r>
          </a:p>
        </p:txBody>
      </p:sp>
      <p:sp>
        <p:nvSpPr>
          <p:cNvPr id="15" name="文本框 14"/>
          <p:cNvSpPr txBox="1"/>
          <p:nvPr/>
        </p:nvSpPr>
        <p:spPr>
          <a:xfrm>
            <a:off x="7904255" y="2294181"/>
            <a:ext cx="2283910" cy="1089529"/>
          </a:xfrm>
          <a:prstGeom prst="rect">
            <a:avLst/>
          </a:prstGeom>
          <a:noFill/>
        </p:spPr>
        <p:txBody>
          <a:bodyPr wrap="square" rtlCol="0">
            <a:spAutoFit/>
          </a:bodyPr>
          <a:lstStyle/>
          <a:p>
            <a:pPr algn="just">
              <a:lnSpc>
                <a:spcPct val="120000"/>
              </a:lnSpc>
            </a:pPr>
            <a:r>
              <a:rPr lang="zh-CN" altLang="en-US" dirty="0">
                <a:solidFill>
                  <a:schemeClr val="tx1">
                    <a:lumMod val="65000"/>
                    <a:lumOff val="35000"/>
                  </a:schemeClr>
                </a:solidFill>
                <a:latin typeface="微软雅黑" charset="0"/>
                <a:ea typeface="微软雅黑" charset="0"/>
                <a:cs typeface="+mn-ea"/>
                <a:sym typeface="+mn-lt"/>
              </a:rPr>
              <a:t>请在这里添加相应的文字内容请在这里添加相应的文字内容</a:t>
            </a:r>
          </a:p>
        </p:txBody>
      </p:sp>
      <p:sp>
        <p:nvSpPr>
          <p:cNvPr id="16" name="文本框 15"/>
          <p:cNvSpPr txBox="1"/>
          <p:nvPr/>
        </p:nvSpPr>
        <p:spPr>
          <a:xfrm>
            <a:off x="1843631" y="4668091"/>
            <a:ext cx="2283910" cy="1089529"/>
          </a:xfrm>
          <a:prstGeom prst="rect">
            <a:avLst/>
          </a:prstGeom>
          <a:noFill/>
        </p:spPr>
        <p:txBody>
          <a:bodyPr wrap="square" rtlCol="0">
            <a:spAutoFit/>
          </a:bodyPr>
          <a:lstStyle/>
          <a:p>
            <a:pPr algn="just">
              <a:lnSpc>
                <a:spcPct val="120000"/>
              </a:lnSpc>
            </a:pPr>
            <a:r>
              <a:rPr lang="zh-CN" altLang="en-US" dirty="0">
                <a:solidFill>
                  <a:schemeClr val="tx1">
                    <a:lumMod val="65000"/>
                    <a:lumOff val="35000"/>
                  </a:schemeClr>
                </a:solidFill>
                <a:latin typeface="微软雅黑" charset="0"/>
                <a:ea typeface="微软雅黑" charset="0"/>
                <a:cs typeface="+mn-ea"/>
                <a:sym typeface="+mn-lt"/>
              </a:rPr>
              <a:t>请在这里添加相应的文字内容请在这里添加相应的文字内容</a:t>
            </a:r>
          </a:p>
        </p:txBody>
      </p:sp>
      <p:sp>
        <p:nvSpPr>
          <p:cNvPr id="17" name="文本框 16"/>
          <p:cNvSpPr txBox="1"/>
          <p:nvPr/>
        </p:nvSpPr>
        <p:spPr>
          <a:xfrm>
            <a:off x="4868212" y="4668091"/>
            <a:ext cx="2283910" cy="1089529"/>
          </a:xfrm>
          <a:prstGeom prst="rect">
            <a:avLst/>
          </a:prstGeom>
          <a:noFill/>
        </p:spPr>
        <p:txBody>
          <a:bodyPr wrap="square" rtlCol="0">
            <a:spAutoFit/>
          </a:bodyPr>
          <a:lstStyle/>
          <a:p>
            <a:pPr algn="just">
              <a:lnSpc>
                <a:spcPct val="120000"/>
              </a:lnSpc>
            </a:pPr>
            <a:r>
              <a:rPr lang="zh-CN" altLang="en-US" dirty="0">
                <a:solidFill>
                  <a:schemeClr val="tx1">
                    <a:lumMod val="65000"/>
                    <a:lumOff val="35000"/>
                  </a:schemeClr>
                </a:solidFill>
                <a:latin typeface="微软雅黑" charset="0"/>
                <a:ea typeface="微软雅黑" charset="0"/>
                <a:cs typeface="+mn-ea"/>
                <a:sym typeface="+mn-lt"/>
              </a:rPr>
              <a:t>请在这里添加相应的文字内容请在这里添加相应的文字内容</a:t>
            </a:r>
          </a:p>
        </p:txBody>
      </p:sp>
      <p:sp>
        <p:nvSpPr>
          <p:cNvPr id="18" name="文本框 17"/>
          <p:cNvSpPr txBox="1"/>
          <p:nvPr/>
        </p:nvSpPr>
        <p:spPr>
          <a:xfrm>
            <a:off x="7904255" y="4668091"/>
            <a:ext cx="2283910" cy="1089529"/>
          </a:xfrm>
          <a:prstGeom prst="rect">
            <a:avLst/>
          </a:prstGeom>
          <a:noFill/>
        </p:spPr>
        <p:txBody>
          <a:bodyPr wrap="square" rtlCol="0">
            <a:spAutoFit/>
          </a:bodyPr>
          <a:lstStyle/>
          <a:p>
            <a:pPr algn="just">
              <a:lnSpc>
                <a:spcPct val="120000"/>
              </a:lnSpc>
            </a:pPr>
            <a:r>
              <a:rPr lang="zh-CN" altLang="en-US" dirty="0">
                <a:solidFill>
                  <a:schemeClr val="tx1">
                    <a:lumMod val="65000"/>
                    <a:lumOff val="35000"/>
                  </a:schemeClr>
                </a:solidFill>
                <a:latin typeface="微软雅黑" charset="0"/>
                <a:ea typeface="微软雅黑" charset="0"/>
                <a:cs typeface="+mn-ea"/>
                <a:sym typeface="+mn-lt"/>
              </a:rPr>
              <a:t>请在这里添加相应的文字内容请在这里添加相应的文字内容</a:t>
            </a:r>
          </a:p>
        </p:txBody>
      </p:sp>
      <p:grpSp>
        <p:nvGrpSpPr>
          <p:cNvPr id="19" name="组合 18"/>
          <p:cNvGrpSpPr/>
          <p:nvPr/>
        </p:nvGrpSpPr>
        <p:grpSpPr>
          <a:xfrm>
            <a:off x="2624284" y="1642299"/>
            <a:ext cx="555189" cy="552266"/>
            <a:chOff x="922338" y="1316038"/>
            <a:chExt cx="301625" cy="300037"/>
          </a:xfrm>
          <a:solidFill>
            <a:schemeClr val="accent1"/>
          </a:solidFill>
        </p:grpSpPr>
        <p:sp>
          <p:nvSpPr>
            <p:cNvPr id="20" name="Freeform 5"/>
            <p:cNvSpPr/>
            <p:nvPr/>
          </p:nvSpPr>
          <p:spPr>
            <a:xfrm>
              <a:off x="922338" y="1316038"/>
              <a:ext cx="301625" cy="300037"/>
            </a:xfrm>
            <a:custGeom>
              <a:avLst/>
              <a:gdLst/>
              <a:ahLst/>
              <a:cxnLst>
                <a:cxn ang="0">
                  <a:pos x="259556" y="107932"/>
                </a:cxn>
                <a:cxn ang="0">
                  <a:pos x="259556" y="12849"/>
                </a:cxn>
                <a:cxn ang="0">
                  <a:pos x="205589" y="12849"/>
                </a:cxn>
                <a:cxn ang="0">
                  <a:pos x="205589" y="53966"/>
                </a:cxn>
                <a:cxn ang="0">
                  <a:pos x="149052" y="0"/>
                </a:cxn>
                <a:cxn ang="0">
                  <a:pos x="0" y="149049"/>
                </a:cxn>
                <a:cxn ang="0">
                  <a:pos x="25699" y="149049"/>
                </a:cxn>
                <a:cxn ang="0">
                  <a:pos x="25699" y="300667"/>
                </a:cxn>
                <a:cxn ang="0">
                  <a:pos x="107934" y="300667"/>
                </a:cxn>
                <a:cxn ang="0">
                  <a:pos x="107934" y="177316"/>
                </a:cxn>
                <a:cxn ang="0">
                  <a:pos x="190170" y="177316"/>
                </a:cxn>
                <a:cxn ang="0">
                  <a:pos x="190170" y="300667"/>
                </a:cxn>
                <a:cxn ang="0">
                  <a:pos x="272406" y="300667"/>
                </a:cxn>
                <a:cxn ang="0">
                  <a:pos x="272406" y="149049"/>
                </a:cxn>
                <a:cxn ang="0">
                  <a:pos x="300674" y="149049"/>
                </a:cxn>
                <a:cxn ang="0">
                  <a:pos x="259556" y="107932"/>
                </a:cxn>
              </a:cxnLst>
              <a:rect l="0" t="0" r="0" b="0"/>
              <a:pathLst>
                <a:path w="117" h="117">
                  <a:moveTo>
                    <a:pt x="101" y="42"/>
                  </a:moveTo>
                  <a:lnTo>
                    <a:pt x="101" y="5"/>
                  </a:lnTo>
                  <a:lnTo>
                    <a:pt x="80" y="5"/>
                  </a:lnTo>
                  <a:lnTo>
                    <a:pt x="80" y="21"/>
                  </a:lnTo>
                  <a:lnTo>
                    <a:pt x="58" y="0"/>
                  </a:lnTo>
                  <a:lnTo>
                    <a:pt x="0" y="58"/>
                  </a:lnTo>
                  <a:lnTo>
                    <a:pt x="10" y="58"/>
                  </a:lnTo>
                  <a:lnTo>
                    <a:pt x="10" y="117"/>
                  </a:lnTo>
                  <a:lnTo>
                    <a:pt x="42" y="117"/>
                  </a:lnTo>
                  <a:lnTo>
                    <a:pt x="42" y="69"/>
                  </a:lnTo>
                  <a:lnTo>
                    <a:pt x="74" y="69"/>
                  </a:lnTo>
                  <a:lnTo>
                    <a:pt x="74" y="117"/>
                  </a:lnTo>
                  <a:lnTo>
                    <a:pt x="106" y="117"/>
                  </a:lnTo>
                  <a:lnTo>
                    <a:pt x="106" y="58"/>
                  </a:lnTo>
                  <a:lnTo>
                    <a:pt x="117" y="58"/>
                  </a:lnTo>
                  <a:lnTo>
                    <a:pt x="101" y="42"/>
                  </a:lnTo>
                  <a:close/>
                </a:path>
              </a:pathLst>
            </a:custGeom>
            <a:grpFill/>
            <a:ln w="9525">
              <a:noFill/>
            </a:ln>
          </p:spPr>
          <p:txBody>
            <a:bodyPr/>
            <a:lstStyle/>
            <a:p>
              <a:endParaRPr lang="zh-CN" altLang="en-US">
                <a:solidFill>
                  <a:schemeClr val="accent1"/>
                </a:solidFill>
                <a:latin typeface="微软雅黑" charset="0"/>
                <a:ea typeface="微软雅黑" charset="0"/>
                <a:cs typeface="+mn-ea"/>
                <a:sym typeface="+mn-lt"/>
              </a:endParaRPr>
            </a:p>
          </p:txBody>
        </p:sp>
        <p:sp>
          <p:nvSpPr>
            <p:cNvPr id="21" name="Rectangle 6"/>
            <p:cNvSpPr/>
            <p:nvPr/>
          </p:nvSpPr>
          <p:spPr>
            <a:xfrm>
              <a:off x="1046163" y="1504950"/>
              <a:ext cx="53975" cy="111125"/>
            </a:xfrm>
            <a:prstGeom prst="rect">
              <a:avLst/>
            </a:prstGeom>
            <a:grpFill/>
            <a:ln w="9525">
              <a:noFill/>
              <a:miter/>
            </a:ln>
          </p:spPr>
          <p:txBody>
            <a:bodyPr/>
            <a:lstStyle/>
            <a:p>
              <a:pPr lvl="0" eaLnBrk="1" hangingPunct="1"/>
              <a:endParaRPr lang="zh-CN" altLang="en-US" sz="1800" dirty="0">
                <a:solidFill>
                  <a:schemeClr val="accent1"/>
                </a:solidFill>
                <a:latin typeface="微软雅黑" charset="0"/>
                <a:ea typeface="微软雅黑" charset="0"/>
                <a:cs typeface="+mn-ea"/>
                <a:sym typeface="+mn-lt"/>
              </a:endParaRPr>
            </a:p>
          </p:txBody>
        </p:sp>
        <p:sp>
          <p:nvSpPr>
            <p:cNvPr id="22" name="Rectangle 7"/>
            <p:cNvSpPr/>
            <p:nvPr/>
          </p:nvSpPr>
          <p:spPr>
            <a:xfrm>
              <a:off x="1046163" y="1504950"/>
              <a:ext cx="53975" cy="111125"/>
            </a:xfrm>
            <a:prstGeom prst="rect">
              <a:avLst/>
            </a:prstGeom>
            <a:grpFill/>
            <a:ln w="9525">
              <a:noFill/>
              <a:miter/>
            </a:ln>
          </p:spPr>
          <p:txBody>
            <a:bodyPr/>
            <a:lstStyle/>
            <a:p>
              <a:pPr lvl="0" eaLnBrk="1" hangingPunct="1"/>
              <a:endParaRPr lang="zh-CN" altLang="en-US" sz="1800" dirty="0">
                <a:solidFill>
                  <a:schemeClr val="accent1"/>
                </a:solidFill>
                <a:latin typeface="微软雅黑" charset="0"/>
                <a:ea typeface="微软雅黑" charset="0"/>
                <a:cs typeface="+mn-ea"/>
                <a:sym typeface="+mn-lt"/>
              </a:endParaRPr>
            </a:p>
          </p:txBody>
        </p:sp>
        <p:sp>
          <p:nvSpPr>
            <p:cNvPr id="23" name="Rectangle 8"/>
            <p:cNvSpPr/>
            <p:nvPr/>
          </p:nvSpPr>
          <p:spPr>
            <a:xfrm>
              <a:off x="1046163" y="1504950"/>
              <a:ext cx="53975" cy="111125"/>
            </a:xfrm>
            <a:prstGeom prst="rect">
              <a:avLst/>
            </a:prstGeom>
            <a:grpFill/>
            <a:ln w="9525">
              <a:noFill/>
              <a:miter/>
            </a:ln>
          </p:spPr>
          <p:txBody>
            <a:bodyPr/>
            <a:lstStyle/>
            <a:p>
              <a:pPr lvl="0" eaLnBrk="1" hangingPunct="1"/>
              <a:endParaRPr lang="zh-CN" altLang="en-US" sz="1800" dirty="0">
                <a:solidFill>
                  <a:schemeClr val="accent1"/>
                </a:solidFill>
                <a:latin typeface="微软雅黑" charset="0"/>
                <a:ea typeface="微软雅黑" charset="0"/>
                <a:cs typeface="+mn-ea"/>
                <a:sym typeface="+mn-lt"/>
              </a:endParaRPr>
            </a:p>
          </p:txBody>
        </p:sp>
        <p:sp>
          <p:nvSpPr>
            <p:cNvPr id="24" name="Rectangle 9"/>
            <p:cNvSpPr/>
            <p:nvPr/>
          </p:nvSpPr>
          <p:spPr>
            <a:xfrm>
              <a:off x="1046163" y="1504950"/>
              <a:ext cx="53975" cy="111125"/>
            </a:xfrm>
            <a:prstGeom prst="rect">
              <a:avLst/>
            </a:prstGeom>
            <a:grpFill/>
            <a:ln w="9525">
              <a:noFill/>
              <a:miter/>
            </a:ln>
          </p:spPr>
          <p:txBody>
            <a:bodyPr/>
            <a:lstStyle/>
            <a:p>
              <a:pPr lvl="0" eaLnBrk="1" hangingPunct="1"/>
              <a:endParaRPr lang="zh-CN" altLang="en-US" sz="1800" dirty="0">
                <a:solidFill>
                  <a:schemeClr val="accent1"/>
                </a:solidFill>
                <a:latin typeface="微软雅黑" charset="0"/>
                <a:ea typeface="微软雅黑" charset="0"/>
                <a:cs typeface="+mn-ea"/>
                <a:sym typeface="+mn-lt"/>
              </a:endParaRPr>
            </a:p>
          </p:txBody>
        </p:sp>
      </p:grpSp>
      <p:sp>
        <p:nvSpPr>
          <p:cNvPr id="25" name="Freeform 15"/>
          <p:cNvSpPr>
            <a:spLocks noEditPoints="1"/>
          </p:cNvSpPr>
          <p:nvPr/>
        </p:nvSpPr>
        <p:spPr>
          <a:xfrm>
            <a:off x="5631535" y="1662752"/>
            <a:ext cx="552266" cy="555189"/>
          </a:xfrm>
          <a:custGeom>
            <a:avLst/>
            <a:gdLst/>
            <a:ahLst/>
            <a:cxnLst>
              <a:cxn ang="0">
                <a:pos x="246006" y="0"/>
              </a:cxn>
              <a:cxn ang="0">
                <a:pos x="54668" y="0"/>
              </a:cxn>
              <a:cxn ang="0">
                <a:pos x="0" y="54667"/>
              </a:cxn>
              <a:cxn ang="0">
                <a:pos x="0" y="246000"/>
              </a:cxn>
              <a:cxn ang="0">
                <a:pos x="54668" y="300667"/>
              </a:cxn>
              <a:cxn ang="0">
                <a:pos x="246006" y="300667"/>
              </a:cxn>
              <a:cxn ang="0">
                <a:pos x="300674" y="246000"/>
              </a:cxn>
              <a:cxn ang="0">
                <a:pos x="300674" y="54667"/>
              </a:cxn>
              <a:cxn ang="0">
                <a:pos x="246006" y="0"/>
              </a:cxn>
              <a:cxn ang="0">
                <a:pos x="246006" y="177667"/>
              </a:cxn>
              <a:cxn ang="0">
                <a:pos x="177671" y="177667"/>
              </a:cxn>
              <a:cxn ang="0">
                <a:pos x="177671" y="246000"/>
              </a:cxn>
              <a:cxn ang="0">
                <a:pos x="123003" y="246000"/>
              </a:cxn>
              <a:cxn ang="0">
                <a:pos x="123003" y="177667"/>
              </a:cxn>
              <a:cxn ang="0">
                <a:pos x="54668" y="177667"/>
              </a:cxn>
              <a:cxn ang="0">
                <a:pos x="54668" y="123000"/>
              </a:cxn>
              <a:cxn ang="0">
                <a:pos x="123003" y="123000"/>
              </a:cxn>
              <a:cxn ang="0">
                <a:pos x="123003" y="54667"/>
              </a:cxn>
              <a:cxn ang="0">
                <a:pos x="177671" y="54667"/>
              </a:cxn>
              <a:cxn ang="0">
                <a:pos x="177671" y="123000"/>
              </a:cxn>
              <a:cxn ang="0">
                <a:pos x="246006" y="123000"/>
              </a:cxn>
              <a:cxn ang="0">
                <a:pos x="246006" y="177667"/>
              </a:cxn>
            </a:cxnLst>
            <a:rect l="0" t="0" r="0" b="0"/>
            <a:pathLst>
              <a:path w="132" h="132">
                <a:moveTo>
                  <a:pt x="108" y="0"/>
                </a:moveTo>
                <a:cubicBezTo>
                  <a:pt x="24" y="0"/>
                  <a:pt x="24" y="0"/>
                  <a:pt x="24" y="0"/>
                </a:cubicBezTo>
                <a:cubicBezTo>
                  <a:pt x="11" y="0"/>
                  <a:pt x="0" y="11"/>
                  <a:pt x="0" y="24"/>
                </a:cubicBezTo>
                <a:cubicBezTo>
                  <a:pt x="0" y="108"/>
                  <a:pt x="0" y="108"/>
                  <a:pt x="0" y="108"/>
                </a:cubicBezTo>
                <a:cubicBezTo>
                  <a:pt x="0" y="121"/>
                  <a:pt x="11" y="132"/>
                  <a:pt x="24" y="132"/>
                </a:cubicBezTo>
                <a:cubicBezTo>
                  <a:pt x="108" y="132"/>
                  <a:pt x="108" y="132"/>
                  <a:pt x="108" y="132"/>
                </a:cubicBezTo>
                <a:cubicBezTo>
                  <a:pt x="121" y="132"/>
                  <a:pt x="132" y="121"/>
                  <a:pt x="132" y="108"/>
                </a:cubicBezTo>
                <a:cubicBezTo>
                  <a:pt x="132" y="24"/>
                  <a:pt x="132" y="24"/>
                  <a:pt x="132" y="24"/>
                </a:cubicBezTo>
                <a:cubicBezTo>
                  <a:pt x="132" y="11"/>
                  <a:pt x="121" y="0"/>
                  <a:pt x="108" y="0"/>
                </a:cubicBezTo>
                <a:moveTo>
                  <a:pt x="108" y="78"/>
                </a:moveTo>
                <a:cubicBezTo>
                  <a:pt x="78" y="78"/>
                  <a:pt x="78" y="78"/>
                  <a:pt x="78" y="78"/>
                </a:cubicBezTo>
                <a:cubicBezTo>
                  <a:pt x="78" y="108"/>
                  <a:pt x="78" y="108"/>
                  <a:pt x="78" y="108"/>
                </a:cubicBezTo>
                <a:cubicBezTo>
                  <a:pt x="54" y="108"/>
                  <a:pt x="54" y="108"/>
                  <a:pt x="54" y="108"/>
                </a:cubicBezTo>
                <a:cubicBezTo>
                  <a:pt x="54" y="78"/>
                  <a:pt x="54" y="78"/>
                  <a:pt x="54" y="78"/>
                </a:cubicBezTo>
                <a:cubicBezTo>
                  <a:pt x="24" y="78"/>
                  <a:pt x="24" y="78"/>
                  <a:pt x="24" y="78"/>
                </a:cubicBezTo>
                <a:cubicBezTo>
                  <a:pt x="24" y="54"/>
                  <a:pt x="24" y="54"/>
                  <a:pt x="24" y="54"/>
                </a:cubicBezTo>
                <a:cubicBezTo>
                  <a:pt x="54" y="54"/>
                  <a:pt x="54" y="54"/>
                  <a:pt x="54" y="54"/>
                </a:cubicBezTo>
                <a:cubicBezTo>
                  <a:pt x="54" y="24"/>
                  <a:pt x="54" y="24"/>
                  <a:pt x="54" y="24"/>
                </a:cubicBezTo>
                <a:cubicBezTo>
                  <a:pt x="78" y="24"/>
                  <a:pt x="78" y="24"/>
                  <a:pt x="78" y="24"/>
                </a:cubicBezTo>
                <a:cubicBezTo>
                  <a:pt x="78" y="54"/>
                  <a:pt x="78" y="54"/>
                  <a:pt x="78" y="54"/>
                </a:cubicBezTo>
                <a:cubicBezTo>
                  <a:pt x="108" y="54"/>
                  <a:pt x="108" y="54"/>
                  <a:pt x="108" y="54"/>
                </a:cubicBezTo>
                <a:lnTo>
                  <a:pt x="108" y="78"/>
                </a:lnTo>
                <a:close/>
              </a:path>
            </a:pathLst>
          </a:custGeom>
          <a:solidFill>
            <a:schemeClr val="accent2"/>
          </a:solidFill>
          <a:ln w="9525">
            <a:noFill/>
          </a:ln>
        </p:spPr>
        <p:txBody>
          <a:bodyPr/>
          <a:lstStyle/>
          <a:p>
            <a:endParaRPr lang="zh-CN" altLang="en-US">
              <a:solidFill>
                <a:schemeClr val="accent1"/>
              </a:solidFill>
              <a:latin typeface="微软雅黑" charset="0"/>
              <a:ea typeface="微软雅黑" charset="0"/>
              <a:cs typeface="+mn-ea"/>
              <a:sym typeface="+mn-lt"/>
            </a:endParaRPr>
          </a:p>
        </p:txBody>
      </p:sp>
      <p:sp>
        <p:nvSpPr>
          <p:cNvPr id="26" name="Freeform 16"/>
          <p:cNvSpPr>
            <a:spLocks noEditPoints="1"/>
          </p:cNvSpPr>
          <p:nvPr/>
        </p:nvSpPr>
        <p:spPr>
          <a:xfrm>
            <a:off x="8743778" y="1618923"/>
            <a:ext cx="604862" cy="599018"/>
          </a:xfrm>
          <a:custGeom>
            <a:avLst/>
            <a:gdLst/>
            <a:ahLst/>
            <a:cxnLst>
              <a:cxn ang="0">
                <a:pos x="317600" y="281037"/>
              </a:cxn>
              <a:cxn ang="0">
                <a:pos x="240469" y="201712"/>
              </a:cxn>
              <a:cxn ang="0">
                <a:pos x="238200" y="199445"/>
              </a:cxn>
              <a:cxn ang="0">
                <a:pos x="258617" y="129186"/>
              </a:cxn>
              <a:cxn ang="0">
                <a:pos x="129309" y="0"/>
              </a:cxn>
              <a:cxn ang="0">
                <a:pos x="0" y="129186"/>
              </a:cxn>
              <a:cxn ang="0">
                <a:pos x="129309" y="258372"/>
              </a:cxn>
              <a:cxn ang="0">
                <a:pos x="199634" y="237974"/>
              </a:cxn>
              <a:cxn ang="0">
                <a:pos x="201903" y="240241"/>
              </a:cxn>
              <a:cxn ang="0">
                <a:pos x="281303" y="317299"/>
              </a:cxn>
              <a:cxn ang="0">
                <a:pos x="299452" y="326365"/>
              </a:cxn>
              <a:cxn ang="0">
                <a:pos x="317600" y="317299"/>
              </a:cxn>
              <a:cxn ang="0">
                <a:pos x="317600" y="281037"/>
              </a:cxn>
              <a:cxn ang="0">
                <a:pos x="129309" y="217577"/>
              </a:cxn>
              <a:cxn ang="0">
                <a:pos x="40834" y="129186"/>
              </a:cxn>
              <a:cxn ang="0">
                <a:pos x="129309" y="40796"/>
              </a:cxn>
              <a:cxn ang="0">
                <a:pos x="217783" y="129186"/>
              </a:cxn>
              <a:cxn ang="0">
                <a:pos x="129309" y="217577"/>
              </a:cxn>
            </a:cxnLst>
            <a:rect l="0" t="0" r="0" b="0"/>
            <a:pathLst>
              <a:path w="145" h="144">
                <a:moveTo>
                  <a:pt x="140" y="124"/>
                </a:moveTo>
                <a:cubicBezTo>
                  <a:pt x="106" y="89"/>
                  <a:pt x="106" y="89"/>
                  <a:pt x="106" y="89"/>
                </a:cubicBezTo>
                <a:cubicBezTo>
                  <a:pt x="106" y="89"/>
                  <a:pt x="105" y="88"/>
                  <a:pt x="105" y="88"/>
                </a:cubicBezTo>
                <a:cubicBezTo>
                  <a:pt x="111" y="79"/>
                  <a:pt x="114" y="68"/>
                  <a:pt x="114" y="57"/>
                </a:cubicBezTo>
                <a:cubicBezTo>
                  <a:pt x="114" y="26"/>
                  <a:pt x="88" y="0"/>
                  <a:pt x="57" y="0"/>
                </a:cubicBezTo>
                <a:cubicBezTo>
                  <a:pt x="26" y="0"/>
                  <a:pt x="0" y="26"/>
                  <a:pt x="0" y="57"/>
                </a:cubicBezTo>
                <a:cubicBezTo>
                  <a:pt x="0" y="88"/>
                  <a:pt x="26" y="114"/>
                  <a:pt x="57" y="114"/>
                </a:cubicBezTo>
                <a:cubicBezTo>
                  <a:pt x="68" y="114"/>
                  <a:pt x="79" y="111"/>
                  <a:pt x="88" y="105"/>
                </a:cubicBezTo>
                <a:cubicBezTo>
                  <a:pt x="88" y="105"/>
                  <a:pt x="89" y="106"/>
                  <a:pt x="89" y="106"/>
                </a:cubicBezTo>
                <a:cubicBezTo>
                  <a:pt x="124" y="140"/>
                  <a:pt x="124" y="140"/>
                  <a:pt x="124" y="140"/>
                </a:cubicBezTo>
                <a:cubicBezTo>
                  <a:pt x="126" y="143"/>
                  <a:pt x="129" y="144"/>
                  <a:pt x="132" y="144"/>
                </a:cubicBezTo>
                <a:cubicBezTo>
                  <a:pt x="135" y="144"/>
                  <a:pt x="138" y="143"/>
                  <a:pt x="140" y="140"/>
                </a:cubicBezTo>
                <a:cubicBezTo>
                  <a:pt x="145" y="136"/>
                  <a:pt x="145" y="128"/>
                  <a:pt x="140" y="124"/>
                </a:cubicBezTo>
                <a:moveTo>
                  <a:pt x="57" y="96"/>
                </a:moveTo>
                <a:cubicBezTo>
                  <a:pt x="36" y="96"/>
                  <a:pt x="18" y="78"/>
                  <a:pt x="18" y="57"/>
                </a:cubicBezTo>
                <a:cubicBezTo>
                  <a:pt x="18" y="35"/>
                  <a:pt x="36" y="18"/>
                  <a:pt x="57" y="18"/>
                </a:cubicBezTo>
                <a:cubicBezTo>
                  <a:pt x="78" y="18"/>
                  <a:pt x="96" y="35"/>
                  <a:pt x="96" y="57"/>
                </a:cubicBezTo>
                <a:cubicBezTo>
                  <a:pt x="96" y="78"/>
                  <a:pt x="78" y="96"/>
                  <a:pt x="57" y="96"/>
                </a:cubicBezTo>
              </a:path>
            </a:pathLst>
          </a:custGeom>
          <a:solidFill>
            <a:schemeClr val="accent4"/>
          </a:solidFill>
          <a:ln w="9525">
            <a:noFill/>
          </a:ln>
        </p:spPr>
        <p:txBody>
          <a:bodyPr/>
          <a:lstStyle/>
          <a:p>
            <a:endParaRPr lang="zh-CN" altLang="en-US">
              <a:solidFill>
                <a:schemeClr val="accent1"/>
              </a:solidFill>
              <a:latin typeface="微软雅黑" charset="0"/>
              <a:ea typeface="微软雅黑" charset="0"/>
              <a:cs typeface="+mn-ea"/>
              <a:sym typeface="+mn-lt"/>
            </a:endParaRPr>
          </a:p>
        </p:txBody>
      </p:sp>
      <p:sp>
        <p:nvSpPr>
          <p:cNvPr id="27" name="Freeform 33"/>
          <p:cNvSpPr>
            <a:spLocks noEditPoints="1"/>
          </p:cNvSpPr>
          <p:nvPr/>
        </p:nvSpPr>
        <p:spPr>
          <a:xfrm>
            <a:off x="2693054" y="4063114"/>
            <a:ext cx="502592" cy="601942"/>
          </a:xfrm>
          <a:custGeom>
            <a:avLst/>
            <a:gdLst/>
            <a:ahLst/>
            <a:cxnLst>
              <a:cxn ang="0">
                <a:pos x="231544" y="135985"/>
              </a:cxn>
              <a:cxn ang="0">
                <a:pos x="231544" y="95190"/>
              </a:cxn>
              <a:cxn ang="0">
                <a:pos x="136203" y="0"/>
              </a:cxn>
              <a:cxn ang="0">
                <a:pos x="40861" y="95190"/>
              </a:cxn>
              <a:cxn ang="0">
                <a:pos x="40861" y="135985"/>
              </a:cxn>
              <a:cxn ang="0">
                <a:pos x="0" y="135985"/>
              </a:cxn>
              <a:cxn ang="0">
                <a:pos x="0" y="326365"/>
              </a:cxn>
              <a:cxn ang="0">
                <a:pos x="272405" y="326365"/>
              </a:cxn>
              <a:cxn ang="0">
                <a:pos x="272405" y="135985"/>
              </a:cxn>
              <a:cxn ang="0">
                <a:pos x="231544" y="135985"/>
              </a:cxn>
              <a:cxn ang="0">
                <a:pos x="149823" y="240241"/>
              </a:cxn>
              <a:cxn ang="0">
                <a:pos x="149823" y="285569"/>
              </a:cxn>
              <a:cxn ang="0">
                <a:pos x="122582" y="285569"/>
              </a:cxn>
              <a:cxn ang="0">
                <a:pos x="122582" y="240241"/>
              </a:cxn>
              <a:cxn ang="0">
                <a:pos x="108962" y="217577"/>
              </a:cxn>
              <a:cxn ang="0">
                <a:pos x="136203" y="190380"/>
              </a:cxn>
              <a:cxn ang="0">
                <a:pos x="163443" y="217577"/>
              </a:cxn>
              <a:cxn ang="0">
                <a:pos x="149823" y="240241"/>
              </a:cxn>
              <a:cxn ang="0">
                <a:pos x="204304" y="135985"/>
              </a:cxn>
              <a:cxn ang="0">
                <a:pos x="68101" y="135985"/>
              </a:cxn>
              <a:cxn ang="0">
                <a:pos x="68101" y="95190"/>
              </a:cxn>
              <a:cxn ang="0">
                <a:pos x="136203" y="27197"/>
              </a:cxn>
              <a:cxn ang="0">
                <a:pos x="204304" y="95190"/>
              </a:cxn>
              <a:cxn ang="0">
                <a:pos x="204304" y="135985"/>
              </a:cxn>
            </a:cxnLst>
            <a:rect l="0" t="0" r="0" b="0"/>
            <a:pathLst>
              <a:path w="120" h="144">
                <a:moveTo>
                  <a:pt x="102" y="60"/>
                </a:moveTo>
                <a:cubicBezTo>
                  <a:pt x="102" y="42"/>
                  <a:pt x="102" y="42"/>
                  <a:pt x="102" y="42"/>
                </a:cubicBezTo>
                <a:cubicBezTo>
                  <a:pt x="102" y="42"/>
                  <a:pt x="102" y="0"/>
                  <a:pt x="60" y="0"/>
                </a:cubicBezTo>
                <a:cubicBezTo>
                  <a:pt x="18" y="0"/>
                  <a:pt x="18" y="42"/>
                  <a:pt x="18" y="42"/>
                </a:cubicBezTo>
                <a:cubicBezTo>
                  <a:pt x="18" y="60"/>
                  <a:pt x="18" y="60"/>
                  <a:pt x="18" y="60"/>
                </a:cubicBezTo>
                <a:cubicBezTo>
                  <a:pt x="0" y="60"/>
                  <a:pt x="0" y="60"/>
                  <a:pt x="0" y="60"/>
                </a:cubicBezTo>
                <a:cubicBezTo>
                  <a:pt x="0" y="144"/>
                  <a:pt x="0" y="144"/>
                  <a:pt x="0" y="144"/>
                </a:cubicBezTo>
                <a:cubicBezTo>
                  <a:pt x="120" y="144"/>
                  <a:pt x="120" y="144"/>
                  <a:pt x="120" y="144"/>
                </a:cubicBezTo>
                <a:cubicBezTo>
                  <a:pt x="120" y="60"/>
                  <a:pt x="120" y="60"/>
                  <a:pt x="120" y="60"/>
                </a:cubicBezTo>
                <a:lnTo>
                  <a:pt x="102" y="60"/>
                </a:lnTo>
                <a:close/>
                <a:moveTo>
                  <a:pt x="66" y="106"/>
                </a:moveTo>
                <a:cubicBezTo>
                  <a:pt x="66" y="126"/>
                  <a:pt x="66" y="126"/>
                  <a:pt x="66" y="126"/>
                </a:cubicBezTo>
                <a:cubicBezTo>
                  <a:pt x="54" y="126"/>
                  <a:pt x="54" y="126"/>
                  <a:pt x="54" y="126"/>
                </a:cubicBezTo>
                <a:cubicBezTo>
                  <a:pt x="54" y="106"/>
                  <a:pt x="54" y="106"/>
                  <a:pt x="54" y="106"/>
                </a:cubicBezTo>
                <a:cubicBezTo>
                  <a:pt x="50" y="104"/>
                  <a:pt x="48" y="100"/>
                  <a:pt x="48" y="96"/>
                </a:cubicBezTo>
                <a:cubicBezTo>
                  <a:pt x="48" y="89"/>
                  <a:pt x="53" y="84"/>
                  <a:pt x="60" y="84"/>
                </a:cubicBezTo>
                <a:cubicBezTo>
                  <a:pt x="67" y="84"/>
                  <a:pt x="72" y="89"/>
                  <a:pt x="72" y="96"/>
                </a:cubicBezTo>
                <a:cubicBezTo>
                  <a:pt x="72" y="100"/>
                  <a:pt x="70" y="104"/>
                  <a:pt x="66" y="106"/>
                </a:cubicBezTo>
                <a:moveTo>
                  <a:pt x="90" y="60"/>
                </a:moveTo>
                <a:cubicBezTo>
                  <a:pt x="30" y="60"/>
                  <a:pt x="30" y="60"/>
                  <a:pt x="30" y="60"/>
                </a:cubicBezTo>
                <a:cubicBezTo>
                  <a:pt x="30" y="42"/>
                  <a:pt x="30" y="42"/>
                  <a:pt x="30" y="42"/>
                </a:cubicBezTo>
                <a:cubicBezTo>
                  <a:pt x="30" y="37"/>
                  <a:pt x="32" y="12"/>
                  <a:pt x="60" y="12"/>
                </a:cubicBezTo>
                <a:cubicBezTo>
                  <a:pt x="88" y="12"/>
                  <a:pt x="90" y="37"/>
                  <a:pt x="90" y="42"/>
                </a:cubicBezTo>
                <a:lnTo>
                  <a:pt x="90" y="60"/>
                </a:lnTo>
                <a:close/>
              </a:path>
            </a:pathLst>
          </a:custGeom>
          <a:solidFill>
            <a:schemeClr val="accent5"/>
          </a:solidFill>
          <a:ln w="9525">
            <a:noFill/>
          </a:ln>
        </p:spPr>
        <p:txBody>
          <a:bodyPr/>
          <a:lstStyle/>
          <a:p>
            <a:endParaRPr lang="zh-CN" altLang="en-US">
              <a:solidFill>
                <a:schemeClr val="accent1"/>
              </a:solidFill>
              <a:latin typeface="微软雅黑" charset="0"/>
              <a:ea typeface="微软雅黑" charset="0"/>
              <a:cs typeface="+mn-ea"/>
              <a:sym typeface="+mn-lt"/>
            </a:endParaRPr>
          </a:p>
        </p:txBody>
      </p:sp>
      <p:grpSp>
        <p:nvGrpSpPr>
          <p:cNvPr id="28" name="组合 27"/>
          <p:cNvGrpSpPr/>
          <p:nvPr/>
        </p:nvGrpSpPr>
        <p:grpSpPr>
          <a:xfrm>
            <a:off x="5631535" y="3998829"/>
            <a:ext cx="753888" cy="631162"/>
            <a:chOff x="2197100" y="1916113"/>
            <a:chExt cx="409575" cy="342900"/>
          </a:xfrm>
          <a:solidFill>
            <a:schemeClr val="accent6"/>
          </a:solidFill>
        </p:grpSpPr>
        <p:sp>
          <p:nvSpPr>
            <p:cNvPr id="29" name="Freeform 35"/>
            <p:cNvSpPr/>
            <p:nvPr/>
          </p:nvSpPr>
          <p:spPr>
            <a:xfrm>
              <a:off x="2197100" y="2006600"/>
              <a:ext cx="314325" cy="252413"/>
            </a:xfrm>
            <a:custGeom>
              <a:avLst/>
              <a:gdLst/>
              <a:ahLst/>
              <a:cxnLst>
                <a:cxn ang="0">
                  <a:pos x="279444" y="188314"/>
                </a:cxn>
                <a:cxn ang="0">
                  <a:pos x="202199" y="211002"/>
                </a:cxn>
                <a:cxn ang="0">
                  <a:pos x="193111" y="211002"/>
                </a:cxn>
                <a:cxn ang="0">
                  <a:pos x="188568" y="208733"/>
                </a:cxn>
                <a:cxn ang="0">
                  <a:pos x="179480" y="208733"/>
                </a:cxn>
                <a:cxn ang="0">
                  <a:pos x="174936" y="206464"/>
                </a:cxn>
                <a:cxn ang="0">
                  <a:pos x="168120" y="206464"/>
                </a:cxn>
                <a:cxn ang="0">
                  <a:pos x="163577" y="204195"/>
                </a:cxn>
                <a:cxn ang="0">
                  <a:pos x="154489" y="201927"/>
                </a:cxn>
                <a:cxn ang="0">
                  <a:pos x="152217" y="199658"/>
                </a:cxn>
                <a:cxn ang="0">
                  <a:pos x="143130" y="195120"/>
                </a:cxn>
                <a:cxn ang="0">
                  <a:pos x="143130" y="195120"/>
                </a:cxn>
                <a:cxn ang="0">
                  <a:pos x="113595" y="172432"/>
                </a:cxn>
                <a:cxn ang="0">
                  <a:pos x="113595" y="172432"/>
                </a:cxn>
                <a:cxn ang="0">
                  <a:pos x="104507" y="163356"/>
                </a:cxn>
                <a:cxn ang="0">
                  <a:pos x="102235" y="161087"/>
                </a:cxn>
                <a:cxn ang="0">
                  <a:pos x="74973" y="81678"/>
                </a:cxn>
                <a:cxn ang="0">
                  <a:pos x="109051" y="81678"/>
                </a:cxn>
                <a:cxn ang="0">
                  <a:pos x="54526" y="0"/>
                </a:cxn>
                <a:cxn ang="0">
                  <a:pos x="0" y="81678"/>
                </a:cxn>
                <a:cxn ang="0">
                  <a:pos x="34078" y="81678"/>
                </a:cxn>
                <a:cxn ang="0">
                  <a:pos x="63613" y="176969"/>
                </a:cxn>
                <a:cxn ang="0">
                  <a:pos x="65885" y="179238"/>
                </a:cxn>
                <a:cxn ang="0">
                  <a:pos x="70429" y="188314"/>
                </a:cxn>
                <a:cxn ang="0">
                  <a:pos x="72701" y="190582"/>
                </a:cxn>
                <a:cxn ang="0">
                  <a:pos x="84060" y="201927"/>
                </a:cxn>
                <a:cxn ang="0">
                  <a:pos x="84060" y="201927"/>
                </a:cxn>
                <a:cxn ang="0">
                  <a:pos x="122683" y="231421"/>
                </a:cxn>
                <a:cxn ang="0">
                  <a:pos x="122683" y="231421"/>
                </a:cxn>
                <a:cxn ang="0">
                  <a:pos x="136314" y="238228"/>
                </a:cxn>
                <a:cxn ang="0">
                  <a:pos x="138586" y="238228"/>
                </a:cxn>
                <a:cxn ang="0">
                  <a:pos x="149945" y="242766"/>
                </a:cxn>
                <a:cxn ang="0">
                  <a:pos x="154489" y="245034"/>
                </a:cxn>
                <a:cxn ang="0">
                  <a:pos x="165849" y="247303"/>
                </a:cxn>
                <a:cxn ang="0">
                  <a:pos x="172664" y="249572"/>
                </a:cxn>
                <a:cxn ang="0">
                  <a:pos x="174936" y="249572"/>
                </a:cxn>
                <a:cxn ang="0">
                  <a:pos x="184024" y="249572"/>
                </a:cxn>
                <a:cxn ang="0">
                  <a:pos x="188568" y="251841"/>
                </a:cxn>
                <a:cxn ang="0">
                  <a:pos x="204471" y="251841"/>
                </a:cxn>
                <a:cxn ang="0">
                  <a:pos x="302163" y="220077"/>
                </a:cxn>
                <a:cxn ang="0">
                  <a:pos x="306706" y="192851"/>
                </a:cxn>
                <a:cxn ang="0">
                  <a:pos x="279444" y="188314"/>
                </a:cxn>
              </a:cxnLst>
              <a:rect l="0" t="0" r="0" b="0"/>
              <a:pathLst>
                <a:path w="138" h="111">
                  <a:moveTo>
                    <a:pt x="123" y="83"/>
                  </a:moveTo>
                  <a:cubicBezTo>
                    <a:pt x="113" y="90"/>
                    <a:pt x="101" y="93"/>
                    <a:pt x="89" y="93"/>
                  </a:cubicBezTo>
                  <a:cubicBezTo>
                    <a:pt x="88" y="93"/>
                    <a:pt x="86" y="93"/>
                    <a:pt x="85" y="93"/>
                  </a:cubicBezTo>
                  <a:cubicBezTo>
                    <a:pt x="84" y="93"/>
                    <a:pt x="83" y="93"/>
                    <a:pt x="83" y="92"/>
                  </a:cubicBezTo>
                  <a:cubicBezTo>
                    <a:pt x="82" y="92"/>
                    <a:pt x="80" y="92"/>
                    <a:pt x="79" y="92"/>
                  </a:cubicBezTo>
                  <a:cubicBezTo>
                    <a:pt x="78" y="92"/>
                    <a:pt x="78" y="92"/>
                    <a:pt x="77" y="91"/>
                  </a:cubicBezTo>
                  <a:cubicBezTo>
                    <a:pt x="76" y="91"/>
                    <a:pt x="75" y="91"/>
                    <a:pt x="74" y="91"/>
                  </a:cubicBezTo>
                  <a:cubicBezTo>
                    <a:pt x="73" y="90"/>
                    <a:pt x="72" y="90"/>
                    <a:pt x="72" y="90"/>
                  </a:cubicBezTo>
                  <a:cubicBezTo>
                    <a:pt x="71" y="90"/>
                    <a:pt x="69" y="89"/>
                    <a:pt x="68" y="89"/>
                  </a:cubicBezTo>
                  <a:cubicBezTo>
                    <a:pt x="68" y="88"/>
                    <a:pt x="68" y="88"/>
                    <a:pt x="67" y="88"/>
                  </a:cubicBezTo>
                  <a:cubicBezTo>
                    <a:pt x="66" y="88"/>
                    <a:pt x="64" y="87"/>
                    <a:pt x="63" y="86"/>
                  </a:cubicBezTo>
                  <a:cubicBezTo>
                    <a:pt x="63" y="86"/>
                    <a:pt x="63" y="86"/>
                    <a:pt x="63" y="86"/>
                  </a:cubicBezTo>
                  <a:cubicBezTo>
                    <a:pt x="58" y="83"/>
                    <a:pt x="54" y="80"/>
                    <a:pt x="50" y="76"/>
                  </a:cubicBezTo>
                  <a:cubicBezTo>
                    <a:pt x="50" y="76"/>
                    <a:pt x="50" y="76"/>
                    <a:pt x="50" y="76"/>
                  </a:cubicBezTo>
                  <a:cubicBezTo>
                    <a:pt x="48" y="75"/>
                    <a:pt x="47" y="74"/>
                    <a:pt x="46" y="72"/>
                  </a:cubicBezTo>
                  <a:cubicBezTo>
                    <a:pt x="46" y="72"/>
                    <a:pt x="46" y="72"/>
                    <a:pt x="45" y="71"/>
                  </a:cubicBezTo>
                  <a:cubicBezTo>
                    <a:pt x="38" y="62"/>
                    <a:pt x="33" y="49"/>
                    <a:pt x="33" y="36"/>
                  </a:cubicBezTo>
                  <a:cubicBezTo>
                    <a:pt x="48" y="36"/>
                    <a:pt x="48" y="36"/>
                    <a:pt x="48" y="36"/>
                  </a:cubicBezTo>
                  <a:cubicBezTo>
                    <a:pt x="24" y="0"/>
                    <a:pt x="24" y="0"/>
                    <a:pt x="24" y="0"/>
                  </a:cubicBezTo>
                  <a:cubicBezTo>
                    <a:pt x="0" y="36"/>
                    <a:pt x="0" y="36"/>
                    <a:pt x="0" y="36"/>
                  </a:cubicBezTo>
                  <a:cubicBezTo>
                    <a:pt x="15" y="36"/>
                    <a:pt x="15" y="36"/>
                    <a:pt x="15" y="36"/>
                  </a:cubicBezTo>
                  <a:cubicBezTo>
                    <a:pt x="15" y="52"/>
                    <a:pt x="20" y="66"/>
                    <a:pt x="28" y="78"/>
                  </a:cubicBezTo>
                  <a:cubicBezTo>
                    <a:pt x="28" y="79"/>
                    <a:pt x="28" y="79"/>
                    <a:pt x="29" y="79"/>
                  </a:cubicBezTo>
                  <a:cubicBezTo>
                    <a:pt x="29" y="80"/>
                    <a:pt x="30" y="81"/>
                    <a:pt x="31" y="83"/>
                  </a:cubicBezTo>
                  <a:cubicBezTo>
                    <a:pt x="32" y="83"/>
                    <a:pt x="32" y="83"/>
                    <a:pt x="32" y="84"/>
                  </a:cubicBezTo>
                  <a:cubicBezTo>
                    <a:pt x="34" y="86"/>
                    <a:pt x="35" y="87"/>
                    <a:pt x="37" y="89"/>
                  </a:cubicBezTo>
                  <a:cubicBezTo>
                    <a:pt x="37" y="89"/>
                    <a:pt x="37" y="89"/>
                    <a:pt x="37" y="89"/>
                  </a:cubicBezTo>
                  <a:cubicBezTo>
                    <a:pt x="42" y="94"/>
                    <a:pt x="48" y="98"/>
                    <a:pt x="54" y="102"/>
                  </a:cubicBezTo>
                  <a:cubicBezTo>
                    <a:pt x="54" y="102"/>
                    <a:pt x="54" y="102"/>
                    <a:pt x="54" y="102"/>
                  </a:cubicBezTo>
                  <a:cubicBezTo>
                    <a:pt x="56" y="103"/>
                    <a:pt x="58" y="104"/>
                    <a:pt x="60" y="105"/>
                  </a:cubicBezTo>
                  <a:cubicBezTo>
                    <a:pt x="60" y="105"/>
                    <a:pt x="61" y="105"/>
                    <a:pt x="61" y="105"/>
                  </a:cubicBezTo>
                  <a:cubicBezTo>
                    <a:pt x="63" y="106"/>
                    <a:pt x="64" y="106"/>
                    <a:pt x="66" y="107"/>
                  </a:cubicBezTo>
                  <a:cubicBezTo>
                    <a:pt x="67" y="107"/>
                    <a:pt x="68" y="108"/>
                    <a:pt x="68" y="108"/>
                  </a:cubicBezTo>
                  <a:cubicBezTo>
                    <a:pt x="70" y="108"/>
                    <a:pt x="71" y="109"/>
                    <a:pt x="73" y="109"/>
                  </a:cubicBezTo>
                  <a:cubicBezTo>
                    <a:pt x="74" y="109"/>
                    <a:pt x="75" y="109"/>
                    <a:pt x="76" y="110"/>
                  </a:cubicBezTo>
                  <a:cubicBezTo>
                    <a:pt x="76" y="110"/>
                    <a:pt x="77" y="110"/>
                    <a:pt x="77" y="110"/>
                  </a:cubicBezTo>
                  <a:cubicBezTo>
                    <a:pt x="78" y="110"/>
                    <a:pt x="80" y="110"/>
                    <a:pt x="81" y="110"/>
                  </a:cubicBezTo>
                  <a:cubicBezTo>
                    <a:pt x="82" y="110"/>
                    <a:pt x="82" y="111"/>
                    <a:pt x="83" y="111"/>
                  </a:cubicBezTo>
                  <a:cubicBezTo>
                    <a:pt x="85" y="111"/>
                    <a:pt x="88" y="111"/>
                    <a:pt x="90" y="111"/>
                  </a:cubicBezTo>
                  <a:cubicBezTo>
                    <a:pt x="105" y="111"/>
                    <a:pt x="120" y="106"/>
                    <a:pt x="133" y="97"/>
                  </a:cubicBezTo>
                  <a:cubicBezTo>
                    <a:pt x="137" y="95"/>
                    <a:pt x="138" y="89"/>
                    <a:pt x="135" y="85"/>
                  </a:cubicBezTo>
                  <a:cubicBezTo>
                    <a:pt x="132" y="81"/>
                    <a:pt x="127" y="80"/>
                    <a:pt x="123" y="83"/>
                  </a:cubicBezTo>
                </a:path>
              </a:pathLst>
            </a:custGeom>
            <a:grpFill/>
            <a:ln w="9525">
              <a:noFill/>
            </a:ln>
          </p:spPr>
          <p:txBody>
            <a:bodyPr/>
            <a:lstStyle/>
            <a:p>
              <a:endParaRPr lang="zh-CN" altLang="en-US">
                <a:solidFill>
                  <a:schemeClr val="accent1"/>
                </a:solidFill>
                <a:latin typeface="微软雅黑" charset="0"/>
                <a:ea typeface="微软雅黑" charset="0"/>
                <a:cs typeface="+mn-ea"/>
                <a:sym typeface="+mn-lt"/>
              </a:endParaRPr>
            </a:p>
          </p:txBody>
        </p:sp>
        <p:sp>
          <p:nvSpPr>
            <p:cNvPr id="30" name="Freeform 36"/>
            <p:cNvSpPr/>
            <p:nvPr/>
          </p:nvSpPr>
          <p:spPr>
            <a:xfrm>
              <a:off x="2292350" y="1916113"/>
              <a:ext cx="314325" cy="255587"/>
            </a:xfrm>
            <a:custGeom>
              <a:avLst/>
              <a:gdLst/>
              <a:ahLst/>
              <a:cxnLst>
                <a:cxn ang="0">
                  <a:pos x="279444" y="171899"/>
                </a:cxn>
                <a:cxn ang="0">
                  <a:pos x="249909" y="75636"/>
                </a:cxn>
                <a:cxn ang="0">
                  <a:pos x="247637" y="73344"/>
                </a:cxn>
                <a:cxn ang="0">
                  <a:pos x="240821" y="64176"/>
                </a:cxn>
                <a:cxn ang="0">
                  <a:pos x="240821" y="61884"/>
                </a:cxn>
                <a:cxn ang="0">
                  <a:pos x="177208" y="13752"/>
                </a:cxn>
                <a:cxn ang="0">
                  <a:pos x="174936" y="13752"/>
                </a:cxn>
                <a:cxn ang="0">
                  <a:pos x="163577" y="9168"/>
                </a:cxn>
                <a:cxn ang="0">
                  <a:pos x="159033" y="6876"/>
                </a:cxn>
                <a:cxn ang="0">
                  <a:pos x="147673" y="4584"/>
                </a:cxn>
                <a:cxn ang="0">
                  <a:pos x="140858" y="2292"/>
                </a:cxn>
                <a:cxn ang="0">
                  <a:pos x="138586" y="2292"/>
                </a:cxn>
                <a:cxn ang="0">
                  <a:pos x="129498" y="2292"/>
                </a:cxn>
                <a:cxn ang="0">
                  <a:pos x="124954" y="0"/>
                </a:cxn>
                <a:cxn ang="0">
                  <a:pos x="111323" y="0"/>
                </a:cxn>
                <a:cxn ang="0">
                  <a:pos x="109051" y="0"/>
                </a:cxn>
                <a:cxn ang="0">
                  <a:pos x="109051" y="0"/>
                </a:cxn>
                <a:cxn ang="0">
                  <a:pos x="11359" y="32088"/>
                </a:cxn>
                <a:cxn ang="0">
                  <a:pos x="6816" y="59592"/>
                </a:cxn>
                <a:cxn ang="0">
                  <a:pos x="34078" y="64176"/>
                </a:cxn>
                <a:cxn ang="0">
                  <a:pos x="109051" y="41256"/>
                </a:cxn>
                <a:cxn ang="0">
                  <a:pos x="120411" y="41256"/>
                </a:cxn>
                <a:cxn ang="0">
                  <a:pos x="124954" y="41256"/>
                </a:cxn>
                <a:cxn ang="0">
                  <a:pos x="134042" y="43548"/>
                </a:cxn>
                <a:cxn ang="0">
                  <a:pos x="138586" y="43548"/>
                </a:cxn>
                <a:cxn ang="0">
                  <a:pos x="147673" y="45840"/>
                </a:cxn>
                <a:cxn ang="0">
                  <a:pos x="149945" y="48132"/>
                </a:cxn>
                <a:cxn ang="0">
                  <a:pos x="159033" y="50424"/>
                </a:cxn>
                <a:cxn ang="0">
                  <a:pos x="159033" y="52716"/>
                </a:cxn>
                <a:cxn ang="0">
                  <a:pos x="209015" y="89388"/>
                </a:cxn>
                <a:cxn ang="0">
                  <a:pos x="209015" y="89388"/>
                </a:cxn>
                <a:cxn ang="0">
                  <a:pos x="238549" y="171899"/>
                </a:cxn>
                <a:cxn ang="0">
                  <a:pos x="204471" y="171899"/>
                </a:cxn>
                <a:cxn ang="0">
                  <a:pos x="258996" y="254411"/>
                </a:cxn>
                <a:cxn ang="0">
                  <a:pos x="313522" y="171899"/>
                </a:cxn>
                <a:cxn ang="0">
                  <a:pos x="279444" y="171899"/>
                </a:cxn>
              </a:cxnLst>
              <a:rect l="0" t="0" r="0" b="0"/>
              <a:pathLst>
                <a:path w="138" h="111">
                  <a:moveTo>
                    <a:pt x="123" y="75"/>
                  </a:moveTo>
                  <a:cubicBezTo>
                    <a:pt x="123" y="59"/>
                    <a:pt x="118" y="45"/>
                    <a:pt x="110" y="33"/>
                  </a:cubicBezTo>
                  <a:cubicBezTo>
                    <a:pt x="110" y="32"/>
                    <a:pt x="110" y="32"/>
                    <a:pt x="109" y="32"/>
                  </a:cubicBezTo>
                  <a:cubicBezTo>
                    <a:pt x="108" y="30"/>
                    <a:pt x="107" y="29"/>
                    <a:pt x="106" y="28"/>
                  </a:cubicBezTo>
                  <a:cubicBezTo>
                    <a:pt x="106" y="28"/>
                    <a:pt x="106" y="27"/>
                    <a:pt x="106" y="27"/>
                  </a:cubicBezTo>
                  <a:cubicBezTo>
                    <a:pt x="98" y="18"/>
                    <a:pt x="89" y="11"/>
                    <a:pt x="78" y="6"/>
                  </a:cubicBezTo>
                  <a:cubicBezTo>
                    <a:pt x="77" y="6"/>
                    <a:pt x="77" y="6"/>
                    <a:pt x="77" y="6"/>
                  </a:cubicBezTo>
                  <a:cubicBezTo>
                    <a:pt x="75" y="5"/>
                    <a:pt x="73" y="4"/>
                    <a:pt x="72" y="4"/>
                  </a:cubicBezTo>
                  <a:cubicBezTo>
                    <a:pt x="71" y="4"/>
                    <a:pt x="70" y="3"/>
                    <a:pt x="70" y="3"/>
                  </a:cubicBezTo>
                  <a:cubicBezTo>
                    <a:pt x="68" y="3"/>
                    <a:pt x="67" y="2"/>
                    <a:pt x="65" y="2"/>
                  </a:cubicBezTo>
                  <a:cubicBezTo>
                    <a:pt x="64" y="2"/>
                    <a:pt x="63" y="2"/>
                    <a:pt x="62" y="1"/>
                  </a:cubicBezTo>
                  <a:cubicBezTo>
                    <a:pt x="62" y="1"/>
                    <a:pt x="61" y="1"/>
                    <a:pt x="61" y="1"/>
                  </a:cubicBezTo>
                  <a:cubicBezTo>
                    <a:pt x="60" y="1"/>
                    <a:pt x="59" y="1"/>
                    <a:pt x="57" y="1"/>
                  </a:cubicBezTo>
                  <a:cubicBezTo>
                    <a:pt x="57" y="1"/>
                    <a:pt x="56" y="0"/>
                    <a:pt x="55" y="0"/>
                  </a:cubicBezTo>
                  <a:cubicBezTo>
                    <a:pt x="53" y="0"/>
                    <a:pt x="51" y="0"/>
                    <a:pt x="49" y="0"/>
                  </a:cubicBezTo>
                  <a:cubicBezTo>
                    <a:pt x="49" y="0"/>
                    <a:pt x="48" y="0"/>
                    <a:pt x="48" y="0"/>
                  </a:cubicBezTo>
                  <a:cubicBezTo>
                    <a:pt x="48" y="0"/>
                    <a:pt x="48" y="0"/>
                    <a:pt x="48" y="0"/>
                  </a:cubicBezTo>
                  <a:cubicBezTo>
                    <a:pt x="33" y="0"/>
                    <a:pt x="18" y="5"/>
                    <a:pt x="5" y="14"/>
                  </a:cubicBezTo>
                  <a:cubicBezTo>
                    <a:pt x="1" y="16"/>
                    <a:pt x="0" y="22"/>
                    <a:pt x="3" y="26"/>
                  </a:cubicBezTo>
                  <a:cubicBezTo>
                    <a:pt x="6" y="30"/>
                    <a:pt x="11" y="31"/>
                    <a:pt x="15" y="28"/>
                  </a:cubicBezTo>
                  <a:cubicBezTo>
                    <a:pt x="25" y="21"/>
                    <a:pt x="37" y="18"/>
                    <a:pt x="48" y="18"/>
                  </a:cubicBezTo>
                  <a:cubicBezTo>
                    <a:pt x="50" y="18"/>
                    <a:pt x="52" y="18"/>
                    <a:pt x="53" y="18"/>
                  </a:cubicBezTo>
                  <a:cubicBezTo>
                    <a:pt x="54" y="18"/>
                    <a:pt x="54" y="18"/>
                    <a:pt x="55" y="18"/>
                  </a:cubicBezTo>
                  <a:cubicBezTo>
                    <a:pt x="56" y="19"/>
                    <a:pt x="58" y="19"/>
                    <a:pt x="59" y="19"/>
                  </a:cubicBezTo>
                  <a:cubicBezTo>
                    <a:pt x="60" y="19"/>
                    <a:pt x="60" y="19"/>
                    <a:pt x="61" y="19"/>
                  </a:cubicBezTo>
                  <a:cubicBezTo>
                    <a:pt x="62" y="20"/>
                    <a:pt x="63" y="20"/>
                    <a:pt x="65" y="20"/>
                  </a:cubicBezTo>
                  <a:cubicBezTo>
                    <a:pt x="65" y="21"/>
                    <a:pt x="65" y="21"/>
                    <a:pt x="66" y="21"/>
                  </a:cubicBezTo>
                  <a:cubicBezTo>
                    <a:pt x="67" y="21"/>
                    <a:pt x="69" y="22"/>
                    <a:pt x="70" y="22"/>
                  </a:cubicBezTo>
                  <a:cubicBezTo>
                    <a:pt x="70" y="22"/>
                    <a:pt x="70" y="23"/>
                    <a:pt x="70" y="23"/>
                  </a:cubicBezTo>
                  <a:cubicBezTo>
                    <a:pt x="79" y="26"/>
                    <a:pt x="86" y="32"/>
                    <a:pt x="92" y="39"/>
                  </a:cubicBezTo>
                  <a:cubicBezTo>
                    <a:pt x="92" y="39"/>
                    <a:pt x="92" y="39"/>
                    <a:pt x="92" y="39"/>
                  </a:cubicBezTo>
                  <a:cubicBezTo>
                    <a:pt x="100" y="49"/>
                    <a:pt x="105" y="61"/>
                    <a:pt x="105" y="75"/>
                  </a:cubicBezTo>
                  <a:cubicBezTo>
                    <a:pt x="90" y="75"/>
                    <a:pt x="90" y="75"/>
                    <a:pt x="90" y="75"/>
                  </a:cubicBezTo>
                  <a:cubicBezTo>
                    <a:pt x="114" y="111"/>
                    <a:pt x="114" y="111"/>
                    <a:pt x="114" y="111"/>
                  </a:cubicBezTo>
                  <a:cubicBezTo>
                    <a:pt x="138" y="75"/>
                    <a:pt x="138" y="75"/>
                    <a:pt x="138" y="75"/>
                  </a:cubicBezTo>
                  <a:lnTo>
                    <a:pt x="123" y="75"/>
                  </a:lnTo>
                  <a:close/>
                </a:path>
              </a:pathLst>
            </a:custGeom>
            <a:grpFill/>
            <a:ln w="9525">
              <a:noFill/>
            </a:ln>
          </p:spPr>
          <p:txBody>
            <a:bodyPr/>
            <a:lstStyle/>
            <a:p>
              <a:endParaRPr lang="zh-CN" altLang="en-US">
                <a:solidFill>
                  <a:schemeClr val="accent1"/>
                </a:solidFill>
                <a:latin typeface="微软雅黑" charset="0"/>
                <a:ea typeface="微软雅黑" charset="0"/>
                <a:cs typeface="+mn-ea"/>
                <a:sym typeface="+mn-lt"/>
              </a:endParaRPr>
            </a:p>
          </p:txBody>
        </p:sp>
      </p:grpSp>
      <p:sp>
        <p:nvSpPr>
          <p:cNvPr id="31" name="Freeform 37"/>
          <p:cNvSpPr/>
          <p:nvPr/>
        </p:nvSpPr>
        <p:spPr>
          <a:xfrm>
            <a:off x="8656116" y="4098179"/>
            <a:ext cx="780187" cy="531812"/>
          </a:xfrm>
          <a:custGeom>
            <a:avLst/>
            <a:gdLst/>
            <a:ahLst/>
            <a:cxnLst>
              <a:cxn ang="0">
                <a:pos x="307761" y="20558"/>
              </a:cxn>
              <a:cxn ang="0">
                <a:pos x="191496" y="130203"/>
              </a:cxn>
              <a:cxn ang="0">
                <a:pos x="191496" y="130203"/>
              </a:cxn>
              <a:cxn ang="0">
                <a:pos x="191496" y="137056"/>
              </a:cxn>
              <a:cxn ang="0">
                <a:pos x="191496" y="150761"/>
              </a:cxn>
              <a:cxn ang="0">
                <a:pos x="116265" y="226142"/>
              </a:cxn>
              <a:cxn ang="0">
                <a:pos x="41035" y="150761"/>
              </a:cxn>
              <a:cxn ang="0">
                <a:pos x="116265" y="75381"/>
              </a:cxn>
              <a:cxn ang="0">
                <a:pos x="116265" y="109645"/>
              </a:cxn>
              <a:cxn ang="0">
                <a:pos x="198335" y="54822"/>
              </a:cxn>
              <a:cxn ang="0">
                <a:pos x="116265" y="0"/>
              </a:cxn>
              <a:cxn ang="0">
                <a:pos x="116265" y="34264"/>
              </a:cxn>
              <a:cxn ang="0">
                <a:pos x="0" y="150761"/>
              </a:cxn>
              <a:cxn ang="0">
                <a:pos x="116265" y="267259"/>
              </a:cxn>
              <a:cxn ang="0">
                <a:pos x="232530" y="157614"/>
              </a:cxn>
              <a:cxn ang="0">
                <a:pos x="232530" y="157614"/>
              </a:cxn>
              <a:cxn ang="0">
                <a:pos x="232530" y="150761"/>
              </a:cxn>
              <a:cxn ang="0">
                <a:pos x="232530" y="137056"/>
              </a:cxn>
              <a:cxn ang="0">
                <a:pos x="307761" y="61675"/>
              </a:cxn>
              <a:cxn ang="0">
                <a:pos x="382991" y="137056"/>
              </a:cxn>
              <a:cxn ang="0">
                <a:pos x="307761" y="212436"/>
              </a:cxn>
              <a:cxn ang="0">
                <a:pos x="307761" y="178172"/>
              </a:cxn>
              <a:cxn ang="0">
                <a:pos x="225691" y="232995"/>
              </a:cxn>
              <a:cxn ang="0">
                <a:pos x="307761" y="287817"/>
              </a:cxn>
              <a:cxn ang="0">
                <a:pos x="307761" y="253553"/>
              </a:cxn>
              <a:cxn ang="0">
                <a:pos x="424026" y="137056"/>
              </a:cxn>
              <a:cxn ang="0">
                <a:pos x="307761" y="20558"/>
              </a:cxn>
            </a:cxnLst>
            <a:rect l="0" t="0" r="0" b="0"/>
            <a:pathLst>
              <a:path w="186" h="126">
                <a:moveTo>
                  <a:pt x="135" y="9"/>
                </a:moveTo>
                <a:cubicBezTo>
                  <a:pt x="108" y="9"/>
                  <a:pt x="86" y="30"/>
                  <a:pt x="84" y="57"/>
                </a:cubicBezTo>
                <a:cubicBezTo>
                  <a:pt x="84" y="57"/>
                  <a:pt x="84" y="57"/>
                  <a:pt x="84" y="57"/>
                </a:cubicBezTo>
                <a:cubicBezTo>
                  <a:pt x="84" y="60"/>
                  <a:pt x="84" y="60"/>
                  <a:pt x="84" y="60"/>
                </a:cubicBezTo>
                <a:cubicBezTo>
                  <a:pt x="84" y="66"/>
                  <a:pt x="84" y="66"/>
                  <a:pt x="84" y="66"/>
                </a:cubicBezTo>
                <a:cubicBezTo>
                  <a:pt x="84" y="84"/>
                  <a:pt x="69" y="99"/>
                  <a:pt x="51" y="99"/>
                </a:cubicBezTo>
                <a:cubicBezTo>
                  <a:pt x="33" y="99"/>
                  <a:pt x="18" y="84"/>
                  <a:pt x="18" y="66"/>
                </a:cubicBezTo>
                <a:cubicBezTo>
                  <a:pt x="18" y="48"/>
                  <a:pt x="33" y="33"/>
                  <a:pt x="51" y="33"/>
                </a:cubicBezTo>
                <a:cubicBezTo>
                  <a:pt x="51" y="48"/>
                  <a:pt x="51" y="48"/>
                  <a:pt x="51" y="48"/>
                </a:cubicBezTo>
                <a:cubicBezTo>
                  <a:pt x="87" y="24"/>
                  <a:pt x="87" y="24"/>
                  <a:pt x="87" y="24"/>
                </a:cubicBezTo>
                <a:cubicBezTo>
                  <a:pt x="51" y="0"/>
                  <a:pt x="51" y="0"/>
                  <a:pt x="51" y="0"/>
                </a:cubicBezTo>
                <a:cubicBezTo>
                  <a:pt x="51" y="15"/>
                  <a:pt x="51" y="15"/>
                  <a:pt x="51" y="15"/>
                </a:cubicBezTo>
                <a:cubicBezTo>
                  <a:pt x="23" y="15"/>
                  <a:pt x="0" y="38"/>
                  <a:pt x="0" y="66"/>
                </a:cubicBezTo>
                <a:cubicBezTo>
                  <a:pt x="0" y="94"/>
                  <a:pt x="23" y="117"/>
                  <a:pt x="51" y="117"/>
                </a:cubicBezTo>
                <a:cubicBezTo>
                  <a:pt x="78" y="117"/>
                  <a:pt x="100" y="96"/>
                  <a:pt x="102" y="69"/>
                </a:cubicBezTo>
                <a:cubicBezTo>
                  <a:pt x="102" y="69"/>
                  <a:pt x="102" y="69"/>
                  <a:pt x="102" y="69"/>
                </a:cubicBezTo>
                <a:cubicBezTo>
                  <a:pt x="102" y="66"/>
                  <a:pt x="102" y="66"/>
                  <a:pt x="102" y="66"/>
                </a:cubicBezTo>
                <a:cubicBezTo>
                  <a:pt x="102" y="60"/>
                  <a:pt x="102" y="60"/>
                  <a:pt x="102" y="60"/>
                </a:cubicBezTo>
                <a:cubicBezTo>
                  <a:pt x="102" y="42"/>
                  <a:pt x="117" y="27"/>
                  <a:pt x="135" y="27"/>
                </a:cubicBezTo>
                <a:cubicBezTo>
                  <a:pt x="153" y="27"/>
                  <a:pt x="168" y="42"/>
                  <a:pt x="168" y="60"/>
                </a:cubicBezTo>
                <a:cubicBezTo>
                  <a:pt x="168" y="78"/>
                  <a:pt x="153" y="93"/>
                  <a:pt x="135" y="93"/>
                </a:cubicBezTo>
                <a:cubicBezTo>
                  <a:pt x="135" y="78"/>
                  <a:pt x="135" y="78"/>
                  <a:pt x="135" y="78"/>
                </a:cubicBezTo>
                <a:cubicBezTo>
                  <a:pt x="99" y="102"/>
                  <a:pt x="99" y="102"/>
                  <a:pt x="99" y="102"/>
                </a:cubicBezTo>
                <a:cubicBezTo>
                  <a:pt x="135" y="126"/>
                  <a:pt x="135" y="126"/>
                  <a:pt x="135" y="126"/>
                </a:cubicBezTo>
                <a:cubicBezTo>
                  <a:pt x="135" y="111"/>
                  <a:pt x="135" y="111"/>
                  <a:pt x="135" y="111"/>
                </a:cubicBezTo>
                <a:cubicBezTo>
                  <a:pt x="163" y="111"/>
                  <a:pt x="186" y="88"/>
                  <a:pt x="186" y="60"/>
                </a:cubicBezTo>
                <a:cubicBezTo>
                  <a:pt x="186" y="32"/>
                  <a:pt x="163" y="9"/>
                  <a:pt x="135" y="9"/>
                </a:cubicBezTo>
              </a:path>
            </a:pathLst>
          </a:custGeom>
          <a:solidFill>
            <a:schemeClr val="accent3"/>
          </a:solidFill>
          <a:ln w="9525">
            <a:noFill/>
          </a:ln>
        </p:spPr>
        <p:txBody>
          <a:bodyPr/>
          <a:lstStyle/>
          <a:p>
            <a:endParaRPr lang="zh-CN" altLang="en-US">
              <a:solidFill>
                <a:schemeClr val="accent1"/>
              </a:solidFill>
              <a:latin typeface="微软雅黑" charset="0"/>
              <a:ea typeface="微软雅黑" charset="0"/>
              <a:cs typeface="+mn-ea"/>
              <a:sym typeface="+mn-lt"/>
            </a:endParaRPr>
          </a:p>
        </p:txBody>
      </p:sp>
      <p:cxnSp>
        <p:nvCxnSpPr>
          <p:cNvPr id="32" name="直接连接符 31"/>
          <p:cNvCxnSpPr/>
          <p:nvPr/>
        </p:nvCxnSpPr>
        <p:spPr>
          <a:xfrm>
            <a:off x="1843631" y="3695700"/>
            <a:ext cx="228391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4868212" y="3695700"/>
            <a:ext cx="228391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a:off x="7979915" y="3695700"/>
            <a:ext cx="2283910" cy="0"/>
          </a:xfrm>
          <a:prstGeom prst="line">
            <a:avLst/>
          </a:prstGeom>
        </p:spPr>
        <p:style>
          <a:lnRef idx="1">
            <a:schemeClr val="accent1"/>
          </a:lnRef>
          <a:fillRef idx="0">
            <a:schemeClr val="accent1"/>
          </a:fillRef>
          <a:effectRef idx="0">
            <a:schemeClr val="accent1"/>
          </a:effectRef>
          <a:fontRef idx="minor">
            <a:schemeClr val="tx1"/>
          </a:fontRef>
        </p:style>
      </p:cxnSp>
      <p:sp>
        <p:nvSpPr>
          <p:cNvPr id="35" name="任意多边形 34"/>
          <p:cNvSpPr/>
          <p:nvPr/>
        </p:nvSpPr>
        <p:spPr>
          <a:xfrm>
            <a:off x="0" y="2736956"/>
            <a:ext cx="844443" cy="1688886"/>
          </a:xfrm>
          <a:custGeom>
            <a:avLst/>
            <a:gdLst>
              <a:gd name="connsiteX0" fmla="*/ 0 w 844443"/>
              <a:gd name="connsiteY0" fmla="*/ 0 h 1688886"/>
              <a:gd name="connsiteX1" fmla="*/ 844443 w 844443"/>
              <a:gd name="connsiteY1" fmla="*/ 844443 h 1688886"/>
              <a:gd name="connsiteX2" fmla="*/ 0 w 844443"/>
              <a:gd name="connsiteY2" fmla="*/ 1688886 h 1688886"/>
            </a:gdLst>
            <a:ahLst/>
            <a:cxnLst>
              <a:cxn ang="0">
                <a:pos x="connsiteX0" y="connsiteY0"/>
              </a:cxn>
              <a:cxn ang="0">
                <a:pos x="connsiteX1" y="connsiteY1"/>
              </a:cxn>
              <a:cxn ang="0">
                <a:pos x="connsiteX2" y="connsiteY2"/>
              </a:cxn>
            </a:cxnLst>
            <a:rect l="l" t="t" r="r" b="b"/>
            <a:pathLst>
              <a:path w="844443" h="1688886">
                <a:moveTo>
                  <a:pt x="0" y="0"/>
                </a:moveTo>
                <a:cubicBezTo>
                  <a:pt x="466373" y="0"/>
                  <a:pt x="844443" y="378070"/>
                  <a:pt x="844443" y="844443"/>
                </a:cubicBezTo>
                <a:cubicBezTo>
                  <a:pt x="844443" y="1310816"/>
                  <a:pt x="466373" y="1688886"/>
                  <a:pt x="0" y="1688886"/>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charset="0"/>
              <a:ea typeface="微软雅黑" charset="0"/>
              <a:cs typeface="+mn-ea"/>
              <a:sym typeface="+mn-lt"/>
            </a:endParaRPr>
          </a:p>
        </p:txBody>
      </p:sp>
      <p:sp>
        <p:nvSpPr>
          <p:cNvPr id="36" name="任意多边形 35"/>
          <p:cNvSpPr/>
          <p:nvPr/>
        </p:nvSpPr>
        <p:spPr>
          <a:xfrm flipH="1">
            <a:off x="11345597" y="2736956"/>
            <a:ext cx="844443" cy="1688886"/>
          </a:xfrm>
          <a:custGeom>
            <a:avLst/>
            <a:gdLst>
              <a:gd name="connsiteX0" fmla="*/ 0 w 844443"/>
              <a:gd name="connsiteY0" fmla="*/ 0 h 1688886"/>
              <a:gd name="connsiteX1" fmla="*/ 844443 w 844443"/>
              <a:gd name="connsiteY1" fmla="*/ 844443 h 1688886"/>
              <a:gd name="connsiteX2" fmla="*/ 0 w 844443"/>
              <a:gd name="connsiteY2" fmla="*/ 1688886 h 1688886"/>
            </a:gdLst>
            <a:ahLst/>
            <a:cxnLst>
              <a:cxn ang="0">
                <a:pos x="connsiteX0" y="connsiteY0"/>
              </a:cxn>
              <a:cxn ang="0">
                <a:pos x="connsiteX1" y="connsiteY1"/>
              </a:cxn>
              <a:cxn ang="0">
                <a:pos x="connsiteX2" y="connsiteY2"/>
              </a:cxn>
            </a:cxnLst>
            <a:rect l="l" t="t" r="r" b="b"/>
            <a:pathLst>
              <a:path w="844443" h="1688886">
                <a:moveTo>
                  <a:pt x="0" y="0"/>
                </a:moveTo>
                <a:cubicBezTo>
                  <a:pt x="466373" y="0"/>
                  <a:pt x="844443" y="378070"/>
                  <a:pt x="844443" y="844443"/>
                </a:cubicBezTo>
                <a:cubicBezTo>
                  <a:pt x="844443" y="1310816"/>
                  <a:pt x="466373" y="1688886"/>
                  <a:pt x="0" y="1688886"/>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charset="0"/>
              <a:ea typeface="微软雅黑" charset="0"/>
              <a:cs typeface="+mn-ea"/>
              <a:sym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3">
            <a:extLst>
              <a:ext uri="{28A0092B-C50C-407E-A947-70E740481C1C}">
                <a14:useLocalDpi xmlns:a14="http://schemas.microsoft.com/office/drawing/2010/main"/>
              </a:ext>
            </a:extLst>
          </a:blip>
          <a:srcRect/>
          <a:stretch>
            <a:fillRect/>
          </a:stretch>
        </p:blipFill>
        <p:spPr>
          <a:xfrm rot="16200000">
            <a:off x="9515618" y="-1813545"/>
            <a:ext cx="1148587" cy="4775678"/>
          </a:xfrm>
          <a:prstGeom prst="rect">
            <a:avLst/>
          </a:prstGeom>
        </p:spPr>
      </p:pic>
      <p:sp>
        <p:nvSpPr>
          <p:cNvPr id="9" name="TextBox 105"/>
          <p:cNvSpPr txBox="1">
            <a:spLocks noChangeArrowheads="1"/>
          </p:cNvSpPr>
          <p:nvPr/>
        </p:nvSpPr>
        <p:spPr bwMode="auto">
          <a:xfrm>
            <a:off x="704592" y="376508"/>
            <a:ext cx="3434080" cy="6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dirty="0">
                <a:solidFill>
                  <a:srgbClr val="3863C7"/>
                </a:solidFill>
                <a:latin typeface="微软雅黑" charset="0"/>
                <a:ea typeface="微软雅黑" charset="0"/>
                <a:cs typeface="+mn-ea"/>
                <a:sym typeface="+mn-lt"/>
              </a:rPr>
              <a:t>请输入您的标题四</a:t>
            </a:r>
          </a:p>
        </p:txBody>
      </p:sp>
      <p:sp>
        <p:nvSpPr>
          <p:cNvPr id="11" name="文本框 10"/>
          <p:cNvSpPr txBox="1"/>
          <p:nvPr/>
        </p:nvSpPr>
        <p:spPr>
          <a:xfrm>
            <a:off x="0" y="397804"/>
            <a:ext cx="617477" cy="584775"/>
          </a:xfrm>
          <a:prstGeom prst="rect">
            <a:avLst/>
          </a:prstGeom>
          <a:solidFill>
            <a:srgbClr val="3863C7"/>
          </a:solidFill>
          <a:ln>
            <a:noFill/>
          </a:ln>
        </p:spPr>
        <p:txBody>
          <a:bodyPr wrap="none" rtlCol="0">
            <a:spAutoFit/>
          </a:bodyPr>
          <a:lstStyle/>
          <a:p>
            <a:r>
              <a:rPr lang="en-US" altLang="zh-CN" sz="3200" dirty="0">
                <a:solidFill>
                  <a:schemeClr val="bg1"/>
                </a:solidFill>
                <a:latin typeface="微软雅黑" charset="0"/>
                <a:ea typeface="微软雅黑" charset="0"/>
                <a:cs typeface="+mn-ea"/>
                <a:sym typeface="+mn-lt"/>
              </a:rPr>
              <a:t>04</a:t>
            </a:r>
          </a:p>
        </p:txBody>
      </p:sp>
      <p:grpSp>
        <p:nvGrpSpPr>
          <p:cNvPr id="6" name="组合 5"/>
          <p:cNvGrpSpPr/>
          <p:nvPr/>
        </p:nvGrpSpPr>
        <p:grpSpPr>
          <a:xfrm>
            <a:off x="0" y="4838700"/>
            <a:ext cx="12192000" cy="2019300"/>
            <a:chOff x="0" y="4838700"/>
            <a:chExt cx="12192000" cy="2019300"/>
          </a:xfrm>
        </p:grpSpPr>
        <p:pic>
          <p:nvPicPr>
            <p:cNvPr id="13" name="图片 12"/>
            <p:cNvPicPr>
              <a:picLocks noChangeAspect="1"/>
            </p:cNvPicPr>
            <p:nvPr/>
          </p:nvPicPr>
          <p:blipFill rotWithShape="1">
            <a:blip r:embed="rId4">
              <a:extLst>
                <a:ext uri="{28A0092B-C50C-407E-A947-70E740481C1C}">
                  <a14:useLocalDpi xmlns:a14="http://schemas.microsoft.com/office/drawing/2010/main"/>
                </a:ext>
              </a:extLst>
            </a:blip>
            <a:srcRect/>
            <a:stretch>
              <a:fillRect/>
            </a:stretch>
          </p:blipFill>
          <p:spPr>
            <a:xfrm>
              <a:off x="0" y="5581650"/>
              <a:ext cx="7212390" cy="1276350"/>
            </a:xfrm>
            <a:prstGeom prst="rect">
              <a:avLst/>
            </a:prstGeom>
          </p:spPr>
        </p:pic>
        <p:pic>
          <p:nvPicPr>
            <p:cNvPr id="14" name="图片 13"/>
            <p:cNvPicPr>
              <a:picLocks noChangeAspect="1"/>
            </p:cNvPicPr>
            <p:nvPr/>
          </p:nvPicPr>
          <p:blipFill rotWithShape="1">
            <a:blip r:embed="rId5">
              <a:extLst>
                <a:ext uri="{28A0092B-C50C-407E-A947-70E740481C1C}">
                  <a14:useLocalDpi xmlns:a14="http://schemas.microsoft.com/office/drawing/2010/main"/>
                </a:ext>
              </a:extLst>
            </a:blip>
            <a:srcRect/>
            <a:stretch>
              <a:fillRect/>
            </a:stretch>
          </p:blipFill>
          <p:spPr>
            <a:xfrm flipH="1">
              <a:off x="6438295" y="5581650"/>
              <a:ext cx="5753705" cy="1276350"/>
            </a:xfrm>
            <a:prstGeom prst="rect">
              <a:avLst/>
            </a:prstGeom>
          </p:spPr>
        </p:pic>
        <p:sp>
          <p:nvSpPr>
            <p:cNvPr id="2" name="矩形 1"/>
            <p:cNvSpPr/>
            <p:nvPr/>
          </p:nvSpPr>
          <p:spPr>
            <a:xfrm>
              <a:off x="0" y="4838700"/>
              <a:ext cx="12192000" cy="2019300"/>
            </a:xfrm>
            <a:prstGeom prst="rect">
              <a:avLst/>
            </a:prstGeom>
            <a:gradFill>
              <a:gsLst>
                <a:gs pos="44000">
                  <a:schemeClr val="bg1"/>
                </a:gs>
                <a:gs pos="84000">
                  <a:srgbClr val="FFFFFF">
                    <a:alpha val="46000"/>
                  </a:srgbClr>
                </a:gs>
                <a:gs pos="10000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charset="0"/>
                <a:ea typeface="微软雅黑" charset="0"/>
              </a:endParaRPr>
            </a:p>
          </p:txBody>
        </p:sp>
      </p:grpSp>
      <p:sp>
        <p:nvSpPr>
          <p:cNvPr id="10" name="椭圆 9"/>
          <p:cNvSpPr/>
          <p:nvPr/>
        </p:nvSpPr>
        <p:spPr>
          <a:xfrm>
            <a:off x="903170" y="2603656"/>
            <a:ext cx="1494972" cy="1494972"/>
          </a:xfrm>
          <a:prstGeom prst="ellipse">
            <a:avLst/>
          </a:prstGeom>
          <a:solidFill>
            <a:schemeClr val="accent1"/>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accent1"/>
              </a:solidFill>
              <a:effectLst/>
              <a:uLnTx/>
              <a:uFillTx/>
              <a:latin typeface="微软雅黑" charset="0"/>
              <a:ea typeface="微软雅黑" charset="0"/>
              <a:cs typeface="+mn-ea"/>
              <a:sym typeface="+mn-lt"/>
            </a:endParaRPr>
          </a:p>
        </p:txBody>
      </p:sp>
      <p:sp>
        <p:nvSpPr>
          <p:cNvPr id="12" name="椭圆 11"/>
          <p:cNvSpPr/>
          <p:nvPr/>
        </p:nvSpPr>
        <p:spPr>
          <a:xfrm>
            <a:off x="3761828" y="2603656"/>
            <a:ext cx="1494972" cy="1494972"/>
          </a:xfrm>
          <a:prstGeom prst="ellipse">
            <a:avLst/>
          </a:prstGeom>
          <a:solidFill>
            <a:schemeClr val="accent2"/>
          </a:solidFill>
          <a:ln w="12700" cap="flat" cmpd="sng" algn="ctr">
            <a:noFill/>
            <a:prstDash val="solid"/>
            <a:miter lim="800000"/>
          </a:ln>
          <a:effectLst/>
        </p:spPr>
        <p:txBody>
          <a:bodyPr rtlCol="0" anchor="ctr"/>
          <a:lstStyle/>
          <a:p>
            <a:pPr algn="ctr"/>
            <a:endParaRPr lang="zh-CN" altLang="en-US" kern="0">
              <a:solidFill>
                <a:schemeClr val="accent1"/>
              </a:solidFill>
              <a:latin typeface="微软雅黑" charset="0"/>
              <a:ea typeface="微软雅黑" charset="0"/>
              <a:cs typeface="+mn-ea"/>
              <a:sym typeface="+mn-lt"/>
            </a:endParaRPr>
          </a:p>
        </p:txBody>
      </p:sp>
      <p:sp>
        <p:nvSpPr>
          <p:cNvPr id="15" name="椭圆 14"/>
          <p:cNvSpPr/>
          <p:nvPr/>
        </p:nvSpPr>
        <p:spPr>
          <a:xfrm>
            <a:off x="6862005" y="2603656"/>
            <a:ext cx="1494972" cy="1494972"/>
          </a:xfrm>
          <a:prstGeom prst="ellipse">
            <a:avLst/>
          </a:prstGeom>
          <a:solidFill>
            <a:schemeClr val="accent3"/>
          </a:solidFill>
          <a:ln w="12700" cap="flat" cmpd="sng" algn="ctr">
            <a:noFill/>
            <a:prstDash val="solid"/>
            <a:miter lim="800000"/>
          </a:ln>
          <a:effectLst/>
        </p:spPr>
        <p:txBody>
          <a:bodyPr rtlCol="0" anchor="ctr"/>
          <a:lstStyle/>
          <a:p>
            <a:pPr algn="ctr"/>
            <a:endParaRPr lang="zh-CN" altLang="en-US" kern="0">
              <a:solidFill>
                <a:schemeClr val="accent1"/>
              </a:solidFill>
              <a:latin typeface="微软雅黑" charset="0"/>
              <a:ea typeface="微软雅黑" charset="0"/>
              <a:cs typeface="+mn-ea"/>
              <a:sym typeface="+mn-lt"/>
            </a:endParaRPr>
          </a:p>
        </p:txBody>
      </p:sp>
      <p:sp>
        <p:nvSpPr>
          <p:cNvPr id="16" name="椭圆 15"/>
          <p:cNvSpPr/>
          <p:nvPr/>
        </p:nvSpPr>
        <p:spPr>
          <a:xfrm>
            <a:off x="9732456" y="2603656"/>
            <a:ext cx="1494972" cy="1494972"/>
          </a:xfrm>
          <a:prstGeom prst="ellipse">
            <a:avLst/>
          </a:prstGeom>
          <a:solidFill>
            <a:schemeClr val="accent4"/>
          </a:solidFill>
          <a:ln w="12700" cap="flat" cmpd="sng" algn="ctr">
            <a:noFill/>
            <a:prstDash val="solid"/>
            <a:miter lim="800000"/>
          </a:ln>
          <a:effectLst/>
        </p:spPr>
        <p:txBody>
          <a:bodyPr rtlCol="0" anchor="ctr"/>
          <a:lstStyle/>
          <a:p>
            <a:pPr algn="ctr"/>
            <a:endParaRPr lang="zh-CN" altLang="en-US" kern="0">
              <a:solidFill>
                <a:schemeClr val="accent1"/>
              </a:solidFill>
              <a:latin typeface="微软雅黑" charset="0"/>
              <a:ea typeface="微软雅黑" charset="0"/>
              <a:cs typeface="+mn-ea"/>
              <a:sym typeface="+mn-lt"/>
            </a:endParaRPr>
          </a:p>
        </p:txBody>
      </p:sp>
      <p:sp>
        <p:nvSpPr>
          <p:cNvPr id="17" name="文本框 16"/>
          <p:cNvSpPr txBox="1"/>
          <p:nvPr/>
        </p:nvSpPr>
        <p:spPr>
          <a:xfrm>
            <a:off x="385410" y="4242822"/>
            <a:ext cx="2530492" cy="1338828"/>
          </a:xfrm>
          <a:prstGeom prst="rect">
            <a:avLst/>
          </a:prstGeom>
          <a:noFill/>
        </p:spPr>
        <p:txBody>
          <a:bodyPr wrap="square" rtlCol="0">
            <a:spAutoFit/>
          </a:bodyPr>
          <a:lstStyle/>
          <a:p>
            <a:pPr algn="ctr">
              <a:lnSpc>
                <a:spcPct val="150000"/>
              </a:lnSpc>
            </a:pPr>
            <a:r>
              <a:rPr lang="zh-CN" altLang="en-US" dirty="0">
                <a:solidFill>
                  <a:schemeClr val="tx1">
                    <a:lumMod val="65000"/>
                    <a:lumOff val="35000"/>
                  </a:schemeClr>
                </a:solidFill>
                <a:latin typeface="微软雅黑" charset="0"/>
                <a:ea typeface="微软雅黑" charset="0"/>
                <a:cs typeface="+mn-ea"/>
                <a:sym typeface="+mn-lt"/>
              </a:rPr>
              <a:t>请在这里添加相应的文字内容请在这里添加相应的文字内容</a:t>
            </a:r>
          </a:p>
        </p:txBody>
      </p:sp>
      <p:sp>
        <p:nvSpPr>
          <p:cNvPr id="18" name="文本框 17"/>
          <p:cNvSpPr txBox="1"/>
          <p:nvPr/>
        </p:nvSpPr>
        <p:spPr>
          <a:xfrm>
            <a:off x="3255861" y="4242822"/>
            <a:ext cx="2530492" cy="1338828"/>
          </a:xfrm>
          <a:prstGeom prst="rect">
            <a:avLst/>
          </a:prstGeom>
          <a:noFill/>
        </p:spPr>
        <p:txBody>
          <a:bodyPr wrap="square" rtlCol="0">
            <a:spAutoFit/>
          </a:bodyPr>
          <a:lstStyle/>
          <a:p>
            <a:pPr algn="ctr">
              <a:lnSpc>
                <a:spcPct val="150000"/>
              </a:lnSpc>
            </a:pPr>
            <a:r>
              <a:rPr lang="zh-CN" altLang="en-US" dirty="0">
                <a:solidFill>
                  <a:schemeClr val="tx1">
                    <a:lumMod val="65000"/>
                    <a:lumOff val="35000"/>
                  </a:schemeClr>
                </a:solidFill>
                <a:latin typeface="微软雅黑" charset="0"/>
                <a:ea typeface="微软雅黑" charset="0"/>
                <a:cs typeface="+mn-ea"/>
                <a:sym typeface="+mn-lt"/>
              </a:rPr>
              <a:t>请在这里添加相应的文字内容请在这里添加相应的文字内容</a:t>
            </a:r>
          </a:p>
        </p:txBody>
      </p:sp>
      <p:sp>
        <p:nvSpPr>
          <p:cNvPr id="19" name="文本框 18"/>
          <p:cNvSpPr txBox="1"/>
          <p:nvPr/>
        </p:nvSpPr>
        <p:spPr>
          <a:xfrm>
            <a:off x="6344245" y="4242822"/>
            <a:ext cx="2530492" cy="1338828"/>
          </a:xfrm>
          <a:prstGeom prst="rect">
            <a:avLst/>
          </a:prstGeom>
          <a:noFill/>
        </p:spPr>
        <p:txBody>
          <a:bodyPr wrap="square" rtlCol="0">
            <a:spAutoFit/>
          </a:bodyPr>
          <a:lstStyle/>
          <a:p>
            <a:pPr algn="ctr">
              <a:lnSpc>
                <a:spcPct val="150000"/>
              </a:lnSpc>
            </a:pPr>
            <a:r>
              <a:rPr lang="zh-CN" altLang="en-US" dirty="0">
                <a:solidFill>
                  <a:schemeClr val="tx1">
                    <a:lumMod val="65000"/>
                    <a:lumOff val="35000"/>
                  </a:schemeClr>
                </a:solidFill>
                <a:latin typeface="微软雅黑" charset="0"/>
                <a:ea typeface="微软雅黑" charset="0"/>
                <a:cs typeface="+mn-ea"/>
                <a:sym typeface="+mn-lt"/>
              </a:rPr>
              <a:t>请在这里添加相应的文字内容请在这里添加相应的文字内容</a:t>
            </a:r>
          </a:p>
        </p:txBody>
      </p:sp>
      <p:sp>
        <p:nvSpPr>
          <p:cNvPr id="20" name="文本框 19"/>
          <p:cNvSpPr txBox="1"/>
          <p:nvPr/>
        </p:nvSpPr>
        <p:spPr>
          <a:xfrm>
            <a:off x="9214696" y="4242822"/>
            <a:ext cx="2530492" cy="1338828"/>
          </a:xfrm>
          <a:prstGeom prst="rect">
            <a:avLst/>
          </a:prstGeom>
          <a:noFill/>
        </p:spPr>
        <p:txBody>
          <a:bodyPr wrap="square" rtlCol="0">
            <a:spAutoFit/>
          </a:bodyPr>
          <a:lstStyle/>
          <a:p>
            <a:pPr algn="ctr">
              <a:lnSpc>
                <a:spcPct val="150000"/>
              </a:lnSpc>
            </a:pPr>
            <a:r>
              <a:rPr lang="zh-CN" altLang="en-US" dirty="0">
                <a:solidFill>
                  <a:schemeClr val="tx1">
                    <a:lumMod val="65000"/>
                    <a:lumOff val="35000"/>
                  </a:schemeClr>
                </a:solidFill>
                <a:latin typeface="微软雅黑" charset="0"/>
                <a:ea typeface="微软雅黑" charset="0"/>
                <a:cs typeface="+mn-ea"/>
                <a:sym typeface="+mn-lt"/>
              </a:rPr>
              <a:t>请在这里添加相应的文字内容请在这里添加相应的文字内容</a:t>
            </a:r>
          </a:p>
        </p:txBody>
      </p:sp>
      <p:cxnSp>
        <p:nvCxnSpPr>
          <p:cNvPr id="21" name="直接连接符 20"/>
          <p:cNvCxnSpPr/>
          <p:nvPr/>
        </p:nvCxnSpPr>
        <p:spPr>
          <a:xfrm>
            <a:off x="563680" y="2326113"/>
            <a:ext cx="2199822" cy="0"/>
          </a:xfrm>
          <a:prstGeom prst="line">
            <a:avLst/>
          </a:prstGeom>
          <a:noFill/>
          <a:ln w="6350" cap="flat" cmpd="sng" algn="ctr">
            <a:solidFill>
              <a:schemeClr val="accent1"/>
            </a:solidFill>
            <a:prstDash val="solid"/>
            <a:miter lim="800000"/>
            <a:headEnd type="oval"/>
            <a:tailEnd type="oval"/>
          </a:ln>
          <a:effectLst/>
        </p:spPr>
      </p:cxnSp>
      <p:cxnSp>
        <p:nvCxnSpPr>
          <p:cNvPr id="22" name="直接连接符 21"/>
          <p:cNvCxnSpPr/>
          <p:nvPr/>
        </p:nvCxnSpPr>
        <p:spPr>
          <a:xfrm>
            <a:off x="3402130" y="2326113"/>
            <a:ext cx="2199822" cy="0"/>
          </a:xfrm>
          <a:prstGeom prst="line">
            <a:avLst/>
          </a:prstGeom>
          <a:noFill/>
          <a:ln w="6350" cap="flat" cmpd="sng" algn="ctr">
            <a:solidFill>
              <a:schemeClr val="accent2"/>
            </a:solidFill>
            <a:prstDash val="solid"/>
            <a:miter lim="800000"/>
            <a:headEnd type="oval"/>
            <a:tailEnd type="oval"/>
          </a:ln>
          <a:effectLst/>
        </p:spPr>
      </p:cxnSp>
      <p:cxnSp>
        <p:nvCxnSpPr>
          <p:cNvPr id="23" name="直接连接符 22"/>
          <p:cNvCxnSpPr/>
          <p:nvPr/>
        </p:nvCxnSpPr>
        <p:spPr>
          <a:xfrm>
            <a:off x="6507280" y="2326113"/>
            <a:ext cx="2199822" cy="0"/>
          </a:xfrm>
          <a:prstGeom prst="line">
            <a:avLst/>
          </a:prstGeom>
          <a:noFill/>
          <a:ln w="6350" cap="flat" cmpd="sng" algn="ctr">
            <a:solidFill>
              <a:schemeClr val="accent3"/>
            </a:solidFill>
            <a:prstDash val="solid"/>
            <a:miter lim="800000"/>
            <a:headEnd type="oval"/>
            <a:tailEnd type="oval"/>
          </a:ln>
          <a:effectLst/>
        </p:spPr>
      </p:cxnSp>
      <p:cxnSp>
        <p:nvCxnSpPr>
          <p:cNvPr id="24" name="直接连接符 23"/>
          <p:cNvCxnSpPr/>
          <p:nvPr/>
        </p:nvCxnSpPr>
        <p:spPr>
          <a:xfrm>
            <a:off x="9383830" y="2326113"/>
            <a:ext cx="2199822" cy="0"/>
          </a:xfrm>
          <a:prstGeom prst="line">
            <a:avLst/>
          </a:prstGeom>
          <a:noFill/>
          <a:ln w="6350" cap="flat" cmpd="sng" algn="ctr">
            <a:solidFill>
              <a:schemeClr val="accent4"/>
            </a:solidFill>
            <a:prstDash val="solid"/>
            <a:miter lim="800000"/>
            <a:headEnd type="oval"/>
            <a:tailEnd type="oval"/>
          </a:ln>
          <a:effectLst/>
        </p:spPr>
      </p:cxnSp>
      <p:sp>
        <p:nvSpPr>
          <p:cNvPr id="25" name="KSO_Shape"/>
          <p:cNvSpPr/>
          <p:nvPr/>
        </p:nvSpPr>
        <p:spPr>
          <a:xfrm>
            <a:off x="1310026" y="2908540"/>
            <a:ext cx="681260" cy="819150"/>
          </a:xfrm>
          <a:custGeom>
            <a:avLst/>
            <a:gdLst>
              <a:gd name="connsiteX0" fmla="*/ 331068 w 1208088"/>
              <a:gd name="connsiteY0" fmla="*/ 665573 h 1452563"/>
              <a:gd name="connsiteX1" fmla="*/ 508820 w 1208088"/>
              <a:gd name="connsiteY1" fmla="*/ 932822 h 1452563"/>
              <a:gd name="connsiteX2" fmla="*/ 369158 w 1208088"/>
              <a:gd name="connsiteY2" fmla="*/ 932822 h 1452563"/>
              <a:gd name="connsiteX3" fmla="*/ 369158 w 1208088"/>
              <a:gd name="connsiteY3" fmla="*/ 983727 h 1452563"/>
              <a:gd name="connsiteX4" fmla="*/ 534213 w 1208088"/>
              <a:gd name="connsiteY4" fmla="*/ 983727 h 1452563"/>
              <a:gd name="connsiteX5" fmla="*/ 534213 w 1208088"/>
              <a:gd name="connsiteY5" fmla="*/ 1034632 h 1452563"/>
              <a:gd name="connsiteX6" fmla="*/ 369158 w 1208088"/>
              <a:gd name="connsiteY6" fmla="*/ 1034632 h 1452563"/>
              <a:gd name="connsiteX7" fmla="*/ 369158 w 1208088"/>
              <a:gd name="connsiteY7" fmla="*/ 1085536 h 1452563"/>
              <a:gd name="connsiteX8" fmla="*/ 534213 w 1208088"/>
              <a:gd name="connsiteY8" fmla="*/ 1085536 h 1452563"/>
              <a:gd name="connsiteX9" fmla="*/ 534213 w 1208088"/>
              <a:gd name="connsiteY9" fmla="*/ 1238250 h 1452563"/>
              <a:gd name="connsiteX10" fmla="*/ 673875 w 1208088"/>
              <a:gd name="connsiteY10" fmla="*/ 1238250 h 1452563"/>
              <a:gd name="connsiteX11" fmla="*/ 673875 w 1208088"/>
              <a:gd name="connsiteY11" fmla="*/ 1085536 h 1452563"/>
              <a:gd name="connsiteX12" fmla="*/ 864324 w 1208088"/>
              <a:gd name="connsiteY12" fmla="*/ 1085536 h 1452563"/>
              <a:gd name="connsiteX13" fmla="*/ 864324 w 1208088"/>
              <a:gd name="connsiteY13" fmla="*/ 1034632 h 1452563"/>
              <a:gd name="connsiteX14" fmla="*/ 673875 w 1208088"/>
              <a:gd name="connsiteY14" fmla="*/ 1034632 h 1452563"/>
              <a:gd name="connsiteX15" fmla="*/ 673875 w 1208088"/>
              <a:gd name="connsiteY15" fmla="*/ 983727 h 1452563"/>
              <a:gd name="connsiteX16" fmla="*/ 864324 w 1208088"/>
              <a:gd name="connsiteY16" fmla="*/ 983727 h 1452563"/>
              <a:gd name="connsiteX17" fmla="*/ 864324 w 1208088"/>
              <a:gd name="connsiteY17" fmla="*/ 932822 h 1452563"/>
              <a:gd name="connsiteX18" fmla="*/ 699268 w 1208088"/>
              <a:gd name="connsiteY18" fmla="*/ 932822 h 1452563"/>
              <a:gd name="connsiteX19" fmla="*/ 877020 w 1208088"/>
              <a:gd name="connsiteY19" fmla="*/ 665573 h 1452563"/>
              <a:gd name="connsiteX20" fmla="*/ 737358 w 1208088"/>
              <a:gd name="connsiteY20" fmla="*/ 665573 h 1452563"/>
              <a:gd name="connsiteX21" fmla="*/ 597696 w 1208088"/>
              <a:gd name="connsiteY21" fmla="*/ 881918 h 1452563"/>
              <a:gd name="connsiteX22" fmla="*/ 458034 w 1208088"/>
              <a:gd name="connsiteY22" fmla="*/ 665573 h 1452563"/>
              <a:gd name="connsiteX23" fmla="*/ 331068 w 1208088"/>
              <a:gd name="connsiteY23" fmla="*/ 665573 h 1452563"/>
              <a:gd name="connsiteX24" fmla="*/ 719206 w 1208088"/>
              <a:gd name="connsiteY24" fmla="*/ 0 h 1452563"/>
              <a:gd name="connsiteX25" fmla="*/ 727454 w 1208088"/>
              <a:gd name="connsiteY25" fmla="*/ 317 h 1452563"/>
              <a:gd name="connsiteX26" fmla="*/ 736654 w 1208088"/>
              <a:gd name="connsiteY26" fmla="*/ 952 h 1452563"/>
              <a:gd name="connsiteX27" fmla="*/ 746172 w 1208088"/>
              <a:gd name="connsiteY27" fmla="*/ 2538 h 1452563"/>
              <a:gd name="connsiteX28" fmla="*/ 756641 w 1208088"/>
              <a:gd name="connsiteY28" fmla="*/ 4125 h 1452563"/>
              <a:gd name="connsiteX29" fmla="*/ 767428 w 1208088"/>
              <a:gd name="connsiteY29" fmla="*/ 6028 h 1452563"/>
              <a:gd name="connsiteX30" fmla="*/ 778849 w 1208088"/>
              <a:gd name="connsiteY30" fmla="*/ 8567 h 1452563"/>
              <a:gd name="connsiteX31" fmla="*/ 791222 w 1208088"/>
              <a:gd name="connsiteY31" fmla="*/ 11422 h 1452563"/>
              <a:gd name="connsiteX32" fmla="*/ 804546 w 1208088"/>
              <a:gd name="connsiteY32" fmla="*/ 14913 h 1452563"/>
              <a:gd name="connsiteX33" fmla="*/ 818822 w 1208088"/>
              <a:gd name="connsiteY33" fmla="*/ 18720 h 1452563"/>
              <a:gd name="connsiteX34" fmla="*/ 833416 w 1208088"/>
              <a:gd name="connsiteY34" fmla="*/ 23480 h 1452563"/>
              <a:gd name="connsiteX35" fmla="*/ 829609 w 1208088"/>
              <a:gd name="connsiteY35" fmla="*/ 36171 h 1452563"/>
              <a:gd name="connsiteX36" fmla="*/ 825802 w 1208088"/>
              <a:gd name="connsiteY36" fmla="*/ 48228 h 1452563"/>
              <a:gd name="connsiteX37" fmla="*/ 818188 w 1208088"/>
              <a:gd name="connsiteY37" fmla="*/ 70439 h 1452563"/>
              <a:gd name="connsiteX38" fmla="*/ 810256 w 1208088"/>
              <a:gd name="connsiteY38" fmla="*/ 91063 h 1452563"/>
              <a:gd name="connsiteX39" fmla="*/ 802960 w 1208088"/>
              <a:gd name="connsiteY39" fmla="*/ 108831 h 1452563"/>
              <a:gd name="connsiteX40" fmla="*/ 795663 w 1208088"/>
              <a:gd name="connsiteY40" fmla="*/ 125013 h 1452563"/>
              <a:gd name="connsiteX41" fmla="*/ 788684 w 1208088"/>
              <a:gd name="connsiteY41" fmla="*/ 138974 h 1452563"/>
              <a:gd name="connsiteX42" fmla="*/ 782021 w 1208088"/>
              <a:gd name="connsiteY42" fmla="*/ 151983 h 1452563"/>
              <a:gd name="connsiteX43" fmla="*/ 775994 w 1208088"/>
              <a:gd name="connsiteY43" fmla="*/ 163405 h 1452563"/>
              <a:gd name="connsiteX44" fmla="*/ 764572 w 1208088"/>
              <a:gd name="connsiteY44" fmla="*/ 183077 h 1452563"/>
              <a:gd name="connsiteX45" fmla="*/ 760131 w 1208088"/>
              <a:gd name="connsiteY45" fmla="*/ 191644 h 1452563"/>
              <a:gd name="connsiteX46" fmla="*/ 756007 w 1208088"/>
              <a:gd name="connsiteY46" fmla="*/ 200211 h 1452563"/>
              <a:gd name="connsiteX47" fmla="*/ 752517 w 1208088"/>
              <a:gd name="connsiteY47" fmla="*/ 207826 h 1452563"/>
              <a:gd name="connsiteX48" fmla="*/ 749662 w 1208088"/>
              <a:gd name="connsiteY48" fmla="*/ 215759 h 1452563"/>
              <a:gd name="connsiteX49" fmla="*/ 748393 w 1208088"/>
              <a:gd name="connsiteY49" fmla="*/ 219566 h 1452563"/>
              <a:gd name="connsiteX50" fmla="*/ 747441 w 1208088"/>
              <a:gd name="connsiteY50" fmla="*/ 223374 h 1452563"/>
              <a:gd name="connsiteX51" fmla="*/ 746806 w 1208088"/>
              <a:gd name="connsiteY51" fmla="*/ 227181 h 1452563"/>
              <a:gd name="connsiteX52" fmla="*/ 746489 w 1208088"/>
              <a:gd name="connsiteY52" fmla="*/ 231623 h 1452563"/>
              <a:gd name="connsiteX53" fmla="*/ 748076 w 1208088"/>
              <a:gd name="connsiteY53" fmla="*/ 231623 h 1452563"/>
              <a:gd name="connsiteX54" fmla="*/ 750931 w 1208088"/>
              <a:gd name="connsiteY54" fmla="*/ 231623 h 1452563"/>
              <a:gd name="connsiteX55" fmla="*/ 753786 w 1208088"/>
              <a:gd name="connsiteY55" fmla="*/ 231940 h 1452563"/>
              <a:gd name="connsiteX56" fmla="*/ 756324 w 1208088"/>
              <a:gd name="connsiteY56" fmla="*/ 232258 h 1452563"/>
              <a:gd name="connsiteX57" fmla="*/ 758862 w 1208088"/>
              <a:gd name="connsiteY57" fmla="*/ 233210 h 1452563"/>
              <a:gd name="connsiteX58" fmla="*/ 761400 w 1208088"/>
              <a:gd name="connsiteY58" fmla="*/ 233844 h 1452563"/>
              <a:gd name="connsiteX59" fmla="*/ 763621 w 1208088"/>
              <a:gd name="connsiteY59" fmla="*/ 234796 h 1452563"/>
              <a:gd name="connsiteX60" fmla="*/ 765842 w 1208088"/>
              <a:gd name="connsiteY60" fmla="*/ 236065 h 1452563"/>
              <a:gd name="connsiteX61" fmla="*/ 768062 w 1208088"/>
              <a:gd name="connsiteY61" fmla="*/ 237334 h 1452563"/>
              <a:gd name="connsiteX62" fmla="*/ 769966 w 1208088"/>
              <a:gd name="connsiteY62" fmla="*/ 238921 h 1452563"/>
              <a:gd name="connsiteX63" fmla="*/ 771552 w 1208088"/>
              <a:gd name="connsiteY63" fmla="*/ 240190 h 1452563"/>
              <a:gd name="connsiteX64" fmla="*/ 772821 w 1208088"/>
              <a:gd name="connsiteY64" fmla="*/ 242094 h 1452563"/>
              <a:gd name="connsiteX65" fmla="*/ 774090 w 1208088"/>
              <a:gd name="connsiteY65" fmla="*/ 243680 h 1452563"/>
              <a:gd name="connsiteX66" fmla="*/ 775042 w 1208088"/>
              <a:gd name="connsiteY66" fmla="*/ 245901 h 1452563"/>
              <a:gd name="connsiteX67" fmla="*/ 775676 w 1208088"/>
              <a:gd name="connsiteY67" fmla="*/ 247805 h 1452563"/>
              <a:gd name="connsiteX68" fmla="*/ 775994 w 1208088"/>
              <a:gd name="connsiteY68" fmla="*/ 249709 h 1452563"/>
              <a:gd name="connsiteX69" fmla="*/ 776311 w 1208088"/>
              <a:gd name="connsiteY69" fmla="*/ 251930 h 1452563"/>
              <a:gd name="connsiteX70" fmla="*/ 776311 w 1208088"/>
              <a:gd name="connsiteY70" fmla="*/ 253834 h 1452563"/>
              <a:gd name="connsiteX71" fmla="*/ 775676 w 1208088"/>
              <a:gd name="connsiteY71" fmla="*/ 255420 h 1452563"/>
              <a:gd name="connsiteX72" fmla="*/ 775359 w 1208088"/>
              <a:gd name="connsiteY72" fmla="*/ 257324 h 1452563"/>
              <a:gd name="connsiteX73" fmla="*/ 774407 w 1208088"/>
              <a:gd name="connsiteY73" fmla="*/ 258910 h 1452563"/>
              <a:gd name="connsiteX74" fmla="*/ 773456 w 1208088"/>
              <a:gd name="connsiteY74" fmla="*/ 260497 h 1452563"/>
              <a:gd name="connsiteX75" fmla="*/ 772186 w 1208088"/>
              <a:gd name="connsiteY75" fmla="*/ 262083 h 1452563"/>
              <a:gd name="connsiteX76" fmla="*/ 769331 w 1208088"/>
              <a:gd name="connsiteY76" fmla="*/ 265256 h 1452563"/>
              <a:gd name="connsiteX77" fmla="*/ 765524 w 1208088"/>
              <a:gd name="connsiteY77" fmla="*/ 267794 h 1452563"/>
              <a:gd name="connsiteX78" fmla="*/ 761717 w 1208088"/>
              <a:gd name="connsiteY78" fmla="*/ 269698 h 1452563"/>
              <a:gd name="connsiteX79" fmla="*/ 756958 w 1208088"/>
              <a:gd name="connsiteY79" fmla="*/ 270967 h 1452563"/>
              <a:gd name="connsiteX80" fmla="*/ 752200 w 1208088"/>
              <a:gd name="connsiteY80" fmla="*/ 271919 h 1452563"/>
              <a:gd name="connsiteX81" fmla="*/ 756324 w 1208088"/>
              <a:gd name="connsiteY81" fmla="*/ 284611 h 1452563"/>
              <a:gd name="connsiteX82" fmla="*/ 757910 w 1208088"/>
              <a:gd name="connsiteY82" fmla="*/ 289053 h 1452563"/>
              <a:gd name="connsiteX83" fmla="*/ 760448 w 1208088"/>
              <a:gd name="connsiteY83" fmla="*/ 293812 h 1452563"/>
              <a:gd name="connsiteX84" fmla="*/ 763621 w 1208088"/>
              <a:gd name="connsiteY84" fmla="*/ 299206 h 1452563"/>
              <a:gd name="connsiteX85" fmla="*/ 768062 w 1208088"/>
              <a:gd name="connsiteY85" fmla="*/ 304283 h 1452563"/>
              <a:gd name="connsiteX86" fmla="*/ 772504 w 1208088"/>
              <a:gd name="connsiteY86" fmla="*/ 309677 h 1452563"/>
              <a:gd name="connsiteX87" fmla="*/ 777580 w 1208088"/>
              <a:gd name="connsiteY87" fmla="*/ 315706 h 1452563"/>
              <a:gd name="connsiteX88" fmla="*/ 783608 w 1208088"/>
              <a:gd name="connsiteY88" fmla="*/ 321417 h 1452563"/>
              <a:gd name="connsiteX89" fmla="*/ 789952 w 1208088"/>
              <a:gd name="connsiteY89" fmla="*/ 327445 h 1452563"/>
              <a:gd name="connsiteX90" fmla="*/ 796615 w 1208088"/>
              <a:gd name="connsiteY90" fmla="*/ 333791 h 1452563"/>
              <a:gd name="connsiteX91" fmla="*/ 803912 w 1208088"/>
              <a:gd name="connsiteY91" fmla="*/ 339820 h 1452563"/>
              <a:gd name="connsiteX92" fmla="*/ 819774 w 1208088"/>
              <a:gd name="connsiteY92" fmla="*/ 353146 h 1452563"/>
              <a:gd name="connsiteX93" fmla="*/ 836588 w 1208088"/>
              <a:gd name="connsiteY93" fmla="*/ 366155 h 1452563"/>
              <a:gd name="connsiteX94" fmla="*/ 854672 w 1208088"/>
              <a:gd name="connsiteY94" fmla="*/ 379798 h 1452563"/>
              <a:gd name="connsiteX95" fmla="*/ 891472 w 1208088"/>
              <a:gd name="connsiteY95" fmla="*/ 407720 h 1452563"/>
              <a:gd name="connsiteX96" fmla="*/ 928274 w 1208088"/>
              <a:gd name="connsiteY96" fmla="*/ 435008 h 1452563"/>
              <a:gd name="connsiteX97" fmla="*/ 945405 w 1208088"/>
              <a:gd name="connsiteY97" fmla="*/ 448334 h 1452563"/>
              <a:gd name="connsiteX98" fmla="*/ 961902 w 1208088"/>
              <a:gd name="connsiteY98" fmla="*/ 461343 h 1452563"/>
              <a:gd name="connsiteX99" fmla="*/ 976496 w 1208088"/>
              <a:gd name="connsiteY99" fmla="*/ 474034 h 1452563"/>
              <a:gd name="connsiteX100" fmla="*/ 983158 w 1208088"/>
              <a:gd name="connsiteY100" fmla="*/ 479746 h 1452563"/>
              <a:gd name="connsiteX101" fmla="*/ 989186 w 1208088"/>
              <a:gd name="connsiteY101" fmla="*/ 485457 h 1452563"/>
              <a:gd name="connsiteX102" fmla="*/ 996482 w 1208088"/>
              <a:gd name="connsiteY102" fmla="*/ 493072 h 1452563"/>
              <a:gd name="connsiteX103" fmla="*/ 1003779 w 1208088"/>
              <a:gd name="connsiteY103" fmla="*/ 501004 h 1452563"/>
              <a:gd name="connsiteX104" fmla="*/ 1011393 w 1208088"/>
              <a:gd name="connsiteY104" fmla="*/ 510206 h 1452563"/>
              <a:gd name="connsiteX105" fmla="*/ 1019007 w 1208088"/>
              <a:gd name="connsiteY105" fmla="*/ 519725 h 1452563"/>
              <a:gd name="connsiteX106" fmla="*/ 1026938 w 1208088"/>
              <a:gd name="connsiteY106" fmla="*/ 530830 h 1452563"/>
              <a:gd name="connsiteX107" fmla="*/ 1034552 w 1208088"/>
              <a:gd name="connsiteY107" fmla="*/ 542252 h 1452563"/>
              <a:gd name="connsiteX108" fmla="*/ 1042801 w 1208088"/>
              <a:gd name="connsiteY108" fmla="*/ 554309 h 1452563"/>
              <a:gd name="connsiteX109" fmla="*/ 1050732 w 1208088"/>
              <a:gd name="connsiteY109" fmla="*/ 567318 h 1452563"/>
              <a:gd name="connsiteX110" fmla="*/ 1058663 w 1208088"/>
              <a:gd name="connsiteY110" fmla="*/ 581279 h 1452563"/>
              <a:gd name="connsiteX111" fmla="*/ 1066912 w 1208088"/>
              <a:gd name="connsiteY111" fmla="*/ 595557 h 1452563"/>
              <a:gd name="connsiteX112" fmla="*/ 1074843 w 1208088"/>
              <a:gd name="connsiteY112" fmla="*/ 610153 h 1452563"/>
              <a:gd name="connsiteX113" fmla="*/ 1083092 w 1208088"/>
              <a:gd name="connsiteY113" fmla="*/ 626017 h 1452563"/>
              <a:gd name="connsiteX114" fmla="*/ 1091023 w 1208088"/>
              <a:gd name="connsiteY114" fmla="*/ 641882 h 1452563"/>
              <a:gd name="connsiteX115" fmla="*/ 1098954 w 1208088"/>
              <a:gd name="connsiteY115" fmla="*/ 658698 h 1452563"/>
              <a:gd name="connsiteX116" fmla="*/ 1106568 w 1208088"/>
              <a:gd name="connsiteY116" fmla="*/ 675832 h 1452563"/>
              <a:gd name="connsiteX117" fmla="*/ 1114499 w 1208088"/>
              <a:gd name="connsiteY117" fmla="*/ 693283 h 1452563"/>
              <a:gd name="connsiteX118" fmla="*/ 1122113 w 1208088"/>
              <a:gd name="connsiteY118" fmla="*/ 711369 h 1452563"/>
              <a:gd name="connsiteX119" fmla="*/ 1129727 w 1208088"/>
              <a:gd name="connsiteY119" fmla="*/ 729772 h 1452563"/>
              <a:gd name="connsiteX120" fmla="*/ 1136707 w 1208088"/>
              <a:gd name="connsiteY120" fmla="*/ 748492 h 1452563"/>
              <a:gd name="connsiteX121" fmla="*/ 1143686 w 1208088"/>
              <a:gd name="connsiteY121" fmla="*/ 768164 h 1452563"/>
              <a:gd name="connsiteX122" fmla="*/ 1150348 w 1208088"/>
              <a:gd name="connsiteY122" fmla="*/ 787519 h 1452563"/>
              <a:gd name="connsiteX123" fmla="*/ 1157011 w 1208088"/>
              <a:gd name="connsiteY123" fmla="*/ 807191 h 1452563"/>
              <a:gd name="connsiteX124" fmla="*/ 1163038 w 1208088"/>
              <a:gd name="connsiteY124" fmla="*/ 826863 h 1452563"/>
              <a:gd name="connsiteX125" fmla="*/ 1169066 w 1208088"/>
              <a:gd name="connsiteY125" fmla="*/ 847170 h 1452563"/>
              <a:gd name="connsiteX126" fmla="*/ 1174460 w 1208088"/>
              <a:gd name="connsiteY126" fmla="*/ 867477 h 1452563"/>
              <a:gd name="connsiteX127" fmla="*/ 1179853 w 1208088"/>
              <a:gd name="connsiteY127" fmla="*/ 887783 h 1452563"/>
              <a:gd name="connsiteX128" fmla="*/ 1184929 w 1208088"/>
              <a:gd name="connsiteY128" fmla="*/ 908407 h 1452563"/>
              <a:gd name="connsiteX129" fmla="*/ 1189370 w 1208088"/>
              <a:gd name="connsiteY129" fmla="*/ 929031 h 1452563"/>
              <a:gd name="connsiteX130" fmla="*/ 1193177 w 1208088"/>
              <a:gd name="connsiteY130" fmla="*/ 949655 h 1452563"/>
              <a:gd name="connsiteX131" fmla="*/ 1196667 w 1208088"/>
              <a:gd name="connsiteY131" fmla="*/ 970279 h 1452563"/>
              <a:gd name="connsiteX132" fmla="*/ 1200157 w 1208088"/>
              <a:gd name="connsiteY132" fmla="*/ 990903 h 1452563"/>
              <a:gd name="connsiteX133" fmla="*/ 1202695 w 1208088"/>
              <a:gd name="connsiteY133" fmla="*/ 1011845 h 1452563"/>
              <a:gd name="connsiteX134" fmla="*/ 1204916 w 1208088"/>
              <a:gd name="connsiteY134" fmla="*/ 1032151 h 1452563"/>
              <a:gd name="connsiteX135" fmla="*/ 1206502 w 1208088"/>
              <a:gd name="connsiteY135" fmla="*/ 1052458 h 1452563"/>
              <a:gd name="connsiteX136" fmla="*/ 1207454 w 1208088"/>
              <a:gd name="connsiteY136" fmla="*/ 1072447 h 1452563"/>
              <a:gd name="connsiteX137" fmla="*/ 1208088 w 1208088"/>
              <a:gd name="connsiteY137" fmla="*/ 1092437 h 1452563"/>
              <a:gd name="connsiteX138" fmla="*/ 1207771 w 1208088"/>
              <a:gd name="connsiteY138" fmla="*/ 1112426 h 1452563"/>
              <a:gd name="connsiteX139" fmla="*/ 1207136 w 1208088"/>
              <a:gd name="connsiteY139" fmla="*/ 1131781 h 1452563"/>
              <a:gd name="connsiteX140" fmla="*/ 1205867 w 1208088"/>
              <a:gd name="connsiteY140" fmla="*/ 1151453 h 1452563"/>
              <a:gd name="connsiteX141" fmla="*/ 1203646 w 1208088"/>
              <a:gd name="connsiteY141" fmla="*/ 1170173 h 1452563"/>
              <a:gd name="connsiteX142" fmla="*/ 1201108 w 1208088"/>
              <a:gd name="connsiteY142" fmla="*/ 1188893 h 1452563"/>
              <a:gd name="connsiteX143" fmla="*/ 1199522 w 1208088"/>
              <a:gd name="connsiteY143" fmla="*/ 1197778 h 1452563"/>
              <a:gd name="connsiteX144" fmla="*/ 1197302 w 1208088"/>
              <a:gd name="connsiteY144" fmla="*/ 1206979 h 1452563"/>
              <a:gd name="connsiteX145" fmla="*/ 1195398 w 1208088"/>
              <a:gd name="connsiteY145" fmla="*/ 1215863 h 1452563"/>
              <a:gd name="connsiteX146" fmla="*/ 1193177 w 1208088"/>
              <a:gd name="connsiteY146" fmla="*/ 1224747 h 1452563"/>
              <a:gd name="connsiteX147" fmla="*/ 1190956 w 1208088"/>
              <a:gd name="connsiteY147" fmla="*/ 1233314 h 1452563"/>
              <a:gd name="connsiteX148" fmla="*/ 1188418 w 1208088"/>
              <a:gd name="connsiteY148" fmla="*/ 1242199 h 1452563"/>
              <a:gd name="connsiteX149" fmla="*/ 1185563 w 1208088"/>
              <a:gd name="connsiteY149" fmla="*/ 1250448 h 1452563"/>
              <a:gd name="connsiteX150" fmla="*/ 1182708 w 1208088"/>
              <a:gd name="connsiteY150" fmla="*/ 1259015 h 1452563"/>
              <a:gd name="connsiteX151" fmla="*/ 1179218 w 1208088"/>
              <a:gd name="connsiteY151" fmla="*/ 1266947 h 1452563"/>
              <a:gd name="connsiteX152" fmla="*/ 1175728 w 1208088"/>
              <a:gd name="connsiteY152" fmla="*/ 1275197 h 1452563"/>
              <a:gd name="connsiteX153" fmla="*/ 1172239 w 1208088"/>
              <a:gd name="connsiteY153" fmla="*/ 1283129 h 1452563"/>
              <a:gd name="connsiteX154" fmla="*/ 1168749 w 1208088"/>
              <a:gd name="connsiteY154" fmla="*/ 1291062 h 1452563"/>
              <a:gd name="connsiteX155" fmla="*/ 1164625 w 1208088"/>
              <a:gd name="connsiteY155" fmla="*/ 1298677 h 1452563"/>
              <a:gd name="connsiteX156" fmla="*/ 1160183 w 1208088"/>
              <a:gd name="connsiteY156" fmla="*/ 1305974 h 1452563"/>
              <a:gd name="connsiteX157" fmla="*/ 1155742 w 1208088"/>
              <a:gd name="connsiteY157" fmla="*/ 1313589 h 1452563"/>
              <a:gd name="connsiteX158" fmla="*/ 1151300 w 1208088"/>
              <a:gd name="connsiteY158" fmla="*/ 1320570 h 1452563"/>
              <a:gd name="connsiteX159" fmla="*/ 1146542 w 1208088"/>
              <a:gd name="connsiteY159" fmla="*/ 1327867 h 1452563"/>
              <a:gd name="connsiteX160" fmla="*/ 1141148 w 1208088"/>
              <a:gd name="connsiteY160" fmla="*/ 1334531 h 1452563"/>
              <a:gd name="connsiteX161" fmla="*/ 1135755 w 1208088"/>
              <a:gd name="connsiteY161" fmla="*/ 1341194 h 1452563"/>
              <a:gd name="connsiteX162" fmla="*/ 1130362 w 1208088"/>
              <a:gd name="connsiteY162" fmla="*/ 1347857 h 1452563"/>
              <a:gd name="connsiteX163" fmla="*/ 1124334 w 1208088"/>
              <a:gd name="connsiteY163" fmla="*/ 1354203 h 1452563"/>
              <a:gd name="connsiteX164" fmla="*/ 1118306 w 1208088"/>
              <a:gd name="connsiteY164" fmla="*/ 1360548 h 1452563"/>
              <a:gd name="connsiteX165" fmla="*/ 1112278 w 1208088"/>
              <a:gd name="connsiteY165" fmla="*/ 1366577 h 1452563"/>
              <a:gd name="connsiteX166" fmla="*/ 1105299 w 1208088"/>
              <a:gd name="connsiteY166" fmla="*/ 1372288 h 1452563"/>
              <a:gd name="connsiteX167" fmla="*/ 1098637 w 1208088"/>
              <a:gd name="connsiteY167" fmla="*/ 1378000 h 1452563"/>
              <a:gd name="connsiteX168" fmla="*/ 1091657 w 1208088"/>
              <a:gd name="connsiteY168" fmla="*/ 1383394 h 1452563"/>
              <a:gd name="connsiteX169" fmla="*/ 1084360 w 1208088"/>
              <a:gd name="connsiteY169" fmla="*/ 1388470 h 1452563"/>
              <a:gd name="connsiteX170" fmla="*/ 1076746 w 1208088"/>
              <a:gd name="connsiteY170" fmla="*/ 1393230 h 1452563"/>
              <a:gd name="connsiteX171" fmla="*/ 1068815 w 1208088"/>
              <a:gd name="connsiteY171" fmla="*/ 1398306 h 1452563"/>
              <a:gd name="connsiteX172" fmla="*/ 1061201 w 1208088"/>
              <a:gd name="connsiteY172" fmla="*/ 1402748 h 1452563"/>
              <a:gd name="connsiteX173" fmla="*/ 1052636 w 1208088"/>
              <a:gd name="connsiteY173" fmla="*/ 1407190 h 1452563"/>
              <a:gd name="connsiteX174" fmla="*/ 1044070 w 1208088"/>
              <a:gd name="connsiteY174" fmla="*/ 1411633 h 1452563"/>
              <a:gd name="connsiteX175" fmla="*/ 1035187 w 1208088"/>
              <a:gd name="connsiteY175" fmla="*/ 1415440 h 1452563"/>
              <a:gd name="connsiteX176" fmla="*/ 1025986 w 1208088"/>
              <a:gd name="connsiteY176" fmla="*/ 1418930 h 1452563"/>
              <a:gd name="connsiteX177" fmla="*/ 1016469 w 1208088"/>
              <a:gd name="connsiteY177" fmla="*/ 1422420 h 1452563"/>
              <a:gd name="connsiteX178" fmla="*/ 1006634 w 1208088"/>
              <a:gd name="connsiteY178" fmla="*/ 1425593 h 1452563"/>
              <a:gd name="connsiteX179" fmla="*/ 996800 w 1208088"/>
              <a:gd name="connsiteY179" fmla="*/ 1428766 h 1452563"/>
              <a:gd name="connsiteX180" fmla="*/ 986330 w 1208088"/>
              <a:gd name="connsiteY180" fmla="*/ 1431305 h 1452563"/>
              <a:gd name="connsiteX181" fmla="*/ 976178 w 1208088"/>
              <a:gd name="connsiteY181" fmla="*/ 1433843 h 1452563"/>
              <a:gd name="connsiteX182" fmla="*/ 965074 w 1208088"/>
              <a:gd name="connsiteY182" fmla="*/ 1436064 h 1452563"/>
              <a:gd name="connsiteX183" fmla="*/ 953971 w 1208088"/>
              <a:gd name="connsiteY183" fmla="*/ 1437968 h 1452563"/>
              <a:gd name="connsiteX184" fmla="*/ 942550 w 1208088"/>
              <a:gd name="connsiteY184" fmla="*/ 1439554 h 1452563"/>
              <a:gd name="connsiteX185" fmla="*/ 930812 w 1208088"/>
              <a:gd name="connsiteY185" fmla="*/ 1440823 h 1452563"/>
              <a:gd name="connsiteX186" fmla="*/ 918756 w 1208088"/>
              <a:gd name="connsiteY186" fmla="*/ 1442093 h 1452563"/>
              <a:gd name="connsiteX187" fmla="*/ 906383 w 1208088"/>
              <a:gd name="connsiteY187" fmla="*/ 1443044 h 1452563"/>
              <a:gd name="connsiteX188" fmla="*/ 893693 w 1208088"/>
              <a:gd name="connsiteY188" fmla="*/ 1443362 h 1452563"/>
              <a:gd name="connsiteX189" fmla="*/ 740144 w 1208088"/>
              <a:gd name="connsiteY189" fmla="*/ 1448756 h 1452563"/>
              <a:gd name="connsiteX190" fmla="*/ 652583 w 1208088"/>
              <a:gd name="connsiteY190" fmla="*/ 1451611 h 1452563"/>
              <a:gd name="connsiteX191" fmla="*/ 613244 w 1208088"/>
              <a:gd name="connsiteY191" fmla="*/ 1452563 h 1452563"/>
              <a:gd name="connsiteX192" fmla="*/ 604044 w 1208088"/>
              <a:gd name="connsiteY192" fmla="*/ 1452563 h 1452563"/>
              <a:gd name="connsiteX193" fmla="*/ 595161 w 1208088"/>
              <a:gd name="connsiteY193" fmla="*/ 1452563 h 1452563"/>
              <a:gd name="connsiteX194" fmla="*/ 555505 w 1208088"/>
              <a:gd name="connsiteY194" fmla="*/ 1451611 h 1452563"/>
              <a:gd name="connsiteX195" fmla="*/ 467944 w 1208088"/>
              <a:gd name="connsiteY195" fmla="*/ 1448756 h 1452563"/>
              <a:gd name="connsiteX196" fmla="*/ 314395 w 1208088"/>
              <a:gd name="connsiteY196" fmla="*/ 1443362 h 1452563"/>
              <a:gd name="connsiteX197" fmla="*/ 302022 w 1208088"/>
              <a:gd name="connsiteY197" fmla="*/ 1443044 h 1452563"/>
              <a:gd name="connsiteX198" fmla="*/ 289332 w 1208088"/>
              <a:gd name="connsiteY198" fmla="*/ 1442093 h 1452563"/>
              <a:gd name="connsiteX199" fmla="*/ 277276 w 1208088"/>
              <a:gd name="connsiteY199" fmla="*/ 1440823 h 1452563"/>
              <a:gd name="connsiteX200" fmla="*/ 265856 w 1208088"/>
              <a:gd name="connsiteY200" fmla="*/ 1439554 h 1452563"/>
              <a:gd name="connsiteX201" fmla="*/ 254117 w 1208088"/>
              <a:gd name="connsiteY201" fmla="*/ 1437968 h 1452563"/>
              <a:gd name="connsiteX202" fmla="*/ 243014 w 1208088"/>
              <a:gd name="connsiteY202" fmla="*/ 1436064 h 1452563"/>
              <a:gd name="connsiteX203" fmla="*/ 232227 w 1208088"/>
              <a:gd name="connsiteY203" fmla="*/ 1433843 h 1452563"/>
              <a:gd name="connsiteX204" fmla="*/ 221758 w 1208088"/>
              <a:gd name="connsiteY204" fmla="*/ 1431305 h 1452563"/>
              <a:gd name="connsiteX205" fmla="*/ 211288 w 1208088"/>
              <a:gd name="connsiteY205" fmla="*/ 1428766 h 1452563"/>
              <a:gd name="connsiteX206" fmla="*/ 201454 w 1208088"/>
              <a:gd name="connsiteY206" fmla="*/ 1425593 h 1452563"/>
              <a:gd name="connsiteX207" fmla="*/ 191619 w 1208088"/>
              <a:gd name="connsiteY207" fmla="*/ 1422420 h 1452563"/>
              <a:gd name="connsiteX208" fmla="*/ 182419 w 1208088"/>
              <a:gd name="connsiteY208" fmla="*/ 1418930 h 1452563"/>
              <a:gd name="connsiteX209" fmla="*/ 172901 w 1208088"/>
              <a:gd name="connsiteY209" fmla="*/ 1415440 h 1452563"/>
              <a:gd name="connsiteX210" fmla="*/ 164336 w 1208088"/>
              <a:gd name="connsiteY210" fmla="*/ 1411633 h 1452563"/>
              <a:gd name="connsiteX211" fmla="*/ 155452 w 1208088"/>
              <a:gd name="connsiteY211" fmla="*/ 1407190 h 1452563"/>
              <a:gd name="connsiteX212" fmla="*/ 147521 w 1208088"/>
              <a:gd name="connsiteY212" fmla="*/ 1402748 h 1452563"/>
              <a:gd name="connsiteX213" fmla="*/ 139273 w 1208088"/>
              <a:gd name="connsiteY213" fmla="*/ 1398306 h 1452563"/>
              <a:gd name="connsiteX214" fmla="*/ 131342 w 1208088"/>
              <a:gd name="connsiteY214" fmla="*/ 1393230 h 1452563"/>
              <a:gd name="connsiteX215" fmla="*/ 123728 w 1208088"/>
              <a:gd name="connsiteY215" fmla="*/ 1388470 h 1452563"/>
              <a:gd name="connsiteX216" fmla="*/ 116431 w 1208088"/>
              <a:gd name="connsiteY216" fmla="*/ 1383394 h 1452563"/>
              <a:gd name="connsiteX217" fmla="*/ 109768 w 1208088"/>
              <a:gd name="connsiteY217" fmla="*/ 1378000 h 1452563"/>
              <a:gd name="connsiteX218" fmla="*/ 102789 w 1208088"/>
              <a:gd name="connsiteY218" fmla="*/ 1372288 h 1452563"/>
              <a:gd name="connsiteX219" fmla="*/ 96127 w 1208088"/>
              <a:gd name="connsiteY219" fmla="*/ 1366577 h 1452563"/>
              <a:gd name="connsiteX220" fmla="*/ 89782 w 1208088"/>
              <a:gd name="connsiteY220" fmla="*/ 1360548 h 1452563"/>
              <a:gd name="connsiteX221" fmla="*/ 83754 w 1208088"/>
              <a:gd name="connsiteY221" fmla="*/ 1354203 h 1452563"/>
              <a:gd name="connsiteX222" fmla="*/ 78044 w 1208088"/>
              <a:gd name="connsiteY222" fmla="*/ 1347857 h 1452563"/>
              <a:gd name="connsiteX223" fmla="*/ 72333 w 1208088"/>
              <a:gd name="connsiteY223" fmla="*/ 1341194 h 1452563"/>
              <a:gd name="connsiteX224" fmla="*/ 66940 w 1208088"/>
              <a:gd name="connsiteY224" fmla="*/ 1334531 h 1452563"/>
              <a:gd name="connsiteX225" fmla="*/ 61864 w 1208088"/>
              <a:gd name="connsiteY225" fmla="*/ 1327867 h 1452563"/>
              <a:gd name="connsiteX226" fmla="*/ 56788 w 1208088"/>
              <a:gd name="connsiteY226" fmla="*/ 1320570 h 1452563"/>
              <a:gd name="connsiteX227" fmla="*/ 52346 w 1208088"/>
              <a:gd name="connsiteY227" fmla="*/ 1313589 h 1452563"/>
              <a:gd name="connsiteX228" fmla="*/ 47905 w 1208088"/>
              <a:gd name="connsiteY228" fmla="*/ 1305974 h 1452563"/>
              <a:gd name="connsiteX229" fmla="*/ 43780 w 1208088"/>
              <a:gd name="connsiteY229" fmla="*/ 1298677 h 1452563"/>
              <a:gd name="connsiteX230" fmla="*/ 39339 w 1208088"/>
              <a:gd name="connsiteY230" fmla="*/ 1291062 h 1452563"/>
              <a:gd name="connsiteX231" fmla="*/ 35849 w 1208088"/>
              <a:gd name="connsiteY231" fmla="*/ 1283129 h 1452563"/>
              <a:gd name="connsiteX232" fmla="*/ 32360 w 1208088"/>
              <a:gd name="connsiteY232" fmla="*/ 1275197 h 1452563"/>
              <a:gd name="connsiteX233" fmla="*/ 28870 w 1208088"/>
              <a:gd name="connsiteY233" fmla="*/ 1266947 h 1452563"/>
              <a:gd name="connsiteX234" fmla="*/ 25697 w 1208088"/>
              <a:gd name="connsiteY234" fmla="*/ 1259015 h 1452563"/>
              <a:gd name="connsiteX235" fmla="*/ 22525 w 1208088"/>
              <a:gd name="connsiteY235" fmla="*/ 1250448 h 1452563"/>
              <a:gd name="connsiteX236" fmla="*/ 19670 w 1208088"/>
              <a:gd name="connsiteY236" fmla="*/ 1242199 h 1452563"/>
              <a:gd name="connsiteX237" fmla="*/ 17132 w 1208088"/>
              <a:gd name="connsiteY237" fmla="*/ 1233314 h 1452563"/>
              <a:gd name="connsiteX238" fmla="*/ 14911 w 1208088"/>
              <a:gd name="connsiteY238" fmla="*/ 1224747 h 1452563"/>
              <a:gd name="connsiteX239" fmla="*/ 12690 w 1208088"/>
              <a:gd name="connsiteY239" fmla="*/ 1215863 h 1452563"/>
              <a:gd name="connsiteX240" fmla="*/ 10786 w 1208088"/>
              <a:gd name="connsiteY240" fmla="*/ 1206979 h 1452563"/>
              <a:gd name="connsiteX241" fmla="*/ 8883 w 1208088"/>
              <a:gd name="connsiteY241" fmla="*/ 1197778 h 1452563"/>
              <a:gd name="connsiteX242" fmla="*/ 7297 w 1208088"/>
              <a:gd name="connsiteY242" fmla="*/ 1188893 h 1452563"/>
              <a:gd name="connsiteX243" fmla="*/ 4442 w 1208088"/>
              <a:gd name="connsiteY243" fmla="*/ 1170173 h 1452563"/>
              <a:gd name="connsiteX244" fmla="*/ 2221 w 1208088"/>
              <a:gd name="connsiteY244" fmla="*/ 1151453 h 1452563"/>
              <a:gd name="connsiteX245" fmla="*/ 952 w 1208088"/>
              <a:gd name="connsiteY245" fmla="*/ 1131781 h 1452563"/>
              <a:gd name="connsiteX246" fmla="*/ 317 w 1208088"/>
              <a:gd name="connsiteY246" fmla="*/ 1112426 h 1452563"/>
              <a:gd name="connsiteX247" fmla="*/ 0 w 1208088"/>
              <a:gd name="connsiteY247" fmla="*/ 1092437 h 1452563"/>
              <a:gd name="connsiteX248" fmla="*/ 634 w 1208088"/>
              <a:gd name="connsiteY248" fmla="*/ 1072447 h 1452563"/>
              <a:gd name="connsiteX249" fmla="*/ 1586 w 1208088"/>
              <a:gd name="connsiteY249" fmla="*/ 1052458 h 1452563"/>
              <a:gd name="connsiteX250" fmla="*/ 3172 w 1208088"/>
              <a:gd name="connsiteY250" fmla="*/ 1032151 h 1452563"/>
              <a:gd name="connsiteX251" fmla="*/ 5393 w 1208088"/>
              <a:gd name="connsiteY251" fmla="*/ 1011845 h 1452563"/>
              <a:gd name="connsiteX252" fmla="*/ 8248 w 1208088"/>
              <a:gd name="connsiteY252" fmla="*/ 990903 h 1452563"/>
              <a:gd name="connsiteX253" fmla="*/ 11421 w 1208088"/>
              <a:gd name="connsiteY253" fmla="*/ 970279 h 1452563"/>
              <a:gd name="connsiteX254" fmla="*/ 14911 w 1208088"/>
              <a:gd name="connsiteY254" fmla="*/ 949655 h 1452563"/>
              <a:gd name="connsiteX255" fmla="*/ 19035 w 1208088"/>
              <a:gd name="connsiteY255" fmla="*/ 929031 h 1452563"/>
              <a:gd name="connsiteX256" fmla="*/ 23476 w 1208088"/>
              <a:gd name="connsiteY256" fmla="*/ 908407 h 1452563"/>
              <a:gd name="connsiteX257" fmla="*/ 28235 w 1208088"/>
              <a:gd name="connsiteY257" fmla="*/ 887783 h 1452563"/>
              <a:gd name="connsiteX258" fmla="*/ 33628 w 1208088"/>
              <a:gd name="connsiteY258" fmla="*/ 867477 h 1452563"/>
              <a:gd name="connsiteX259" fmla="*/ 39022 w 1208088"/>
              <a:gd name="connsiteY259" fmla="*/ 847170 h 1452563"/>
              <a:gd name="connsiteX260" fmla="*/ 45050 w 1208088"/>
              <a:gd name="connsiteY260" fmla="*/ 826863 h 1452563"/>
              <a:gd name="connsiteX261" fmla="*/ 51077 w 1208088"/>
              <a:gd name="connsiteY261" fmla="*/ 807191 h 1452563"/>
              <a:gd name="connsiteX262" fmla="*/ 58057 w 1208088"/>
              <a:gd name="connsiteY262" fmla="*/ 787519 h 1452563"/>
              <a:gd name="connsiteX263" fmla="*/ 64402 w 1208088"/>
              <a:gd name="connsiteY263" fmla="*/ 768164 h 1452563"/>
              <a:gd name="connsiteX264" fmla="*/ 71381 w 1208088"/>
              <a:gd name="connsiteY264" fmla="*/ 748492 h 1452563"/>
              <a:gd name="connsiteX265" fmla="*/ 78678 w 1208088"/>
              <a:gd name="connsiteY265" fmla="*/ 729772 h 1452563"/>
              <a:gd name="connsiteX266" fmla="*/ 85975 w 1208088"/>
              <a:gd name="connsiteY266" fmla="*/ 711369 h 1452563"/>
              <a:gd name="connsiteX267" fmla="*/ 93906 w 1208088"/>
              <a:gd name="connsiteY267" fmla="*/ 693283 h 1452563"/>
              <a:gd name="connsiteX268" fmla="*/ 101520 w 1208088"/>
              <a:gd name="connsiteY268" fmla="*/ 675832 h 1452563"/>
              <a:gd name="connsiteX269" fmla="*/ 109134 w 1208088"/>
              <a:gd name="connsiteY269" fmla="*/ 658698 h 1452563"/>
              <a:gd name="connsiteX270" fmla="*/ 117065 w 1208088"/>
              <a:gd name="connsiteY270" fmla="*/ 641882 h 1452563"/>
              <a:gd name="connsiteX271" fmla="*/ 124996 w 1208088"/>
              <a:gd name="connsiteY271" fmla="*/ 626017 h 1452563"/>
              <a:gd name="connsiteX272" fmla="*/ 133245 w 1208088"/>
              <a:gd name="connsiteY272" fmla="*/ 610153 h 1452563"/>
              <a:gd name="connsiteX273" fmla="*/ 141176 w 1208088"/>
              <a:gd name="connsiteY273" fmla="*/ 595557 h 1452563"/>
              <a:gd name="connsiteX274" fmla="*/ 149425 w 1208088"/>
              <a:gd name="connsiteY274" fmla="*/ 581279 h 1452563"/>
              <a:gd name="connsiteX275" fmla="*/ 157356 w 1208088"/>
              <a:gd name="connsiteY275" fmla="*/ 567318 h 1452563"/>
              <a:gd name="connsiteX276" fmla="*/ 165604 w 1208088"/>
              <a:gd name="connsiteY276" fmla="*/ 554309 h 1452563"/>
              <a:gd name="connsiteX277" fmla="*/ 173536 w 1208088"/>
              <a:gd name="connsiteY277" fmla="*/ 542252 h 1452563"/>
              <a:gd name="connsiteX278" fmla="*/ 181467 w 1208088"/>
              <a:gd name="connsiteY278" fmla="*/ 530830 h 1452563"/>
              <a:gd name="connsiteX279" fmla="*/ 189081 w 1208088"/>
              <a:gd name="connsiteY279" fmla="*/ 519725 h 1452563"/>
              <a:gd name="connsiteX280" fmla="*/ 197012 w 1208088"/>
              <a:gd name="connsiteY280" fmla="*/ 510206 h 1452563"/>
              <a:gd name="connsiteX281" fmla="*/ 204309 w 1208088"/>
              <a:gd name="connsiteY281" fmla="*/ 501004 h 1452563"/>
              <a:gd name="connsiteX282" fmla="*/ 211606 w 1208088"/>
              <a:gd name="connsiteY282" fmla="*/ 493072 h 1452563"/>
              <a:gd name="connsiteX283" fmla="*/ 218902 w 1208088"/>
              <a:gd name="connsiteY283" fmla="*/ 485457 h 1452563"/>
              <a:gd name="connsiteX284" fmla="*/ 225248 w 1208088"/>
              <a:gd name="connsiteY284" fmla="*/ 479428 h 1452563"/>
              <a:gd name="connsiteX285" fmla="*/ 232862 w 1208088"/>
              <a:gd name="connsiteY285" fmla="*/ 473083 h 1452563"/>
              <a:gd name="connsiteX286" fmla="*/ 248407 w 1208088"/>
              <a:gd name="connsiteY286" fmla="*/ 460074 h 1452563"/>
              <a:gd name="connsiteX287" fmla="*/ 265538 w 1208088"/>
              <a:gd name="connsiteY287" fmla="*/ 446430 h 1452563"/>
              <a:gd name="connsiteX288" fmla="*/ 283622 w 1208088"/>
              <a:gd name="connsiteY288" fmla="*/ 432469 h 1452563"/>
              <a:gd name="connsiteX289" fmla="*/ 322009 w 1208088"/>
              <a:gd name="connsiteY289" fmla="*/ 404548 h 1452563"/>
              <a:gd name="connsiteX290" fmla="*/ 360396 w 1208088"/>
              <a:gd name="connsiteY290" fmla="*/ 375991 h 1452563"/>
              <a:gd name="connsiteX291" fmla="*/ 379114 w 1208088"/>
              <a:gd name="connsiteY291" fmla="*/ 362030 h 1452563"/>
              <a:gd name="connsiteX292" fmla="*/ 396562 w 1208088"/>
              <a:gd name="connsiteY292" fmla="*/ 348387 h 1452563"/>
              <a:gd name="connsiteX293" fmla="*/ 412742 w 1208088"/>
              <a:gd name="connsiteY293" fmla="*/ 335060 h 1452563"/>
              <a:gd name="connsiteX294" fmla="*/ 420039 w 1208088"/>
              <a:gd name="connsiteY294" fmla="*/ 328397 h 1452563"/>
              <a:gd name="connsiteX295" fmla="*/ 427018 w 1208088"/>
              <a:gd name="connsiteY295" fmla="*/ 322369 h 1452563"/>
              <a:gd name="connsiteX296" fmla="*/ 433364 w 1208088"/>
              <a:gd name="connsiteY296" fmla="*/ 316340 h 1452563"/>
              <a:gd name="connsiteX297" fmla="*/ 439391 w 1208088"/>
              <a:gd name="connsiteY297" fmla="*/ 309994 h 1452563"/>
              <a:gd name="connsiteX298" fmla="*/ 444784 w 1208088"/>
              <a:gd name="connsiteY298" fmla="*/ 304283 h 1452563"/>
              <a:gd name="connsiteX299" fmla="*/ 449226 w 1208088"/>
              <a:gd name="connsiteY299" fmla="*/ 298572 h 1452563"/>
              <a:gd name="connsiteX300" fmla="*/ 453033 w 1208088"/>
              <a:gd name="connsiteY300" fmla="*/ 293178 h 1452563"/>
              <a:gd name="connsiteX301" fmla="*/ 456523 w 1208088"/>
              <a:gd name="connsiteY301" fmla="*/ 287784 h 1452563"/>
              <a:gd name="connsiteX302" fmla="*/ 459061 w 1208088"/>
              <a:gd name="connsiteY302" fmla="*/ 283024 h 1452563"/>
              <a:gd name="connsiteX303" fmla="*/ 460647 w 1208088"/>
              <a:gd name="connsiteY303" fmla="*/ 277948 h 1452563"/>
              <a:gd name="connsiteX304" fmla="*/ 461282 w 1208088"/>
              <a:gd name="connsiteY304" fmla="*/ 274775 h 1452563"/>
              <a:gd name="connsiteX305" fmla="*/ 461916 w 1208088"/>
              <a:gd name="connsiteY305" fmla="*/ 271919 h 1452563"/>
              <a:gd name="connsiteX306" fmla="*/ 456840 w 1208088"/>
              <a:gd name="connsiteY306" fmla="*/ 270967 h 1452563"/>
              <a:gd name="connsiteX307" fmla="*/ 452081 w 1208088"/>
              <a:gd name="connsiteY307" fmla="*/ 269698 h 1452563"/>
              <a:gd name="connsiteX308" fmla="*/ 448274 w 1208088"/>
              <a:gd name="connsiteY308" fmla="*/ 267794 h 1452563"/>
              <a:gd name="connsiteX309" fmla="*/ 444784 w 1208088"/>
              <a:gd name="connsiteY309" fmla="*/ 265256 h 1452563"/>
              <a:gd name="connsiteX310" fmla="*/ 441929 w 1208088"/>
              <a:gd name="connsiteY310" fmla="*/ 262083 h 1452563"/>
              <a:gd name="connsiteX311" fmla="*/ 440660 w 1208088"/>
              <a:gd name="connsiteY311" fmla="*/ 260497 h 1452563"/>
              <a:gd name="connsiteX312" fmla="*/ 439708 w 1208088"/>
              <a:gd name="connsiteY312" fmla="*/ 258910 h 1452563"/>
              <a:gd name="connsiteX313" fmla="*/ 438757 w 1208088"/>
              <a:gd name="connsiteY313" fmla="*/ 257324 h 1452563"/>
              <a:gd name="connsiteX314" fmla="*/ 438440 w 1208088"/>
              <a:gd name="connsiteY314" fmla="*/ 255420 h 1452563"/>
              <a:gd name="connsiteX315" fmla="*/ 438122 w 1208088"/>
              <a:gd name="connsiteY315" fmla="*/ 253834 h 1452563"/>
              <a:gd name="connsiteX316" fmla="*/ 437488 w 1208088"/>
              <a:gd name="connsiteY316" fmla="*/ 251930 h 1452563"/>
              <a:gd name="connsiteX317" fmla="*/ 438122 w 1208088"/>
              <a:gd name="connsiteY317" fmla="*/ 250026 h 1452563"/>
              <a:gd name="connsiteX318" fmla="*/ 438440 w 1208088"/>
              <a:gd name="connsiteY318" fmla="*/ 248122 h 1452563"/>
              <a:gd name="connsiteX319" fmla="*/ 438757 w 1208088"/>
              <a:gd name="connsiteY319" fmla="*/ 246536 h 1452563"/>
              <a:gd name="connsiteX320" fmla="*/ 439708 w 1208088"/>
              <a:gd name="connsiteY320" fmla="*/ 244315 h 1452563"/>
              <a:gd name="connsiteX321" fmla="*/ 440660 w 1208088"/>
              <a:gd name="connsiteY321" fmla="*/ 242728 h 1452563"/>
              <a:gd name="connsiteX322" fmla="*/ 441929 w 1208088"/>
              <a:gd name="connsiteY322" fmla="*/ 241142 h 1452563"/>
              <a:gd name="connsiteX323" fmla="*/ 444784 w 1208088"/>
              <a:gd name="connsiteY323" fmla="*/ 238286 h 1452563"/>
              <a:gd name="connsiteX324" fmla="*/ 448274 w 1208088"/>
              <a:gd name="connsiteY324" fmla="*/ 236065 h 1452563"/>
              <a:gd name="connsiteX325" fmla="*/ 452081 w 1208088"/>
              <a:gd name="connsiteY325" fmla="*/ 234161 h 1452563"/>
              <a:gd name="connsiteX326" fmla="*/ 456840 w 1208088"/>
              <a:gd name="connsiteY326" fmla="*/ 232575 h 1452563"/>
              <a:gd name="connsiteX327" fmla="*/ 461916 w 1208088"/>
              <a:gd name="connsiteY327" fmla="*/ 231940 h 1452563"/>
              <a:gd name="connsiteX328" fmla="*/ 460647 w 1208088"/>
              <a:gd name="connsiteY328" fmla="*/ 227498 h 1452563"/>
              <a:gd name="connsiteX329" fmla="*/ 459378 w 1208088"/>
              <a:gd name="connsiteY329" fmla="*/ 223374 h 1452563"/>
              <a:gd name="connsiteX330" fmla="*/ 457792 w 1208088"/>
              <a:gd name="connsiteY330" fmla="*/ 219249 h 1452563"/>
              <a:gd name="connsiteX331" fmla="*/ 456206 w 1208088"/>
              <a:gd name="connsiteY331" fmla="*/ 215124 h 1452563"/>
              <a:gd name="connsiteX332" fmla="*/ 451764 w 1208088"/>
              <a:gd name="connsiteY332" fmla="*/ 206874 h 1452563"/>
              <a:gd name="connsiteX333" fmla="*/ 447005 w 1208088"/>
              <a:gd name="connsiteY333" fmla="*/ 198307 h 1452563"/>
              <a:gd name="connsiteX334" fmla="*/ 441295 w 1208088"/>
              <a:gd name="connsiteY334" fmla="*/ 189423 h 1452563"/>
              <a:gd name="connsiteX335" fmla="*/ 434632 w 1208088"/>
              <a:gd name="connsiteY335" fmla="*/ 180222 h 1452563"/>
              <a:gd name="connsiteX336" fmla="*/ 420039 w 1208088"/>
              <a:gd name="connsiteY336" fmla="*/ 159598 h 1452563"/>
              <a:gd name="connsiteX337" fmla="*/ 412108 w 1208088"/>
              <a:gd name="connsiteY337" fmla="*/ 147541 h 1452563"/>
              <a:gd name="connsiteX338" fmla="*/ 403542 w 1208088"/>
              <a:gd name="connsiteY338" fmla="*/ 134532 h 1452563"/>
              <a:gd name="connsiteX339" fmla="*/ 394024 w 1208088"/>
              <a:gd name="connsiteY339" fmla="*/ 120254 h 1452563"/>
              <a:gd name="connsiteX340" fmla="*/ 384190 w 1208088"/>
              <a:gd name="connsiteY340" fmla="*/ 104706 h 1452563"/>
              <a:gd name="connsiteX341" fmla="*/ 374355 w 1208088"/>
              <a:gd name="connsiteY341" fmla="*/ 87573 h 1452563"/>
              <a:gd name="connsiteX342" fmla="*/ 363886 w 1208088"/>
              <a:gd name="connsiteY342" fmla="*/ 68535 h 1452563"/>
              <a:gd name="connsiteX343" fmla="*/ 353099 w 1208088"/>
              <a:gd name="connsiteY343" fmla="*/ 47911 h 1452563"/>
              <a:gd name="connsiteX344" fmla="*/ 341996 w 1208088"/>
              <a:gd name="connsiteY344" fmla="*/ 25066 h 1452563"/>
              <a:gd name="connsiteX345" fmla="*/ 352782 w 1208088"/>
              <a:gd name="connsiteY345" fmla="*/ 20307 h 1452563"/>
              <a:gd name="connsiteX346" fmla="*/ 362617 w 1208088"/>
              <a:gd name="connsiteY346" fmla="*/ 15865 h 1452563"/>
              <a:gd name="connsiteX347" fmla="*/ 372134 w 1208088"/>
              <a:gd name="connsiteY347" fmla="*/ 13009 h 1452563"/>
              <a:gd name="connsiteX348" fmla="*/ 380700 w 1208088"/>
              <a:gd name="connsiteY348" fmla="*/ 11105 h 1452563"/>
              <a:gd name="connsiteX349" fmla="*/ 388948 w 1208088"/>
              <a:gd name="connsiteY349" fmla="*/ 9836 h 1452563"/>
              <a:gd name="connsiteX350" fmla="*/ 396562 w 1208088"/>
              <a:gd name="connsiteY350" fmla="*/ 9519 h 1452563"/>
              <a:gd name="connsiteX351" fmla="*/ 403859 w 1208088"/>
              <a:gd name="connsiteY351" fmla="*/ 9519 h 1452563"/>
              <a:gd name="connsiteX352" fmla="*/ 410522 w 1208088"/>
              <a:gd name="connsiteY352" fmla="*/ 10471 h 1452563"/>
              <a:gd name="connsiteX353" fmla="*/ 416549 w 1208088"/>
              <a:gd name="connsiteY353" fmla="*/ 12057 h 1452563"/>
              <a:gd name="connsiteX354" fmla="*/ 422894 w 1208088"/>
              <a:gd name="connsiteY354" fmla="*/ 14278 h 1452563"/>
              <a:gd name="connsiteX355" fmla="*/ 428288 w 1208088"/>
              <a:gd name="connsiteY355" fmla="*/ 16816 h 1452563"/>
              <a:gd name="connsiteX356" fmla="*/ 433681 w 1208088"/>
              <a:gd name="connsiteY356" fmla="*/ 19989 h 1452563"/>
              <a:gd name="connsiteX357" fmla="*/ 439074 w 1208088"/>
              <a:gd name="connsiteY357" fmla="*/ 23162 h 1452563"/>
              <a:gd name="connsiteX358" fmla="*/ 443833 w 1208088"/>
              <a:gd name="connsiteY358" fmla="*/ 26970 h 1452563"/>
              <a:gd name="connsiteX359" fmla="*/ 448592 w 1208088"/>
              <a:gd name="connsiteY359" fmla="*/ 30777 h 1452563"/>
              <a:gd name="connsiteX360" fmla="*/ 453033 w 1208088"/>
              <a:gd name="connsiteY360" fmla="*/ 34585 h 1452563"/>
              <a:gd name="connsiteX361" fmla="*/ 462550 w 1208088"/>
              <a:gd name="connsiteY361" fmla="*/ 43152 h 1452563"/>
              <a:gd name="connsiteX362" fmla="*/ 471434 w 1208088"/>
              <a:gd name="connsiteY362" fmla="*/ 51401 h 1452563"/>
              <a:gd name="connsiteX363" fmla="*/ 476510 w 1208088"/>
              <a:gd name="connsiteY363" fmla="*/ 55843 h 1452563"/>
              <a:gd name="connsiteX364" fmla="*/ 481268 w 1208088"/>
              <a:gd name="connsiteY364" fmla="*/ 59651 h 1452563"/>
              <a:gd name="connsiteX365" fmla="*/ 486027 w 1208088"/>
              <a:gd name="connsiteY365" fmla="*/ 63141 h 1452563"/>
              <a:gd name="connsiteX366" fmla="*/ 491738 w 1208088"/>
              <a:gd name="connsiteY366" fmla="*/ 66314 h 1452563"/>
              <a:gd name="connsiteX367" fmla="*/ 497131 w 1208088"/>
              <a:gd name="connsiteY367" fmla="*/ 69170 h 1452563"/>
              <a:gd name="connsiteX368" fmla="*/ 502841 w 1208088"/>
              <a:gd name="connsiteY368" fmla="*/ 72025 h 1452563"/>
              <a:gd name="connsiteX369" fmla="*/ 509186 w 1208088"/>
              <a:gd name="connsiteY369" fmla="*/ 73929 h 1452563"/>
              <a:gd name="connsiteX370" fmla="*/ 515531 w 1208088"/>
              <a:gd name="connsiteY370" fmla="*/ 75198 h 1452563"/>
              <a:gd name="connsiteX371" fmla="*/ 522194 w 1208088"/>
              <a:gd name="connsiteY371" fmla="*/ 76150 h 1452563"/>
              <a:gd name="connsiteX372" fmla="*/ 529808 w 1208088"/>
              <a:gd name="connsiteY372" fmla="*/ 76150 h 1452563"/>
              <a:gd name="connsiteX373" fmla="*/ 537739 w 1208088"/>
              <a:gd name="connsiteY373" fmla="*/ 75515 h 1452563"/>
              <a:gd name="connsiteX374" fmla="*/ 546304 w 1208088"/>
              <a:gd name="connsiteY374" fmla="*/ 74246 h 1452563"/>
              <a:gd name="connsiteX375" fmla="*/ 557408 w 1208088"/>
              <a:gd name="connsiteY375" fmla="*/ 68218 h 1452563"/>
              <a:gd name="connsiteX376" fmla="*/ 568195 w 1208088"/>
              <a:gd name="connsiteY376" fmla="*/ 62824 h 1452563"/>
              <a:gd name="connsiteX377" fmla="*/ 587864 w 1208088"/>
              <a:gd name="connsiteY377" fmla="*/ 51719 h 1452563"/>
              <a:gd name="connsiteX378" fmla="*/ 605313 w 1208088"/>
              <a:gd name="connsiteY378" fmla="*/ 41882 h 1452563"/>
              <a:gd name="connsiteX379" fmla="*/ 620858 w 1208088"/>
              <a:gd name="connsiteY379" fmla="*/ 32681 h 1452563"/>
              <a:gd name="connsiteX380" fmla="*/ 635452 w 1208088"/>
              <a:gd name="connsiteY380" fmla="*/ 24749 h 1452563"/>
              <a:gd name="connsiteX381" fmla="*/ 648776 w 1208088"/>
              <a:gd name="connsiteY381" fmla="*/ 17134 h 1452563"/>
              <a:gd name="connsiteX382" fmla="*/ 655438 w 1208088"/>
              <a:gd name="connsiteY382" fmla="*/ 13961 h 1452563"/>
              <a:gd name="connsiteX383" fmla="*/ 661784 w 1208088"/>
              <a:gd name="connsiteY383" fmla="*/ 11422 h 1452563"/>
              <a:gd name="connsiteX384" fmla="*/ 668446 w 1208088"/>
              <a:gd name="connsiteY384" fmla="*/ 8884 h 1452563"/>
              <a:gd name="connsiteX385" fmla="*/ 675108 w 1208088"/>
              <a:gd name="connsiteY385" fmla="*/ 6663 h 1452563"/>
              <a:gd name="connsiteX386" fmla="*/ 682088 w 1208088"/>
              <a:gd name="connsiteY386" fmla="*/ 4759 h 1452563"/>
              <a:gd name="connsiteX387" fmla="*/ 688750 w 1208088"/>
              <a:gd name="connsiteY387" fmla="*/ 3173 h 1452563"/>
              <a:gd name="connsiteX388" fmla="*/ 695729 w 1208088"/>
              <a:gd name="connsiteY388" fmla="*/ 1586 h 1452563"/>
              <a:gd name="connsiteX389" fmla="*/ 703343 w 1208088"/>
              <a:gd name="connsiteY389" fmla="*/ 635 h 1452563"/>
              <a:gd name="connsiteX390" fmla="*/ 710957 w 1208088"/>
              <a:gd name="connsiteY390" fmla="*/ 317 h 1452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Lst>
            <a:rect l="l" t="t" r="r" b="b"/>
            <a:pathLst>
              <a:path w="1208088" h="1452563">
                <a:moveTo>
                  <a:pt x="331068" y="665573"/>
                </a:moveTo>
                <a:cubicBezTo>
                  <a:pt x="331068" y="665573"/>
                  <a:pt x="331068" y="665573"/>
                  <a:pt x="508820" y="932822"/>
                </a:cubicBezTo>
                <a:cubicBezTo>
                  <a:pt x="508820" y="932822"/>
                  <a:pt x="508820" y="932822"/>
                  <a:pt x="369158" y="932822"/>
                </a:cubicBezTo>
                <a:cubicBezTo>
                  <a:pt x="369158" y="932822"/>
                  <a:pt x="369158" y="932822"/>
                  <a:pt x="369158" y="983727"/>
                </a:cubicBezTo>
                <a:cubicBezTo>
                  <a:pt x="369158" y="983727"/>
                  <a:pt x="369158" y="983727"/>
                  <a:pt x="534213" y="983727"/>
                </a:cubicBezTo>
                <a:cubicBezTo>
                  <a:pt x="534213" y="983727"/>
                  <a:pt x="534213" y="983727"/>
                  <a:pt x="534213" y="1034632"/>
                </a:cubicBezTo>
                <a:cubicBezTo>
                  <a:pt x="534213" y="1034632"/>
                  <a:pt x="534213" y="1034632"/>
                  <a:pt x="369158" y="1034632"/>
                </a:cubicBezTo>
                <a:cubicBezTo>
                  <a:pt x="369158" y="1034632"/>
                  <a:pt x="369158" y="1034632"/>
                  <a:pt x="369158" y="1085536"/>
                </a:cubicBezTo>
                <a:cubicBezTo>
                  <a:pt x="369158" y="1085536"/>
                  <a:pt x="369158" y="1085536"/>
                  <a:pt x="534213" y="1085536"/>
                </a:cubicBezTo>
                <a:cubicBezTo>
                  <a:pt x="534213" y="1085536"/>
                  <a:pt x="534213" y="1085536"/>
                  <a:pt x="534213" y="1238250"/>
                </a:cubicBezTo>
                <a:cubicBezTo>
                  <a:pt x="534213" y="1238250"/>
                  <a:pt x="534213" y="1238250"/>
                  <a:pt x="673875" y="1238250"/>
                </a:cubicBezTo>
                <a:cubicBezTo>
                  <a:pt x="673875" y="1238250"/>
                  <a:pt x="673875" y="1238250"/>
                  <a:pt x="673875" y="1085536"/>
                </a:cubicBezTo>
                <a:cubicBezTo>
                  <a:pt x="673875" y="1085536"/>
                  <a:pt x="673875" y="1085536"/>
                  <a:pt x="864324" y="1085536"/>
                </a:cubicBezTo>
                <a:cubicBezTo>
                  <a:pt x="864324" y="1085536"/>
                  <a:pt x="864324" y="1085536"/>
                  <a:pt x="864324" y="1034632"/>
                </a:cubicBezTo>
                <a:cubicBezTo>
                  <a:pt x="864324" y="1034632"/>
                  <a:pt x="864324" y="1034632"/>
                  <a:pt x="673875" y="1034632"/>
                </a:cubicBezTo>
                <a:cubicBezTo>
                  <a:pt x="673875" y="1034632"/>
                  <a:pt x="673875" y="1034632"/>
                  <a:pt x="673875" y="983727"/>
                </a:cubicBezTo>
                <a:cubicBezTo>
                  <a:pt x="673875" y="983727"/>
                  <a:pt x="673875" y="983727"/>
                  <a:pt x="864324" y="983727"/>
                </a:cubicBezTo>
                <a:cubicBezTo>
                  <a:pt x="864324" y="983727"/>
                  <a:pt x="864324" y="983727"/>
                  <a:pt x="864324" y="932822"/>
                </a:cubicBezTo>
                <a:cubicBezTo>
                  <a:pt x="864324" y="932822"/>
                  <a:pt x="864324" y="932822"/>
                  <a:pt x="699268" y="932822"/>
                </a:cubicBezTo>
                <a:cubicBezTo>
                  <a:pt x="699268" y="932822"/>
                  <a:pt x="699268" y="932822"/>
                  <a:pt x="877020" y="665573"/>
                </a:cubicBezTo>
                <a:cubicBezTo>
                  <a:pt x="877020" y="665573"/>
                  <a:pt x="877020" y="665573"/>
                  <a:pt x="737358" y="665573"/>
                </a:cubicBezTo>
                <a:cubicBezTo>
                  <a:pt x="737358" y="665573"/>
                  <a:pt x="737358" y="665573"/>
                  <a:pt x="597696" y="881918"/>
                </a:cubicBezTo>
                <a:cubicBezTo>
                  <a:pt x="597696" y="881918"/>
                  <a:pt x="597696" y="881918"/>
                  <a:pt x="458034" y="665573"/>
                </a:cubicBezTo>
                <a:cubicBezTo>
                  <a:pt x="458034" y="665573"/>
                  <a:pt x="458034" y="665573"/>
                  <a:pt x="331068" y="665573"/>
                </a:cubicBezTo>
                <a:close/>
                <a:moveTo>
                  <a:pt x="719206" y="0"/>
                </a:moveTo>
                <a:lnTo>
                  <a:pt x="727454" y="317"/>
                </a:lnTo>
                <a:lnTo>
                  <a:pt x="736654" y="952"/>
                </a:lnTo>
                <a:lnTo>
                  <a:pt x="746172" y="2538"/>
                </a:lnTo>
                <a:lnTo>
                  <a:pt x="756641" y="4125"/>
                </a:lnTo>
                <a:lnTo>
                  <a:pt x="767428" y="6028"/>
                </a:lnTo>
                <a:lnTo>
                  <a:pt x="778849" y="8567"/>
                </a:lnTo>
                <a:lnTo>
                  <a:pt x="791222" y="11422"/>
                </a:lnTo>
                <a:lnTo>
                  <a:pt x="804546" y="14913"/>
                </a:lnTo>
                <a:lnTo>
                  <a:pt x="818822" y="18720"/>
                </a:lnTo>
                <a:lnTo>
                  <a:pt x="833416" y="23480"/>
                </a:lnTo>
                <a:lnTo>
                  <a:pt x="829609" y="36171"/>
                </a:lnTo>
                <a:lnTo>
                  <a:pt x="825802" y="48228"/>
                </a:lnTo>
                <a:lnTo>
                  <a:pt x="818188" y="70439"/>
                </a:lnTo>
                <a:lnTo>
                  <a:pt x="810256" y="91063"/>
                </a:lnTo>
                <a:lnTo>
                  <a:pt x="802960" y="108831"/>
                </a:lnTo>
                <a:lnTo>
                  <a:pt x="795663" y="125013"/>
                </a:lnTo>
                <a:lnTo>
                  <a:pt x="788684" y="138974"/>
                </a:lnTo>
                <a:lnTo>
                  <a:pt x="782021" y="151983"/>
                </a:lnTo>
                <a:lnTo>
                  <a:pt x="775994" y="163405"/>
                </a:lnTo>
                <a:lnTo>
                  <a:pt x="764572" y="183077"/>
                </a:lnTo>
                <a:lnTo>
                  <a:pt x="760131" y="191644"/>
                </a:lnTo>
                <a:lnTo>
                  <a:pt x="756007" y="200211"/>
                </a:lnTo>
                <a:lnTo>
                  <a:pt x="752517" y="207826"/>
                </a:lnTo>
                <a:lnTo>
                  <a:pt x="749662" y="215759"/>
                </a:lnTo>
                <a:lnTo>
                  <a:pt x="748393" y="219566"/>
                </a:lnTo>
                <a:lnTo>
                  <a:pt x="747441" y="223374"/>
                </a:lnTo>
                <a:lnTo>
                  <a:pt x="746806" y="227181"/>
                </a:lnTo>
                <a:lnTo>
                  <a:pt x="746489" y="231623"/>
                </a:lnTo>
                <a:lnTo>
                  <a:pt x="748076" y="231623"/>
                </a:lnTo>
                <a:lnTo>
                  <a:pt x="750931" y="231623"/>
                </a:lnTo>
                <a:lnTo>
                  <a:pt x="753786" y="231940"/>
                </a:lnTo>
                <a:lnTo>
                  <a:pt x="756324" y="232258"/>
                </a:lnTo>
                <a:lnTo>
                  <a:pt x="758862" y="233210"/>
                </a:lnTo>
                <a:lnTo>
                  <a:pt x="761400" y="233844"/>
                </a:lnTo>
                <a:lnTo>
                  <a:pt x="763621" y="234796"/>
                </a:lnTo>
                <a:lnTo>
                  <a:pt x="765842" y="236065"/>
                </a:lnTo>
                <a:lnTo>
                  <a:pt x="768062" y="237334"/>
                </a:lnTo>
                <a:lnTo>
                  <a:pt x="769966" y="238921"/>
                </a:lnTo>
                <a:lnTo>
                  <a:pt x="771552" y="240190"/>
                </a:lnTo>
                <a:lnTo>
                  <a:pt x="772821" y="242094"/>
                </a:lnTo>
                <a:lnTo>
                  <a:pt x="774090" y="243680"/>
                </a:lnTo>
                <a:lnTo>
                  <a:pt x="775042" y="245901"/>
                </a:lnTo>
                <a:lnTo>
                  <a:pt x="775676" y="247805"/>
                </a:lnTo>
                <a:lnTo>
                  <a:pt x="775994" y="249709"/>
                </a:lnTo>
                <a:lnTo>
                  <a:pt x="776311" y="251930"/>
                </a:lnTo>
                <a:lnTo>
                  <a:pt x="776311" y="253834"/>
                </a:lnTo>
                <a:lnTo>
                  <a:pt x="775676" y="255420"/>
                </a:lnTo>
                <a:lnTo>
                  <a:pt x="775359" y="257324"/>
                </a:lnTo>
                <a:lnTo>
                  <a:pt x="774407" y="258910"/>
                </a:lnTo>
                <a:lnTo>
                  <a:pt x="773456" y="260497"/>
                </a:lnTo>
                <a:lnTo>
                  <a:pt x="772186" y="262083"/>
                </a:lnTo>
                <a:lnTo>
                  <a:pt x="769331" y="265256"/>
                </a:lnTo>
                <a:lnTo>
                  <a:pt x="765524" y="267794"/>
                </a:lnTo>
                <a:lnTo>
                  <a:pt x="761717" y="269698"/>
                </a:lnTo>
                <a:lnTo>
                  <a:pt x="756958" y="270967"/>
                </a:lnTo>
                <a:lnTo>
                  <a:pt x="752200" y="271919"/>
                </a:lnTo>
                <a:lnTo>
                  <a:pt x="756324" y="284611"/>
                </a:lnTo>
                <a:lnTo>
                  <a:pt x="757910" y="289053"/>
                </a:lnTo>
                <a:lnTo>
                  <a:pt x="760448" y="293812"/>
                </a:lnTo>
                <a:lnTo>
                  <a:pt x="763621" y="299206"/>
                </a:lnTo>
                <a:lnTo>
                  <a:pt x="768062" y="304283"/>
                </a:lnTo>
                <a:lnTo>
                  <a:pt x="772504" y="309677"/>
                </a:lnTo>
                <a:lnTo>
                  <a:pt x="777580" y="315706"/>
                </a:lnTo>
                <a:lnTo>
                  <a:pt x="783608" y="321417"/>
                </a:lnTo>
                <a:lnTo>
                  <a:pt x="789952" y="327445"/>
                </a:lnTo>
                <a:lnTo>
                  <a:pt x="796615" y="333791"/>
                </a:lnTo>
                <a:lnTo>
                  <a:pt x="803912" y="339820"/>
                </a:lnTo>
                <a:lnTo>
                  <a:pt x="819774" y="353146"/>
                </a:lnTo>
                <a:lnTo>
                  <a:pt x="836588" y="366155"/>
                </a:lnTo>
                <a:lnTo>
                  <a:pt x="854672" y="379798"/>
                </a:lnTo>
                <a:lnTo>
                  <a:pt x="891472" y="407720"/>
                </a:lnTo>
                <a:lnTo>
                  <a:pt x="928274" y="435008"/>
                </a:lnTo>
                <a:lnTo>
                  <a:pt x="945405" y="448334"/>
                </a:lnTo>
                <a:lnTo>
                  <a:pt x="961902" y="461343"/>
                </a:lnTo>
                <a:lnTo>
                  <a:pt x="976496" y="474034"/>
                </a:lnTo>
                <a:lnTo>
                  <a:pt x="983158" y="479746"/>
                </a:lnTo>
                <a:lnTo>
                  <a:pt x="989186" y="485457"/>
                </a:lnTo>
                <a:lnTo>
                  <a:pt x="996482" y="493072"/>
                </a:lnTo>
                <a:lnTo>
                  <a:pt x="1003779" y="501004"/>
                </a:lnTo>
                <a:lnTo>
                  <a:pt x="1011393" y="510206"/>
                </a:lnTo>
                <a:lnTo>
                  <a:pt x="1019007" y="519725"/>
                </a:lnTo>
                <a:lnTo>
                  <a:pt x="1026938" y="530830"/>
                </a:lnTo>
                <a:lnTo>
                  <a:pt x="1034552" y="542252"/>
                </a:lnTo>
                <a:lnTo>
                  <a:pt x="1042801" y="554309"/>
                </a:lnTo>
                <a:lnTo>
                  <a:pt x="1050732" y="567318"/>
                </a:lnTo>
                <a:lnTo>
                  <a:pt x="1058663" y="581279"/>
                </a:lnTo>
                <a:lnTo>
                  <a:pt x="1066912" y="595557"/>
                </a:lnTo>
                <a:lnTo>
                  <a:pt x="1074843" y="610153"/>
                </a:lnTo>
                <a:lnTo>
                  <a:pt x="1083092" y="626017"/>
                </a:lnTo>
                <a:lnTo>
                  <a:pt x="1091023" y="641882"/>
                </a:lnTo>
                <a:lnTo>
                  <a:pt x="1098954" y="658698"/>
                </a:lnTo>
                <a:lnTo>
                  <a:pt x="1106568" y="675832"/>
                </a:lnTo>
                <a:lnTo>
                  <a:pt x="1114499" y="693283"/>
                </a:lnTo>
                <a:lnTo>
                  <a:pt x="1122113" y="711369"/>
                </a:lnTo>
                <a:lnTo>
                  <a:pt x="1129727" y="729772"/>
                </a:lnTo>
                <a:lnTo>
                  <a:pt x="1136707" y="748492"/>
                </a:lnTo>
                <a:lnTo>
                  <a:pt x="1143686" y="768164"/>
                </a:lnTo>
                <a:lnTo>
                  <a:pt x="1150348" y="787519"/>
                </a:lnTo>
                <a:lnTo>
                  <a:pt x="1157011" y="807191"/>
                </a:lnTo>
                <a:lnTo>
                  <a:pt x="1163038" y="826863"/>
                </a:lnTo>
                <a:lnTo>
                  <a:pt x="1169066" y="847170"/>
                </a:lnTo>
                <a:lnTo>
                  <a:pt x="1174460" y="867477"/>
                </a:lnTo>
                <a:lnTo>
                  <a:pt x="1179853" y="887783"/>
                </a:lnTo>
                <a:lnTo>
                  <a:pt x="1184929" y="908407"/>
                </a:lnTo>
                <a:lnTo>
                  <a:pt x="1189370" y="929031"/>
                </a:lnTo>
                <a:lnTo>
                  <a:pt x="1193177" y="949655"/>
                </a:lnTo>
                <a:lnTo>
                  <a:pt x="1196667" y="970279"/>
                </a:lnTo>
                <a:lnTo>
                  <a:pt x="1200157" y="990903"/>
                </a:lnTo>
                <a:lnTo>
                  <a:pt x="1202695" y="1011845"/>
                </a:lnTo>
                <a:lnTo>
                  <a:pt x="1204916" y="1032151"/>
                </a:lnTo>
                <a:lnTo>
                  <a:pt x="1206502" y="1052458"/>
                </a:lnTo>
                <a:lnTo>
                  <a:pt x="1207454" y="1072447"/>
                </a:lnTo>
                <a:lnTo>
                  <a:pt x="1208088" y="1092437"/>
                </a:lnTo>
                <a:lnTo>
                  <a:pt x="1207771" y="1112426"/>
                </a:lnTo>
                <a:lnTo>
                  <a:pt x="1207136" y="1131781"/>
                </a:lnTo>
                <a:lnTo>
                  <a:pt x="1205867" y="1151453"/>
                </a:lnTo>
                <a:lnTo>
                  <a:pt x="1203646" y="1170173"/>
                </a:lnTo>
                <a:lnTo>
                  <a:pt x="1201108" y="1188893"/>
                </a:lnTo>
                <a:lnTo>
                  <a:pt x="1199522" y="1197778"/>
                </a:lnTo>
                <a:lnTo>
                  <a:pt x="1197302" y="1206979"/>
                </a:lnTo>
                <a:lnTo>
                  <a:pt x="1195398" y="1215863"/>
                </a:lnTo>
                <a:lnTo>
                  <a:pt x="1193177" y="1224747"/>
                </a:lnTo>
                <a:lnTo>
                  <a:pt x="1190956" y="1233314"/>
                </a:lnTo>
                <a:lnTo>
                  <a:pt x="1188418" y="1242199"/>
                </a:lnTo>
                <a:lnTo>
                  <a:pt x="1185563" y="1250448"/>
                </a:lnTo>
                <a:lnTo>
                  <a:pt x="1182708" y="1259015"/>
                </a:lnTo>
                <a:lnTo>
                  <a:pt x="1179218" y="1266947"/>
                </a:lnTo>
                <a:lnTo>
                  <a:pt x="1175728" y="1275197"/>
                </a:lnTo>
                <a:lnTo>
                  <a:pt x="1172239" y="1283129"/>
                </a:lnTo>
                <a:lnTo>
                  <a:pt x="1168749" y="1291062"/>
                </a:lnTo>
                <a:lnTo>
                  <a:pt x="1164625" y="1298677"/>
                </a:lnTo>
                <a:lnTo>
                  <a:pt x="1160183" y="1305974"/>
                </a:lnTo>
                <a:lnTo>
                  <a:pt x="1155742" y="1313589"/>
                </a:lnTo>
                <a:lnTo>
                  <a:pt x="1151300" y="1320570"/>
                </a:lnTo>
                <a:lnTo>
                  <a:pt x="1146542" y="1327867"/>
                </a:lnTo>
                <a:lnTo>
                  <a:pt x="1141148" y="1334531"/>
                </a:lnTo>
                <a:lnTo>
                  <a:pt x="1135755" y="1341194"/>
                </a:lnTo>
                <a:lnTo>
                  <a:pt x="1130362" y="1347857"/>
                </a:lnTo>
                <a:lnTo>
                  <a:pt x="1124334" y="1354203"/>
                </a:lnTo>
                <a:lnTo>
                  <a:pt x="1118306" y="1360548"/>
                </a:lnTo>
                <a:lnTo>
                  <a:pt x="1112278" y="1366577"/>
                </a:lnTo>
                <a:lnTo>
                  <a:pt x="1105299" y="1372288"/>
                </a:lnTo>
                <a:lnTo>
                  <a:pt x="1098637" y="1378000"/>
                </a:lnTo>
                <a:lnTo>
                  <a:pt x="1091657" y="1383394"/>
                </a:lnTo>
                <a:lnTo>
                  <a:pt x="1084360" y="1388470"/>
                </a:lnTo>
                <a:lnTo>
                  <a:pt x="1076746" y="1393230"/>
                </a:lnTo>
                <a:lnTo>
                  <a:pt x="1068815" y="1398306"/>
                </a:lnTo>
                <a:lnTo>
                  <a:pt x="1061201" y="1402748"/>
                </a:lnTo>
                <a:lnTo>
                  <a:pt x="1052636" y="1407190"/>
                </a:lnTo>
                <a:lnTo>
                  <a:pt x="1044070" y="1411633"/>
                </a:lnTo>
                <a:lnTo>
                  <a:pt x="1035187" y="1415440"/>
                </a:lnTo>
                <a:lnTo>
                  <a:pt x="1025986" y="1418930"/>
                </a:lnTo>
                <a:lnTo>
                  <a:pt x="1016469" y="1422420"/>
                </a:lnTo>
                <a:lnTo>
                  <a:pt x="1006634" y="1425593"/>
                </a:lnTo>
                <a:lnTo>
                  <a:pt x="996800" y="1428766"/>
                </a:lnTo>
                <a:lnTo>
                  <a:pt x="986330" y="1431305"/>
                </a:lnTo>
                <a:lnTo>
                  <a:pt x="976178" y="1433843"/>
                </a:lnTo>
                <a:lnTo>
                  <a:pt x="965074" y="1436064"/>
                </a:lnTo>
                <a:lnTo>
                  <a:pt x="953971" y="1437968"/>
                </a:lnTo>
                <a:lnTo>
                  <a:pt x="942550" y="1439554"/>
                </a:lnTo>
                <a:lnTo>
                  <a:pt x="930812" y="1440823"/>
                </a:lnTo>
                <a:lnTo>
                  <a:pt x="918756" y="1442093"/>
                </a:lnTo>
                <a:lnTo>
                  <a:pt x="906383" y="1443044"/>
                </a:lnTo>
                <a:lnTo>
                  <a:pt x="893693" y="1443362"/>
                </a:lnTo>
                <a:lnTo>
                  <a:pt x="740144" y="1448756"/>
                </a:lnTo>
                <a:lnTo>
                  <a:pt x="652583" y="1451611"/>
                </a:lnTo>
                <a:lnTo>
                  <a:pt x="613244" y="1452563"/>
                </a:lnTo>
                <a:lnTo>
                  <a:pt x="604044" y="1452563"/>
                </a:lnTo>
                <a:lnTo>
                  <a:pt x="595161" y="1452563"/>
                </a:lnTo>
                <a:lnTo>
                  <a:pt x="555505" y="1451611"/>
                </a:lnTo>
                <a:lnTo>
                  <a:pt x="467944" y="1448756"/>
                </a:lnTo>
                <a:lnTo>
                  <a:pt x="314395" y="1443362"/>
                </a:lnTo>
                <a:lnTo>
                  <a:pt x="302022" y="1443044"/>
                </a:lnTo>
                <a:lnTo>
                  <a:pt x="289332" y="1442093"/>
                </a:lnTo>
                <a:lnTo>
                  <a:pt x="277276" y="1440823"/>
                </a:lnTo>
                <a:lnTo>
                  <a:pt x="265856" y="1439554"/>
                </a:lnTo>
                <a:lnTo>
                  <a:pt x="254117" y="1437968"/>
                </a:lnTo>
                <a:lnTo>
                  <a:pt x="243014" y="1436064"/>
                </a:lnTo>
                <a:lnTo>
                  <a:pt x="232227" y="1433843"/>
                </a:lnTo>
                <a:lnTo>
                  <a:pt x="221758" y="1431305"/>
                </a:lnTo>
                <a:lnTo>
                  <a:pt x="211288" y="1428766"/>
                </a:lnTo>
                <a:lnTo>
                  <a:pt x="201454" y="1425593"/>
                </a:lnTo>
                <a:lnTo>
                  <a:pt x="191619" y="1422420"/>
                </a:lnTo>
                <a:lnTo>
                  <a:pt x="182419" y="1418930"/>
                </a:lnTo>
                <a:lnTo>
                  <a:pt x="172901" y="1415440"/>
                </a:lnTo>
                <a:lnTo>
                  <a:pt x="164336" y="1411633"/>
                </a:lnTo>
                <a:lnTo>
                  <a:pt x="155452" y="1407190"/>
                </a:lnTo>
                <a:lnTo>
                  <a:pt x="147521" y="1402748"/>
                </a:lnTo>
                <a:lnTo>
                  <a:pt x="139273" y="1398306"/>
                </a:lnTo>
                <a:lnTo>
                  <a:pt x="131342" y="1393230"/>
                </a:lnTo>
                <a:lnTo>
                  <a:pt x="123728" y="1388470"/>
                </a:lnTo>
                <a:lnTo>
                  <a:pt x="116431" y="1383394"/>
                </a:lnTo>
                <a:lnTo>
                  <a:pt x="109768" y="1378000"/>
                </a:lnTo>
                <a:lnTo>
                  <a:pt x="102789" y="1372288"/>
                </a:lnTo>
                <a:lnTo>
                  <a:pt x="96127" y="1366577"/>
                </a:lnTo>
                <a:lnTo>
                  <a:pt x="89782" y="1360548"/>
                </a:lnTo>
                <a:lnTo>
                  <a:pt x="83754" y="1354203"/>
                </a:lnTo>
                <a:lnTo>
                  <a:pt x="78044" y="1347857"/>
                </a:lnTo>
                <a:lnTo>
                  <a:pt x="72333" y="1341194"/>
                </a:lnTo>
                <a:lnTo>
                  <a:pt x="66940" y="1334531"/>
                </a:lnTo>
                <a:lnTo>
                  <a:pt x="61864" y="1327867"/>
                </a:lnTo>
                <a:lnTo>
                  <a:pt x="56788" y="1320570"/>
                </a:lnTo>
                <a:lnTo>
                  <a:pt x="52346" y="1313589"/>
                </a:lnTo>
                <a:lnTo>
                  <a:pt x="47905" y="1305974"/>
                </a:lnTo>
                <a:lnTo>
                  <a:pt x="43780" y="1298677"/>
                </a:lnTo>
                <a:lnTo>
                  <a:pt x="39339" y="1291062"/>
                </a:lnTo>
                <a:lnTo>
                  <a:pt x="35849" y="1283129"/>
                </a:lnTo>
                <a:lnTo>
                  <a:pt x="32360" y="1275197"/>
                </a:lnTo>
                <a:lnTo>
                  <a:pt x="28870" y="1266947"/>
                </a:lnTo>
                <a:lnTo>
                  <a:pt x="25697" y="1259015"/>
                </a:lnTo>
                <a:lnTo>
                  <a:pt x="22525" y="1250448"/>
                </a:lnTo>
                <a:lnTo>
                  <a:pt x="19670" y="1242199"/>
                </a:lnTo>
                <a:lnTo>
                  <a:pt x="17132" y="1233314"/>
                </a:lnTo>
                <a:lnTo>
                  <a:pt x="14911" y="1224747"/>
                </a:lnTo>
                <a:lnTo>
                  <a:pt x="12690" y="1215863"/>
                </a:lnTo>
                <a:lnTo>
                  <a:pt x="10786" y="1206979"/>
                </a:lnTo>
                <a:lnTo>
                  <a:pt x="8883" y="1197778"/>
                </a:lnTo>
                <a:lnTo>
                  <a:pt x="7297" y="1188893"/>
                </a:lnTo>
                <a:lnTo>
                  <a:pt x="4442" y="1170173"/>
                </a:lnTo>
                <a:lnTo>
                  <a:pt x="2221" y="1151453"/>
                </a:lnTo>
                <a:lnTo>
                  <a:pt x="952" y="1131781"/>
                </a:lnTo>
                <a:lnTo>
                  <a:pt x="317" y="1112426"/>
                </a:lnTo>
                <a:lnTo>
                  <a:pt x="0" y="1092437"/>
                </a:lnTo>
                <a:lnTo>
                  <a:pt x="634" y="1072447"/>
                </a:lnTo>
                <a:lnTo>
                  <a:pt x="1586" y="1052458"/>
                </a:lnTo>
                <a:lnTo>
                  <a:pt x="3172" y="1032151"/>
                </a:lnTo>
                <a:lnTo>
                  <a:pt x="5393" y="1011845"/>
                </a:lnTo>
                <a:lnTo>
                  <a:pt x="8248" y="990903"/>
                </a:lnTo>
                <a:lnTo>
                  <a:pt x="11421" y="970279"/>
                </a:lnTo>
                <a:lnTo>
                  <a:pt x="14911" y="949655"/>
                </a:lnTo>
                <a:lnTo>
                  <a:pt x="19035" y="929031"/>
                </a:lnTo>
                <a:lnTo>
                  <a:pt x="23476" y="908407"/>
                </a:lnTo>
                <a:lnTo>
                  <a:pt x="28235" y="887783"/>
                </a:lnTo>
                <a:lnTo>
                  <a:pt x="33628" y="867477"/>
                </a:lnTo>
                <a:lnTo>
                  <a:pt x="39022" y="847170"/>
                </a:lnTo>
                <a:lnTo>
                  <a:pt x="45050" y="826863"/>
                </a:lnTo>
                <a:lnTo>
                  <a:pt x="51077" y="807191"/>
                </a:lnTo>
                <a:lnTo>
                  <a:pt x="58057" y="787519"/>
                </a:lnTo>
                <a:lnTo>
                  <a:pt x="64402" y="768164"/>
                </a:lnTo>
                <a:lnTo>
                  <a:pt x="71381" y="748492"/>
                </a:lnTo>
                <a:lnTo>
                  <a:pt x="78678" y="729772"/>
                </a:lnTo>
                <a:lnTo>
                  <a:pt x="85975" y="711369"/>
                </a:lnTo>
                <a:lnTo>
                  <a:pt x="93906" y="693283"/>
                </a:lnTo>
                <a:lnTo>
                  <a:pt x="101520" y="675832"/>
                </a:lnTo>
                <a:lnTo>
                  <a:pt x="109134" y="658698"/>
                </a:lnTo>
                <a:lnTo>
                  <a:pt x="117065" y="641882"/>
                </a:lnTo>
                <a:lnTo>
                  <a:pt x="124996" y="626017"/>
                </a:lnTo>
                <a:lnTo>
                  <a:pt x="133245" y="610153"/>
                </a:lnTo>
                <a:lnTo>
                  <a:pt x="141176" y="595557"/>
                </a:lnTo>
                <a:lnTo>
                  <a:pt x="149425" y="581279"/>
                </a:lnTo>
                <a:lnTo>
                  <a:pt x="157356" y="567318"/>
                </a:lnTo>
                <a:lnTo>
                  <a:pt x="165604" y="554309"/>
                </a:lnTo>
                <a:lnTo>
                  <a:pt x="173536" y="542252"/>
                </a:lnTo>
                <a:lnTo>
                  <a:pt x="181467" y="530830"/>
                </a:lnTo>
                <a:lnTo>
                  <a:pt x="189081" y="519725"/>
                </a:lnTo>
                <a:lnTo>
                  <a:pt x="197012" y="510206"/>
                </a:lnTo>
                <a:lnTo>
                  <a:pt x="204309" y="501004"/>
                </a:lnTo>
                <a:lnTo>
                  <a:pt x="211606" y="493072"/>
                </a:lnTo>
                <a:lnTo>
                  <a:pt x="218902" y="485457"/>
                </a:lnTo>
                <a:lnTo>
                  <a:pt x="225248" y="479428"/>
                </a:lnTo>
                <a:lnTo>
                  <a:pt x="232862" y="473083"/>
                </a:lnTo>
                <a:lnTo>
                  <a:pt x="248407" y="460074"/>
                </a:lnTo>
                <a:lnTo>
                  <a:pt x="265538" y="446430"/>
                </a:lnTo>
                <a:lnTo>
                  <a:pt x="283622" y="432469"/>
                </a:lnTo>
                <a:lnTo>
                  <a:pt x="322009" y="404548"/>
                </a:lnTo>
                <a:lnTo>
                  <a:pt x="360396" y="375991"/>
                </a:lnTo>
                <a:lnTo>
                  <a:pt x="379114" y="362030"/>
                </a:lnTo>
                <a:lnTo>
                  <a:pt x="396562" y="348387"/>
                </a:lnTo>
                <a:lnTo>
                  <a:pt x="412742" y="335060"/>
                </a:lnTo>
                <a:lnTo>
                  <a:pt x="420039" y="328397"/>
                </a:lnTo>
                <a:lnTo>
                  <a:pt x="427018" y="322369"/>
                </a:lnTo>
                <a:lnTo>
                  <a:pt x="433364" y="316340"/>
                </a:lnTo>
                <a:lnTo>
                  <a:pt x="439391" y="309994"/>
                </a:lnTo>
                <a:lnTo>
                  <a:pt x="444784" y="304283"/>
                </a:lnTo>
                <a:lnTo>
                  <a:pt x="449226" y="298572"/>
                </a:lnTo>
                <a:lnTo>
                  <a:pt x="453033" y="293178"/>
                </a:lnTo>
                <a:lnTo>
                  <a:pt x="456523" y="287784"/>
                </a:lnTo>
                <a:lnTo>
                  <a:pt x="459061" y="283024"/>
                </a:lnTo>
                <a:lnTo>
                  <a:pt x="460647" y="277948"/>
                </a:lnTo>
                <a:lnTo>
                  <a:pt x="461282" y="274775"/>
                </a:lnTo>
                <a:lnTo>
                  <a:pt x="461916" y="271919"/>
                </a:lnTo>
                <a:lnTo>
                  <a:pt x="456840" y="270967"/>
                </a:lnTo>
                <a:lnTo>
                  <a:pt x="452081" y="269698"/>
                </a:lnTo>
                <a:lnTo>
                  <a:pt x="448274" y="267794"/>
                </a:lnTo>
                <a:lnTo>
                  <a:pt x="444784" y="265256"/>
                </a:lnTo>
                <a:lnTo>
                  <a:pt x="441929" y="262083"/>
                </a:lnTo>
                <a:lnTo>
                  <a:pt x="440660" y="260497"/>
                </a:lnTo>
                <a:lnTo>
                  <a:pt x="439708" y="258910"/>
                </a:lnTo>
                <a:lnTo>
                  <a:pt x="438757" y="257324"/>
                </a:lnTo>
                <a:lnTo>
                  <a:pt x="438440" y="255420"/>
                </a:lnTo>
                <a:lnTo>
                  <a:pt x="438122" y="253834"/>
                </a:lnTo>
                <a:lnTo>
                  <a:pt x="437488" y="251930"/>
                </a:lnTo>
                <a:lnTo>
                  <a:pt x="438122" y="250026"/>
                </a:lnTo>
                <a:lnTo>
                  <a:pt x="438440" y="248122"/>
                </a:lnTo>
                <a:lnTo>
                  <a:pt x="438757" y="246536"/>
                </a:lnTo>
                <a:lnTo>
                  <a:pt x="439708" y="244315"/>
                </a:lnTo>
                <a:lnTo>
                  <a:pt x="440660" y="242728"/>
                </a:lnTo>
                <a:lnTo>
                  <a:pt x="441929" y="241142"/>
                </a:lnTo>
                <a:lnTo>
                  <a:pt x="444784" y="238286"/>
                </a:lnTo>
                <a:lnTo>
                  <a:pt x="448274" y="236065"/>
                </a:lnTo>
                <a:lnTo>
                  <a:pt x="452081" y="234161"/>
                </a:lnTo>
                <a:lnTo>
                  <a:pt x="456840" y="232575"/>
                </a:lnTo>
                <a:lnTo>
                  <a:pt x="461916" y="231940"/>
                </a:lnTo>
                <a:lnTo>
                  <a:pt x="460647" y="227498"/>
                </a:lnTo>
                <a:lnTo>
                  <a:pt x="459378" y="223374"/>
                </a:lnTo>
                <a:lnTo>
                  <a:pt x="457792" y="219249"/>
                </a:lnTo>
                <a:lnTo>
                  <a:pt x="456206" y="215124"/>
                </a:lnTo>
                <a:lnTo>
                  <a:pt x="451764" y="206874"/>
                </a:lnTo>
                <a:lnTo>
                  <a:pt x="447005" y="198307"/>
                </a:lnTo>
                <a:lnTo>
                  <a:pt x="441295" y="189423"/>
                </a:lnTo>
                <a:lnTo>
                  <a:pt x="434632" y="180222"/>
                </a:lnTo>
                <a:lnTo>
                  <a:pt x="420039" y="159598"/>
                </a:lnTo>
                <a:lnTo>
                  <a:pt x="412108" y="147541"/>
                </a:lnTo>
                <a:lnTo>
                  <a:pt x="403542" y="134532"/>
                </a:lnTo>
                <a:lnTo>
                  <a:pt x="394024" y="120254"/>
                </a:lnTo>
                <a:lnTo>
                  <a:pt x="384190" y="104706"/>
                </a:lnTo>
                <a:lnTo>
                  <a:pt x="374355" y="87573"/>
                </a:lnTo>
                <a:lnTo>
                  <a:pt x="363886" y="68535"/>
                </a:lnTo>
                <a:lnTo>
                  <a:pt x="353099" y="47911"/>
                </a:lnTo>
                <a:lnTo>
                  <a:pt x="341996" y="25066"/>
                </a:lnTo>
                <a:lnTo>
                  <a:pt x="352782" y="20307"/>
                </a:lnTo>
                <a:lnTo>
                  <a:pt x="362617" y="15865"/>
                </a:lnTo>
                <a:lnTo>
                  <a:pt x="372134" y="13009"/>
                </a:lnTo>
                <a:lnTo>
                  <a:pt x="380700" y="11105"/>
                </a:lnTo>
                <a:lnTo>
                  <a:pt x="388948" y="9836"/>
                </a:lnTo>
                <a:lnTo>
                  <a:pt x="396562" y="9519"/>
                </a:lnTo>
                <a:lnTo>
                  <a:pt x="403859" y="9519"/>
                </a:lnTo>
                <a:lnTo>
                  <a:pt x="410522" y="10471"/>
                </a:lnTo>
                <a:lnTo>
                  <a:pt x="416549" y="12057"/>
                </a:lnTo>
                <a:lnTo>
                  <a:pt x="422894" y="14278"/>
                </a:lnTo>
                <a:lnTo>
                  <a:pt x="428288" y="16816"/>
                </a:lnTo>
                <a:lnTo>
                  <a:pt x="433681" y="19989"/>
                </a:lnTo>
                <a:lnTo>
                  <a:pt x="439074" y="23162"/>
                </a:lnTo>
                <a:lnTo>
                  <a:pt x="443833" y="26970"/>
                </a:lnTo>
                <a:lnTo>
                  <a:pt x="448592" y="30777"/>
                </a:lnTo>
                <a:lnTo>
                  <a:pt x="453033" y="34585"/>
                </a:lnTo>
                <a:lnTo>
                  <a:pt x="462550" y="43152"/>
                </a:lnTo>
                <a:lnTo>
                  <a:pt x="471434" y="51401"/>
                </a:lnTo>
                <a:lnTo>
                  <a:pt x="476510" y="55843"/>
                </a:lnTo>
                <a:lnTo>
                  <a:pt x="481268" y="59651"/>
                </a:lnTo>
                <a:lnTo>
                  <a:pt x="486027" y="63141"/>
                </a:lnTo>
                <a:lnTo>
                  <a:pt x="491738" y="66314"/>
                </a:lnTo>
                <a:lnTo>
                  <a:pt x="497131" y="69170"/>
                </a:lnTo>
                <a:lnTo>
                  <a:pt x="502841" y="72025"/>
                </a:lnTo>
                <a:lnTo>
                  <a:pt x="509186" y="73929"/>
                </a:lnTo>
                <a:lnTo>
                  <a:pt x="515531" y="75198"/>
                </a:lnTo>
                <a:lnTo>
                  <a:pt x="522194" y="76150"/>
                </a:lnTo>
                <a:lnTo>
                  <a:pt x="529808" y="76150"/>
                </a:lnTo>
                <a:lnTo>
                  <a:pt x="537739" y="75515"/>
                </a:lnTo>
                <a:lnTo>
                  <a:pt x="546304" y="74246"/>
                </a:lnTo>
                <a:lnTo>
                  <a:pt x="557408" y="68218"/>
                </a:lnTo>
                <a:lnTo>
                  <a:pt x="568195" y="62824"/>
                </a:lnTo>
                <a:lnTo>
                  <a:pt x="587864" y="51719"/>
                </a:lnTo>
                <a:lnTo>
                  <a:pt x="605313" y="41882"/>
                </a:lnTo>
                <a:lnTo>
                  <a:pt x="620858" y="32681"/>
                </a:lnTo>
                <a:lnTo>
                  <a:pt x="635452" y="24749"/>
                </a:lnTo>
                <a:lnTo>
                  <a:pt x="648776" y="17134"/>
                </a:lnTo>
                <a:lnTo>
                  <a:pt x="655438" y="13961"/>
                </a:lnTo>
                <a:lnTo>
                  <a:pt x="661784" y="11422"/>
                </a:lnTo>
                <a:lnTo>
                  <a:pt x="668446" y="8884"/>
                </a:lnTo>
                <a:lnTo>
                  <a:pt x="675108" y="6663"/>
                </a:lnTo>
                <a:lnTo>
                  <a:pt x="682088" y="4759"/>
                </a:lnTo>
                <a:lnTo>
                  <a:pt x="688750" y="3173"/>
                </a:lnTo>
                <a:lnTo>
                  <a:pt x="695729" y="1586"/>
                </a:lnTo>
                <a:lnTo>
                  <a:pt x="703343" y="635"/>
                </a:lnTo>
                <a:lnTo>
                  <a:pt x="710957" y="317"/>
                </a:lnTo>
                <a:close/>
              </a:path>
            </a:pathLst>
          </a:custGeom>
          <a:solidFill>
            <a:schemeClr val="bg1"/>
          </a:solidFill>
          <a:ln w="12700" cap="flat" cmpd="sng" algn="ctr">
            <a:noFill/>
            <a:prstDash val="solid"/>
            <a:miter lim="800000"/>
          </a:ln>
          <a:effec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chemeClr val="accent1"/>
              </a:solidFill>
              <a:effectLst/>
              <a:uLnTx/>
              <a:uFillTx/>
              <a:latin typeface="微软雅黑" charset="0"/>
              <a:ea typeface="微软雅黑" charset="0"/>
              <a:cs typeface="+mn-ea"/>
              <a:sym typeface="+mn-lt"/>
            </a:endParaRPr>
          </a:p>
        </p:txBody>
      </p:sp>
      <p:sp>
        <p:nvSpPr>
          <p:cNvPr id="26" name="KSO_Shape"/>
          <p:cNvSpPr/>
          <p:nvPr/>
        </p:nvSpPr>
        <p:spPr bwMode="auto">
          <a:xfrm>
            <a:off x="4224895" y="2941566"/>
            <a:ext cx="554292" cy="819151"/>
          </a:xfrm>
          <a:custGeom>
            <a:avLst/>
            <a:gdLst/>
            <a:ahLst/>
            <a:cxnLst/>
            <a:rect l="0" t="0" r="r" b="b"/>
            <a:pathLst>
              <a:path w="760413" h="1123951">
                <a:moveTo>
                  <a:pt x="556062" y="689979"/>
                </a:moveTo>
                <a:lnTo>
                  <a:pt x="552429" y="690206"/>
                </a:lnTo>
                <a:lnTo>
                  <a:pt x="549250" y="690432"/>
                </a:lnTo>
                <a:lnTo>
                  <a:pt x="546299" y="690886"/>
                </a:lnTo>
                <a:lnTo>
                  <a:pt x="543120" y="691339"/>
                </a:lnTo>
                <a:lnTo>
                  <a:pt x="539941" y="692020"/>
                </a:lnTo>
                <a:lnTo>
                  <a:pt x="536989" y="692927"/>
                </a:lnTo>
                <a:lnTo>
                  <a:pt x="534038" y="694060"/>
                </a:lnTo>
                <a:lnTo>
                  <a:pt x="531086" y="694967"/>
                </a:lnTo>
                <a:lnTo>
                  <a:pt x="528361" y="696328"/>
                </a:lnTo>
                <a:lnTo>
                  <a:pt x="525637" y="697688"/>
                </a:lnTo>
                <a:lnTo>
                  <a:pt x="520414" y="701089"/>
                </a:lnTo>
                <a:lnTo>
                  <a:pt x="515419" y="704717"/>
                </a:lnTo>
                <a:lnTo>
                  <a:pt x="510878" y="708798"/>
                </a:lnTo>
                <a:lnTo>
                  <a:pt x="506791" y="713106"/>
                </a:lnTo>
                <a:lnTo>
                  <a:pt x="503158" y="718094"/>
                </a:lnTo>
                <a:lnTo>
                  <a:pt x="499752" y="723536"/>
                </a:lnTo>
                <a:lnTo>
                  <a:pt x="498617" y="726257"/>
                </a:lnTo>
                <a:lnTo>
                  <a:pt x="497027" y="728978"/>
                </a:lnTo>
                <a:lnTo>
                  <a:pt x="496119" y="731925"/>
                </a:lnTo>
                <a:lnTo>
                  <a:pt x="495211" y="734873"/>
                </a:lnTo>
                <a:lnTo>
                  <a:pt x="494076" y="737820"/>
                </a:lnTo>
                <a:lnTo>
                  <a:pt x="493622" y="740768"/>
                </a:lnTo>
                <a:lnTo>
                  <a:pt x="492940" y="744169"/>
                </a:lnTo>
                <a:lnTo>
                  <a:pt x="492713" y="747116"/>
                </a:lnTo>
                <a:lnTo>
                  <a:pt x="492259" y="750291"/>
                </a:lnTo>
                <a:lnTo>
                  <a:pt x="492032" y="753918"/>
                </a:lnTo>
                <a:lnTo>
                  <a:pt x="492259" y="757093"/>
                </a:lnTo>
                <a:lnTo>
                  <a:pt x="492713" y="760267"/>
                </a:lnTo>
                <a:lnTo>
                  <a:pt x="492940" y="763215"/>
                </a:lnTo>
                <a:lnTo>
                  <a:pt x="493622" y="766616"/>
                </a:lnTo>
                <a:lnTo>
                  <a:pt x="494076" y="769563"/>
                </a:lnTo>
                <a:lnTo>
                  <a:pt x="495211" y="772511"/>
                </a:lnTo>
                <a:lnTo>
                  <a:pt x="496119" y="775458"/>
                </a:lnTo>
                <a:lnTo>
                  <a:pt x="497027" y="778406"/>
                </a:lnTo>
                <a:lnTo>
                  <a:pt x="498617" y="781353"/>
                </a:lnTo>
                <a:lnTo>
                  <a:pt x="499752" y="784074"/>
                </a:lnTo>
                <a:lnTo>
                  <a:pt x="503158" y="789289"/>
                </a:lnTo>
                <a:lnTo>
                  <a:pt x="506791" y="794277"/>
                </a:lnTo>
                <a:lnTo>
                  <a:pt x="510878" y="798585"/>
                </a:lnTo>
                <a:lnTo>
                  <a:pt x="515419" y="802667"/>
                </a:lnTo>
                <a:lnTo>
                  <a:pt x="520414" y="806521"/>
                </a:lnTo>
                <a:lnTo>
                  <a:pt x="525637" y="809695"/>
                </a:lnTo>
                <a:lnTo>
                  <a:pt x="528361" y="810829"/>
                </a:lnTo>
                <a:lnTo>
                  <a:pt x="531086" y="812416"/>
                </a:lnTo>
                <a:lnTo>
                  <a:pt x="534038" y="813323"/>
                </a:lnTo>
                <a:lnTo>
                  <a:pt x="536989" y="814457"/>
                </a:lnTo>
                <a:lnTo>
                  <a:pt x="539941" y="815364"/>
                </a:lnTo>
                <a:lnTo>
                  <a:pt x="543120" y="816044"/>
                </a:lnTo>
                <a:lnTo>
                  <a:pt x="546299" y="816724"/>
                </a:lnTo>
                <a:lnTo>
                  <a:pt x="549250" y="816951"/>
                </a:lnTo>
                <a:lnTo>
                  <a:pt x="552429" y="817178"/>
                </a:lnTo>
                <a:lnTo>
                  <a:pt x="556062" y="817404"/>
                </a:lnTo>
                <a:lnTo>
                  <a:pt x="559241" y="817178"/>
                </a:lnTo>
                <a:lnTo>
                  <a:pt x="562420" y="816951"/>
                </a:lnTo>
                <a:lnTo>
                  <a:pt x="565371" y="816724"/>
                </a:lnTo>
                <a:lnTo>
                  <a:pt x="568777" y="816044"/>
                </a:lnTo>
                <a:lnTo>
                  <a:pt x="571729" y="815364"/>
                </a:lnTo>
                <a:lnTo>
                  <a:pt x="574681" y="814457"/>
                </a:lnTo>
                <a:lnTo>
                  <a:pt x="577633" y="813323"/>
                </a:lnTo>
                <a:lnTo>
                  <a:pt x="580811" y="812416"/>
                </a:lnTo>
                <a:lnTo>
                  <a:pt x="583536" y="811056"/>
                </a:lnTo>
                <a:lnTo>
                  <a:pt x="586261" y="809695"/>
                </a:lnTo>
                <a:lnTo>
                  <a:pt x="591483" y="806521"/>
                </a:lnTo>
                <a:lnTo>
                  <a:pt x="596478" y="802667"/>
                </a:lnTo>
                <a:lnTo>
                  <a:pt x="601019" y="798585"/>
                </a:lnTo>
                <a:lnTo>
                  <a:pt x="604879" y="794277"/>
                </a:lnTo>
                <a:lnTo>
                  <a:pt x="608739" y="789289"/>
                </a:lnTo>
                <a:lnTo>
                  <a:pt x="611918" y="784074"/>
                </a:lnTo>
                <a:lnTo>
                  <a:pt x="613280" y="781353"/>
                </a:lnTo>
                <a:lnTo>
                  <a:pt x="614643" y="778406"/>
                </a:lnTo>
                <a:lnTo>
                  <a:pt x="615551" y="775458"/>
                </a:lnTo>
                <a:lnTo>
                  <a:pt x="616686" y="772511"/>
                </a:lnTo>
                <a:lnTo>
                  <a:pt x="617595" y="769563"/>
                </a:lnTo>
                <a:lnTo>
                  <a:pt x="618276" y="766616"/>
                </a:lnTo>
                <a:lnTo>
                  <a:pt x="618957" y="763215"/>
                </a:lnTo>
                <a:lnTo>
                  <a:pt x="619184" y="760267"/>
                </a:lnTo>
                <a:lnTo>
                  <a:pt x="619411" y="757093"/>
                </a:lnTo>
                <a:lnTo>
                  <a:pt x="619638" y="753918"/>
                </a:lnTo>
                <a:lnTo>
                  <a:pt x="619411" y="750291"/>
                </a:lnTo>
                <a:lnTo>
                  <a:pt x="619184" y="747116"/>
                </a:lnTo>
                <a:lnTo>
                  <a:pt x="618957" y="744169"/>
                </a:lnTo>
                <a:lnTo>
                  <a:pt x="618276" y="740768"/>
                </a:lnTo>
                <a:lnTo>
                  <a:pt x="617595" y="737820"/>
                </a:lnTo>
                <a:lnTo>
                  <a:pt x="616686" y="734873"/>
                </a:lnTo>
                <a:lnTo>
                  <a:pt x="615551" y="731925"/>
                </a:lnTo>
                <a:lnTo>
                  <a:pt x="614643" y="728978"/>
                </a:lnTo>
                <a:lnTo>
                  <a:pt x="613280" y="726257"/>
                </a:lnTo>
                <a:lnTo>
                  <a:pt x="611918" y="723536"/>
                </a:lnTo>
                <a:lnTo>
                  <a:pt x="608739" y="718094"/>
                </a:lnTo>
                <a:lnTo>
                  <a:pt x="604879" y="713106"/>
                </a:lnTo>
                <a:lnTo>
                  <a:pt x="601019" y="708798"/>
                </a:lnTo>
                <a:lnTo>
                  <a:pt x="596478" y="704717"/>
                </a:lnTo>
                <a:lnTo>
                  <a:pt x="591483" y="701089"/>
                </a:lnTo>
                <a:lnTo>
                  <a:pt x="586261" y="697688"/>
                </a:lnTo>
                <a:lnTo>
                  <a:pt x="583536" y="696328"/>
                </a:lnTo>
                <a:lnTo>
                  <a:pt x="580811" y="694967"/>
                </a:lnTo>
                <a:lnTo>
                  <a:pt x="577633" y="694060"/>
                </a:lnTo>
                <a:lnTo>
                  <a:pt x="574681" y="692927"/>
                </a:lnTo>
                <a:lnTo>
                  <a:pt x="571729" y="692020"/>
                </a:lnTo>
                <a:lnTo>
                  <a:pt x="568777" y="691339"/>
                </a:lnTo>
                <a:lnTo>
                  <a:pt x="565371" y="690886"/>
                </a:lnTo>
                <a:lnTo>
                  <a:pt x="562420" y="690432"/>
                </a:lnTo>
                <a:lnTo>
                  <a:pt x="559241" y="690206"/>
                </a:lnTo>
                <a:lnTo>
                  <a:pt x="556062" y="689979"/>
                </a:lnTo>
                <a:close/>
                <a:moveTo>
                  <a:pt x="199810" y="689979"/>
                </a:moveTo>
                <a:lnTo>
                  <a:pt x="196631" y="690206"/>
                </a:lnTo>
                <a:lnTo>
                  <a:pt x="193453" y="690886"/>
                </a:lnTo>
                <a:lnTo>
                  <a:pt x="190047" y="691339"/>
                </a:lnTo>
                <a:lnTo>
                  <a:pt x="187095" y="692020"/>
                </a:lnTo>
                <a:lnTo>
                  <a:pt x="184143" y="692927"/>
                </a:lnTo>
                <a:lnTo>
                  <a:pt x="181192" y="694060"/>
                </a:lnTo>
                <a:lnTo>
                  <a:pt x="178240" y="694967"/>
                </a:lnTo>
                <a:lnTo>
                  <a:pt x="175515" y="696328"/>
                </a:lnTo>
                <a:lnTo>
                  <a:pt x="172563" y="697688"/>
                </a:lnTo>
                <a:lnTo>
                  <a:pt x="167341" y="701089"/>
                </a:lnTo>
                <a:lnTo>
                  <a:pt x="162573" y="704490"/>
                </a:lnTo>
                <a:lnTo>
                  <a:pt x="158032" y="708798"/>
                </a:lnTo>
                <a:lnTo>
                  <a:pt x="153945" y="713106"/>
                </a:lnTo>
                <a:lnTo>
                  <a:pt x="150085" y="718094"/>
                </a:lnTo>
                <a:lnTo>
                  <a:pt x="146906" y="723536"/>
                </a:lnTo>
                <a:lnTo>
                  <a:pt x="145771" y="726257"/>
                </a:lnTo>
                <a:lnTo>
                  <a:pt x="144408" y="728978"/>
                </a:lnTo>
                <a:lnTo>
                  <a:pt x="143273" y="731925"/>
                </a:lnTo>
                <a:lnTo>
                  <a:pt x="142138" y="734646"/>
                </a:lnTo>
                <a:lnTo>
                  <a:pt x="141457" y="737820"/>
                </a:lnTo>
                <a:lnTo>
                  <a:pt x="140775" y="740768"/>
                </a:lnTo>
                <a:lnTo>
                  <a:pt x="140321" y="743942"/>
                </a:lnTo>
                <a:lnTo>
                  <a:pt x="139640" y="747116"/>
                </a:lnTo>
                <a:lnTo>
                  <a:pt x="139413" y="750291"/>
                </a:lnTo>
                <a:lnTo>
                  <a:pt x="139413" y="753692"/>
                </a:lnTo>
                <a:lnTo>
                  <a:pt x="139413" y="756866"/>
                </a:lnTo>
                <a:lnTo>
                  <a:pt x="139640" y="760040"/>
                </a:lnTo>
                <a:lnTo>
                  <a:pt x="140321" y="763215"/>
                </a:lnTo>
                <a:lnTo>
                  <a:pt x="140775" y="766616"/>
                </a:lnTo>
                <a:lnTo>
                  <a:pt x="141457" y="769563"/>
                </a:lnTo>
                <a:lnTo>
                  <a:pt x="142138" y="772511"/>
                </a:lnTo>
                <a:lnTo>
                  <a:pt x="143273" y="775458"/>
                </a:lnTo>
                <a:lnTo>
                  <a:pt x="144408" y="778406"/>
                </a:lnTo>
                <a:lnTo>
                  <a:pt x="145771" y="781353"/>
                </a:lnTo>
                <a:lnTo>
                  <a:pt x="146906" y="784074"/>
                </a:lnTo>
                <a:lnTo>
                  <a:pt x="150085" y="789289"/>
                </a:lnTo>
                <a:lnTo>
                  <a:pt x="153945" y="794277"/>
                </a:lnTo>
                <a:lnTo>
                  <a:pt x="158032" y="798585"/>
                </a:lnTo>
                <a:lnTo>
                  <a:pt x="162573" y="802667"/>
                </a:lnTo>
                <a:lnTo>
                  <a:pt x="167341" y="806521"/>
                </a:lnTo>
                <a:lnTo>
                  <a:pt x="172563" y="809695"/>
                </a:lnTo>
                <a:lnTo>
                  <a:pt x="175515" y="810829"/>
                </a:lnTo>
                <a:lnTo>
                  <a:pt x="178240" y="812190"/>
                </a:lnTo>
                <a:lnTo>
                  <a:pt x="181192" y="813323"/>
                </a:lnTo>
                <a:lnTo>
                  <a:pt x="184143" y="814457"/>
                </a:lnTo>
                <a:lnTo>
                  <a:pt x="187095" y="815137"/>
                </a:lnTo>
                <a:lnTo>
                  <a:pt x="190047" y="815817"/>
                </a:lnTo>
                <a:lnTo>
                  <a:pt x="193453" y="816724"/>
                </a:lnTo>
                <a:lnTo>
                  <a:pt x="196631" y="816951"/>
                </a:lnTo>
                <a:lnTo>
                  <a:pt x="199810" y="817178"/>
                </a:lnTo>
                <a:lnTo>
                  <a:pt x="203216" y="817178"/>
                </a:lnTo>
                <a:lnTo>
                  <a:pt x="206395" y="817178"/>
                </a:lnTo>
                <a:lnTo>
                  <a:pt x="209574" y="816951"/>
                </a:lnTo>
                <a:lnTo>
                  <a:pt x="212752" y="816724"/>
                </a:lnTo>
                <a:lnTo>
                  <a:pt x="215931" y="815817"/>
                </a:lnTo>
                <a:lnTo>
                  <a:pt x="219110" y="815137"/>
                </a:lnTo>
                <a:lnTo>
                  <a:pt x="222062" y="814457"/>
                </a:lnTo>
                <a:lnTo>
                  <a:pt x="225013" y="813323"/>
                </a:lnTo>
                <a:lnTo>
                  <a:pt x="227738" y="812190"/>
                </a:lnTo>
                <a:lnTo>
                  <a:pt x="230463" y="810829"/>
                </a:lnTo>
                <a:lnTo>
                  <a:pt x="233415" y="809695"/>
                </a:lnTo>
                <a:lnTo>
                  <a:pt x="238637" y="806521"/>
                </a:lnTo>
                <a:lnTo>
                  <a:pt x="243632" y="802667"/>
                </a:lnTo>
                <a:lnTo>
                  <a:pt x="247946" y="798585"/>
                </a:lnTo>
                <a:lnTo>
                  <a:pt x="252260" y="794277"/>
                </a:lnTo>
                <a:lnTo>
                  <a:pt x="255666" y="789289"/>
                </a:lnTo>
                <a:lnTo>
                  <a:pt x="259072" y="784074"/>
                </a:lnTo>
                <a:lnTo>
                  <a:pt x="260434" y="781353"/>
                </a:lnTo>
                <a:lnTo>
                  <a:pt x="261797" y="778406"/>
                </a:lnTo>
                <a:lnTo>
                  <a:pt x="262932" y="775458"/>
                </a:lnTo>
                <a:lnTo>
                  <a:pt x="264067" y="772511"/>
                </a:lnTo>
                <a:lnTo>
                  <a:pt x="264748" y="769563"/>
                </a:lnTo>
                <a:lnTo>
                  <a:pt x="265430" y="766616"/>
                </a:lnTo>
                <a:lnTo>
                  <a:pt x="265884" y="763215"/>
                </a:lnTo>
                <a:lnTo>
                  <a:pt x="266565" y="760040"/>
                </a:lnTo>
                <a:lnTo>
                  <a:pt x="266792" y="756866"/>
                </a:lnTo>
                <a:lnTo>
                  <a:pt x="266792" y="753692"/>
                </a:lnTo>
                <a:lnTo>
                  <a:pt x="266792" y="750291"/>
                </a:lnTo>
                <a:lnTo>
                  <a:pt x="266565" y="747116"/>
                </a:lnTo>
                <a:lnTo>
                  <a:pt x="265884" y="743942"/>
                </a:lnTo>
                <a:lnTo>
                  <a:pt x="265430" y="740768"/>
                </a:lnTo>
                <a:lnTo>
                  <a:pt x="264748" y="737820"/>
                </a:lnTo>
                <a:lnTo>
                  <a:pt x="264067" y="734646"/>
                </a:lnTo>
                <a:lnTo>
                  <a:pt x="262932" y="731925"/>
                </a:lnTo>
                <a:lnTo>
                  <a:pt x="261797" y="728978"/>
                </a:lnTo>
                <a:lnTo>
                  <a:pt x="260434" y="726257"/>
                </a:lnTo>
                <a:lnTo>
                  <a:pt x="259072" y="723536"/>
                </a:lnTo>
                <a:lnTo>
                  <a:pt x="255666" y="718094"/>
                </a:lnTo>
                <a:lnTo>
                  <a:pt x="252260" y="713106"/>
                </a:lnTo>
                <a:lnTo>
                  <a:pt x="247946" y="708798"/>
                </a:lnTo>
                <a:lnTo>
                  <a:pt x="243632" y="704490"/>
                </a:lnTo>
                <a:lnTo>
                  <a:pt x="238637" y="701089"/>
                </a:lnTo>
                <a:lnTo>
                  <a:pt x="233415" y="697688"/>
                </a:lnTo>
                <a:lnTo>
                  <a:pt x="230463" y="696328"/>
                </a:lnTo>
                <a:lnTo>
                  <a:pt x="227738" y="694967"/>
                </a:lnTo>
                <a:lnTo>
                  <a:pt x="225013" y="694060"/>
                </a:lnTo>
                <a:lnTo>
                  <a:pt x="222062" y="692927"/>
                </a:lnTo>
                <a:lnTo>
                  <a:pt x="219110" y="692020"/>
                </a:lnTo>
                <a:lnTo>
                  <a:pt x="215931" y="691339"/>
                </a:lnTo>
                <a:lnTo>
                  <a:pt x="212752" y="690886"/>
                </a:lnTo>
                <a:lnTo>
                  <a:pt x="209574" y="690206"/>
                </a:lnTo>
                <a:lnTo>
                  <a:pt x="206395" y="689979"/>
                </a:lnTo>
                <a:lnTo>
                  <a:pt x="203216" y="689979"/>
                </a:lnTo>
                <a:lnTo>
                  <a:pt x="199810" y="689979"/>
                </a:lnTo>
                <a:close/>
                <a:moveTo>
                  <a:pt x="201627" y="243083"/>
                </a:moveTo>
                <a:lnTo>
                  <a:pt x="197313" y="243310"/>
                </a:lnTo>
                <a:lnTo>
                  <a:pt x="193453" y="243763"/>
                </a:lnTo>
                <a:lnTo>
                  <a:pt x="189366" y="244443"/>
                </a:lnTo>
                <a:lnTo>
                  <a:pt x="185733" y="245123"/>
                </a:lnTo>
                <a:lnTo>
                  <a:pt x="181873" y="246257"/>
                </a:lnTo>
                <a:lnTo>
                  <a:pt x="178467" y="247391"/>
                </a:lnTo>
                <a:lnTo>
                  <a:pt x="174834" y="248978"/>
                </a:lnTo>
                <a:lnTo>
                  <a:pt x="171428" y="250112"/>
                </a:lnTo>
                <a:lnTo>
                  <a:pt x="168476" y="251926"/>
                </a:lnTo>
                <a:lnTo>
                  <a:pt x="165525" y="253739"/>
                </a:lnTo>
                <a:lnTo>
                  <a:pt x="162346" y="255780"/>
                </a:lnTo>
                <a:lnTo>
                  <a:pt x="159621" y="257594"/>
                </a:lnTo>
                <a:lnTo>
                  <a:pt x="156896" y="259861"/>
                </a:lnTo>
                <a:lnTo>
                  <a:pt x="154399" y="262129"/>
                </a:lnTo>
                <a:lnTo>
                  <a:pt x="152128" y="264623"/>
                </a:lnTo>
                <a:lnTo>
                  <a:pt x="149858" y="267117"/>
                </a:lnTo>
                <a:lnTo>
                  <a:pt x="148041" y="269838"/>
                </a:lnTo>
                <a:lnTo>
                  <a:pt x="145998" y="272558"/>
                </a:lnTo>
                <a:lnTo>
                  <a:pt x="144181" y="275506"/>
                </a:lnTo>
                <a:lnTo>
                  <a:pt x="142365" y="278454"/>
                </a:lnTo>
                <a:lnTo>
                  <a:pt x="141002" y="281628"/>
                </a:lnTo>
                <a:lnTo>
                  <a:pt x="139640" y="284575"/>
                </a:lnTo>
                <a:lnTo>
                  <a:pt x="138505" y="287750"/>
                </a:lnTo>
                <a:lnTo>
                  <a:pt x="137143" y="291151"/>
                </a:lnTo>
                <a:lnTo>
                  <a:pt x="136461" y="294325"/>
                </a:lnTo>
                <a:lnTo>
                  <a:pt x="135553" y="297726"/>
                </a:lnTo>
                <a:lnTo>
                  <a:pt x="134872" y="301354"/>
                </a:lnTo>
                <a:lnTo>
                  <a:pt x="134418" y="304755"/>
                </a:lnTo>
                <a:lnTo>
                  <a:pt x="133964" y="308156"/>
                </a:lnTo>
                <a:lnTo>
                  <a:pt x="133737" y="315412"/>
                </a:lnTo>
                <a:lnTo>
                  <a:pt x="133737" y="408600"/>
                </a:lnTo>
                <a:lnTo>
                  <a:pt x="133737" y="412908"/>
                </a:lnTo>
                <a:lnTo>
                  <a:pt x="133964" y="416989"/>
                </a:lnTo>
                <a:lnTo>
                  <a:pt x="134418" y="420844"/>
                </a:lnTo>
                <a:lnTo>
                  <a:pt x="134872" y="424698"/>
                </a:lnTo>
                <a:lnTo>
                  <a:pt x="136007" y="428326"/>
                </a:lnTo>
                <a:lnTo>
                  <a:pt x="136688" y="432180"/>
                </a:lnTo>
                <a:lnTo>
                  <a:pt x="138051" y="435581"/>
                </a:lnTo>
                <a:lnTo>
                  <a:pt x="139186" y="438756"/>
                </a:lnTo>
                <a:lnTo>
                  <a:pt x="140775" y="442157"/>
                </a:lnTo>
                <a:lnTo>
                  <a:pt x="142138" y="445331"/>
                </a:lnTo>
                <a:lnTo>
                  <a:pt x="143954" y="448279"/>
                </a:lnTo>
                <a:lnTo>
                  <a:pt x="145998" y="451226"/>
                </a:lnTo>
                <a:lnTo>
                  <a:pt x="148041" y="453947"/>
                </a:lnTo>
                <a:lnTo>
                  <a:pt x="150085" y="456895"/>
                </a:lnTo>
                <a:lnTo>
                  <a:pt x="152355" y="459389"/>
                </a:lnTo>
                <a:lnTo>
                  <a:pt x="154626" y="461429"/>
                </a:lnTo>
                <a:lnTo>
                  <a:pt x="157124" y="463697"/>
                </a:lnTo>
                <a:lnTo>
                  <a:pt x="159848" y="465964"/>
                </a:lnTo>
                <a:lnTo>
                  <a:pt x="162573" y="468005"/>
                </a:lnTo>
                <a:lnTo>
                  <a:pt x="165525" y="470045"/>
                </a:lnTo>
                <a:lnTo>
                  <a:pt x="168476" y="471406"/>
                </a:lnTo>
                <a:lnTo>
                  <a:pt x="171428" y="473220"/>
                </a:lnTo>
                <a:lnTo>
                  <a:pt x="174607" y="474807"/>
                </a:lnTo>
                <a:lnTo>
                  <a:pt x="178013" y="475940"/>
                </a:lnTo>
                <a:lnTo>
                  <a:pt x="181192" y="477074"/>
                </a:lnTo>
                <a:lnTo>
                  <a:pt x="184597" y="477981"/>
                </a:lnTo>
                <a:lnTo>
                  <a:pt x="187776" y="478888"/>
                </a:lnTo>
                <a:lnTo>
                  <a:pt x="191409" y="479795"/>
                </a:lnTo>
                <a:lnTo>
                  <a:pt x="195042" y="480248"/>
                </a:lnTo>
                <a:lnTo>
                  <a:pt x="198675" y="480702"/>
                </a:lnTo>
                <a:lnTo>
                  <a:pt x="202308" y="480702"/>
                </a:lnTo>
                <a:lnTo>
                  <a:pt x="206168" y="480929"/>
                </a:lnTo>
                <a:lnTo>
                  <a:pt x="554246" y="480929"/>
                </a:lnTo>
                <a:lnTo>
                  <a:pt x="557879" y="480702"/>
                </a:lnTo>
                <a:lnTo>
                  <a:pt x="561739" y="480702"/>
                </a:lnTo>
                <a:lnTo>
                  <a:pt x="565144" y="480248"/>
                </a:lnTo>
                <a:lnTo>
                  <a:pt x="569004" y="479795"/>
                </a:lnTo>
                <a:lnTo>
                  <a:pt x="572410" y="478888"/>
                </a:lnTo>
                <a:lnTo>
                  <a:pt x="576043" y="477981"/>
                </a:lnTo>
                <a:lnTo>
                  <a:pt x="579222" y="477074"/>
                </a:lnTo>
                <a:lnTo>
                  <a:pt x="582401" y="475940"/>
                </a:lnTo>
                <a:lnTo>
                  <a:pt x="585580" y="474807"/>
                </a:lnTo>
                <a:lnTo>
                  <a:pt x="588985" y="473220"/>
                </a:lnTo>
                <a:lnTo>
                  <a:pt x="591937" y="471406"/>
                </a:lnTo>
                <a:lnTo>
                  <a:pt x="594889" y="470045"/>
                </a:lnTo>
                <a:lnTo>
                  <a:pt x="597614" y="468005"/>
                </a:lnTo>
                <a:lnTo>
                  <a:pt x="600338" y="465964"/>
                </a:lnTo>
                <a:lnTo>
                  <a:pt x="603063" y="463697"/>
                </a:lnTo>
                <a:lnTo>
                  <a:pt x="605561" y="461429"/>
                </a:lnTo>
                <a:lnTo>
                  <a:pt x="607831" y="459389"/>
                </a:lnTo>
                <a:lnTo>
                  <a:pt x="610329" y="456895"/>
                </a:lnTo>
                <a:lnTo>
                  <a:pt x="612372" y="453947"/>
                </a:lnTo>
                <a:lnTo>
                  <a:pt x="614416" y="451226"/>
                </a:lnTo>
                <a:lnTo>
                  <a:pt x="616459" y="448279"/>
                </a:lnTo>
                <a:lnTo>
                  <a:pt x="618049" y="445331"/>
                </a:lnTo>
                <a:lnTo>
                  <a:pt x="619638" y="442157"/>
                </a:lnTo>
                <a:lnTo>
                  <a:pt x="621227" y="438756"/>
                </a:lnTo>
                <a:lnTo>
                  <a:pt x="622363" y="435581"/>
                </a:lnTo>
                <a:lnTo>
                  <a:pt x="623725" y="432180"/>
                </a:lnTo>
                <a:lnTo>
                  <a:pt x="624633" y="428326"/>
                </a:lnTo>
                <a:lnTo>
                  <a:pt x="625314" y="424698"/>
                </a:lnTo>
                <a:lnTo>
                  <a:pt x="625769" y="420844"/>
                </a:lnTo>
                <a:lnTo>
                  <a:pt x="626450" y="416989"/>
                </a:lnTo>
                <a:lnTo>
                  <a:pt x="626677" y="412908"/>
                </a:lnTo>
                <a:lnTo>
                  <a:pt x="626677" y="408600"/>
                </a:lnTo>
                <a:lnTo>
                  <a:pt x="626677" y="315412"/>
                </a:lnTo>
                <a:lnTo>
                  <a:pt x="626450" y="308156"/>
                </a:lnTo>
                <a:lnTo>
                  <a:pt x="626223" y="304755"/>
                </a:lnTo>
                <a:lnTo>
                  <a:pt x="625314" y="301354"/>
                </a:lnTo>
                <a:lnTo>
                  <a:pt x="624860" y="297726"/>
                </a:lnTo>
                <a:lnTo>
                  <a:pt x="624179" y="294325"/>
                </a:lnTo>
                <a:lnTo>
                  <a:pt x="623044" y="291151"/>
                </a:lnTo>
                <a:lnTo>
                  <a:pt x="621909" y="287750"/>
                </a:lnTo>
                <a:lnTo>
                  <a:pt x="620773" y="284575"/>
                </a:lnTo>
                <a:lnTo>
                  <a:pt x="619411" y="281628"/>
                </a:lnTo>
                <a:lnTo>
                  <a:pt x="617822" y="278454"/>
                </a:lnTo>
                <a:lnTo>
                  <a:pt x="616232" y="275506"/>
                </a:lnTo>
                <a:lnTo>
                  <a:pt x="614416" y="272558"/>
                </a:lnTo>
                <a:lnTo>
                  <a:pt x="612372" y="269838"/>
                </a:lnTo>
                <a:lnTo>
                  <a:pt x="610329" y="267117"/>
                </a:lnTo>
                <a:lnTo>
                  <a:pt x="608058" y="264623"/>
                </a:lnTo>
                <a:lnTo>
                  <a:pt x="606015" y="262129"/>
                </a:lnTo>
                <a:lnTo>
                  <a:pt x="603517" y="259861"/>
                </a:lnTo>
                <a:lnTo>
                  <a:pt x="600565" y="257594"/>
                </a:lnTo>
                <a:lnTo>
                  <a:pt x="597841" y="255780"/>
                </a:lnTo>
                <a:lnTo>
                  <a:pt x="595116" y="253739"/>
                </a:lnTo>
                <a:lnTo>
                  <a:pt x="591937" y="251926"/>
                </a:lnTo>
                <a:lnTo>
                  <a:pt x="588985" y="250112"/>
                </a:lnTo>
                <a:lnTo>
                  <a:pt x="585352" y="248978"/>
                </a:lnTo>
                <a:lnTo>
                  <a:pt x="582174" y="247391"/>
                </a:lnTo>
                <a:lnTo>
                  <a:pt x="578541" y="246257"/>
                </a:lnTo>
                <a:lnTo>
                  <a:pt x="574681" y="245123"/>
                </a:lnTo>
                <a:lnTo>
                  <a:pt x="571048" y="244443"/>
                </a:lnTo>
                <a:lnTo>
                  <a:pt x="566961" y="243763"/>
                </a:lnTo>
                <a:lnTo>
                  <a:pt x="562874" y="243310"/>
                </a:lnTo>
                <a:lnTo>
                  <a:pt x="558787" y="243083"/>
                </a:lnTo>
                <a:lnTo>
                  <a:pt x="554246" y="243083"/>
                </a:lnTo>
                <a:lnTo>
                  <a:pt x="206168" y="243083"/>
                </a:lnTo>
                <a:lnTo>
                  <a:pt x="201627" y="243083"/>
                </a:lnTo>
                <a:close/>
                <a:moveTo>
                  <a:pt x="297217" y="126767"/>
                </a:moveTo>
                <a:lnTo>
                  <a:pt x="294493" y="126994"/>
                </a:lnTo>
                <a:lnTo>
                  <a:pt x="291768" y="127448"/>
                </a:lnTo>
                <a:lnTo>
                  <a:pt x="289043" y="127901"/>
                </a:lnTo>
                <a:lnTo>
                  <a:pt x="286546" y="128355"/>
                </a:lnTo>
                <a:lnTo>
                  <a:pt x="284048" y="129035"/>
                </a:lnTo>
                <a:lnTo>
                  <a:pt x="281778" y="130168"/>
                </a:lnTo>
                <a:lnTo>
                  <a:pt x="279507" y="131075"/>
                </a:lnTo>
                <a:lnTo>
                  <a:pt x="277464" y="132436"/>
                </a:lnTo>
                <a:lnTo>
                  <a:pt x="275647" y="133796"/>
                </a:lnTo>
                <a:lnTo>
                  <a:pt x="274058" y="135157"/>
                </a:lnTo>
                <a:lnTo>
                  <a:pt x="272468" y="136517"/>
                </a:lnTo>
                <a:lnTo>
                  <a:pt x="271333" y="138331"/>
                </a:lnTo>
                <a:lnTo>
                  <a:pt x="270198" y="140145"/>
                </a:lnTo>
                <a:lnTo>
                  <a:pt x="269744" y="141732"/>
                </a:lnTo>
                <a:lnTo>
                  <a:pt x="269290" y="143546"/>
                </a:lnTo>
                <a:lnTo>
                  <a:pt x="269062" y="145586"/>
                </a:lnTo>
                <a:lnTo>
                  <a:pt x="269062" y="178236"/>
                </a:lnTo>
                <a:lnTo>
                  <a:pt x="269290" y="179824"/>
                </a:lnTo>
                <a:lnTo>
                  <a:pt x="269517" y="181864"/>
                </a:lnTo>
                <a:lnTo>
                  <a:pt x="270198" y="183678"/>
                </a:lnTo>
                <a:lnTo>
                  <a:pt x="271333" y="185492"/>
                </a:lnTo>
                <a:lnTo>
                  <a:pt x="272468" y="186852"/>
                </a:lnTo>
                <a:lnTo>
                  <a:pt x="273831" y="188439"/>
                </a:lnTo>
                <a:lnTo>
                  <a:pt x="275420" y="189800"/>
                </a:lnTo>
                <a:lnTo>
                  <a:pt x="277237" y="191387"/>
                </a:lnTo>
                <a:lnTo>
                  <a:pt x="279280" y="192294"/>
                </a:lnTo>
                <a:lnTo>
                  <a:pt x="281324" y="193654"/>
                </a:lnTo>
                <a:lnTo>
                  <a:pt x="283821" y="194561"/>
                </a:lnTo>
                <a:lnTo>
                  <a:pt x="286319" y="195468"/>
                </a:lnTo>
                <a:lnTo>
                  <a:pt x="288816" y="196149"/>
                </a:lnTo>
                <a:lnTo>
                  <a:pt x="291541" y="196375"/>
                </a:lnTo>
                <a:lnTo>
                  <a:pt x="294266" y="196829"/>
                </a:lnTo>
                <a:lnTo>
                  <a:pt x="297217" y="196829"/>
                </a:lnTo>
                <a:lnTo>
                  <a:pt x="463423" y="196829"/>
                </a:lnTo>
                <a:lnTo>
                  <a:pt x="466148" y="196829"/>
                </a:lnTo>
                <a:lnTo>
                  <a:pt x="468872" y="196375"/>
                </a:lnTo>
                <a:lnTo>
                  <a:pt x="471597" y="196149"/>
                </a:lnTo>
                <a:lnTo>
                  <a:pt x="474322" y="195468"/>
                </a:lnTo>
                <a:lnTo>
                  <a:pt x="476592" y="194561"/>
                </a:lnTo>
                <a:lnTo>
                  <a:pt x="479090" y="193654"/>
                </a:lnTo>
                <a:lnTo>
                  <a:pt x="481133" y="192294"/>
                </a:lnTo>
                <a:lnTo>
                  <a:pt x="483177" y="191387"/>
                </a:lnTo>
                <a:lnTo>
                  <a:pt x="485220" y="189800"/>
                </a:lnTo>
                <a:lnTo>
                  <a:pt x="486583" y="188439"/>
                </a:lnTo>
                <a:lnTo>
                  <a:pt x="488172" y="186852"/>
                </a:lnTo>
                <a:lnTo>
                  <a:pt x="489080" y="185492"/>
                </a:lnTo>
                <a:lnTo>
                  <a:pt x="490216" y="183678"/>
                </a:lnTo>
                <a:lnTo>
                  <a:pt x="490897" y="181864"/>
                </a:lnTo>
                <a:lnTo>
                  <a:pt x="491124" y="179824"/>
                </a:lnTo>
                <a:lnTo>
                  <a:pt x="491351" y="178236"/>
                </a:lnTo>
                <a:lnTo>
                  <a:pt x="491351" y="145586"/>
                </a:lnTo>
                <a:lnTo>
                  <a:pt x="491124" y="143546"/>
                </a:lnTo>
                <a:lnTo>
                  <a:pt x="490897" y="141732"/>
                </a:lnTo>
                <a:lnTo>
                  <a:pt x="490216" y="140145"/>
                </a:lnTo>
                <a:lnTo>
                  <a:pt x="489080" y="138331"/>
                </a:lnTo>
                <a:lnTo>
                  <a:pt x="487945" y="136517"/>
                </a:lnTo>
                <a:lnTo>
                  <a:pt x="486356" y="135157"/>
                </a:lnTo>
                <a:lnTo>
                  <a:pt x="484766" y="133796"/>
                </a:lnTo>
                <a:lnTo>
                  <a:pt x="482950" y="132436"/>
                </a:lnTo>
                <a:lnTo>
                  <a:pt x="480906" y="131075"/>
                </a:lnTo>
                <a:lnTo>
                  <a:pt x="478636" y="130168"/>
                </a:lnTo>
                <a:lnTo>
                  <a:pt x="476365" y="129035"/>
                </a:lnTo>
                <a:lnTo>
                  <a:pt x="473868" y="128355"/>
                </a:lnTo>
                <a:lnTo>
                  <a:pt x="471370" y="127901"/>
                </a:lnTo>
                <a:lnTo>
                  <a:pt x="468872" y="127448"/>
                </a:lnTo>
                <a:lnTo>
                  <a:pt x="466148" y="126994"/>
                </a:lnTo>
                <a:lnTo>
                  <a:pt x="463423" y="126767"/>
                </a:lnTo>
                <a:lnTo>
                  <a:pt x="297217" y="126767"/>
                </a:lnTo>
                <a:close/>
                <a:moveTo>
                  <a:pt x="201400" y="96838"/>
                </a:moveTo>
                <a:lnTo>
                  <a:pt x="380774" y="96838"/>
                </a:lnTo>
                <a:lnTo>
                  <a:pt x="559241" y="96838"/>
                </a:lnTo>
                <a:lnTo>
                  <a:pt x="566961" y="97292"/>
                </a:lnTo>
                <a:lnTo>
                  <a:pt x="574454" y="97745"/>
                </a:lnTo>
                <a:lnTo>
                  <a:pt x="581947" y="98652"/>
                </a:lnTo>
                <a:lnTo>
                  <a:pt x="589439" y="100013"/>
                </a:lnTo>
                <a:lnTo>
                  <a:pt x="596705" y="101600"/>
                </a:lnTo>
                <a:lnTo>
                  <a:pt x="603744" y="103640"/>
                </a:lnTo>
                <a:lnTo>
                  <a:pt x="610329" y="105908"/>
                </a:lnTo>
                <a:lnTo>
                  <a:pt x="617140" y="108629"/>
                </a:lnTo>
                <a:lnTo>
                  <a:pt x="623725" y="111349"/>
                </a:lnTo>
                <a:lnTo>
                  <a:pt x="629856" y="114524"/>
                </a:lnTo>
                <a:lnTo>
                  <a:pt x="636213" y="118378"/>
                </a:lnTo>
                <a:lnTo>
                  <a:pt x="641890" y="122006"/>
                </a:lnTo>
                <a:lnTo>
                  <a:pt x="647566" y="126087"/>
                </a:lnTo>
                <a:lnTo>
                  <a:pt x="653015" y="130395"/>
                </a:lnTo>
                <a:lnTo>
                  <a:pt x="658011" y="134930"/>
                </a:lnTo>
                <a:lnTo>
                  <a:pt x="663006" y="139465"/>
                </a:lnTo>
                <a:lnTo>
                  <a:pt x="667774" y="144453"/>
                </a:lnTo>
                <a:lnTo>
                  <a:pt x="672315" y="149668"/>
                </a:lnTo>
                <a:lnTo>
                  <a:pt x="676629" y="155336"/>
                </a:lnTo>
                <a:lnTo>
                  <a:pt x="680489" y="160778"/>
                </a:lnTo>
                <a:lnTo>
                  <a:pt x="684349" y="166446"/>
                </a:lnTo>
                <a:lnTo>
                  <a:pt x="687528" y="172115"/>
                </a:lnTo>
                <a:lnTo>
                  <a:pt x="690707" y="178236"/>
                </a:lnTo>
                <a:lnTo>
                  <a:pt x="693431" y="184358"/>
                </a:lnTo>
                <a:lnTo>
                  <a:pt x="695929" y="190707"/>
                </a:lnTo>
                <a:lnTo>
                  <a:pt x="698200" y="197055"/>
                </a:lnTo>
                <a:lnTo>
                  <a:pt x="700016" y="203631"/>
                </a:lnTo>
                <a:lnTo>
                  <a:pt x="701378" y="209979"/>
                </a:lnTo>
                <a:lnTo>
                  <a:pt x="702741" y="216781"/>
                </a:lnTo>
                <a:lnTo>
                  <a:pt x="703649" y="223584"/>
                </a:lnTo>
                <a:lnTo>
                  <a:pt x="704330" y="230159"/>
                </a:lnTo>
                <a:lnTo>
                  <a:pt x="704557" y="237188"/>
                </a:lnTo>
                <a:lnTo>
                  <a:pt x="704557" y="754825"/>
                </a:lnTo>
                <a:lnTo>
                  <a:pt x="704330" y="761627"/>
                </a:lnTo>
                <a:lnTo>
                  <a:pt x="703649" y="767976"/>
                </a:lnTo>
                <a:lnTo>
                  <a:pt x="702968" y="774551"/>
                </a:lnTo>
                <a:lnTo>
                  <a:pt x="702060" y="780673"/>
                </a:lnTo>
                <a:lnTo>
                  <a:pt x="700470" y="787022"/>
                </a:lnTo>
                <a:lnTo>
                  <a:pt x="698881" y="793144"/>
                </a:lnTo>
                <a:lnTo>
                  <a:pt x="697064" y="799266"/>
                </a:lnTo>
                <a:lnTo>
                  <a:pt x="694794" y="805161"/>
                </a:lnTo>
                <a:lnTo>
                  <a:pt x="692523" y="810829"/>
                </a:lnTo>
                <a:lnTo>
                  <a:pt x="689799" y="816271"/>
                </a:lnTo>
                <a:lnTo>
                  <a:pt x="687074" y="821939"/>
                </a:lnTo>
                <a:lnTo>
                  <a:pt x="683668" y="827381"/>
                </a:lnTo>
                <a:lnTo>
                  <a:pt x="680489" y="832596"/>
                </a:lnTo>
                <a:lnTo>
                  <a:pt x="677083" y="837584"/>
                </a:lnTo>
                <a:lnTo>
                  <a:pt x="673450" y="842345"/>
                </a:lnTo>
                <a:lnTo>
                  <a:pt x="669591" y="847107"/>
                </a:lnTo>
                <a:lnTo>
                  <a:pt x="665504" y="851415"/>
                </a:lnTo>
                <a:lnTo>
                  <a:pt x="661644" y="855723"/>
                </a:lnTo>
                <a:lnTo>
                  <a:pt x="657329" y="860031"/>
                </a:lnTo>
                <a:lnTo>
                  <a:pt x="652788" y="863885"/>
                </a:lnTo>
                <a:lnTo>
                  <a:pt x="648247" y="867740"/>
                </a:lnTo>
                <a:lnTo>
                  <a:pt x="643479" y="871141"/>
                </a:lnTo>
                <a:lnTo>
                  <a:pt x="638938" y="874542"/>
                </a:lnTo>
                <a:lnTo>
                  <a:pt x="633943" y="877489"/>
                </a:lnTo>
                <a:lnTo>
                  <a:pt x="629174" y="880210"/>
                </a:lnTo>
                <a:lnTo>
                  <a:pt x="624179" y="882931"/>
                </a:lnTo>
                <a:lnTo>
                  <a:pt x="618957" y="885198"/>
                </a:lnTo>
                <a:lnTo>
                  <a:pt x="613962" y="887239"/>
                </a:lnTo>
                <a:lnTo>
                  <a:pt x="608739" y="888826"/>
                </a:lnTo>
                <a:lnTo>
                  <a:pt x="603517" y="890640"/>
                </a:lnTo>
                <a:lnTo>
                  <a:pt x="598068" y="892001"/>
                </a:lnTo>
                <a:lnTo>
                  <a:pt x="592845" y="892907"/>
                </a:lnTo>
                <a:lnTo>
                  <a:pt x="760413" y="1123951"/>
                </a:lnTo>
                <a:lnTo>
                  <a:pt x="663914" y="1123951"/>
                </a:lnTo>
                <a:lnTo>
                  <a:pt x="544028" y="968184"/>
                </a:lnTo>
                <a:lnTo>
                  <a:pt x="216385" y="968184"/>
                </a:lnTo>
                <a:lnTo>
                  <a:pt x="96499" y="1123951"/>
                </a:lnTo>
                <a:lnTo>
                  <a:pt x="0" y="1123951"/>
                </a:lnTo>
                <a:lnTo>
                  <a:pt x="167341" y="892681"/>
                </a:lnTo>
                <a:lnTo>
                  <a:pt x="162119" y="892001"/>
                </a:lnTo>
                <a:lnTo>
                  <a:pt x="156896" y="890413"/>
                </a:lnTo>
                <a:lnTo>
                  <a:pt x="151674" y="888826"/>
                </a:lnTo>
                <a:lnTo>
                  <a:pt x="146452" y="887239"/>
                </a:lnTo>
                <a:lnTo>
                  <a:pt x="141457" y="885198"/>
                </a:lnTo>
                <a:lnTo>
                  <a:pt x="136234" y="882704"/>
                </a:lnTo>
                <a:lnTo>
                  <a:pt x="131239" y="880210"/>
                </a:lnTo>
                <a:lnTo>
                  <a:pt x="126471" y="877489"/>
                </a:lnTo>
                <a:lnTo>
                  <a:pt x="121476" y="874542"/>
                </a:lnTo>
                <a:lnTo>
                  <a:pt x="116707" y="870914"/>
                </a:lnTo>
                <a:lnTo>
                  <a:pt x="111939" y="867513"/>
                </a:lnTo>
                <a:lnTo>
                  <a:pt x="107625" y="863885"/>
                </a:lnTo>
                <a:lnTo>
                  <a:pt x="103311" y="860031"/>
                </a:lnTo>
                <a:lnTo>
                  <a:pt x="98770" y="855723"/>
                </a:lnTo>
                <a:lnTo>
                  <a:pt x="94683" y="851415"/>
                </a:lnTo>
                <a:lnTo>
                  <a:pt x="90823" y="847107"/>
                </a:lnTo>
                <a:lnTo>
                  <a:pt x="86736" y="842345"/>
                </a:lnTo>
                <a:lnTo>
                  <a:pt x="83330" y="837584"/>
                </a:lnTo>
                <a:lnTo>
                  <a:pt x="79924" y="832369"/>
                </a:lnTo>
                <a:lnTo>
                  <a:pt x="76518" y="827381"/>
                </a:lnTo>
                <a:lnTo>
                  <a:pt x="73339" y="821939"/>
                </a:lnTo>
                <a:lnTo>
                  <a:pt x="70615" y="816271"/>
                </a:lnTo>
                <a:lnTo>
                  <a:pt x="67890" y="810829"/>
                </a:lnTo>
                <a:lnTo>
                  <a:pt x="65620" y="804934"/>
                </a:lnTo>
                <a:lnTo>
                  <a:pt x="63349" y="799266"/>
                </a:lnTo>
                <a:lnTo>
                  <a:pt x="61533" y="793144"/>
                </a:lnTo>
                <a:lnTo>
                  <a:pt x="59943" y="787022"/>
                </a:lnTo>
                <a:lnTo>
                  <a:pt x="58581" y="780673"/>
                </a:lnTo>
                <a:lnTo>
                  <a:pt x="57445" y="774551"/>
                </a:lnTo>
                <a:lnTo>
                  <a:pt x="56537" y="767976"/>
                </a:lnTo>
                <a:lnTo>
                  <a:pt x="56083" y="761627"/>
                </a:lnTo>
                <a:lnTo>
                  <a:pt x="56083" y="754825"/>
                </a:lnTo>
                <a:lnTo>
                  <a:pt x="56083" y="237188"/>
                </a:lnTo>
                <a:lnTo>
                  <a:pt x="56083" y="230159"/>
                </a:lnTo>
                <a:lnTo>
                  <a:pt x="56537" y="223584"/>
                </a:lnTo>
                <a:lnTo>
                  <a:pt x="57673" y="216781"/>
                </a:lnTo>
                <a:lnTo>
                  <a:pt x="58808" y="209979"/>
                </a:lnTo>
                <a:lnTo>
                  <a:pt x="60397" y="203631"/>
                </a:lnTo>
                <a:lnTo>
                  <a:pt x="62441" y="197055"/>
                </a:lnTo>
                <a:lnTo>
                  <a:pt x="64257" y="190707"/>
                </a:lnTo>
                <a:lnTo>
                  <a:pt x="66755" y="184358"/>
                </a:lnTo>
                <a:lnTo>
                  <a:pt x="69934" y="178236"/>
                </a:lnTo>
                <a:lnTo>
                  <a:pt x="72885" y="172115"/>
                </a:lnTo>
                <a:lnTo>
                  <a:pt x="76291" y="166446"/>
                </a:lnTo>
                <a:lnTo>
                  <a:pt x="79924" y="160778"/>
                </a:lnTo>
                <a:lnTo>
                  <a:pt x="83784" y="155336"/>
                </a:lnTo>
                <a:lnTo>
                  <a:pt x="88098" y="149668"/>
                </a:lnTo>
                <a:lnTo>
                  <a:pt x="92639" y="144453"/>
                </a:lnTo>
                <a:lnTo>
                  <a:pt x="97181" y="139465"/>
                </a:lnTo>
                <a:lnTo>
                  <a:pt x="102176" y="134930"/>
                </a:lnTo>
                <a:lnTo>
                  <a:pt x="107625" y="130395"/>
                </a:lnTo>
                <a:lnTo>
                  <a:pt x="112847" y="126087"/>
                </a:lnTo>
                <a:lnTo>
                  <a:pt x="118524" y="122006"/>
                </a:lnTo>
                <a:lnTo>
                  <a:pt x="124427" y="118378"/>
                </a:lnTo>
                <a:lnTo>
                  <a:pt x="130558" y="114524"/>
                </a:lnTo>
                <a:lnTo>
                  <a:pt x="136688" y="111349"/>
                </a:lnTo>
                <a:lnTo>
                  <a:pt x="143273" y="108629"/>
                </a:lnTo>
                <a:lnTo>
                  <a:pt x="149858" y="105908"/>
                </a:lnTo>
                <a:lnTo>
                  <a:pt x="156669" y="103640"/>
                </a:lnTo>
                <a:lnTo>
                  <a:pt x="163708" y="101600"/>
                </a:lnTo>
                <a:lnTo>
                  <a:pt x="170974" y="100013"/>
                </a:lnTo>
                <a:lnTo>
                  <a:pt x="178467" y="98652"/>
                </a:lnTo>
                <a:lnTo>
                  <a:pt x="185960" y="97745"/>
                </a:lnTo>
                <a:lnTo>
                  <a:pt x="193453" y="97292"/>
                </a:lnTo>
                <a:lnTo>
                  <a:pt x="201400" y="96838"/>
                </a:lnTo>
                <a:close/>
                <a:moveTo>
                  <a:pt x="435148" y="0"/>
                </a:moveTo>
                <a:lnTo>
                  <a:pt x="439850" y="0"/>
                </a:lnTo>
                <a:lnTo>
                  <a:pt x="444105" y="0"/>
                </a:lnTo>
                <a:lnTo>
                  <a:pt x="448583" y="673"/>
                </a:lnTo>
                <a:lnTo>
                  <a:pt x="452838" y="1796"/>
                </a:lnTo>
                <a:lnTo>
                  <a:pt x="457093" y="3367"/>
                </a:lnTo>
                <a:lnTo>
                  <a:pt x="460900" y="5163"/>
                </a:lnTo>
                <a:lnTo>
                  <a:pt x="464482" y="7408"/>
                </a:lnTo>
                <a:lnTo>
                  <a:pt x="467841" y="10102"/>
                </a:lnTo>
                <a:lnTo>
                  <a:pt x="470976" y="12796"/>
                </a:lnTo>
                <a:lnTo>
                  <a:pt x="473887" y="15939"/>
                </a:lnTo>
                <a:lnTo>
                  <a:pt x="476351" y="19306"/>
                </a:lnTo>
                <a:lnTo>
                  <a:pt x="478590" y="23123"/>
                </a:lnTo>
                <a:lnTo>
                  <a:pt x="480605" y="27164"/>
                </a:lnTo>
                <a:lnTo>
                  <a:pt x="482173" y="30980"/>
                </a:lnTo>
                <a:lnTo>
                  <a:pt x="483069" y="35470"/>
                </a:lnTo>
                <a:lnTo>
                  <a:pt x="483740" y="39960"/>
                </a:lnTo>
                <a:lnTo>
                  <a:pt x="484188" y="44225"/>
                </a:lnTo>
                <a:lnTo>
                  <a:pt x="483740" y="48715"/>
                </a:lnTo>
                <a:lnTo>
                  <a:pt x="483069" y="53205"/>
                </a:lnTo>
                <a:lnTo>
                  <a:pt x="482173" y="57695"/>
                </a:lnTo>
                <a:lnTo>
                  <a:pt x="480605" y="61511"/>
                </a:lnTo>
                <a:lnTo>
                  <a:pt x="478590" y="65552"/>
                </a:lnTo>
                <a:lnTo>
                  <a:pt x="476351" y="69144"/>
                </a:lnTo>
                <a:lnTo>
                  <a:pt x="473887" y="72736"/>
                </a:lnTo>
                <a:lnTo>
                  <a:pt x="470976" y="75879"/>
                </a:lnTo>
                <a:lnTo>
                  <a:pt x="467841" y="78573"/>
                </a:lnTo>
                <a:lnTo>
                  <a:pt x="464482" y="81267"/>
                </a:lnTo>
                <a:lnTo>
                  <a:pt x="460900" y="83512"/>
                </a:lnTo>
                <a:lnTo>
                  <a:pt x="457093" y="85308"/>
                </a:lnTo>
                <a:lnTo>
                  <a:pt x="452838" y="86655"/>
                </a:lnTo>
                <a:lnTo>
                  <a:pt x="448583" y="88002"/>
                </a:lnTo>
                <a:lnTo>
                  <a:pt x="444105" y="88675"/>
                </a:lnTo>
                <a:lnTo>
                  <a:pt x="439850" y="88900"/>
                </a:lnTo>
                <a:lnTo>
                  <a:pt x="435148" y="88675"/>
                </a:lnTo>
                <a:lnTo>
                  <a:pt x="430669" y="88002"/>
                </a:lnTo>
                <a:lnTo>
                  <a:pt x="426414" y="86655"/>
                </a:lnTo>
                <a:lnTo>
                  <a:pt x="422384" y="85308"/>
                </a:lnTo>
                <a:lnTo>
                  <a:pt x="418353" y="83512"/>
                </a:lnTo>
                <a:lnTo>
                  <a:pt x="414994" y="81267"/>
                </a:lnTo>
                <a:lnTo>
                  <a:pt x="411411" y="78573"/>
                </a:lnTo>
                <a:lnTo>
                  <a:pt x="408276" y="75879"/>
                </a:lnTo>
                <a:lnTo>
                  <a:pt x="405365" y="72736"/>
                </a:lnTo>
                <a:lnTo>
                  <a:pt x="402902" y="69144"/>
                </a:lnTo>
                <a:lnTo>
                  <a:pt x="400663" y="65552"/>
                </a:lnTo>
                <a:lnTo>
                  <a:pt x="398647" y="61511"/>
                </a:lnTo>
                <a:lnTo>
                  <a:pt x="397304" y="57695"/>
                </a:lnTo>
                <a:lnTo>
                  <a:pt x="396184" y="53205"/>
                </a:lnTo>
                <a:lnTo>
                  <a:pt x="395512" y="48715"/>
                </a:lnTo>
                <a:lnTo>
                  <a:pt x="395288" y="44225"/>
                </a:lnTo>
                <a:lnTo>
                  <a:pt x="395512" y="39960"/>
                </a:lnTo>
                <a:lnTo>
                  <a:pt x="396184" y="35470"/>
                </a:lnTo>
                <a:lnTo>
                  <a:pt x="397304" y="30980"/>
                </a:lnTo>
                <a:lnTo>
                  <a:pt x="398647" y="27164"/>
                </a:lnTo>
                <a:lnTo>
                  <a:pt x="400663" y="23123"/>
                </a:lnTo>
                <a:lnTo>
                  <a:pt x="402902" y="19306"/>
                </a:lnTo>
                <a:lnTo>
                  <a:pt x="405365" y="15939"/>
                </a:lnTo>
                <a:lnTo>
                  <a:pt x="408276" y="12796"/>
                </a:lnTo>
                <a:lnTo>
                  <a:pt x="411411" y="10102"/>
                </a:lnTo>
                <a:lnTo>
                  <a:pt x="414994" y="7408"/>
                </a:lnTo>
                <a:lnTo>
                  <a:pt x="418353" y="5163"/>
                </a:lnTo>
                <a:lnTo>
                  <a:pt x="422384" y="3367"/>
                </a:lnTo>
                <a:lnTo>
                  <a:pt x="426414" y="1796"/>
                </a:lnTo>
                <a:lnTo>
                  <a:pt x="430669" y="673"/>
                </a:lnTo>
                <a:lnTo>
                  <a:pt x="435148" y="0"/>
                </a:lnTo>
                <a:close/>
                <a:moveTo>
                  <a:pt x="315210" y="0"/>
                </a:moveTo>
                <a:lnTo>
                  <a:pt x="319996" y="0"/>
                </a:lnTo>
                <a:lnTo>
                  <a:pt x="324555" y="0"/>
                </a:lnTo>
                <a:lnTo>
                  <a:pt x="329113" y="673"/>
                </a:lnTo>
                <a:lnTo>
                  <a:pt x="333216" y="1796"/>
                </a:lnTo>
                <a:lnTo>
                  <a:pt x="337547" y="3367"/>
                </a:lnTo>
                <a:lnTo>
                  <a:pt x="341650" y="5163"/>
                </a:lnTo>
                <a:lnTo>
                  <a:pt x="345296" y="7408"/>
                </a:lnTo>
                <a:lnTo>
                  <a:pt x="348943" y="10102"/>
                </a:lnTo>
                <a:lnTo>
                  <a:pt x="351906" y="12796"/>
                </a:lnTo>
                <a:lnTo>
                  <a:pt x="354869" y="15939"/>
                </a:lnTo>
                <a:lnTo>
                  <a:pt x="357377" y="19306"/>
                </a:lnTo>
                <a:lnTo>
                  <a:pt x="359656" y="23123"/>
                </a:lnTo>
                <a:lnTo>
                  <a:pt x="361707" y="27164"/>
                </a:lnTo>
                <a:lnTo>
                  <a:pt x="363075" y="30980"/>
                </a:lnTo>
                <a:lnTo>
                  <a:pt x="364442" y="35470"/>
                </a:lnTo>
                <a:lnTo>
                  <a:pt x="364898" y="39960"/>
                </a:lnTo>
                <a:lnTo>
                  <a:pt x="365126" y="44225"/>
                </a:lnTo>
                <a:lnTo>
                  <a:pt x="364898" y="48715"/>
                </a:lnTo>
                <a:lnTo>
                  <a:pt x="364442" y="53205"/>
                </a:lnTo>
                <a:lnTo>
                  <a:pt x="363075" y="57695"/>
                </a:lnTo>
                <a:lnTo>
                  <a:pt x="361707" y="61511"/>
                </a:lnTo>
                <a:lnTo>
                  <a:pt x="359656" y="65552"/>
                </a:lnTo>
                <a:lnTo>
                  <a:pt x="357377" y="69144"/>
                </a:lnTo>
                <a:lnTo>
                  <a:pt x="354869" y="72736"/>
                </a:lnTo>
                <a:lnTo>
                  <a:pt x="351906" y="75879"/>
                </a:lnTo>
                <a:lnTo>
                  <a:pt x="348943" y="78573"/>
                </a:lnTo>
                <a:lnTo>
                  <a:pt x="345296" y="81267"/>
                </a:lnTo>
                <a:lnTo>
                  <a:pt x="341650" y="83512"/>
                </a:lnTo>
                <a:lnTo>
                  <a:pt x="337547" y="85308"/>
                </a:lnTo>
                <a:lnTo>
                  <a:pt x="333216" y="86655"/>
                </a:lnTo>
                <a:lnTo>
                  <a:pt x="329113" y="88002"/>
                </a:lnTo>
                <a:lnTo>
                  <a:pt x="324555" y="88675"/>
                </a:lnTo>
                <a:lnTo>
                  <a:pt x="319996" y="88900"/>
                </a:lnTo>
                <a:lnTo>
                  <a:pt x="315210" y="88675"/>
                </a:lnTo>
                <a:lnTo>
                  <a:pt x="310651" y="88002"/>
                </a:lnTo>
                <a:lnTo>
                  <a:pt x="306548" y="86655"/>
                </a:lnTo>
                <a:lnTo>
                  <a:pt x="302446" y="85308"/>
                </a:lnTo>
                <a:lnTo>
                  <a:pt x="298571" y="83512"/>
                </a:lnTo>
                <a:lnTo>
                  <a:pt x="294696" y="81267"/>
                </a:lnTo>
                <a:lnTo>
                  <a:pt x="291277" y="78573"/>
                </a:lnTo>
                <a:lnTo>
                  <a:pt x="287858" y="75879"/>
                </a:lnTo>
                <a:lnTo>
                  <a:pt x="284895" y="72736"/>
                </a:lnTo>
                <a:lnTo>
                  <a:pt x="282388" y="69144"/>
                </a:lnTo>
                <a:lnTo>
                  <a:pt x="280109" y="65552"/>
                </a:lnTo>
                <a:lnTo>
                  <a:pt x="278285" y="61511"/>
                </a:lnTo>
                <a:lnTo>
                  <a:pt x="276690" y="57695"/>
                </a:lnTo>
                <a:lnTo>
                  <a:pt x="275778" y="53205"/>
                </a:lnTo>
                <a:lnTo>
                  <a:pt x="274866" y="48715"/>
                </a:lnTo>
                <a:lnTo>
                  <a:pt x="274638" y="44225"/>
                </a:lnTo>
                <a:lnTo>
                  <a:pt x="274866" y="39960"/>
                </a:lnTo>
                <a:lnTo>
                  <a:pt x="275778" y="35470"/>
                </a:lnTo>
                <a:lnTo>
                  <a:pt x="276690" y="30980"/>
                </a:lnTo>
                <a:lnTo>
                  <a:pt x="278285" y="27164"/>
                </a:lnTo>
                <a:lnTo>
                  <a:pt x="280109" y="23123"/>
                </a:lnTo>
                <a:lnTo>
                  <a:pt x="282388" y="19306"/>
                </a:lnTo>
                <a:lnTo>
                  <a:pt x="284895" y="15939"/>
                </a:lnTo>
                <a:lnTo>
                  <a:pt x="287858" y="12796"/>
                </a:lnTo>
                <a:lnTo>
                  <a:pt x="291277" y="10102"/>
                </a:lnTo>
                <a:lnTo>
                  <a:pt x="294696" y="7408"/>
                </a:lnTo>
                <a:lnTo>
                  <a:pt x="298571" y="5163"/>
                </a:lnTo>
                <a:lnTo>
                  <a:pt x="302446" y="3367"/>
                </a:lnTo>
                <a:lnTo>
                  <a:pt x="306548" y="1796"/>
                </a:lnTo>
                <a:lnTo>
                  <a:pt x="310651" y="673"/>
                </a:lnTo>
                <a:lnTo>
                  <a:pt x="315210" y="0"/>
                </a:lnTo>
                <a:close/>
              </a:path>
            </a:pathLst>
          </a:custGeom>
          <a:solidFill>
            <a:schemeClr val="bg1"/>
          </a:solidFill>
          <a:ln w="12700" cap="flat" cmpd="sng" algn="ctr">
            <a:noFill/>
            <a:prstDash val="solid"/>
            <a:miter lim="800000"/>
          </a:ln>
          <a:effectLst/>
        </p:spPr>
        <p:txBody>
          <a:bodyPr anchor="ctr">
            <a:scene3d>
              <a:camera prst="orthographicFront"/>
              <a:lightRig rig="threePt" dir="t"/>
            </a:scene3d>
            <a:sp3d>
              <a:contourClr>
                <a:srgbClr val="FFFFFF"/>
              </a:contourClr>
            </a:sp3d>
          </a:bodyPr>
          <a:lstStyle/>
          <a:p>
            <a:pPr algn="ctr"/>
            <a:endParaRPr lang="zh-CN" altLang="en-US">
              <a:solidFill>
                <a:schemeClr val="accent1"/>
              </a:solidFill>
              <a:latin typeface="微软雅黑" charset="0"/>
              <a:ea typeface="微软雅黑" charset="0"/>
              <a:cs typeface="+mn-ea"/>
              <a:sym typeface="+mn-lt"/>
            </a:endParaRPr>
          </a:p>
        </p:txBody>
      </p:sp>
      <p:sp>
        <p:nvSpPr>
          <p:cNvPr id="27" name="KSO_Shape"/>
          <p:cNvSpPr/>
          <p:nvPr/>
        </p:nvSpPr>
        <p:spPr>
          <a:xfrm>
            <a:off x="7197616" y="3038239"/>
            <a:ext cx="819150" cy="689451"/>
          </a:xfrm>
          <a:custGeom>
            <a:avLst/>
            <a:gdLst>
              <a:gd name="connsiteX0" fmla="*/ 2733675 w 5559425"/>
              <a:gd name="connsiteY0" fmla="*/ 1498599 h 4676774"/>
              <a:gd name="connsiteX1" fmla="*/ 2708275 w 5559425"/>
              <a:gd name="connsiteY1" fmla="*/ 1501774 h 4676774"/>
              <a:gd name="connsiteX2" fmla="*/ 2689225 w 5559425"/>
              <a:gd name="connsiteY2" fmla="*/ 1511299 h 4676774"/>
              <a:gd name="connsiteX3" fmla="*/ 2673350 w 5559425"/>
              <a:gd name="connsiteY3" fmla="*/ 1520824 h 4676774"/>
              <a:gd name="connsiteX4" fmla="*/ 2663825 w 5559425"/>
              <a:gd name="connsiteY4" fmla="*/ 1536699 h 4676774"/>
              <a:gd name="connsiteX5" fmla="*/ 2657475 w 5559425"/>
              <a:gd name="connsiteY5" fmla="*/ 1555749 h 4676774"/>
              <a:gd name="connsiteX6" fmla="*/ 2654300 w 5559425"/>
              <a:gd name="connsiteY6" fmla="*/ 1577974 h 4676774"/>
              <a:gd name="connsiteX7" fmla="*/ 2654300 w 5559425"/>
              <a:gd name="connsiteY7" fmla="*/ 1603374 h 4676774"/>
              <a:gd name="connsiteX8" fmla="*/ 2654300 w 5559425"/>
              <a:gd name="connsiteY8" fmla="*/ 1758949 h 4676774"/>
              <a:gd name="connsiteX9" fmla="*/ 2593975 w 5559425"/>
              <a:gd name="connsiteY9" fmla="*/ 1771649 h 4676774"/>
              <a:gd name="connsiteX10" fmla="*/ 2540000 w 5559425"/>
              <a:gd name="connsiteY10" fmla="*/ 1787524 h 4676774"/>
              <a:gd name="connsiteX11" fmla="*/ 2492375 w 5559425"/>
              <a:gd name="connsiteY11" fmla="*/ 1806574 h 4676774"/>
              <a:gd name="connsiteX12" fmla="*/ 2444750 w 5559425"/>
              <a:gd name="connsiteY12" fmla="*/ 1828799 h 4676774"/>
              <a:gd name="connsiteX13" fmla="*/ 2400300 w 5559425"/>
              <a:gd name="connsiteY13" fmla="*/ 1854199 h 4676774"/>
              <a:gd name="connsiteX14" fmla="*/ 2362200 w 5559425"/>
              <a:gd name="connsiteY14" fmla="*/ 1879599 h 4676774"/>
              <a:gd name="connsiteX15" fmla="*/ 2327275 w 5559425"/>
              <a:gd name="connsiteY15" fmla="*/ 1911349 h 4676774"/>
              <a:gd name="connsiteX16" fmla="*/ 2292350 w 5559425"/>
              <a:gd name="connsiteY16" fmla="*/ 1943099 h 4676774"/>
              <a:gd name="connsiteX17" fmla="*/ 2266950 w 5559425"/>
              <a:gd name="connsiteY17" fmla="*/ 1978024 h 4676774"/>
              <a:gd name="connsiteX18" fmla="*/ 2241550 w 5559425"/>
              <a:gd name="connsiteY18" fmla="*/ 2016124 h 4676774"/>
              <a:gd name="connsiteX19" fmla="*/ 2219325 w 5559425"/>
              <a:gd name="connsiteY19" fmla="*/ 2054224 h 4676774"/>
              <a:gd name="connsiteX20" fmla="*/ 2203450 w 5559425"/>
              <a:gd name="connsiteY20" fmla="*/ 2092324 h 4676774"/>
              <a:gd name="connsiteX21" fmla="*/ 2190750 w 5559425"/>
              <a:gd name="connsiteY21" fmla="*/ 2130424 h 4676774"/>
              <a:gd name="connsiteX22" fmla="*/ 2181225 w 5559425"/>
              <a:gd name="connsiteY22" fmla="*/ 2168524 h 4676774"/>
              <a:gd name="connsiteX23" fmla="*/ 2174875 w 5559425"/>
              <a:gd name="connsiteY23" fmla="*/ 2209799 h 4676774"/>
              <a:gd name="connsiteX24" fmla="*/ 2171700 w 5559425"/>
              <a:gd name="connsiteY24" fmla="*/ 2251074 h 4676774"/>
              <a:gd name="connsiteX25" fmla="*/ 2174875 w 5559425"/>
              <a:gd name="connsiteY25" fmla="*/ 2314574 h 4676774"/>
              <a:gd name="connsiteX26" fmla="*/ 2184400 w 5559425"/>
              <a:gd name="connsiteY26" fmla="*/ 2371724 h 4676774"/>
              <a:gd name="connsiteX27" fmla="*/ 2197100 w 5559425"/>
              <a:gd name="connsiteY27" fmla="*/ 2425699 h 4676774"/>
              <a:gd name="connsiteX28" fmla="*/ 2216150 w 5559425"/>
              <a:gd name="connsiteY28" fmla="*/ 2476499 h 4676774"/>
              <a:gd name="connsiteX29" fmla="*/ 2238375 w 5559425"/>
              <a:gd name="connsiteY29" fmla="*/ 2520949 h 4676774"/>
              <a:gd name="connsiteX30" fmla="*/ 2266950 w 5559425"/>
              <a:gd name="connsiteY30" fmla="*/ 2562224 h 4676774"/>
              <a:gd name="connsiteX31" fmla="*/ 2298700 w 5559425"/>
              <a:gd name="connsiteY31" fmla="*/ 2603499 h 4676774"/>
              <a:gd name="connsiteX32" fmla="*/ 2333625 w 5559425"/>
              <a:gd name="connsiteY32" fmla="*/ 2638424 h 4676774"/>
              <a:gd name="connsiteX33" fmla="*/ 2371725 w 5559425"/>
              <a:gd name="connsiteY33" fmla="*/ 2670174 h 4676774"/>
              <a:gd name="connsiteX34" fmla="*/ 2413000 w 5559425"/>
              <a:gd name="connsiteY34" fmla="*/ 2701924 h 4676774"/>
              <a:gd name="connsiteX35" fmla="*/ 2457450 w 5559425"/>
              <a:gd name="connsiteY35" fmla="*/ 2730499 h 4676774"/>
              <a:gd name="connsiteX36" fmla="*/ 2501900 w 5559425"/>
              <a:gd name="connsiteY36" fmla="*/ 2755899 h 4676774"/>
              <a:gd name="connsiteX37" fmla="*/ 2600325 w 5559425"/>
              <a:gd name="connsiteY37" fmla="*/ 2803524 h 4676774"/>
              <a:gd name="connsiteX38" fmla="*/ 2701925 w 5559425"/>
              <a:gd name="connsiteY38" fmla="*/ 2844799 h 4676774"/>
              <a:gd name="connsiteX39" fmla="*/ 2790825 w 5559425"/>
              <a:gd name="connsiteY39" fmla="*/ 2882899 h 4676774"/>
              <a:gd name="connsiteX40" fmla="*/ 2863850 w 5559425"/>
              <a:gd name="connsiteY40" fmla="*/ 2920999 h 4676774"/>
              <a:gd name="connsiteX41" fmla="*/ 2924175 w 5559425"/>
              <a:gd name="connsiteY41" fmla="*/ 2955924 h 4676774"/>
              <a:gd name="connsiteX42" fmla="*/ 2946400 w 5559425"/>
              <a:gd name="connsiteY42" fmla="*/ 2974974 h 4676774"/>
              <a:gd name="connsiteX43" fmla="*/ 2968625 w 5559425"/>
              <a:gd name="connsiteY43" fmla="*/ 2994024 h 4676774"/>
              <a:gd name="connsiteX44" fmla="*/ 2984500 w 5559425"/>
              <a:gd name="connsiteY44" fmla="*/ 3009899 h 4676774"/>
              <a:gd name="connsiteX45" fmla="*/ 3000375 w 5559425"/>
              <a:gd name="connsiteY45" fmla="*/ 3032124 h 4676774"/>
              <a:gd name="connsiteX46" fmla="*/ 3013075 w 5559425"/>
              <a:gd name="connsiteY46" fmla="*/ 3051174 h 4676774"/>
              <a:gd name="connsiteX47" fmla="*/ 3022600 w 5559425"/>
              <a:gd name="connsiteY47" fmla="*/ 3073399 h 4676774"/>
              <a:gd name="connsiteX48" fmla="*/ 3028950 w 5559425"/>
              <a:gd name="connsiteY48" fmla="*/ 3095624 h 4676774"/>
              <a:gd name="connsiteX49" fmla="*/ 3035300 w 5559425"/>
              <a:gd name="connsiteY49" fmla="*/ 3121024 h 4676774"/>
              <a:gd name="connsiteX50" fmla="*/ 3038475 w 5559425"/>
              <a:gd name="connsiteY50" fmla="*/ 3146424 h 4676774"/>
              <a:gd name="connsiteX51" fmla="*/ 3041650 w 5559425"/>
              <a:gd name="connsiteY51" fmla="*/ 3171824 h 4676774"/>
              <a:gd name="connsiteX52" fmla="*/ 3038475 w 5559425"/>
              <a:gd name="connsiteY52" fmla="*/ 3203574 h 4676774"/>
              <a:gd name="connsiteX53" fmla="*/ 3032125 w 5559425"/>
              <a:gd name="connsiteY53" fmla="*/ 3232149 h 4676774"/>
              <a:gd name="connsiteX54" fmla="*/ 3025775 w 5559425"/>
              <a:gd name="connsiteY54" fmla="*/ 3257549 h 4676774"/>
              <a:gd name="connsiteX55" fmla="*/ 3013075 w 5559425"/>
              <a:gd name="connsiteY55" fmla="*/ 3279774 h 4676774"/>
              <a:gd name="connsiteX56" fmla="*/ 2997200 w 5559425"/>
              <a:gd name="connsiteY56" fmla="*/ 3301999 h 4676774"/>
              <a:gd name="connsiteX57" fmla="*/ 2978150 w 5559425"/>
              <a:gd name="connsiteY57" fmla="*/ 3317874 h 4676774"/>
              <a:gd name="connsiteX58" fmla="*/ 2955925 w 5559425"/>
              <a:gd name="connsiteY58" fmla="*/ 3333749 h 4676774"/>
              <a:gd name="connsiteX59" fmla="*/ 2927350 w 5559425"/>
              <a:gd name="connsiteY59" fmla="*/ 3349624 h 4676774"/>
              <a:gd name="connsiteX60" fmla="*/ 2898775 w 5559425"/>
              <a:gd name="connsiteY60" fmla="*/ 3359149 h 4676774"/>
              <a:gd name="connsiteX61" fmla="*/ 2870200 w 5559425"/>
              <a:gd name="connsiteY61" fmla="*/ 3371849 h 4676774"/>
              <a:gd name="connsiteX62" fmla="*/ 2803525 w 5559425"/>
              <a:gd name="connsiteY62" fmla="*/ 3384549 h 4676774"/>
              <a:gd name="connsiteX63" fmla="*/ 2733675 w 5559425"/>
              <a:gd name="connsiteY63" fmla="*/ 3394074 h 4676774"/>
              <a:gd name="connsiteX64" fmla="*/ 2657475 w 5559425"/>
              <a:gd name="connsiteY64" fmla="*/ 3397249 h 4676774"/>
              <a:gd name="connsiteX65" fmla="*/ 2581275 w 5559425"/>
              <a:gd name="connsiteY65" fmla="*/ 3397249 h 4676774"/>
              <a:gd name="connsiteX66" fmla="*/ 2517775 w 5559425"/>
              <a:gd name="connsiteY66" fmla="*/ 3390899 h 4676774"/>
              <a:gd name="connsiteX67" fmla="*/ 2457450 w 5559425"/>
              <a:gd name="connsiteY67" fmla="*/ 3384549 h 4676774"/>
              <a:gd name="connsiteX68" fmla="*/ 2406650 w 5559425"/>
              <a:gd name="connsiteY68" fmla="*/ 3375024 h 4676774"/>
              <a:gd name="connsiteX69" fmla="*/ 2324100 w 5559425"/>
              <a:gd name="connsiteY69" fmla="*/ 3349624 h 4676774"/>
              <a:gd name="connsiteX70" fmla="*/ 2257425 w 5559425"/>
              <a:gd name="connsiteY70" fmla="*/ 3324224 h 4676774"/>
              <a:gd name="connsiteX71" fmla="*/ 2232025 w 5559425"/>
              <a:gd name="connsiteY71" fmla="*/ 3314699 h 4676774"/>
              <a:gd name="connsiteX72" fmla="*/ 2212975 w 5559425"/>
              <a:gd name="connsiteY72" fmla="*/ 3308349 h 4676774"/>
              <a:gd name="connsiteX73" fmla="*/ 2203450 w 5559425"/>
              <a:gd name="connsiteY73" fmla="*/ 3311524 h 4676774"/>
              <a:gd name="connsiteX74" fmla="*/ 2193925 w 5559425"/>
              <a:gd name="connsiteY74" fmla="*/ 3317874 h 4676774"/>
              <a:gd name="connsiteX75" fmla="*/ 2184400 w 5559425"/>
              <a:gd name="connsiteY75" fmla="*/ 3330574 h 4676774"/>
              <a:gd name="connsiteX76" fmla="*/ 2174875 w 5559425"/>
              <a:gd name="connsiteY76" fmla="*/ 3346449 h 4676774"/>
              <a:gd name="connsiteX77" fmla="*/ 2159000 w 5559425"/>
              <a:gd name="connsiteY77" fmla="*/ 3390899 h 4676774"/>
              <a:gd name="connsiteX78" fmla="*/ 2146300 w 5559425"/>
              <a:gd name="connsiteY78" fmla="*/ 3441699 h 4676774"/>
              <a:gd name="connsiteX79" fmla="*/ 2133600 w 5559425"/>
              <a:gd name="connsiteY79" fmla="*/ 3495674 h 4676774"/>
              <a:gd name="connsiteX80" fmla="*/ 2130425 w 5559425"/>
              <a:gd name="connsiteY80" fmla="*/ 3546474 h 4676774"/>
              <a:gd name="connsiteX81" fmla="*/ 2130425 w 5559425"/>
              <a:gd name="connsiteY81" fmla="*/ 3568699 h 4676774"/>
              <a:gd name="connsiteX82" fmla="*/ 2130425 w 5559425"/>
              <a:gd name="connsiteY82" fmla="*/ 3587749 h 4676774"/>
              <a:gd name="connsiteX83" fmla="*/ 2133600 w 5559425"/>
              <a:gd name="connsiteY83" fmla="*/ 3600449 h 4676774"/>
              <a:gd name="connsiteX84" fmla="*/ 2139950 w 5559425"/>
              <a:gd name="connsiteY84" fmla="*/ 3606799 h 4676774"/>
              <a:gd name="connsiteX85" fmla="*/ 2168525 w 5559425"/>
              <a:gd name="connsiteY85" fmla="*/ 3622674 h 4676774"/>
              <a:gd name="connsiteX86" fmla="*/ 2203450 w 5559425"/>
              <a:gd name="connsiteY86" fmla="*/ 3641724 h 4676774"/>
              <a:gd name="connsiteX87" fmla="*/ 2247900 w 5559425"/>
              <a:gd name="connsiteY87" fmla="*/ 3657599 h 4676774"/>
              <a:gd name="connsiteX88" fmla="*/ 2301875 w 5559425"/>
              <a:gd name="connsiteY88" fmla="*/ 3673474 h 4676774"/>
              <a:gd name="connsiteX89" fmla="*/ 2362200 w 5559425"/>
              <a:gd name="connsiteY89" fmla="*/ 3689349 h 4676774"/>
              <a:gd name="connsiteX90" fmla="*/ 2432050 w 5559425"/>
              <a:gd name="connsiteY90" fmla="*/ 3702049 h 4676774"/>
              <a:gd name="connsiteX91" fmla="*/ 2511425 w 5559425"/>
              <a:gd name="connsiteY91" fmla="*/ 3711574 h 4676774"/>
              <a:gd name="connsiteX92" fmla="*/ 2597150 w 5559425"/>
              <a:gd name="connsiteY92" fmla="*/ 3717924 h 4676774"/>
              <a:gd name="connsiteX93" fmla="*/ 2597150 w 5559425"/>
              <a:gd name="connsiteY93" fmla="*/ 3829049 h 4676774"/>
              <a:gd name="connsiteX94" fmla="*/ 2597150 w 5559425"/>
              <a:gd name="connsiteY94" fmla="*/ 3860799 h 4676774"/>
              <a:gd name="connsiteX95" fmla="*/ 2603500 w 5559425"/>
              <a:gd name="connsiteY95" fmla="*/ 3886199 h 4676774"/>
              <a:gd name="connsiteX96" fmla="*/ 2609850 w 5559425"/>
              <a:gd name="connsiteY96" fmla="*/ 3905249 h 4676774"/>
              <a:gd name="connsiteX97" fmla="*/ 2619375 w 5559425"/>
              <a:gd name="connsiteY97" fmla="*/ 3921124 h 4676774"/>
              <a:gd name="connsiteX98" fmla="*/ 2632075 w 5559425"/>
              <a:gd name="connsiteY98" fmla="*/ 3930649 h 4676774"/>
              <a:gd name="connsiteX99" fmla="*/ 2647950 w 5559425"/>
              <a:gd name="connsiteY99" fmla="*/ 3936999 h 4676774"/>
              <a:gd name="connsiteX100" fmla="*/ 2670175 w 5559425"/>
              <a:gd name="connsiteY100" fmla="*/ 3940174 h 4676774"/>
              <a:gd name="connsiteX101" fmla="*/ 2695575 w 5559425"/>
              <a:gd name="connsiteY101" fmla="*/ 3940174 h 4676774"/>
              <a:gd name="connsiteX102" fmla="*/ 2879725 w 5559425"/>
              <a:gd name="connsiteY102" fmla="*/ 3940174 h 4676774"/>
              <a:gd name="connsiteX103" fmla="*/ 2905125 w 5559425"/>
              <a:gd name="connsiteY103" fmla="*/ 3940174 h 4676774"/>
              <a:gd name="connsiteX104" fmla="*/ 2924175 w 5559425"/>
              <a:gd name="connsiteY104" fmla="*/ 3936999 h 4676774"/>
              <a:gd name="connsiteX105" fmla="*/ 2940050 w 5559425"/>
              <a:gd name="connsiteY105" fmla="*/ 3930649 h 4676774"/>
              <a:gd name="connsiteX106" fmla="*/ 2946400 w 5559425"/>
              <a:gd name="connsiteY106" fmla="*/ 3924299 h 4676774"/>
              <a:gd name="connsiteX107" fmla="*/ 2952750 w 5559425"/>
              <a:gd name="connsiteY107" fmla="*/ 3911599 h 4676774"/>
              <a:gd name="connsiteX108" fmla="*/ 2959100 w 5559425"/>
              <a:gd name="connsiteY108" fmla="*/ 3892549 h 4676774"/>
              <a:gd name="connsiteX109" fmla="*/ 2959100 w 5559425"/>
              <a:gd name="connsiteY109" fmla="*/ 3870324 h 4676774"/>
              <a:gd name="connsiteX110" fmla="*/ 2962275 w 5559425"/>
              <a:gd name="connsiteY110" fmla="*/ 3841749 h 4676774"/>
              <a:gd name="connsiteX111" fmla="*/ 2962275 w 5559425"/>
              <a:gd name="connsiteY111" fmla="*/ 3689349 h 4676774"/>
              <a:gd name="connsiteX112" fmla="*/ 3009900 w 5559425"/>
              <a:gd name="connsiteY112" fmla="*/ 3679824 h 4676774"/>
              <a:gd name="connsiteX113" fmla="*/ 3057525 w 5559425"/>
              <a:gd name="connsiteY113" fmla="*/ 3663949 h 4676774"/>
              <a:gd name="connsiteX114" fmla="*/ 3101975 w 5559425"/>
              <a:gd name="connsiteY114" fmla="*/ 3648074 h 4676774"/>
              <a:gd name="connsiteX115" fmla="*/ 3146425 w 5559425"/>
              <a:gd name="connsiteY115" fmla="*/ 3629024 h 4676774"/>
              <a:gd name="connsiteX116" fmla="*/ 3187700 w 5559425"/>
              <a:gd name="connsiteY116" fmla="*/ 3609974 h 4676774"/>
              <a:gd name="connsiteX117" fmla="*/ 3225800 w 5559425"/>
              <a:gd name="connsiteY117" fmla="*/ 3584574 h 4676774"/>
              <a:gd name="connsiteX118" fmla="*/ 3260725 w 5559425"/>
              <a:gd name="connsiteY118" fmla="*/ 3555999 h 4676774"/>
              <a:gd name="connsiteX119" fmla="*/ 3295650 w 5559425"/>
              <a:gd name="connsiteY119" fmla="*/ 3527424 h 4676774"/>
              <a:gd name="connsiteX120" fmla="*/ 3324225 w 5559425"/>
              <a:gd name="connsiteY120" fmla="*/ 3492499 h 4676774"/>
              <a:gd name="connsiteX121" fmla="*/ 3349625 w 5559425"/>
              <a:gd name="connsiteY121" fmla="*/ 3454399 h 4676774"/>
              <a:gd name="connsiteX122" fmla="*/ 3371850 w 5559425"/>
              <a:gd name="connsiteY122" fmla="*/ 3413124 h 4676774"/>
              <a:gd name="connsiteX123" fmla="*/ 3390900 w 5559425"/>
              <a:gd name="connsiteY123" fmla="*/ 3371849 h 4676774"/>
              <a:gd name="connsiteX124" fmla="*/ 3406775 w 5559425"/>
              <a:gd name="connsiteY124" fmla="*/ 3324224 h 4676774"/>
              <a:gd name="connsiteX125" fmla="*/ 3419475 w 5559425"/>
              <a:gd name="connsiteY125" fmla="*/ 3270249 h 4676774"/>
              <a:gd name="connsiteX126" fmla="*/ 3425825 w 5559425"/>
              <a:gd name="connsiteY126" fmla="*/ 3216274 h 4676774"/>
              <a:gd name="connsiteX127" fmla="*/ 3429000 w 5559425"/>
              <a:gd name="connsiteY127" fmla="*/ 3155949 h 4676774"/>
              <a:gd name="connsiteX128" fmla="*/ 3425825 w 5559425"/>
              <a:gd name="connsiteY128" fmla="*/ 3101974 h 4676774"/>
              <a:gd name="connsiteX129" fmla="*/ 3419475 w 5559425"/>
              <a:gd name="connsiteY129" fmla="*/ 3051174 h 4676774"/>
              <a:gd name="connsiteX130" fmla="*/ 3406775 w 5559425"/>
              <a:gd name="connsiteY130" fmla="*/ 3003549 h 4676774"/>
              <a:gd name="connsiteX131" fmla="*/ 3394075 w 5559425"/>
              <a:gd name="connsiteY131" fmla="*/ 2955924 h 4676774"/>
              <a:gd name="connsiteX132" fmla="*/ 3371850 w 5559425"/>
              <a:gd name="connsiteY132" fmla="*/ 2911474 h 4676774"/>
              <a:gd name="connsiteX133" fmla="*/ 3349625 w 5559425"/>
              <a:gd name="connsiteY133" fmla="*/ 2870199 h 4676774"/>
              <a:gd name="connsiteX134" fmla="*/ 3317875 w 5559425"/>
              <a:gd name="connsiteY134" fmla="*/ 2828924 h 4676774"/>
              <a:gd name="connsiteX135" fmla="*/ 3286125 w 5559425"/>
              <a:gd name="connsiteY135" fmla="*/ 2790824 h 4676774"/>
              <a:gd name="connsiteX136" fmla="*/ 3248025 w 5559425"/>
              <a:gd name="connsiteY136" fmla="*/ 2755899 h 4676774"/>
              <a:gd name="connsiteX137" fmla="*/ 3206750 w 5559425"/>
              <a:gd name="connsiteY137" fmla="*/ 2720974 h 4676774"/>
              <a:gd name="connsiteX138" fmla="*/ 3162300 w 5559425"/>
              <a:gd name="connsiteY138" fmla="*/ 2689224 h 4676774"/>
              <a:gd name="connsiteX139" fmla="*/ 3114675 w 5559425"/>
              <a:gd name="connsiteY139" fmla="*/ 2657474 h 4676774"/>
              <a:gd name="connsiteX140" fmla="*/ 3063875 w 5559425"/>
              <a:gd name="connsiteY140" fmla="*/ 2625724 h 4676774"/>
              <a:gd name="connsiteX141" fmla="*/ 3006725 w 5559425"/>
              <a:gd name="connsiteY141" fmla="*/ 2597149 h 4676774"/>
              <a:gd name="connsiteX142" fmla="*/ 2946400 w 5559425"/>
              <a:gd name="connsiteY142" fmla="*/ 2568574 h 4676774"/>
              <a:gd name="connsiteX143" fmla="*/ 2886075 w 5559425"/>
              <a:gd name="connsiteY143" fmla="*/ 2539999 h 4676774"/>
              <a:gd name="connsiteX144" fmla="*/ 2806700 w 5559425"/>
              <a:gd name="connsiteY144" fmla="*/ 2508249 h 4676774"/>
              <a:gd name="connsiteX145" fmla="*/ 2740025 w 5559425"/>
              <a:gd name="connsiteY145" fmla="*/ 2476499 h 4676774"/>
              <a:gd name="connsiteX146" fmla="*/ 2682875 w 5559425"/>
              <a:gd name="connsiteY146" fmla="*/ 2441574 h 4676774"/>
              <a:gd name="connsiteX147" fmla="*/ 2635250 w 5559425"/>
              <a:gd name="connsiteY147" fmla="*/ 2409824 h 4676774"/>
              <a:gd name="connsiteX148" fmla="*/ 2616200 w 5559425"/>
              <a:gd name="connsiteY148" fmla="*/ 2393949 h 4676774"/>
              <a:gd name="connsiteX149" fmla="*/ 2600325 w 5559425"/>
              <a:gd name="connsiteY149" fmla="*/ 2378074 h 4676774"/>
              <a:gd name="connsiteX150" fmla="*/ 2587625 w 5559425"/>
              <a:gd name="connsiteY150" fmla="*/ 2359024 h 4676774"/>
              <a:gd name="connsiteX151" fmla="*/ 2574925 w 5559425"/>
              <a:gd name="connsiteY151" fmla="*/ 2339974 h 4676774"/>
              <a:gd name="connsiteX152" fmla="*/ 2565400 w 5559425"/>
              <a:gd name="connsiteY152" fmla="*/ 2320924 h 4676774"/>
              <a:gd name="connsiteX153" fmla="*/ 2559050 w 5559425"/>
              <a:gd name="connsiteY153" fmla="*/ 2298699 h 4676774"/>
              <a:gd name="connsiteX154" fmla="*/ 2555875 w 5559425"/>
              <a:gd name="connsiteY154" fmla="*/ 2276474 h 4676774"/>
              <a:gd name="connsiteX155" fmla="*/ 2552700 w 5559425"/>
              <a:gd name="connsiteY155" fmla="*/ 2251074 h 4676774"/>
              <a:gd name="connsiteX156" fmla="*/ 2555875 w 5559425"/>
              <a:gd name="connsiteY156" fmla="*/ 2228849 h 4676774"/>
              <a:gd name="connsiteX157" fmla="*/ 2559050 w 5559425"/>
              <a:gd name="connsiteY157" fmla="*/ 2206624 h 4676774"/>
              <a:gd name="connsiteX158" fmla="*/ 2562225 w 5559425"/>
              <a:gd name="connsiteY158" fmla="*/ 2184399 h 4676774"/>
              <a:gd name="connsiteX159" fmla="*/ 2571750 w 5559425"/>
              <a:gd name="connsiteY159" fmla="*/ 2162174 h 4676774"/>
              <a:gd name="connsiteX160" fmla="*/ 2581275 w 5559425"/>
              <a:gd name="connsiteY160" fmla="*/ 2143124 h 4676774"/>
              <a:gd name="connsiteX161" fmla="*/ 2593975 w 5559425"/>
              <a:gd name="connsiteY161" fmla="*/ 2124074 h 4676774"/>
              <a:gd name="connsiteX162" fmla="*/ 2609850 w 5559425"/>
              <a:gd name="connsiteY162" fmla="*/ 2108199 h 4676774"/>
              <a:gd name="connsiteX163" fmla="*/ 2625725 w 5559425"/>
              <a:gd name="connsiteY163" fmla="*/ 2092324 h 4676774"/>
              <a:gd name="connsiteX164" fmla="*/ 2644775 w 5559425"/>
              <a:gd name="connsiteY164" fmla="*/ 2079624 h 4676774"/>
              <a:gd name="connsiteX165" fmla="*/ 2667000 w 5559425"/>
              <a:gd name="connsiteY165" fmla="*/ 2066924 h 4676774"/>
              <a:gd name="connsiteX166" fmla="*/ 2695575 w 5559425"/>
              <a:gd name="connsiteY166" fmla="*/ 2057399 h 4676774"/>
              <a:gd name="connsiteX167" fmla="*/ 2724150 w 5559425"/>
              <a:gd name="connsiteY167" fmla="*/ 2047874 h 4676774"/>
              <a:gd name="connsiteX168" fmla="*/ 2759075 w 5559425"/>
              <a:gd name="connsiteY168" fmla="*/ 2041524 h 4676774"/>
              <a:gd name="connsiteX169" fmla="*/ 2797175 w 5559425"/>
              <a:gd name="connsiteY169" fmla="*/ 2038349 h 4676774"/>
              <a:gd name="connsiteX170" fmla="*/ 2838450 w 5559425"/>
              <a:gd name="connsiteY170" fmla="*/ 2035174 h 4676774"/>
              <a:gd name="connsiteX171" fmla="*/ 2886075 w 5559425"/>
              <a:gd name="connsiteY171" fmla="*/ 2035174 h 4676774"/>
              <a:gd name="connsiteX172" fmla="*/ 2933700 w 5559425"/>
              <a:gd name="connsiteY172" fmla="*/ 2035174 h 4676774"/>
              <a:gd name="connsiteX173" fmla="*/ 2981325 w 5559425"/>
              <a:gd name="connsiteY173" fmla="*/ 2038349 h 4676774"/>
              <a:gd name="connsiteX174" fmla="*/ 3032125 w 5559425"/>
              <a:gd name="connsiteY174" fmla="*/ 2044699 h 4676774"/>
              <a:gd name="connsiteX175" fmla="*/ 3079750 w 5559425"/>
              <a:gd name="connsiteY175" fmla="*/ 2054224 h 4676774"/>
              <a:gd name="connsiteX176" fmla="*/ 3165475 w 5559425"/>
              <a:gd name="connsiteY176" fmla="*/ 2073274 h 4676774"/>
              <a:gd name="connsiteX177" fmla="*/ 3225800 w 5559425"/>
              <a:gd name="connsiteY177" fmla="*/ 2089149 h 4676774"/>
              <a:gd name="connsiteX178" fmla="*/ 3238500 w 5559425"/>
              <a:gd name="connsiteY178" fmla="*/ 2089149 h 4676774"/>
              <a:gd name="connsiteX179" fmla="*/ 3251200 w 5559425"/>
              <a:gd name="connsiteY179" fmla="*/ 2082799 h 4676774"/>
              <a:gd name="connsiteX180" fmla="*/ 3260725 w 5559425"/>
              <a:gd name="connsiteY180" fmla="*/ 2073274 h 4676774"/>
              <a:gd name="connsiteX181" fmla="*/ 3273425 w 5559425"/>
              <a:gd name="connsiteY181" fmla="*/ 2054224 h 4676774"/>
              <a:gd name="connsiteX182" fmla="*/ 3295650 w 5559425"/>
              <a:gd name="connsiteY182" fmla="*/ 2006599 h 4676774"/>
              <a:gd name="connsiteX183" fmla="*/ 3311525 w 5559425"/>
              <a:gd name="connsiteY183" fmla="*/ 1958974 h 4676774"/>
              <a:gd name="connsiteX184" fmla="*/ 3321050 w 5559425"/>
              <a:gd name="connsiteY184" fmla="*/ 1904999 h 4676774"/>
              <a:gd name="connsiteX185" fmla="*/ 3324225 w 5559425"/>
              <a:gd name="connsiteY185" fmla="*/ 1857374 h 4676774"/>
              <a:gd name="connsiteX186" fmla="*/ 3324225 w 5559425"/>
              <a:gd name="connsiteY186" fmla="*/ 1835149 h 4676774"/>
              <a:gd name="connsiteX187" fmla="*/ 3317875 w 5559425"/>
              <a:gd name="connsiteY187" fmla="*/ 1819274 h 4676774"/>
              <a:gd name="connsiteX188" fmla="*/ 3311525 w 5559425"/>
              <a:gd name="connsiteY188" fmla="*/ 1806574 h 4676774"/>
              <a:gd name="connsiteX189" fmla="*/ 3298825 w 5559425"/>
              <a:gd name="connsiteY189" fmla="*/ 1797049 h 4676774"/>
              <a:gd name="connsiteX190" fmla="*/ 3254375 w 5559425"/>
              <a:gd name="connsiteY190" fmla="*/ 1784349 h 4676774"/>
              <a:gd name="connsiteX191" fmla="*/ 3197225 w 5559425"/>
              <a:gd name="connsiteY191" fmla="*/ 1768474 h 4676774"/>
              <a:gd name="connsiteX192" fmla="*/ 3159125 w 5559425"/>
              <a:gd name="connsiteY192" fmla="*/ 1762124 h 4676774"/>
              <a:gd name="connsiteX193" fmla="*/ 3117850 w 5559425"/>
              <a:gd name="connsiteY193" fmla="*/ 1755774 h 4676774"/>
              <a:gd name="connsiteX194" fmla="*/ 3019425 w 5559425"/>
              <a:gd name="connsiteY194" fmla="*/ 1746249 h 4676774"/>
              <a:gd name="connsiteX195" fmla="*/ 3019425 w 5559425"/>
              <a:gd name="connsiteY195" fmla="*/ 1609724 h 4676774"/>
              <a:gd name="connsiteX196" fmla="*/ 3019425 w 5559425"/>
              <a:gd name="connsiteY196" fmla="*/ 1555749 h 4676774"/>
              <a:gd name="connsiteX197" fmla="*/ 3016250 w 5559425"/>
              <a:gd name="connsiteY197" fmla="*/ 1533524 h 4676774"/>
              <a:gd name="connsiteX198" fmla="*/ 3009900 w 5559425"/>
              <a:gd name="connsiteY198" fmla="*/ 1520824 h 4676774"/>
              <a:gd name="connsiteX199" fmla="*/ 3003550 w 5559425"/>
              <a:gd name="connsiteY199" fmla="*/ 1511299 h 4676774"/>
              <a:gd name="connsiteX200" fmla="*/ 2990850 w 5559425"/>
              <a:gd name="connsiteY200" fmla="*/ 1501774 h 4676774"/>
              <a:gd name="connsiteX201" fmla="*/ 2968625 w 5559425"/>
              <a:gd name="connsiteY201" fmla="*/ 1498599 h 4676774"/>
              <a:gd name="connsiteX202" fmla="*/ 2943225 w 5559425"/>
              <a:gd name="connsiteY202" fmla="*/ 1498599 h 4676774"/>
              <a:gd name="connsiteX203" fmla="*/ 2762250 w 5559425"/>
              <a:gd name="connsiteY203" fmla="*/ 1498599 h 4676774"/>
              <a:gd name="connsiteX204" fmla="*/ 2077933 w 5559425"/>
              <a:gd name="connsiteY204" fmla="*/ 438148 h 4676774"/>
              <a:gd name="connsiteX205" fmla="*/ 2048669 w 5559425"/>
              <a:gd name="connsiteY205" fmla="*/ 467412 h 4676774"/>
              <a:gd name="connsiteX206" fmla="*/ 2048669 w 5559425"/>
              <a:gd name="connsiteY206" fmla="*/ 769928 h 4676774"/>
              <a:gd name="connsiteX207" fmla="*/ 2075397 w 5559425"/>
              <a:gd name="connsiteY207" fmla="*/ 778225 h 4676774"/>
              <a:gd name="connsiteX208" fmla="*/ 2174524 w 5559425"/>
              <a:gd name="connsiteY208" fmla="*/ 877352 h 4676774"/>
              <a:gd name="connsiteX209" fmla="*/ 2184888 w 5559425"/>
              <a:gd name="connsiteY209" fmla="*/ 928686 h 4676774"/>
              <a:gd name="connsiteX210" fmla="*/ 3371361 w 5559425"/>
              <a:gd name="connsiteY210" fmla="*/ 928686 h 4676774"/>
              <a:gd name="connsiteX211" fmla="*/ 3381725 w 5559425"/>
              <a:gd name="connsiteY211" fmla="*/ 877352 h 4676774"/>
              <a:gd name="connsiteX212" fmla="*/ 3480853 w 5559425"/>
              <a:gd name="connsiteY212" fmla="*/ 778224 h 4676774"/>
              <a:gd name="connsiteX213" fmla="*/ 3507582 w 5559425"/>
              <a:gd name="connsiteY213" fmla="*/ 769927 h 4676774"/>
              <a:gd name="connsiteX214" fmla="*/ 3507582 w 5559425"/>
              <a:gd name="connsiteY214" fmla="*/ 467412 h 4676774"/>
              <a:gd name="connsiteX215" fmla="*/ 3478318 w 5559425"/>
              <a:gd name="connsiteY215" fmla="*/ 438148 h 4676774"/>
              <a:gd name="connsiteX216" fmla="*/ 2060754 w 5559425"/>
              <a:gd name="connsiteY216" fmla="*/ 0 h 4676774"/>
              <a:gd name="connsiteX217" fmla="*/ 3495494 w 5559425"/>
              <a:gd name="connsiteY217" fmla="*/ 0 h 4676774"/>
              <a:gd name="connsiteX218" fmla="*/ 3949699 w 5559425"/>
              <a:gd name="connsiteY218" fmla="*/ 454204 h 4676774"/>
              <a:gd name="connsiteX219" fmla="*/ 3949699 w 5559425"/>
              <a:gd name="connsiteY219" fmla="*/ 772638 h 4676774"/>
              <a:gd name="connsiteX220" fmla="*/ 3967697 w 5559425"/>
              <a:gd name="connsiteY220" fmla="*/ 778224 h 4676774"/>
              <a:gd name="connsiteX221" fmla="*/ 4066824 w 5559425"/>
              <a:gd name="connsiteY221" fmla="*/ 877352 h 4676774"/>
              <a:gd name="connsiteX222" fmla="*/ 4077188 w 5559425"/>
              <a:gd name="connsiteY222" fmla="*/ 928686 h 4676774"/>
              <a:gd name="connsiteX223" fmla="*/ 5316011 w 5559425"/>
              <a:gd name="connsiteY223" fmla="*/ 928686 h 4676774"/>
              <a:gd name="connsiteX224" fmla="*/ 5559425 w 5559425"/>
              <a:gd name="connsiteY224" fmla="*/ 1172100 h 4676774"/>
              <a:gd name="connsiteX225" fmla="*/ 5559425 w 5559425"/>
              <a:gd name="connsiteY225" fmla="*/ 4355572 h 4676774"/>
              <a:gd name="connsiteX226" fmla="*/ 5316011 w 5559425"/>
              <a:gd name="connsiteY226" fmla="*/ 4598986 h 4676774"/>
              <a:gd name="connsiteX227" fmla="*/ 4950129 w 5559425"/>
              <a:gd name="connsiteY227" fmla="*/ 4598986 h 4676774"/>
              <a:gd name="connsiteX228" fmla="*/ 4924434 w 5559425"/>
              <a:gd name="connsiteY228" fmla="*/ 4637096 h 4676774"/>
              <a:gd name="connsiteX229" fmla="*/ 4828643 w 5559425"/>
              <a:gd name="connsiteY229" fmla="*/ 4676774 h 4676774"/>
              <a:gd name="connsiteX230" fmla="*/ 4572531 w 5559425"/>
              <a:gd name="connsiteY230" fmla="*/ 4676774 h 4676774"/>
              <a:gd name="connsiteX231" fmla="*/ 4476740 w 5559425"/>
              <a:gd name="connsiteY231" fmla="*/ 4637096 h 4676774"/>
              <a:gd name="connsiteX232" fmla="*/ 4451046 w 5559425"/>
              <a:gd name="connsiteY232" fmla="*/ 4598986 h 4676774"/>
              <a:gd name="connsiteX233" fmla="*/ 1063928 w 5559425"/>
              <a:gd name="connsiteY233" fmla="*/ 4598986 h 4676774"/>
              <a:gd name="connsiteX234" fmla="*/ 1038234 w 5559425"/>
              <a:gd name="connsiteY234" fmla="*/ 4637096 h 4676774"/>
              <a:gd name="connsiteX235" fmla="*/ 942443 w 5559425"/>
              <a:gd name="connsiteY235" fmla="*/ 4676774 h 4676774"/>
              <a:gd name="connsiteX236" fmla="*/ 686331 w 5559425"/>
              <a:gd name="connsiteY236" fmla="*/ 4676774 h 4676774"/>
              <a:gd name="connsiteX237" fmla="*/ 590540 w 5559425"/>
              <a:gd name="connsiteY237" fmla="*/ 4637096 h 4676774"/>
              <a:gd name="connsiteX238" fmla="*/ 564846 w 5559425"/>
              <a:gd name="connsiteY238" fmla="*/ 4598986 h 4676774"/>
              <a:gd name="connsiteX239" fmla="*/ 243414 w 5559425"/>
              <a:gd name="connsiteY239" fmla="*/ 4598986 h 4676774"/>
              <a:gd name="connsiteX240" fmla="*/ 0 w 5559425"/>
              <a:gd name="connsiteY240" fmla="*/ 4355572 h 4676774"/>
              <a:gd name="connsiteX241" fmla="*/ 0 w 5559425"/>
              <a:gd name="connsiteY241" fmla="*/ 1172100 h 4676774"/>
              <a:gd name="connsiteX242" fmla="*/ 243414 w 5559425"/>
              <a:gd name="connsiteY242" fmla="*/ 928686 h 4676774"/>
              <a:gd name="connsiteX243" fmla="*/ 1479061 w 5559425"/>
              <a:gd name="connsiteY243" fmla="*/ 928686 h 4676774"/>
              <a:gd name="connsiteX244" fmla="*/ 1489425 w 5559425"/>
              <a:gd name="connsiteY244" fmla="*/ 877352 h 4676774"/>
              <a:gd name="connsiteX245" fmla="*/ 1588552 w 5559425"/>
              <a:gd name="connsiteY245" fmla="*/ 778225 h 4676774"/>
              <a:gd name="connsiteX246" fmla="*/ 1606549 w 5559425"/>
              <a:gd name="connsiteY246" fmla="*/ 772638 h 4676774"/>
              <a:gd name="connsiteX247" fmla="*/ 1606549 w 5559425"/>
              <a:gd name="connsiteY247" fmla="*/ 454204 h 4676774"/>
              <a:gd name="connsiteX248" fmla="*/ 2060754 w 5559425"/>
              <a:gd name="connsiteY248" fmla="*/ 0 h 4676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Lst>
            <a:rect l="l" t="t" r="r" b="b"/>
            <a:pathLst>
              <a:path w="5559425" h="4676774">
                <a:moveTo>
                  <a:pt x="2733675" y="1498599"/>
                </a:moveTo>
                <a:lnTo>
                  <a:pt x="2708275" y="1501774"/>
                </a:lnTo>
                <a:lnTo>
                  <a:pt x="2689225" y="1511299"/>
                </a:lnTo>
                <a:lnTo>
                  <a:pt x="2673350" y="1520824"/>
                </a:lnTo>
                <a:lnTo>
                  <a:pt x="2663825" y="1536699"/>
                </a:lnTo>
                <a:lnTo>
                  <a:pt x="2657475" y="1555749"/>
                </a:lnTo>
                <a:lnTo>
                  <a:pt x="2654300" y="1577974"/>
                </a:lnTo>
                <a:lnTo>
                  <a:pt x="2654300" y="1603374"/>
                </a:lnTo>
                <a:lnTo>
                  <a:pt x="2654300" y="1758949"/>
                </a:lnTo>
                <a:lnTo>
                  <a:pt x="2593975" y="1771649"/>
                </a:lnTo>
                <a:lnTo>
                  <a:pt x="2540000" y="1787524"/>
                </a:lnTo>
                <a:lnTo>
                  <a:pt x="2492375" y="1806574"/>
                </a:lnTo>
                <a:lnTo>
                  <a:pt x="2444750" y="1828799"/>
                </a:lnTo>
                <a:lnTo>
                  <a:pt x="2400300" y="1854199"/>
                </a:lnTo>
                <a:lnTo>
                  <a:pt x="2362200" y="1879599"/>
                </a:lnTo>
                <a:lnTo>
                  <a:pt x="2327275" y="1911349"/>
                </a:lnTo>
                <a:lnTo>
                  <a:pt x="2292350" y="1943099"/>
                </a:lnTo>
                <a:lnTo>
                  <a:pt x="2266950" y="1978024"/>
                </a:lnTo>
                <a:lnTo>
                  <a:pt x="2241550" y="2016124"/>
                </a:lnTo>
                <a:lnTo>
                  <a:pt x="2219325" y="2054224"/>
                </a:lnTo>
                <a:lnTo>
                  <a:pt x="2203450" y="2092324"/>
                </a:lnTo>
                <a:lnTo>
                  <a:pt x="2190750" y="2130424"/>
                </a:lnTo>
                <a:lnTo>
                  <a:pt x="2181225" y="2168524"/>
                </a:lnTo>
                <a:lnTo>
                  <a:pt x="2174875" y="2209799"/>
                </a:lnTo>
                <a:lnTo>
                  <a:pt x="2171700" y="2251074"/>
                </a:lnTo>
                <a:lnTo>
                  <a:pt x="2174875" y="2314574"/>
                </a:lnTo>
                <a:lnTo>
                  <a:pt x="2184400" y="2371724"/>
                </a:lnTo>
                <a:lnTo>
                  <a:pt x="2197100" y="2425699"/>
                </a:lnTo>
                <a:lnTo>
                  <a:pt x="2216150" y="2476499"/>
                </a:lnTo>
                <a:lnTo>
                  <a:pt x="2238375" y="2520949"/>
                </a:lnTo>
                <a:lnTo>
                  <a:pt x="2266950" y="2562224"/>
                </a:lnTo>
                <a:lnTo>
                  <a:pt x="2298700" y="2603499"/>
                </a:lnTo>
                <a:lnTo>
                  <a:pt x="2333625" y="2638424"/>
                </a:lnTo>
                <a:lnTo>
                  <a:pt x="2371725" y="2670174"/>
                </a:lnTo>
                <a:lnTo>
                  <a:pt x="2413000" y="2701924"/>
                </a:lnTo>
                <a:lnTo>
                  <a:pt x="2457450" y="2730499"/>
                </a:lnTo>
                <a:lnTo>
                  <a:pt x="2501900" y="2755899"/>
                </a:lnTo>
                <a:lnTo>
                  <a:pt x="2600325" y="2803524"/>
                </a:lnTo>
                <a:lnTo>
                  <a:pt x="2701925" y="2844799"/>
                </a:lnTo>
                <a:lnTo>
                  <a:pt x="2790825" y="2882899"/>
                </a:lnTo>
                <a:lnTo>
                  <a:pt x="2863850" y="2920999"/>
                </a:lnTo>
                <a:lnTo>
                  <a:pt x="2924175" y="2955924"/>
                </a:lnTo>
                <a:lnTo>
                  <a:pt x="2946400" y="2974974"/>
                </a:lnTo>
                <a:lnTo>
                  <a:pt x="2968625" y="2994024"/>
                </a:lnTo>
                <a:lnTo>
                  <a:pt x="2984500" y="3009899"/>
                </a:lnTo>
                <a:lnTo>
                  <a:pt x="3000375" y="3032124"/>
                </a:lnTo>
                <a:lnTo>
                  <a:pt x="3013075" y="3051174"/>
                </a:lnTo>
                <a:lnTo>
                  <a:pt x="3022600" y="3073399"/>
                </a:lnTo>
                <a:lnTo>
                  <a:pt x="3028950" y="3095624"/>
                </a:lnTo>
                <a:lnTo>
                  <a:pt x="3035300" y="3121024"/>
                </a:lnTo>
                <a:lnTo>
                  <a:pt x="3038475" y="3146424"/>
                </a:lnTo>
                <a:lnTo>
                  <a:pt x="3041650" y="3171824"/>
                </a:lnTo>
                <a:lnTo>
                  <a:pt x="3038475" y="3203574"/>
                </a:lnTo>
                <a:lnTo>
                  <a:pt x="3032125" y="3232149"/>
                </a:lnTo>
                <a:lnTo>
                  <a:pt x="3025775" y="3257549"/>
                </a:lnTo>
                <a:lnTo>
                  <a:pt x="3013075" y="3279774"/>
                </a:lnTo>
                <a:lnTo>
                  <a:pt x="2997200" y="3301999"/>
                </a:lnTo>
                <a:lnTo>
                  <a:pt x="2978150" y="3317874"/>
                </a:lnTo>
                <a:lnTo>
                  <a:pt x="2955925" y="3333749"/>
                </a:lnTo>
                <a:lnTo>
                  <a:pt x="2927350" y="3349624"/>
                </a:lnTo>
                <a:lnTo>
                  <a:pt x="2898775" y="3359149"/>
                </a:lnTo>
                <a:lnTo>
                  <a:pt x="2870200" y="3371849"/>
                </a:lnTo>
                <a:lnTo>
                  <a:pt x="2803525" y="3384549"/>
                </a:lnTo>
                <a:lnTo>
                  <a:pt x="2733675" y="3394074"/>
                </a:lnTo>
                <a:lnTo>
                  <a:pt x="2657475" y="3397249"/>
                </a:lnTo>
                <a:lnTo>
                  <a:pt x="2581275" y="3397249"/>
                </a:lnTo>
                <a:lnTo>
                  <a:pt x="2517775" y="3390899"/>
                </a:lnTo>
                <a:lnTo>
                  <a:pt x="2457450" y="3384549"/>
                </a:lnTo>
                <a:lnTo>
                  <a:pt x="2406650" y="3375024"/>
                </a:lnTo>
                <a:lnTo>
                  <a:pt x="2324100" y="3349624"/>
                </a:lnTo>
                <a:lnTo>
                  <a:pt x="2257425" y="3324224"/>
                </a:lnTo>
                <a:lnTo>
                  <a:pt x="2232025" y="3314699"/>
                </a:lnTo>
                <a:lnTo>
                  <a:pt x="2212975" y="3308349"/>
                </a:lnTo>
                <a:lnTo>
                  <a:pt x="2203450" y="3311524"/>
                </a:lnTo>
                <a:lnTo>
                  <a:pt x="2193925" y="3317874"/>
                </a:lnTo>
                <a:lnTo>
                  <a:pt x="2184400" y="3330574"/>
                </a:lnTo>
                <a:lnTo>
                  <a:pt x="2174875" y="3346449"/>
                </a:lnTo>
                <a:lnTo>
                  <a:pt x="2159000" y="3390899"/>
                </a:lnTo>
                <a:lnTo>
                  <a:pt x="2146300" y="3441699"/>
                </a:lnTo>
                <a:lnTo>
                  <a:pt x="2133600" y="3495674"/>
                </a:lnTo>
                <a:lnTo>
                  <a:pt x="2130425" y="3546474"/>
                </a:lnTo>
                <a:lnTo>
                  <a:pt x="2130425" y="3568699"/>
                </a:lnTo>
                <a:lnTo>
                  <a:pt x="2130425" y="3587749"/>
                </a:lnTo>
                <a:lnTo>
                  <a:pt x="2133600" y="3600449"/>
                </a:lnTo>
                <a:lnTo>
                  <a:pt x="2139950" y="3606799"/>
                </a:lnTo>
                <a:lnTo>
                  <a:pt x="2168525" y="3622674"/>
                </a:lnTo>
                <a:lnTo>
                  <a:pt x="2203450" y="3641724"/>
                </a:lnTo>
                <a:lnTo>
                  <a:pt x="2247900" y="3657599"/>
                </a:lnTo>
                <a:lnTo>
                  <a:pt x="2301875" y="3673474"/>
                </a:lnTo>
                <a:lnTo>
                  <a:pt x="2362200" y="3689349"/>
                </a:lnTo>
                <a:lnTo>
                  <a:pt x="2432050" y="3702049"/>
                </a:lnTo>
                <a:lnTo>
                  <a:pt x="2511425" y="3711574"/>
                </a:lnTo>
                <a:lnTo>
                  <a:pt x="2597150" y="3717924"/>
                </a:lnTo>
                <a:lnTo>
                  <a:pt x="2597150" y="3829049"/>
                </a:lnTo>
                <a:lnTo>
                  <a:pt x="2597150" y="3860799"/>
                </a:lnTo>
                <a:lnTo>
                  <a:pt x="2603500" y="3886199"/>
                </a:lnTo>
                <a:lnTo>
                  <a:pt x="2609850" y="3905249"/>
                </a:lnTo>
                <a:lnTo>
                  <a:pt x="2619375" y="3921124"/>
                </a:lnTo>
                <a:lnTo>
                  <a:pt x="2632075" y="3930649"/>
                </a:lnTo>
                <a:lnTo>
                  <a:pt x="2647950" y="3936999"/>
                </a:lnTo>
                <a:lnTo>
                  <a:pt x="2670175" y="3940174"/>
                </a:lnTo>
                <a:lnTo>
                  <a:pt x="2695575" y="3940174"/>
                </a:lnTo>
                <a:lnTo>
                  <a:pt x="2879725" y="3940174"/>
                </a:lnTo>
                <a:lnTo>
                  <a:pt x="2905125" y="3940174"/>
                </a:lnTo>
                <a:lnTo>
                  <a:pt x="2924175" y="3936999"/>
                </a:lnTo>
                <a:lnTo>
                  <a:pt x="2940050" y="3930649"/>
                </a:lnTo>
                <a:lnTo>
                  <a:pt x="2946400" y="3924299"/>
                </a:lnTo>
                <a:lnTo>
                  <a:pt x="2952750" y="3911599"/>
                </a:lnTo>
                <a:lnTo>
                  <a:pt x="2959100" y="3892549"/>
                </a:lnTo>
                <a:lnTo>
                  <a:pt x="2959100" y="3870324"/>
                </a:lnTo>
                <a:lnTo>
                  <a:pt x="2962275" y="3841749"/>
                </a:lnTo>
                <a:lnTo>
                  <a:pt x="2962275" y="3689349"/>
                </a:lnTo>
                <a:lnTo>
                  <a:pt x="3009900" y="3679824"/>
                </a:lnTo>
                <a:lnTo>
                  <a:pt x="3057525" y="3663949"/>
                </a:lnTo>
                <a:lnTo>
                  <a:pt x="3101975" y="3648074"/>
                </a:lnTo>
                <a:lnTo>
                  <a:pt x="3146425" y="3629024"/>
                </a:lnTo>
                <a:lnTo>
                  <a:pt x="3187700" y="3609974"/>
                </a:lnTo>
                <a:lnTo>
                  <a:pt x="3225800" y="3584574"/>
                </a:lnTo>
                <a:lnTo>
                  <a:pt x="3260725" y="3555999"/>
                </a:lnTo>
                <a:lnTo>
                  <a:pt x="3295650" y="3527424"/>
                </a:lnTo>
                <a:lnTo>
                  <a:pt x="3324225" y="3492499"/>
                </a:lnTo>
                <a:lnTo>
                  <a:pt x="3349625" y="3454399"/>
                </a:lnTo>
                <a:lnTo>
                  <a:pt x="3371850" y="3413124"/>
                </a:lnTo>
                <a:lnTo>
                  <a:pt x="3390900" y="3371849"/>
                </a:lnTo>
                <a:lnTo>
                  <a:pt x="3406775" y="3324224"/>
                </a:lnTo>
                <a:lnTo>
                  <a:pt x="3419475" y="3270249"/>
                </a:lnTo>
                <a:lnTo>
                  <a:pt x="3425825" y="3216274"/>
                </a:lnTo>
                <a:lnTo>
                  <a:pt x="3429000" y="3155949"/>
                </a:lnTo>
                <a:lnTo>
                  <a:pt x="3425825" y="3101974"/>
                </a:lnTo>
                <a:lnTo>
                  <a:pt x="3419475" y="3051174"/>
                </a:lnTo>
                <a:lnTo>
                  <a:pt x="3406775" y="3003549"/>
                </a:lnTo>
                <a:lnTo>
                  <a:pt x="3394075" y="2955924"/>
                </a:lnTo>
                <a:lnTo>
                  <a:pt x="3371850" y="2911474"/>
                </a:lnTo>
                <a:lnTo>
                  <a:pt x="3349625" y="2870199"/>
                </a:lnTo>
                <a:lnTo>
                  <a:pt x="3317875" y="2828924"/>
                </a:lnTo>
                <a:lnTo>
                  <a:pt x="3286125" y="2790824"/>
                </a:lnTo>
                <a:lnTo>
                  <a:pt x="3248025" y="2755899"/>
                </a:lnTo>
                <a:lnTo>
                  <a:pt x="3206750" y="2720974"/>
                </a:lnTo>
                <a:lnTo>
                  <a:pt x="3162300" y="2689224"/>
                </a:lnTo>
                <a:lnTo>
                  <a:pt x="3114675" y="2657474"/>
                </a:lnTo>
                <a:lnTo>
                  <a:pt x="3063875" y="2625724"/>
                </a:lnTo>
                <a:lnTo>
                  <a:pt x="3006725" y="2597149"/>
                </a:lnTo>
                <a:lnTo>
                  <a:pt x="2946400" y="2568574"/>
                </a:lnTo>
                <a:lnTo>
                  <a:pt x="2886075" y="2539999"/>
                </a:lnTo>
                <a:lnTo>
                  <a:pt x="2806700" y="2508249"/>
                </a:lnTo>
                <a:lnTo>
                  <a:pt x="2740025" y="2476499"/>
                </a:lnTo>
                <a:lnTo>
                  <a:pt x="2682875" y="2441574"/>
                </a:lnTo>
                <a:lnTo>
                  <a:pt x="2635250" y="2409824"/>
                </a:lnTo>
                <a:lnTo>
                  <a:pt x="2616200" y="2393949"/>
                </a:lnTo>
                <a:lnTo>
                  <a:pt x="2600325" y="2378074"/>
                </a:lnTo>
                <a:lnTo>
                  <a:pt x="2587625" y="2359024"/>
                </a:lnTo>
                <a:lnTo>
                  <a:pt x="2574925" y="2339974"/>
                </a:lnTo>
                <a:lnTo>
                  <a:pt x="2565400" y="2320924"/>
                </a:lnTo>
                <a:lnTo>
                  <a:pt x="2559050" y="2298699"/>
                </a:lnTo>
                <a:lnTo>
                  <a:pt x="2555875" y="2276474"/>
                </a:lnTo>
                <a:lnTo>
                  <a:pt x="2552700" y="2251074"/>
                </a:lnTo>
                <a:lnTo>
                  <a:pt x="2555875" y="2228849"/>
                </a:lnTo>
                <a:lnTo>
                  <a:pt x="2559050" y="2206624"/>
                </a:lnTo>
                <a:lnTo>
                  <a:pt x="2562225" y="2184399"/>
                </a:lnTo>
                <a:lnTo>
                  <a:pt x="2571750" y="2162174"/>
                </a:lnTo>
                <a:lnTo>
                  <a:pt x="2581275" y="2143124"/>
                </a:lnTo>
                <a:lnTo>
                  <a:pt x="2593975" y="2124074"/>
                </a:lnTo>
                <a:lnTo>
                  <a:pt x="2609850" y="2108199"/>
                </a:lnTo>
                <a:lnTo>
                  <a:pt x="2625725" y="2092324"/>
                </a:lnTo>
                <a:lnTo>
                  <a:pt x="2644775" y="2079624"/>
                </a:lnTo>
                <a:lnTo>
                  <a:pt x="2667000" y="2066924"/>
                </a:lnTo>
                <a:lnTo>
                  <a:pt x="2695575" y="2057399"/>
                </a:lnTo>
                <a:lnTo>
                  <a:pt x="2724150" y="2047874"/>
                </a:lnTo>
                <a:lnTo>
                  <a:pt x="2759075" y="2041524"/>
                </a:lnTo>
                <a:lnTo>
                  <a:pt x="2797175" y="2038349"/>
                </a:lnTo>
                <a:lnTo>
                  <a:pt x="2838450" y="2035174"/>
                </a:lnTo>
                <a:lnTo>
                  <a:pt x="2886075" y="2035174"/>
                </a:lnTo>
                <a:lnTo>
                  <a:pt x="2933700" y="2035174"/>
                </a:lnTo>
                <a:lnTo>
                  <a:pt x="2981325" y="2038349"/>
                </a:lnTo>
                <a:lnTo>
                  <a:pt x="3032125" y="2044699"/>
                </a:lnTo>
                <a:lnTo>
                  <a:pt x="3079750" y="2054224"/>
                </a:lnTo>
                <a:lnTo>
                  <a:pt x="3165475" y="2073274"/>
                </a:lnTo>
                <a:lnTo>
                  <a:pt x="3225800" y="2089149"/>
                </a:lnTo>
                <a:lnTo>
                  <a:pt x="3238500" y="2089149"/>
                </a:lnTo>
                <a:lnTo>
                  <a:pt x="3251200" y="2082799"/>
                </a:lnTo>
                <a:lnTo>
                  <a:pt x="3260725" y="2073274"/>
                </a:lnTo>
                <a:lnTo>
                  <a:pt x="3273425" y="2054224"/>
                </a:lnTo>
                <a:lnTo>
                  <a:pt x="3295650" y="2006599"/>
                </a:lnTo>
                <a:lnTo>
                  <a:pt x="3311525" y="1958974"/>
                </a:lnTo>
                <a:lnTo>
                  <a:pt x="3321050" y="1904999"/>
                </a:lnTo>
                <a:lnTo>
                  <a:pt x="3324225" y="1857374"/>
                </a:lnTo>
                <a:lnTo>
                  <a:pt x="3324225" y="1835149"/>
                </a:lnTo>
                <a:lnTo>
                  <a:pt x="3317875" y="1819274"/>
                </a:lnTo>
                <a:lnTo>
                  <a:pt x="3311525" y="1806574"/>
                </a:lnTo>
                <a:lnTo>
                  <a:pt x="3298825" y="1797049"/>
                </a:lnTo>
                <a:lnTo>
                  <a:pt x="3254375" y="1784349"/>
                </a:lnTo>
                <a:lnTo>
                  <a:pt x="3197225" y="1768474"/>
                </a:lnTo>
                <a:lnTo>
                  <a:pt x="3159125" y="1762124"/>
                </a:lnTo>
                <a:lnTo>
                  <a:pt x="3117850" y="1755774"/>
                </a:lnTo>
                <a:lnTo>
                  <a:pt x="3019425" y="1746249"/>
                </a:lnTo>
                <a:lnTo>
                  <a:pt x="3019425" y="1609724"/>
                </a:lnTo>
                <a:lnTo>
                  <a:pt x="3019425" y="1555749"/>
                </a:lnTo>
                <a:lnTo>
                  <a:pt x="3016250" y="1533524"/>
                </a:lnTo>
                <a:lnTo>
                  <a:pt x="3009900" y="1520824"/>
                </a:lnTo>
                <a:lnTo>
                  <a:pt x="3003550" y="1511299"/>
                </a:lnTo>
                <a:lnTo>
                  <a:pt x="2990850" y="1501774"/>
                </a:lnTo>
                <a:lnTo>
                  <a:pt x="2968625" y="1498599"/>
                </a:lnTo>
                <a:lnTo>
                  <a:pt x="2943225" y="1498599"/>
                </a:lnTo>
                <a:lnTo>
                  <a:pt x="2762250" y="1498599"/>
                </a:lnTo>
                <a:close/>
                <a:moveTo>
                  <a:pt x="2077933" y="438148"/>
                </a:moveTo>
                <a:cubicBezTo>
                  <a:pt x="2061771" y="438148"/>
                  <a:pt x="2048669" y="451250"/>
                  <a:pt x="2048669" y="467412"/>
                </a:cubicBezTo>
                <a:lnTo>
                  <a:pt x="2048669" y="769928"/>
                </a:lnTo>
                <a:lnTo>
                  <a:pt x="2075397" y="778225"/>
                </a:lnTo>
                <a:cubicBezTo>
                  <a:pt x="2119967" y="797076"/>
                  <a:pt x="2155673" y="832782"/>
                  <a:pt x="2174524" y="877352"/>
                </a:cubicBezTo>
                <a:lnTo>
                  <a:pt x="2184888" y="928686"/>
                </a:lnTo>
                <a:lnTo>
                  <a:pt x="3371361" y="928686"/>
                </a:lnTo>
                <a:lnTo>
                  <a:pt x="3381725" y="877352"/>
                </a:lnTo>
                <a:cubicBezTo>
                  <a:pt x="3400577" y="832782"/>
                  <a:pt x="3436283" y="797076"/>
                  <a:pt x="3480853" y="778224"/>
                </a:cubicBezTo>
                <a:lnTo>
                  <a:pt x="3507582" y="769927"/>
                </a:lnTo>
                <a:lnTo>
                  <a:pt x="3507582" y="467412"/>
                </a:lnTo>
                <a:cubicBezTo>
                  <a:pt x="3507582" y="451250"/>
                  <a:pt x="3494480" y="438148"/>
                  <a:pt x="3478318" y="438148"/>
                </a:cubicBezTo>
                <a:close/>
                <a:moveTo>
                  <a:pt x="2060754" y="0"/>
                </a:moveTo>
                <a:lnTo>
                  <a:pt x="3495494" y="0"/>
                </a:lnTo>
                <a:cubicBezTo>
                  <a:pt x="3746344" y="0"/>
                  <a:pt x="3949699" y="203354"/>
                  <a:pt x="3949699" y="454204"/>
                </a:cubicBezTo>
                <a:lnTo>
                  <a:pt x="3949699" y="772638"/>
                </a:lnTo>
                <a:lnTo>
                  <a:pt x="3967697" y="778224"/>
                </a:lnTo>
                <a:cubicBezTo>
                  <a:pt x="4012267" y="797076"/>
                  <a:pt x="4047973" y="832782"/>
                  <a:pt x="4066824" y="877352"/>
                </a:cubicBezTo>
                <a:lnTo>
                  <a:pt x="4077188" y="928686"/>
                </a:lnTo>
                <a:lnTo>
                  <a:pt x="5316011" y="928686"/>
                </a:lnTo>
                <a:cubicBezTo>
                  <a:pt x="5450445" y="928686"/>
                  <a:pt x="5559425" y="1037666"/>
                  <a:pt x="5559425" y="1172100"/>
                </a:cubicBezTo>
                <a:lnTo>
                  <a:pt x="5559425" y="4355572"/>
                </a:lnTo>
                <a:cubicBezTo>
                  <a:pt x="5559425" y="4490006"/>
                  <a:pt x="5450445" y="4598986"/>
                  <a:pt x="5316011" y="4598986"/>
                </a:cubicBezTo>
                <a:lnTo>
                  <a:pt x="4950129" y="4598986"/>
                </a:lnTo>
                <a:lnTo>
                  <a:pt x="4924434" y="4637096"/>
                </a:lnTo>
                <a:cubicBezTo>
                  <a:pt x="4899919" y="4661611"/>
                  <a:pt x="4866052" y="4676774"/>
                  <a:pt x="4828643" y="4676774"/>
                </a:cubicBezTo>
                <a:lnTo>
                  <a:pt x="4572531" y="4676774"/>
                </a:lnTo>
                <a:cubicBezTo>
                  <a:pt x="4535123" y="4676774"/>
                  <a:pt x="4501256" y="4661611"/>
                  <a:pt x="4476740" y="4637096"/>
                </a:cubicBezTo>
                <a:lnTo>
                  <a:pt x="4451046" y="4598986"/>
                </a:lnTo>
                <a:lnTo>
                  <a:pt x="1063928" y="4598986"/>
                </a:lnTo>
                <a:lnTo>
                  <a:pt x="1038234" y="4637096"/>
                </a:lnTo>
                <a:cubicBezTo>
                  <a:pt x="1013719" y="4661611"/>
                  <a:pt x="979851" y="4676774"/>
                  <a:pt x="942443" y="4676774"/>
                </a:cubicBezTo>
                <a:lnTo>
                  <a:pt x="686331" y="4676774"/>
                </a:lnTo>
                <a:cubicBezTo>
                  <a:pt x="648922" y="4676774"/>
                  <a:pt x="615055" y="4661611"/>
                  <a:pt x="590540" y="4637096"/>
                </a:cubicBezTo>
                <a:lnTo>
                  <a:pt x="564846" y="4598986"/>
                </a:lnTo>
                <a:lnTo>
                  <a:pt x="243414" y="4598986"/>
                </a:lnTo>
                <a:cubicBezTo>
                  <a:pt x="108980" y="4598986"/>
                  <a:pt x="0" y="4490006"/>
                  <a:pt x="0" y="4355572"/>
                </a:cubicBezTo>
                <a:lnTo>
                  <a:pt x="0" y="1172100"/>
                </a:lnTo>
                <a:cubicBezTo>
                  <a:pt x="0" y="1037666"/>
                  <a:pt x="108980" y="928686"/>
                  <a:pt x="243414" y="928686"/>
                </a:cubicBezTo>
                <a:lnTo>
                  <a:pt x="1479061" y="928686"/>
                </a:lnTo>
                <a:lnTo>
                  <a:pt x="1489425" y="877352"/>
                </a:lnTo>
                <a:cubicBezTo>
                  <a:pt x="1508276" y="832782"/>
                  <a:pt x="1543982" y="797076"/>
                  <a:pt x="1588552" y="778225"/>
                </a:cubicBezTo>
                <a:lnTo>
                  <a:pt x="1606549" y="772638"/>
                </a:lnTo>
                <a:lnTo>
                  <a:pt x="1606549" y="454204"/>
                </a:lnTo>
                <a:cubicBezTo>
                  <a:pt x="1606549" y="203354"/>
                  <a:pt x="1809904" y="0"/>
                  <a:pt x="2060754" y="0"/>
                </a:cubicBezTo>
                <a:close/>
              </a:path>
            </a:pathLst>
          </a:custGeom>
          <a:solidFill>
            <a:schemeClr val="bg1"/>
          </a:solidFill>
          <a:ln w="12700" cap="flat" cmpd="sng" algn="ctr">
            <a:noFill/>
            <a:prstDash val="solid"/>
            <a:miter lim="800000"/>
          </a:ln>
          <a:effectLst/>
        </p:spPr>
        <p:txBody>
          <a:bodyPr anchor="ctr">
            <a:scene3d>
              <a:camera prst="orthographicFront"/>
              <a:lightRig rig="threePt" dir="t"/>
            </a:scene3d>
            <a:sp3d>
              <a:contourClr>
                <a:srgbClr val="FFFFFF"/>
              </a:contourClr>
            </a:sp3d>
          </a:bodyPr>
          <a:lstStyle/>
          <a:p>
            <a:pPr algn="ctr"/>
            <a:endParaRPr lang="zh-CN" altLang="en-US">
              <a:solidFill>
                <a:schemeClr val="accent1"/>
              </a:solidFill>
              <a:latin typeface="微软雅黑" charset="0"/>
              <a:ea typeface="微软雅黑" charset="0"/>
              <a:cs typeface="+mn-ea"/>
              <a:sym typeface="+mn-lt"/>
            </a:endParaRPr>
          </a:p>
        </p:txBody>
      </p:sp>
      <p:sp>
        <p:nvSpPr>
          <p:cNvPr id="28" name="KSO_Shape"/>
          <p:cNvSpPr/>
          <p:nvPr/>
        </p:nvSpPr>
        <p:spPr bwMode="auto">
          <a:xfrm>
            <a:off x="10092893" y="3118788"/>
            <a:ext cx="774097" cy="528352"/>
          </a:xfrm>
          <a:custGeom>
            <a:avLst/>
            <a:gdLst>
              <a:gd name="T0" fmla="*/ 1793051 w 3431"/>
              <a:gd name="T1" fmla="*/ 289112 h 2339"/>
              <a:gd name="T2" fmla="*/ 1793051 w 3431"/>
              <a:gd name="T3" fmla="*/ 285439 h 2339"/>
              <a:gd name="T4" fmla="*/ 0 w 3431"/>
              <a:gd name="T5" fmla="*/ 285439 h 2339"/>
              <a:gd name="T6" fmla="*/ 0 w 3431"/>
              <a:gd name="T7" fmla="*/ 161084 h 2339"/>
              <a:gd name="T8" fmla="*/ 161096 w 3431"/>
              <a:gd name="T9" fmla="*/ 0 h 2339"/>
              <a:gd name="T10" fmla="*/ 1628281 w 3431"/>
              <a:gd name="T11" fmla="*/ 0 h 2339"/>
              <a:gd name="T12" fmla="*/ 1794625 w 3431"/>
              <a:gd name="T13" fmla="*/ 161084 h 2339"/>
              <a:gd name="T14" fmla="*/ 1794625 w 3431"/>
              <a:gd name="T15" fmla="*/ 289112 h 2339"/>
              <a:gd name="T16" fmla="*/ 1793051 w 3431"/>
              <a:gd name="T17" fmla="*/ 289112 h 2339"/>
              <a:gd name="T18" fmla="*/ 1800397 w 3431"/>
              <a:gd name="T19" fmla="*/ 578223 h 2339"/>
              <a:gd name="T20" fmla="*/ 1800397 w 3431"/>
              <a:gd name="T21" fmla="*/ 1073018 h 2339"/>
              <a:gd name="T22" fmla="*/ 1628281 w 3431"/>
              <a:gd name="T23" fmla="*/ 1227281 h 2339"/>
              <a:gd name="T24" fmla="*/ 161096 w 3431"/>
              <a:gd name="T25" fmla="*/ 1227281 h 2339"/>
              <a:gd name="T26" fmla="*/ 0 w 3431"/>
              <a:gd name="T27" fmla="*/ 1073018 h 2339"/>
              <a:gd name="T28" fmla="*/ 0 w 3431"/>
              <a:gd name="T29" fmla="*/ 578223 h 2339"/>
              <a:gd name="T30" fmla="*/ 1800397 w 3431"/>
              <a:gd name="T31" fmla="*/ 578223 h 2339"/>
              <a:gd name="T32" fmla="*/ 685316 w 3431"/>
              <a:gd name="T33" fmla="*/ 793876 h 2339"/>
              <a:gd name="T34" fmla="*/ 431864 w 3431"/>
              <a:gd name="T35" fmla="*/ 793876 h 2339"/>
              <a:gd name="T36" fmla="*/ 431864 w 3431"/>
              <a:gd name="T37" fmla="*/ 900391 h 2339"/>
              <a:gd name="T38" fmla="*/ 685316 w 3431"/>
              <a:gd name="T39" fmla="*/ 900391 h 2339"/>
              <a:gd name="T40" fmla="*/ 685316 w 3431"/>
              <a:gd name="T41" fmla="*/ 793876 h 2339"/>
              <a:gd name="T42" fmla="*/ 1010132 w 3431"/>
              <a:gd name="T43" fmla="*/ 793876 h 2339"/>
              <a:gd name="T44" fmla="*/ 791839 w 3431"/>
              <a:gd name="T45" fmla="*/ 793876 h 2339"/>
              <a:gd name="T46" fmla="*/ 791839 w 3431"/>
              <a:gd name="T47" fmla="*/ 900391 h 2339"/>
              <a:gd name="T48" fmla="*/ 1010132 w 3431"/>
              <a:gd name="T49" fmla="*/ 900391 h 2339"/>
              <a:gd name="T50" fmla="*/ 1010132 w 3431"/>
              <a:gd name="T51" fmla="*/ 793876 h 2339"/>
              <a:gd name="T52" fmla="*/ 1367483 w 3431"/>
              <a:gd name="T53" fmla="*/ 793876 h 2339"/>
              <a:gd name="T54" fmla="*/ 1078349 w 3431"/>
              <a:gd name="T55" fmla="*/ 793876 h 2339"/>
              <a:gd name="T56" fmla="*/ 1078349 w 3431"/>
              <a:gd name="T57" fmla="*/ 900391 h 2339"/>
              <a:gd name="T58" fmla="*/ 1367483 w 3431"/>
              <a:gd name="T59" fmla="*/ 900391 h 2339"/>
              <a:gd name="T60" fmla="*/ 1367483 w 3431"/>
              <a:gd name="T61" fmla="*/ 793876 h 2339"/>
              <a:gd name="T62" fmla="*/ 108097 w 3431"/>
              <a:gd name="T63" fmla="*/ 1077741 h 2339"/>
              <a:gd name="T64" fmla="*/ 1369057 w 3431"/>
              <a:gd name="T65" fmla="*/ 1077741 h 2339"/>
              <a:gd name="T66" fmla="*/ 1369057 w 3431"/>
              <a:gd name="T67" fmla="*/ 972275 h 2339"/>
              <a:gd name="T68" fmla="*/ 108097 w 3431"/>
              <a:gd name="T69" fmla="*/ 972275 h 2339"/>
              <a:gd name="T70" fmla="*/ 108097 w 3431"/>
              <a:gd name="T71" fmla="*/ 1077741 h 2339"/>
              <a:gd name="T72" fmla="*/ 108097 w 3431"/>
              <a:gd name="T73" fmla="*/ 900391 h 2339"/>
              <a:gd name="T74" fmla="*/ 361549 w 3431"/>
              <a:gd name="T75" fmla="*/ 900391 h 2339"/>
              <a:gd name="T76" fmla="*/ 361549 w 3431"/>
              <a:gd name="T77" fmla="*/ 793876 h 2339"/>
              <a:gd name="T78" fmla="*/ 108097 w 3431"/>
              <a:gd name="T79" fmla="*/ 793876 h 2339"/>
              <a:gd name="T80" fmla="*/ 108097 w 3431"/>
              <a:gd name="T81" fmla="*/ 900391 h 233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3431" h="2339">
                <a:moveTo>
                  <a:pt x="3417" y="551"/>
                </a:moveTo>
                <a:cubicBezTo>
                  <a:pt x="3417" y="544"/>
                  <a:pt x="3417" y="544"/>
                  <a:pt x="3417" y="544"/>
                </a:cubicBezTo>
                <a:cubicBezTo>
                  <a:pt x="0" y="544"/>
                  <a:pt x="0" y="544"/>
                  <a:pt x="0" y="544"/>
                </a:cubicBezTo>
                <a:cubicBezTo>
                  <a:pt x="0" y="307"/>
                  <a:pt x="0" y="307"/>
                  <a:pt x="0" y="307"/>
                </a:cubicBezTo>
                <a:cubicBezTo>
                  <a:pt x="0" y="138"/>
                  <a:pt x="138" y="0"/>
                  <a:pt x="307" y="0"/>
                </a:cubicBezTo>
                <a:cubicBezTo>
                  <a:pt x="3103" y="0"/>
                  <a:pt x="3103" y="0"/>
                  <a:pt x="3103" y="0"/>
                </a:cubicBezTo>
                <a:cubicBezTo>
                  <a:pt x="3273" y="0"/>
                  <a:pt x="3420" y="138"/>
                  <a:pt x="3420" y="307"/>
                </a:cubicBezTo>
                <a:cubicBezTo>
                  <a:pt x="3420" y="551"/>
                  <a:pt x="3420" y="551"/>
                  <a:pt x="3420" y="551"/>
                </a:cubicBezTo>
                <a:lnTo>
                  <a:pt x="3417" y="551"/>
                </a:lnTo>
                <a:close/>
                <a:moveTo>
                  <a:pt x="3431" y="1102"/>
                </a:moveTo>
                <a:cubicBezTo>
                  <a:pt x="3431" y="2045"/>
                  <a:pt x="3431" y="2045"/>
                  <a:pt x="3431" y="2045"/>
                </a:cubicBezTo>
                <a:cubicBezTo>
                  <a:pt x="3431" y="2215"/>
                  <a:pt x="3273" y="2339"/>
                  <a:pt x="3103" y="2339"/>
                </a:cubicBezTo>
                <a:cubicBezTo>
                  <a:pt x="307" y="2339"/>
                  <a:pt x="307" y="2339"/>
                  <a:pt x="307" y="2339"/>
                </a:cubicBezTo>
                <a:cubicBezTo>
                  <a:pt x="138" y="2339"/>
                  <a:pt x="0" y="2215"/>
                  <a:pt x="0" y="2045"/>
                </a:cubicBezTo>
                <a:cubicBezTo>
                  <a:pt x="0" y="1102"/>
                  <a:pt x="0" y="1102"/>
                  <a:pt x="0" y="1102"/>
                </a:cubicBezTo>
                <a:lnTo>
                  <a:pt x="3431" y="1102"/>
                </a:lnTo>
                <a:close/>
                <a:moveTo>
                  <a:pt x="1306" y="1513"/>
                </a:moveTo>
                <a:cubicBezTo>
                  <a:pt x="823" y="1513"/>
                  <a:pt x="823" y="1513"/>
                  <a:pt x="823" y="1513"/>
                </a:cubicBezTo>
                <a:cubicBezTo>
                  <a:pt x="823" y="1716"/>
                  <a:pt x="823" y="1716"/>
                  <a:pt x="823" y="1716"/>
                </a:cubicBezTo>
                <a:cubicBezTo>
                  <a:pt x="1306" y="1716"/>
                  <a:pt x="1306" y="1716"/>
                  <a:pt x="1306" y="1716"/>
                </a:cubicBezTo>
                <a:lnTo>
                  <a:pt x="1306" y="1513"/>
                </a:lnTo>
                <a:close/>
                <a:moveTo>
                  <a:pt x="1925" y="1513"/>
                </a:moveTo>
                <a:cubicBezTo>
                  <a:pt x="1509" y="1513"/>
                  <a:pt x="1509" y="1513"/>
                  <a:pt x="1509" y="1513"/>
                </a:cubicBezTo>
                <a:cubicBezTo>
                  <a:pt x="1509" y="1716"/>
                  <a:pt x="1509" y="1716"/>
                  <a:pt x="1509" y="1716"/>
                </a:cubicBezTo>
                <a:cubicBezTo>
                  <a:pt x="1925" y="1716"/>
                  <a:pt x="1925" y="1716"/>
                  <a:pt x="1925" y="1716"/>
                </a:cubicBezTo>
                <a:lnTo>
                  <a:pt x="1925" y="1513"/>
                </a:lnTo>
                <a:close/>
                <a:moveTo>
                  <a:pt x="2606" y="1513"/>
                </a:moveTo>
                <a:cubicBezTo>
                  <a:pt x="2055" y="1513"/>
                  <a:pt x="2055" y="1513"/>
                  <a:pt x="2055" y="1513"/>
                </a:cubicBezTo>
                <a:cubicBezTo>
                  <a:pt x="2055" y="1716"/>
                  <a:pt x="2055" y="1716"/>
                  <a:pt x="2055" y="1716"/>
                </a:cubicBezTo>
                <a:cubicBezTo>
                  <a:pt x="2606" y="1716"/>
                  <a:pt x="2606" y="1716"/>
                  <a:pt x="2606" y="1716"/>
                </a:cubicBezTo>
                <a:lnTo>
                  <a:pt x="2606" y="1513"/>
                </a:lnTo>
                <a:close/>
                <a:moveTo>
                  <a:pt x="206" y="2054"/>
                </a:moveTo>
                <a:cubicBezTo>
                  <a:pt x="2609" y="2054"/>
                  <a:pt x="2609" y="2054"/>
                  <a:pt x="2609" y="2054"/>
                </a:cubicBezTo>
                <a:cubicBezTo>
                  <a:pt x="2609" y="1853"/>
                  <a:pt x="2609" y="1853"/>
                  <a:pt x="2609" y="1853"/>
                </a:cubicBezTo>
                <a:cubicBezTo>
                  <a:pt x="206" y="1853"/>
                  <a:pt x="206" y="1853"/>
                  <a:pt x="206" y="1853"/>
                </a:cubicBezTo>
                <a:lnTo>
                  <a:pt x="206" y="2054"/>
                </a:lnTo>
                <a:close/>
                <a:moveTo>
                  <a:pt x="206" y="1716"/>
                </a:moveTo>
                <a:cubicBezTo>
                  <a:pt x="689" y="1716"/>
                  <a:pt x="689" y="1716"/>
                  <a:pt x="689" y="1716"/>
                </a:cubicBezTo>
                <a:cubicBezTo>
                  <a:pt x="689" y="1513"/>
                  <a:pt x="689" y="1513"/>
                  <a:pt x="689" y="1513"/>
                </a:cubicBezTo>
                <a:cubicBezTo>
                  <a:pt x="206" y="1513"/>
                  <a:pt x="206" y="1513"/>
                  <a:pt x="206" y="1513"/>
                </a:cubicBezTo>
                <a:lnTo>
                  <a:pt x="206" y="1716"/>
                </a:lnTo>
                <a:close/>
              </a:path>
            </a:pathLst>
          </a:custGeom>
          <a:solidFill>
            <a:schemeClr val="bg1"/>
          </a:solidFill>
          <a:ln w="12700" cap="flat" cmpd="sng" algn="ctr">
            <a:noFill/>
            <a:prstDash val="solid"/>
            <a:miter lim="800000"/>
          </a:ln>
          <a:effectLst/>
        </p:spPr>
        <p:txBody>
          <a:bodyPr anchor="ctr">
            <a:scene3d>
              <a:camera prst="orthographicFront"/>
              <a:lightRig rig="threePt" dir="t"/>
            </a:scene3d>
            <a:sp3d>
              <a:contourClr>
                <a:srgbClr val="FFFFFF"/>
              </a:contourClr>
            </a:sp3d>
          </a:bodyPr>
          <a:lstStyle/>
          <a:p>
            <a:pPr algn="ctr"/>
            <a:endParaRPr lang="zh-CN" altLang="en-US">
              <a:solidFill>
                <a:schemeClr val="accent1"/>
              </a:solidFill>
              <a:latin typeface="微软雅黑" charset="0"/>
              <a:ea typeface="微软雅黑" charset="0"/>
              <a:cs typeface="+mn-ea"/>
              <a:sym typeface="+mn-lt"/>
            </a:endParaRPr>
          </a:p>
        </p:txBody>
      </p:sp>
      <p:sp>
        <p:nvSpPr>
          <p:cNvPr id="29" name="文本框 28"/>
          <p:cNvSpPr txBox="1"/>
          <p:nvPr/>
        </p:nvSpPr>
        <p:spPr>
          <a:xfrm>
            <a:off x="563680" y="1848516"/>
            <a:ext cx="2236510" cy="400110"/>
          </a:xfrm>
          <a:prstGeom prst="rect">
            <a:avLst/>
          </a:prstGeom>
          <a:noFill/>
        </p:spPr>
        <p:txBody>
          <a:bodyPr wrap="none" rtlCol="0">
            <a:spAutoFit/>
          </a:bodyPr>
          <a:lstStyle/>
          <a:p>
            <a:r>
              <a:rPr lang="zh-CN" altLang="en-US" sz="2000" b="1" dirty="0">
                <a:solidFill>
                  <a:schemeClr val="accent1"/>
                </a:solidFill>
                <a:latin typeface="微软雅黑" charset="0"/>
                <a:ea typeface="微软雅黑" charset="0"/>
                <a:cs typeface="+mn-ea"/>
                <a:sym typeface="+mn-lt"/>
              </a:rPr>
              <a:t>请在这里添加标题</a:t>
            </a:r>
          </a:p>
        </p:txBody>
      </p:sp>
      <p:sp>
        <p:nvSpPr>
          <p:cNvPr id="30" name="文本框 29"/>
          <p:cNvSpPr txBox="1"/>
          <p:nvPr/>
        </p:nvSpPr>
        <p:spPr>
          <a:xfrm>
            <a:off x="3402852" y="1848516"/>
            <a:ext cx="2236510" cy="400110"/>
          </a:xfrm>
          <a:prstGeom prst="rect">
            <a:avLst/>
          </a:prstGeom>
          <a:noFill/>
        </p:spPr>
        <p:txBody>
          <a:bodyPr wrap="none" rtlCol="0">
            <a:spAutoFit/>
          </a:bodyPr>
          <a:lstStyle/>
          <a:p>
            <a:r>
              <a:rPr lang="zh-CN" altLang="en-US" sz="2000" b="1" dirty="0">
                <a:solidFill>
                  <a:schemeClr val="accent2"/>
                </a:solidFill>
                <a:latin typeface="微软雅黑" charset="0"/>
                <a:ea typeface="微软雅黑" charset="0"/>
                <a:cs typeface="+mn-ea"/>
                <a:sym typeface="+mn-lt"/>
              </a:rPr>
              <a:t>请在这里添加标题</a:t>
            </a:r>
          </a:p>
        </p:txBody>
      </p:sp>
      <p:sp>
        <p:nvSpPr>
          <p:cNvPr id="31" name="文本框 30"/>
          <p:cNvSpPr txBox="1"/>
          <p:nvPr/>
        </p:nvSpPr>
        <p:spPr>
          <a:xfrm>
            <a:off x="6488936" y="1848516"/>
            <a:ext cx="2236510" cy="400110"/>
          </a:xfrm>
          <a:prstGeom prst="rect">
            <a:avLst/>
          </a:prstGeom>
          <a:noFill/>
        </p:spPr>
        <p:txBody>
          <a:bodyPr wrap="none" rtlCol="0">
            <a:spAutoFit/>
          </a:bodyPr>
          <a:lstStyle/>
          <a:p>
            <a:r>
              <a:rPr lang="zh-CN" altLang="en-US" sz="2000" b="1" dirty="0">
                <a:solidFill>
                  <a:schemeClr val="accent3"/>
                </a:solidFill>
                <a:latin typeface="微软雅黑" charset="0"/>
                <a:ea typeface="微软雅黑" charset="0"/>
                <a:cs typeface="+mn-ea"/>
                <a:sym typeface="+mn-lt"/>
              </a:rPr>
              <a:t>请在这里添加标题</a:t>
            </a:r>
          </a:p>
        </p:txBody>
      </p:sp>
      <p:sp>
        <p:nvSpPr>
          <p:cNvPr id="32" name="文本框 31"/>
          <p:cNvSpPr txBox="1"/>
          <p:nvPr/>
        </p:nvSpPr>
        <p:spPr>
          <a:xfrm>
            <a:off x="9361686" y="1848516"/>
            <a:ext cx="2236510" cy="400110"/>
          </a:xfrm>
          <a:prstGeom prst="rect">
            <a:avLst/>
          </a:prstGeom>
          <a:noFill/>
        </p:spPr>
        <p:txBody>
          <a:bodyPr wrap="none" rtlCol="0">
            <a:spAutoFit/>
          </a:bodyPr>
          <a:lstStyle/>
          <a:p>
            <a:r>
              <a:rPr lang="zh-CN" altLang="en-US" sz="2000" b="1" dirty="0">
                <a:solidFill>
                  <a:schemeClr val="accent4"/>
                </a:solidFill>
                <a:latin typeface="微软雅黑" charset="0"/>
                <a:ea typeface="微软雅黑" charset="0"/>
                <a:cs typeface="+mn-ea"/>
                <a:sym typeface="+mn-lt"/>
              </a:rPr>
              <a:t>请在这里添加标题</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3">
            <a:extLst>
              <a:ext uri="{28A0092B-C50C-407E-A947-70E740481C1C}">
                <a14:useLocalDpi xmlns:a14="http://schemas.microsoft.com/office/drawing/2010/main"/>
              </a:ext>
            </a:extLst>
          </a:blip>
          <a:srcRect/>
          <a:stretch>
            <a:fillRect/>
          </a:stretch>
        </p:blipFill>
        <p:spPr>
          <a:xfrm rot="16200000">
            <a:off x="9515618" y="-1813545"/>
            <a:ext cx="1148587" cy="4775678"/>
          </a:xfrm>
          <a:prstGeom prst="rect">
            <a:avLst/>
          </a:prstGeom>
        </p:spPr>
      </p:pic>
      <p:sp>
        <p:nvSpPr>
          <p:cNvPr id="9" name="TextBox 105"/>
          <p:cNvSpPr txBox="1">
            <a:spLocks noChangeArrowheads="1"/>
          </p:cNvSpPr>
          <p:nvPr/>
        </p:nvSpPr>
        <p:spPr bwMode="auto">
          <a:xfrm>
            <a:off x="715387" y="376508"/>
            <a:ext cx="3434080" cy="6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dirty="0">
                <a:solidFill>
                  <a:srgbClr val="3863C7"/>
                </a:solidFill>
                <a:latin typeface="微软雅黑" charset="0"/>
                <a:ea typeface="微软雅黑" charset="0"/>
                <a:cs typeface="+mn-ea"/>
                <a:sym typeface="+mn-lt"/>
              </a:rPr>
              <a:t>请输入您的标题四</a:t>
            </a:r>
          </a:p>
        </p:txBody>
      </p:sp>
      <p:sp>
        <p:nvSpPr>
          <p:cNvPr id="11" name="文本框 10"/>
          <p:cNvSpPr txBox="1"/>
          <p:nvPr/>
        </p:nvSpPr>
        <p:spPr>
          <a:xfrm>
            <a:off x="0" y="397804"/>
            <a:ext cx="617477" cy="584775"/>
          </a:xfrm>
          <a:prstGeom prst="rect">
            <a:avLst/>
          </a:prstGeom>
          <a:solidFill>
            <a:srgbClr val="3863C7"/>
          </a:solidFill>
          <a:ln>
            <a:noFill/>
          </a:ln>
        </p:spPr>
        <p:txBody>
          <a:bodyPr wrap="none" rtlCol="0">
            <a:spAutoFit/>
          </a:bodyPr>
          <a:lstStyle/>
          <a:p>
            <a:r>
              <a:rPr lang="en-US" altLang="zh-CN" sz="3200" dirty="0">
                <a:solidFill>
                  <a:schemeClr val="bg1"/>
                </a:solidFill>
                <a:latin typeface="微软雅黑" charset="0"/>
                <a:ea typeface="微软雅黑" charset="0"/>
                <a:cs typeface="+mn-ea"/>
                <a:sym typeface="+mn-lt"/>
              </a:rPr>
              <a:t>04</a:t>
            </a:r>
          </a:p>
        </p:txBody>
      </p:sp>
      <p:grpSp>
        <p:nvGrpSpPr>
          <p:cNvPr id="6" name="组合 5"/>
          <p:cNvGrpSpPr/>
          <p:nvPr/>
        </p:nvGrpSpPr>
        <p:grpSpPr>
          <a:xfrm>
            <a:off x="0" y="4838700"/>
            <a:ext cx="12192000" cy="2019300"/>
            <a:chOff x="0" y="4838700"/>
            <a:chExt cx="12192000" cy="2019300"/>
          </a:xfrm>
        </p:grpSpPr>
        <p:pic>
          <p:nvPicPr>
            <p:cNvPr id="13" name="图片 12"/>
            <p:cNvPicPr>
              <a:picLocks noChangeAspect="1"/>
            </p:cNvPicPr>
            <p:nvPr/>
          </p:nvPicPr>
          <p:blipFill rotWithShape="1">
            <a:blip r:embed="rId4">
              <a:extLst>
                <a:ext uri="{28A0092B-C50C-407E-A947-70E740481C1C}">
                  <a14:useLocalDpi xmlns:a14="http://schemas.microsoft.com/office/drawing/2010/main"/>
                </a:ext>
              </a:extLst>
            </a:blip>
            <a:srcRect/>
            <a:stretch>
              <a:fillRect/>
            </a:stretch>
          </p:blipFill>
          <p:spPr>
            <a:xfrm>
              <a:off x="0" y="5581650"/>
              <a:ext cx="7212390" cy="1276350"/>
            </a:xfrm>
            <a:prstGeom prst="rect">
              <a:avLst/>
            </a:prstGeom>
          </p:spPr>
        </p:pic>
        <p:pic>
          <p:nvPicPr>
            <p:cNvPr id="14" name="图片 13"/>
            <p:cNvPicPr>
              <a:picLocks noChangeAspect="1"/>
            </p:cNvPicPr>
            <p:nvPr/>
          </p:nvPicPr>
          <p:blipFill rotWithShape="1">
            <a:blip r:embed="rId5">
              <a:extLst>
                <a:ext uri="{28A0092B-C50C-407E-A947-70E740481C1C}">
                  <a14:useLocalDpi xmlns:a14="http://schemas.microsoft.com/office/drawing/2010/main"/>
                </a:ext>
              </a:extLst>
            </a:blip>
            <a:srcRect/>
            <a:stretch>
              <a:fillRect/>
            </a:stretch>
          </p:blipFill>
          <p:spPr>
            <a:xfrm flipH="1">
              <a:off x="6438295" y="5581650"/>
              <a:ext cx="5753705" cy="1276350"/>
            </a:xfrm>
            <a:prstGeom prst="rect">
              <a:avLst/>
            </a:prstGeom>
          </p:spPr>
        </p:pic>
        <p:sp>
          <p:nvSpPr>
            <p:cNvPr id="2" name="矩形 1"/>
            <p:cNvSpPr/>
            <p:nvPr/>
          </p:nvSpPr>
          <p:spPr>
            <a:xfrm>
              <a:off x="0" y="4838700"/>
              <a:ext cx="12192000" cy="2019300"/>
            </a:xfrm>
            <a:prstGeom prst="rect">
              <a:avLst/>
            </a:prstGeom>
            <a:gradFill>
              <a:gsLst>
                <a:gs pos="44000">
                  <a:schemeClr val="bg1"/>
                </a:gs>
                <a:gs pos="84000">
                  <a:srgbClr val="FFFFFF">
                    <a:alpha val="46000"/>
                  </a:srgbClr>
                </a:gs>
                <a:gs pos="10000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charset="0"/>
                <a:ea typeface="微软雅黑" charset="0"/>
              </a:endParaRPr>
            </a:p>
          </p:txBody>
        </p:sp>
      </p:grpSp>
      <p:graphicFrame>
        <p:nvGraphicFramePr>
          <p:cNvPr id="10" name="图表 9"/>
          <p:cNvGraphicFramePr/>
          <p:nvPr/>
        </p:nvGraphicFramePr>
        <p:xfrm>
          <a:off x="4667250" y="898833"/>
          <a:ext cx="7073900" cy="5418667"/>
        </p:xfrm>
        <a:graphic>
          <a:graphicData uri="http://schemas.openxmlformats.org/drawingml/2006/chart">
            <c:chart xmlns:c="http://schemas.openxmlformats.org/drawingml/2006/chart" xmlns:r="http://schemas.openxmlformats.org/officeDocument/2006/relationships" r:id="rId6"/>
          </a:graphicData>
        </a:graphic>
      </p:graphicFrame>
      <p:sp>
        <p:nvSpPr>
          <p:cNvPr id="12" name="文本框 11"/>
          <p:cNvSpPr txBox="1"/>
          <p:nvPr/>
        </p:nvSpPr>
        <p:spPr>
          <a:xfrm>
            <a:off x="1522955" y="5046652"/>
            <a:ext cx="2845845" cy="830997"/>
          </a:xfrm>
          <a:prstGeom prst="rect">
            <a:avLst/>
          </a:prstGeom>
          <a:noFill/>
        </p:spPr>
        <p:txBody>
          <a:bodyPr wrap="square" rtlCol="0">
            <a:spAutoFit/>
          </a:bodyPr>
          <a:lstStyle/>
          <a:p>
            <a:pPr>
              <a:lnSpc>
                <a:spcPct val="150000"/>
              </a:lnSpc>
            </a:pPr>
            <a:r>
              <a:rPr lang="zh-CN" altLang="en-US" sz="1600" dirty="0">
                <a:solidFill>
                  <a:schemeClr val="tx1">
                    <a:lumMod val="65000"/>
                    <a:lumOff val="35000"/>
                  </a:schemeClr>
                </a:solidFill>
                <a:latin typeface="微软雅黑" charset="0"/>
                <a:ea typeface="微软雅黑" charset="0"/>
                <a:cs typeface="+mn-ea"/>
                <a:sym typeface="+mn-lt"/>
              </a:rPr>
              <a:t>请在这里添加相应的文字内容请在这里添加相应的文字内容</a:t>
            </a:r>
          </a:p>
        </p:txBody>
      </p:sp>
      <p:sp>
        <p:nvSpPr>
          <p:cNvPr id="15" name="矩形 14"/>
          <p:cNvSpPr/>
          <p:nvPr/>
        </p:nvSpPr>
        <p:spPr>
          <a:xfrm>
            <a:off x="1522955" y="4646542"/>
            <a:ext cx="2236510" cy="400110"/>
          </a:xfrm>
          <a:prstGeom prst="rect">
            <a:avLst/>
          </a:prstGeom>
        </p:spPr>
        <p:txBody>
          <a:bodyPr wrap="none">
            <a:spAutoFit/>
          </a:bodyPr>
          <a:lstStyle/>
          <a:p>
            <a:r>
              <a:rPr lang="zh-CN" altLang="en-US" sz="2000" b="1" dirty="0">
                <a:solidFill>
                  <a:schemeClr val="accent1"/>
                </a:solidFill>
                <a:latin typeface="微软雅黑" charset="0"/>
                <a:ea typeface="微软雅黑" charset="0"/>
                <a:cs typeface="+mn-ea"/>
                <a:sym typeface="+mn-lt"/>
              </a:rPr>
              <a:t>这里添加文字标题</a:t>
            </a:r>
          </a:p>
        </p:txBody>
      </p:sp>
      <p:sp>
        <p:nvSpPr>
          <p:cNvPr id="16" name="文本框 15"/>
          <p:cNvSpPr txBox="1"/>
          <p:nvPr/>
        </p:nvSpPr>
        <p:spPr>
          <a:xfrm>
            <a:off x="1522955" y="3446213"/>
            <a:ext cx="2845845" cy="830997"/>
          </a:xfrm>
          <a:prstGeom prst="rect">
            <a:avLst/>
          </a:prstGeom>
          <a:noFill/>
        </p:spPr>
        <p:txBody>
          <a:bodyPr wrap="square" rtlCol="0">
            <a:spAutoFit/>
          </a:bodyPr>
          <a:lstStyle/>
          <a:p>
            <a:pPr>
              <a:lnSpc>
                <a:spcPct val="150000"/>
              </a:lnSpc>
            </a:pPr>
            <a:r>
              <a:rPr lang="zh-CN" altLang="en-US" sz="1600" dirty="0">
                <a:solidFill>
                  <a:schemeClr val="tx1">
                    <a:lumMod val="65000"/>
                    <a:lumOff val="35000"/>
                  </a:schemeClr>
                </a:solidFill>
                <a:latin typeface="微软雅黑" charset="0"/>
                <a:ea typeface="微软雅黑" charset="0"/>
                <a:cs typeface="+mn-ea"/>
                <a:sym typeface="+mn-lt"/>
              </a:rPr>
              <a:t>请在这里添加相应的文字内容请在这里添加相应的文字内容</a:t>
            </a:r>
          </a:p>
        </p:txBody>
      </p:sp>
      <p:sp>
        <p:nvSpPr>
          <p:cNvPr id="17" name="矩形 16"/>
          <p:cNvSpPr/>
          <p:nvPr/>
        </p:nvSpPr>
        <p:spPr>
          <a:xfrm>
            <a:off x="1522955" y="3046103"/>
            <a:ext cx="2236510" cy="400110"/>
          </a:xfrm>
          <a:prstGeom prst="rect">
            <a:avLst/>
          </a:prstGeom>
        </p:spPr>
        <p:txBody>
          <a:bodyPr wrap="none">
            <a:spAutoFit/>
          </a:bodyPr>
          <a:lstStyle/>
          <a:p>
            <a:r>
              <a:rPr lang="zh-CN" altLang="en-US" sz="2000" b="1" dirty="0">
                <a:solidFill>
                  <a:schemeClr val="accent2"/>
                </a:solidFill>
                <a:latin typeface="微软雅黑" charset="0"/>
                <a:ea typeface="微软雅黑" charset="0"/>
                <a:cs typeface="+mn-ea"/>
                <a:sym typeface="+mn-lt"/>
              </a:rPr>
              <a:t>这里添加文字标题</a:t>
            </a:r>
          </a:p>
        </p:txBody>
      </p:sp>
      <p:sp>
        <p:nvSpPr>
          <p:cNvPr id="18" name="KSO_Shape"/>
          <p:cNvSpPr/>
          <p:nvPr/>
        </p:nvSpPr>
        <p:spPr bwMode="auto">
          <a:xfrm>
            <a:off x="616376" y="1719403"/>
            <a:ext cx="800100" cy="784098"/>
          </a:xfrm>
          <a:custGeom>
            <a:avLst/>
            <a:gdLst>
              <a:gd name="T0" fmla="*/ 2166826 w 3073399"/>
              <a:gd name="T1" fmla="*/ 1987218 h 3009901"/>
              <a:gd name="T2" fmla="*/ 2210027 w 3073399"/>
              <a:gd name="T3" fmla="*/ 2130672 h 3009901"/>
              <a:gd name="T4" fmla="*/ 2105838 w 3073399"/>
              <a:gd name="T5" fmla="*/ 2235088 h 3009901"/>
              <a:gd name="T6" fmla="*/ 2217333 w 3073399"/>
              <a:gd name="T7" fmla="*/ 2248101 h 3009901"/>
              <a:gd name="T8" fmla="*/ 3043858 w 3073399"/>
              <a:gd name="T9" fmla="*/ 2189069 h 3009901"/>
              <a:gd name="T10" fmla="*/ 3067364 w 3073399"/>
              <a:gd name="T11" fmla="*/ 2325540 h 3009901"/>
              <a:gd name="T12" fmla="*/ 2986681 w 3073399"/>
              <a:gd name="T13" fmla="*/ 2419166 h 3009901"/>
              <a:gd name="T14" fmla="*/ 1073158 w 3073399"/>
              <a:gd name="T15" fmla="*/ 2720355 h 3009901"/>
              <a:gd name="T16" fmla="*/ 622407 w 3073399"/>
              <a:gd name="T17" fmla="*/ 1982922 h 3009901"/>
              <a:gd name="T18" fmla="*/ 593524 w 3073399"/>
              <a:gd name="T19" fmla="*/ 2101163 h 3009901"/>
              <a:gd name="T20" fmla="*/ 682077 w 3073399"/>
              <a:gd name="T21" fmla="*/ 2181579 h 3009901"/>
              <a:gd name="T22" fmla="*/ 796338 w 3073399"/>
              <a:gd name="T23" fmla="*/ 2140894 h 3009901"/>
              <a:gd name="T24" fmla="*/ 814112 w 3073399"/>
              <a:gd name="T25" fmla="*/ 2020111 h 3009901"/>
              <a:gd name="T26" fmla="*/ 717625 w 3073399"/>
              <a:gd name="T27" fmla="*/ 1948912 h 3009901"/>
              <a:gd name="T28" fmla="*/ 1746106 w 3073399"/>
              <a:gd name="T29" fmla="*/ 1195455 h 3009901"/>
              <a:gd name="T30" fmla="*/ 1690575 w 3073399"/>
              <a:gd name="T31" fmla="*/ 1270442 h 3009901"/>
              <a:gd name="T32" fmla="*/ 1789578 w 3073399"/>
              <a:gd name="T33" fmla="*/ 1411202 h 3009901"/>
              <a:gd name="T34" fmla="*/ 1748644 w 3073399"/>
              <a:gd name="T35" fmla="*/ 1427725 h 3009901"/>
              <a:gd name="T36" fmla="*/ 1655353 w 3073399"/>
              <a:gd name="T37" fmla="*/ 1411838 h 3009901"/>
              <a:gd name="T38" fmla="*/ 1855264 w 3073399"/>
              <a:gd name="T39" fmla="*/ 1493815 h 3009901"/>
              <a:gd name="T40" fmla="*/ 1893342 w 3073399"/>
              <a:gd name="T41" fmla="*/ 1417875 h 3009901"/>
              <a:gd name="T42" fmla="*/ 1804492 w 3073399"/>
              <a:gd name="T43" fmla="*/ 1289824 h 3009901"/>
              <a:gd name="T44" fmla="*/ 1850821 w 3073399"/>
              <a:gd name="T45" fmla="*/ 1265040 h 3009901"/>
              <a:gd name="T46" fmla="*/ 1937132 w 3073399"/>
              <a:gd name="T47" fmla="*/ 1279021 h 3009901"/>
              <a:gd name="T48" fmla="*/ 1996153 w 3073399"/>
              <a:gd name="T49" fmla="*/ 1165905 h 3009901"/>
              <a:gd name="T50" fmla="*/ 2009481 w 3073399"/>
              <a:gd name="T51" fmla="*/ 1399128 h 3009901"/>
              <a:gd name="T52" fmla="*/ 1870178 w 3073399"/>
              <a:gd name="T53" fmla="*/ 1586279 h 3009901"/>
              <a:gd name="T54" fmla="*/ 2244614 w 3073399"/>
              <a:gd name="T55" fmla="*/ 1785503 h 3009901"/>
              <a:gd name="T56" fmla="*/ 2319819 w 3073399"/>
              <a:gd name="T57" fmla="*/ 1729263 h 3009901"/>
              <a:gd name="T58" fmla="*/ 2426438 w 3073399"/>
              <a:gd name="T59" fmla="*/ 1356550 h 3009901"/>
              <a:gd name="T60" fmla="*/ 2403591 w 3073399"/>
              <a:gd name="T61" fmla="*/ 1267900 h 3009901"/>
              <a:gd name="T62" fmla="*/ 1379920 w 3073399"/>
              <a:gd name="T63" fmla="*/ 892963 h 3009901"/>
              <a:gd name="T64" fmla="*/ 1113054 w 3073399"/>
              <a:gd name="T65" fmla="*/ 1215790 h 3009901"/>
              <a:gd name="T66" fmla="*/ 1167633 w 3073399"/>
              <a:gd name="T67" fmla="*/ 1294273 h 3009901"/>
              <a:gd name="T68" fmla="*/ 1620448 w 3073399"/>
              <a:gd name="T69" fmla="*/ 1557682 h 3009901"/>
              <a:gd name="T70" fmla="*/ 1567138 w 3073399"/>
              <a:gd name="T71" fmla="*/ 1336533 h 3009901"/>
              <a:gd name="T72" fmla="*/ 1690258 w 3073399"/>
              <a:gd name="T73" fmla="*/ 1125551 h 3009901"/>
              <a:gd name="T74" fmla="*/ 1630284 w 3073399"/>
              <a:gd name="T75" fmla="*/ 966044 h 3009901"/>
              <a:gd name="T76" fmla="*/ 1977749 w 3073399"/>
              <a:gd name="T77" fmla="*/ 1016565 h 3009901"/>
              <a:gd name="T78" fmla="*/ 2126889 w 3073399"/>
              <a:gd name="T79" fmla="*/ 1849370 h 3009901"/>
              <a:gd name="T80" fmla="*/ 1114324 w 3073399"/>
              <a:gd name="T81" fmla="*/ 1422959 h 3009901"/>
              <a:gd name="T82" fmla="*/ 2261492 w 3073399"/>
              <a:gd name="T83" fmla="*/ 424657 h 3009901"/>
              <a:gd name="T84" fmla="*/ 2387119 w 3073399"/>
              <a:gd name="T85" fmla="*/ 478017 h 3009901"/>
              <a:gd name="T86" fmla="*/ 2378236 w 3073399"/>
              <a:gd name="T87" fmla="*/ 506603 h 3009901"/>
              <a:gd name="T88" fmla="*/ 2367450 w 3073399"/>
              <a:gd name="T89" fmla="*/ 546940 h 3009901"/>
              <a:gd name="T90" fmla="*/ 2465477 w 3073399"/>
              <a:gd name="T91" fmla="*/ 453243 h 3009901"/>
              <a:gd name="T92" fmla="*/ 2342705 w 3073399"/>
              <a:gd name="T93" fmla="*/ 411635 h 3009901"/>
              <a:gd name="T94" fmla="*/ 2369671 w 3073399"/>
              <a:gd name="T95" fmla="*/ 410999 h 3009901"/>
              <a:gd name="T96" fmla="*/ 2357616 w 3073399"/>
              <a:gd name="T97" fmla="*/ 340488 h 3009901"/>
              <a:gd name="T98" fmla="*/ 1928390 w 3073399"/>
              <a:gd name="T99" fmla="*/ 431009 h 3009901"/>
              <a:gd name="T100" fmla="*/ 2026417 w 3073399"/>
              <a:gd name="T101" fmla="*/ 723854 h 3009901"/>
              <a:gd name="T102" fmla="*/ 2325892 w 3073399"/>
              <a:gd name="T103" fmla="*/ 621581 h 3009901"/>
              <a:gd name="T104" fmla="*/ 2220251 w 3073399"/>
              <a:gd name="T105" fmla="*/ 500886 h 3009901"/>
              <a:gd name="T106" fmla="*/ 2218982 w 3073399"/>
              <a:gd name="T107" fmla="*/ 333500 h 3009901"/>
              <a:gd name="T108" fmla="*/ 2343340 w 3073399"/>
              <a:gd name="T109" fmla="*/ 248696 h 3009901"/>
              <a:gd name="T110" fmla="*/ 2472774 w 3073399"/>
              <a:gd name="T111" fmla="*/ 328101 h 3009901"/>
              <a:gd name="T112" fmla="*/ 2524801 w 3073399"/>
              <a:gd name="T113" fmla="*/ 488181 h 3009901"/>
              <a:gd name="T114" fmla="*/ 2639008 w 3073399"/>
              <a:gd name="T115" fmla="*/ 537094 h 3009901"/>
              <a:gd name="T116" fmla="*/ 2841724 w 3073399"/>
              <a:gd name="T117" fmla="*/ 369391 h 3009901"/>
              <a:gd name="T118" fmla="*/ 2931186 w 3073399"/>
              <a:gd name="T119" fmla="*/ 467218 h 3009901"/>
              <a:gd name="T120" fmla="*/ 2221520 w 3073399"/>
              <a:gd name="T121" fmla="*/ 758157 h 3009901"/>
              <a:gd name="T122" fmla="*/ 2156168 w 3073399"/>
              <a:gd name="T123" fmla="*/ 242661 h 30099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073399" h="3009901">
                <a:moveTo>
                  <a:pt x="1055687" y="1949450"/>
                </a:moveTo>
                <a:lnTo>
                  <a:pt x="1078240" y="1949450"/>
                </a:lnTo>
                <a:lnTo>
                  <a:pt x="1078927" y="1949450"/>
                </a:lnTo>
                <a:lnTo>
                  <a:pt x="1086499" y="1949450"/>
                </a:lnTo>
                <a:lnTo>
                  <a:pt x="1351101" y="1949450"/>
                </a:lnTo>
                <a:lnTo>
                  <a:pt x="1804388" y="1949450"/>
                </a:lnTo>
                <a:lnTo>
                  <a:pt x="2069625" y="1949450"/>
                </a:lnTo>
                <a:lnTo>
                  <a:pt x="2076931" y="1949450"/>
                </a:lnTo>
                <a:lnTo>
                  <a:pt x="2084237" y="1950085"/>
                </a:lnTo>
                <a:lnTo>
                  <a:pt x="2091543" y="1951355"/>
                </a:lnTo>
                <a:lnTo>
                  <a:pt x="2098532" y="1952307"/>
                </a:lnTo>
                <a:lnTo>
                  <a:pt x="2105838" y="1953894"/>
                </a:lnTo>
                <a:lnTo>
                  <a:pt x="2112508" y="1956115"/>
                </a:lnTo>
                <a:lnTo>
                  <a:pt x="2119496" y="1958337"/>
                </a:lnTo>
                <a:lnTo>
                  <a:pt x="2126167" y="1960876"/>
                </a:lnTo>
                <a:lnTo>
                  <a:pt x="2132202" y="1963732"/>
                </a:lnTo>
                <a:lnTo>
                  <a:pt x="2138555" y="1966906"/>
                </a:lnTo>
                <a:lnTo>
                  <a:pt x="2144591" y="1970397"/>
                </a:lnTo>
                <a:lnTo>
                  <a:pt x="2150626" y="1974206"/>
                </a:lnTo>
                <a:lnTo>
                  <a:pt x="2156344" y="1978331"/>
                </a:lnTo>
                <a:lnTo>
                  <a:pt x="2161744" y="1982775"/>
                </a:lnTo>
                <a:lnTo>
                  <a:pt x="2166826" y="1987218"/>
                </a:lnTo>
                <a:lnTo>
                  <a:pt x="2172226" y="1991979"/>
                </a:lnTo>
                <a:lnTo>
                  <a:pt x="2176991" y="1997057"/>
                </a:lnTo>
                <a:lnTo>
                  <a:pt x="2181438" y="2002135"/>
                </a:lnTo>
                <a:lnTo>
                  <a:pt x="2185568" y="2007847"/>
                </a:lnTo>
                <a:lnTo>
                  <a:pt x="2190015" y="2013243"/>
                </a:lnTo>
                <a:lnTo>
                  <a:pt x="2193826" y="2019273"/>
                </a:lnTo>
                <a:lnTo>
                  <a:pt x="2197321" y="2025620"/>
                </a:lnTo>
                <a:lnTo>
                  <a:pt x="2200497" y="2031651"/>
                </a:lnTo>
                <a:lnTo>
                  <a:pt x="2203038" y="2037998"/>
                </a:lnTo>
                <a:lnTo>
                  <a:pt x="2205897" y="2044663"/>
                </a:lnTo>
                <a:lnTo>
                  <a:pt x="2208121" y="2051328"/>
                </a:lnTo>
                <a:lnTo>
                  <a:pt x="2210027" y="2058310"/>
                </a:lnTo>
                <a:lnTo>
                  <a:pt x="2211615" y="2065292"/>
                </a:lnTo>
                <a:lnTo>
                  <a:pt x="2212886" y="2072592"/>
                </a:lnTo>
                <a:lnTo>
                  <a:pt x="2213838" y="2079892"/>
                </a:lnTo>
                <a:lnTo>
                  <a:pt x="2214474" y="2087191"/>
                </a:lnTo>
                <a:lnTo>
                  <a:pt x="2214791" y="2094491"/>
                </a:lnTo>
                <a:lnTo>
                  <a:pt x="2214474" y="2102108"/>
                </a:lnTo>
                <a:lnTo>
                  <a:pt x="2213838" y="2109408"/>
                </a:lnTo>
                <a:lnTo>
                  <a:pt x="2212886" y="2116707"/>
                </a:lnTo>
                <a:lnTo>
                  <a:pt x="2211615" y="2123689"/>
                </a:lnTo>
                <a:lnTo>
                  <a:pt x="2210027" y="2130672"/>
                </a:lnTo>
                <a:lnTo>
                  <a:pt x="2208121" y="2137654"/>
                </a:lnTo>
                <a:lnTo>
                  <a:pt x="2205897" y="2144319"/>
                </a:lnTo>
                <a:lnTo>
                  <a:pt x="2203038" y="2150984"/>
                </a:lnTo>
                <a:lnTo>
                  <a:pt x="2200497" y="2157649"/>
                </a:lnTo>
                <a:lnTo>
                  <a:pt x="2197321" y="2163996"/>
                </a:lnTo>
                <a:lnTo>
                  <a:pt x="2193826" y="2169709"/>
                </a:lnTo>
                <a:lnTo>
                  <a:pt x="2190015" y="2175739"/>
                </a:lnTo>
                <a:lnTo>
                  <a:pt x="2185568" y="2181452"/>
                </a:lnTo>
                <a:lnTo>
                  <a:pt x="2181438" y="2186847"/>
                </a:lnTo>
                <a:lnTo>
                  <a:pt x="2176991" y="2192243"/>
                </a:lnTo>
                <a:lnTo>
                  <a:pt x="2172226" y="2197003"/>
                </a:lnTo>
                <a:lnTo>
                  <a:pt x="2166826" y="2201764"/>
                </a:lnTo>
                <a:lnTo>
                  <a:pt x="2161744" y="2206524"/>
                </a:lnTo>
                <a:lnTo>
                  <a:pt x="2156344" y="2210968"/>
                </a:lnTo>
                <a:lnTo>
                  <a:pt x="2150626" y="2214776"/>
                </a:lnTo>
                <a:lnTo>
                  <a:pt x="2144591" y="2218585"/>
                </a:lnTo>
                <a:lnTo>
                  <a:pt x="2138555" y="2222076"/>
                </a:lnTo>
                <a:lnTo>
                  <a:pt x="2132202" y="2225250"/>
                </a:lnTo>
                <a:lnTo>
                  <a:pt x="2126167" y="2228423"/>
                </a:lnTo>
                <a:lnTo>
                  <a:pt x="2119496" y="2230645"/>
                </a:lnTo>
                <a:lnTo>
                  <a:pt x="2112508" y="2233184"/>
                </a:lnTo>
                <a:lnTo>
                  <a:pt x="2105838" y="2235088"/>
                </a:lnTo>
                <a:lnTo>
                  <a:pt x="2098532" y="2236675"/>
                </a:lnTo>
                <a:lnTo>
                  <a:pt x="2091543" y="2238262"/>
                </a:lnTo>
                <a:lnTo>
                  <a:pt x="2084237" y="2238897"/>
                </a:lnTo>
                <a:lnTo>
                  <a:pt x="2076931" y="2239531"/>
                </a:lnTo>
                <a:lnTo>
                  <a:pt x="2069625" y="2239531"/>
                </a:lnTo>
                <a:lnTo>
                  <a:pt x="1804388" y="2239531"/>
                </a:lnTo>
                <a:lnTo>
                  <a:pt x="1584256" y="2239531"/>
                </a:lnTo>
                <a:lnTo>
                  <a:pt x="1584256" y="2308085"/>
                </a:lnTo>
                <a:lnTo>
                  <a:pt x="2069625" y="2308085"/>
                </a:lnTo>
                <a:lnTo>
                  <a:pt x="2082331" y="2307767"/>
                </a:lnTo>
                <a:lnTo>
                  <a:pt x="2095355" y="2306815"/>
                </a:lnTo>
                <a:lnTo>
                  <a:pt x="2108379" y="2304593"/>
                </a:lnTo>
                <a:lnTo>
                  <a:pt x="2120767" y="2302054"/>
                </a:lnTo>
                <a:lnTo>
                  <a:pt x="2133155" y="2298563"/>
                </a:lnTo>
                <a:lnTo>
                  <a:pt x="2144908" y="2294437"/>
                </a:lnTo>
                <a:lnTo>
                  <a:pt x="2156344" y="2289677"/>
                </a:lnTo>
                <a:lnTo>
                  <a:pt x="2167462" y="2284281"/>
                </a:lnTo>
                <a:lnTo>
                  <a:pt x="2178262" y="2278251"/>
                </a:lnTo>
                <a:lnTo>
                  <a:pt x="2188744" y="2271586"/>
                </a:lnTo>
                <a:lnTo>
                  <a:pt x="2198909" y="2264287"/>
                </a:lnTo>
                <a:lnTo>
                  <a:pt x="2208438" y="2256670"/>
                </a:lnTo>
                <a:lnTo>
                  <a:pt x="2217333" y="2248101"/>
                </a:lnTo>
                <a:lnTo>
                  <a:pt x="2226227" y="2239531"/>
                </a:lnTo>
                <a:lnTo>
                  <a:pt x="2234168" y="2230010"/>
                </a:lnTo>
                <a:lnTo>
                  <a:pt x="2241792" y="2220489"/>
                </a:lnTo>
                <a:lnTo>
                  <a:pt x="2946339" y="2149079"/>
                </a:lnTo>
                <a:lnTo>
                  <a:pt x="2952057" y="2148445"/>
                </a:lnTo>
                <a:lnTo>
                  <a:pt x="2958410" y="2148445"/>
                </a:lnTo>
                <a:lnTo>
                  <a:pt x="2964445" y="2148762"/>
                </a:lnTo>
                <a:lnTo>
                  <a:pt x="2970480" y="2149079"/>
                </a:lnTo>
                <a:lnTo>
                  <a:pt x="2976198" y="2150349"/>
                </a:lnTo>
                <a:lnTo>
                  <a:pt x="2982234" y="2151301"/>
                </a:lnTo>
                <a:lnTo>
                  <a:pt x="2988269" y="2152571"/>
                </a:lnTo>
                <a:lnTo>
                  <a:pt x="2993669" y="2154792"/>
                </a:lnTo>
                <a:lnTo>
                  <a:pt x="2999704" y="2157014"/>
                </a:lnTo>
                <a:lnTo>
                  <a:pt x="3004787" y="2159235"/>
                </a:lnTo>
                <a:lnTo>
                  <a:pt x="3010504" y="2161774"/>
                </a:lnTo>
                <a:lnTo>
                  <a:pt x="3015587" y="2164948"/>
                </a:lnTo>
                <a:lnTo>
                  <a:pt x="3020987" y="2168439"/>
                </a:lnTo>
                <a:lnTo>
                  <a:pt x="3025752" y="2171930"/>
                </a:lnTo>
                <a:lnTo>
                  <a:pt x="3030834" y="2175739"/>
                </a:lnTo>
                <a:lnTo>
                  <a:pt x="3035281" y="2179865"/>
                </a:lnTo>
                <a:lnTo>
                  <a:pt x="3039728" y="2184308"/>
                </a:lnTo>
                <a:lnTo>
                  <a:pt x="3043858" y="2189069"/>
                </a:lnTo>
                <a:lnTo>
                  <a:pt x="3047669" y="2193829"/>
                </a:lnTo>
                <a:lnTo>
                  <a:pt x="3051164" y="2199225"/>
                </a:lnTo>
                <a:lnTo>
                  <a:pt x="3054658" y="2204303"/>
                </a:lnTo>
                <a:lnTo>
                  <a:pt x="3057834" y="2209381"/>
                </a:lnTo>
                <a:lnTo>
                  <a:pt x="3060693" y="2215094"/>
                </a:lnTo>
                <a:lnTo>
                  <a:pt x="3063234" y="2220806"/>
                </a:lnTo>
                <a:lnTo>
                  <a:pt x="3065458" y="2226519"/>
                </a:lnTo>
                <a:lnTo>
                  <a:pt x="3067681" y="2232549"/>
                </a:lnTo>
                <a:lnTo>
                  <a:pt x="3069270" y="2238897"/>
                </a:lnTo>
                <a:lnTo>
                  <a:pt x="3070858" y="2244609"/>
                </a:lnTo>
                <a:lnTo>
                  <a:pt x="3071811" y="2250957"/>
                </a:lnTo>
                <a:lnTo>
                  <a:pt x="3072446" y="2257305"/>
                </a:lnTo>
                <a:lnTo>
                  <a:pt x="3072764" y="2263652"/>
                </a:lnTo>
                <a:lnTo>
                  <a:pt x="3073399" y="2270317"/>
                </a:lnTo>
                <a:lnTo>
                  <a:pt x="3073399" y="2283647"/>
                </a:lnTo>
                <a:lnTo>
                  <a:pt x="3073399" y="2289994"/>
                </a:lnTo>
                <a:lnTo>
                  <a:pt x="3072764" y="2296342"/>
                </a:lnTo>
                <a:lnTo>
                  <a:pt x="3072128" y="2302372"/>
                </a:lnTo>
                <a:lnTo>
                  <a:pt x="3071176" y="2308085"/>
                </a:lnTo>
                <a:lnTo>
                  <a:pt x="3070222" y="2314115"/>
                </a:lnTo>
                <a:lnTo>
                  <a:pt x="3068952" y="2320145"/>
                </a:lnTo>
                <a:lnTo>
                  <a:pt x="3067364" y="2325540"/>
                </a:lnTo>
                <a:lnTo>
                  <a:pt x="3065458" y="2331570"/>
                </a:lnTo>
                <a:lnTo>
                  <a:pt x="3063870" y="2336966"/>
                </a:lnTo>
                <a:lnTo>
                  <a:pt x="3061646" y="2342361"/>
                </a:lnTo>
                <a:lnTo>
                  <a:pt x="3059422" y="2347757"/>
                </a:lnTo>
                <a:lnTo>
                  <a:pt x="3056564" y="2353152"/>
                </a:lnTo>
                <a:lnTo>
                  <a:pt x="3054022" y="2357913"/>
                </a:lnTo>
                <a:lnTo>
                  <a:pt x="3050846" y="2363308"/>
                </a:lnTo>
                <a:lnTo>
                  <a:pt x="3047669" y="2368069"/>
                </a:lnTo>
                <a:lnTo>
                  <a:pt x="3044493" y="2372512"/>
                </a:lnTo>
                <a:lnTo>
                  <a:pt x="3040999" y="2377272"/>
                </a:lnTo>
                <a:lnTo>
                  <a:pt x="3037187" y="2381716"/>
                </a:lnTo>
                <a:lnTo>
                  <a:pt x="3033375" y="2385842"/>
                </a:lnTo>
                <a:lnTo>
                  <a:pt x="3029563" y="2389967"/>
                </a:lnTo>
                <a:lnTo>
                  <a:pt x="3025434" y="2394411"/>
                </a:lnTo>
                <a:lnTo>
                  <a:pt x="3020987" y="2397902"/>
                </a:lnTo>
                <a:lnTo>
                  <a:pt x="3016857" y="2401710"/>
                </a:lnTo>
                <a:lnTo>
                  <a:pt x="3011775" y="2405202"/>
                </a:lnTo>
                <a:lnTo>
                  <a:pt x="3007328" y="2408058"/>
                </a:lnTo>
                <a:lnTo>
                  <a:pt x="3002563" y="2410914"/>
                </a:lnTo>
                <a:lnTo>
                  <a:pt x="2997163" y="2414088"/>
                </a:lnTo>
                <a:lnTo>
                  <a:pt x="2992398" y="2416627"/>
                </a:lnTo>
                <a:lnTo>
                  <a:pt x="2986681" y="2419166"/>
                </a:lnTo>
                <a:lnTo>
                  <a:pt x="2981598" y="2421070"/>
                </a:lnTo>
                <a:lnTo>
                  <a:pt x="2975880" y="2423292"/>
                </a:lnTo>
                <a:lnTo>
                  <a:pt x="2970480" y="2424879"/>
                </a:lnTo>
                <a:lnTo>
                  <a:pt x="1949871" y="2711469"/>
                </a:lnTo>
                <a:lnTo>
                  <a:pt x="1922236" y="2718769"/>
                </a:lnTo>
                <a:lnTo>
                  <a:pt x="1894600" y="2725433"/>
                </a:lnTo>
                <a:lnTo>
                  <a:pt x="1867282" y="2731781"/>
                </a:lnTo>
                <a:lnTo>
                  <a:pt x="1839329" y="2737176"/>
                </a:lnTo>
                <a:lnTo>
                  <a:pt x="1811376" y="2742254"/>
                </a:lnTo>
                <a:lnTo>
                  <a:pt x="1783423" y="2746380"/>
                </a:lnTo>
                <a:lnTo>
                  <a:pt x="1755470" y="2750189"/>
                </a:lnTo>
                <a:lnTo>
                  <a:pt x="1727199" y="2753362"/>
                </a:lnTo>
                <a:lnTo>
                  <a:pt x="1698928" y="2755584"/>
                </a:lnTo>
                <a:lnTo>
                  <a:pt x="1670975" y="2757488"/>
                </a:lnTo>
                <a:lnTo>
                  <a:pt x="1643022" y="2758440"/>
                </a:lnTo>
                <a:lnTo>
                  <a:pt x="1614751" y="2759075"/>
                </a:lnTo>
                <a:lnTo>
                  <a:pt x="1586480" y="2758758"/>
                </a:lnTo>
                <a:lnTo>
                  <a:pt x="1558209" y="2758123"/>
                </a:lnTo>
                <a:lnTo>
                  <a:pt x="1529621" y="2757171"/>
                </a:lnTo>
                <a:lnTo>
                  <a:pt x="1501350" y="2754949"/>
                </a:lnTo>
                <a:lnTo>
                  <a:pt x="1079193" y="2720990"/>
                </a:lnTo>
                <a:lnTo>
                  <a:pt x="1073158" y="2720355"/>
                </a:lnTo>
                <a:lnTo>
                  <a:pt x="1067122" y="2719403"/>
                </a:lnTo>
                <a:lnTo>
                  <a:pt x="1061405" y="2718451"/>
                </a:lnTo>
                <a:lnTo>
                  <a:pt x="1055687" y="2717182"/>
                </a:lnTo>
                <a:lnTo>
                  <a:pt x="1055687" y="1952625"/>
                </a:lnTo>
                <a:lnTo>
                  <a:pt x="1055687" y="1952624"/>
                </a:lnTo>
                <a:lnTo>
                  <a:pt x="1055687" y="1949450"/>
                </a:lnTo>
                <a:close/>
                <a:moveTo>
                  <a:pt x="699851" y="1948276"/>
                </a:moveTo>
                <a:lnTo>
                  <a:pt x="693503" y="1948912"/>
                </a:lnTo>
                <a:lnTo>
                  <a:pt x="687790" y="1949865"/>
                </a:lnTo>
                <a:lnTo>
                  <a:pt x="682077" y="1950819"/>
                </a:lnTo>
                <a:lnTo>
                  <a:pt x="676364" y="1951772"/>
                </a:lnTo>
                <a:lnTo>
                  <a:pt x="670651" y="1953680"/>
                </a:lnTo>
                <a:lnTo>
                  <a:pt x="665255" y="1955269"/>
                </a:lnTo>
                <a:lnTo>
                  <a:pt x="659860" y="1957494"/>
                </a:lnTo>
                <a:lnTo>
                  <a:pt x="654781" y="1959719"/>
                </a:lnTo>
                <a:lnTo>
                  <a:pt x="649386" y="1962579"/>
                </a:lnTo>
                <a:lnTo>
                  <a:pt x="644625" y="1965440"/>
                </a:lnTo>
                <a:lnTo>
                  <a:pt x="639864" y="1968619"/>
                </a:lnTo>
                <a:lnTo>
                  <a:pt x="635103" y="1971797"/>
                </a:lnTo>
                <a:lnTo>
                  <a:pt x="630659" y="1975294"/>
                </a:lnTo>
                <a:lnTo>
                  <a:pt x="626533" y="1979108"/>
                </a:lnTo>
                <a:lnTo>
                  <a:pt x="622407" y="1982922"/>
                </a:lnTo>
                <a:lnTo>
                  <a:pt x="618599" y="1986736"/>
                </a:lnTo>
                <a:lnTo>
                  <a:pt x="615107" y="1991186"/>
                </a:lnTo>
                <a:lnTo>
                  <a:pt x="611616" y="1995318"/>
                </a:lnTo>
                <a:lnTo>
                  <a:pt x="608125" y="2000404"/>
                </a:lnTo>
                <a:lnTo>
                  <a:pt x="604951" y="2004854"/>
                </a:lnTo>
                <a:lnTo>
                  <a:pt x="602094" y="2010257"/>
                </a:lnTo>
                <a:lnTo>
                  <a:pt x="599555" y="2015025"/>
                </a:lnTo>
                <a:lnTo>
                  <a:pt x="597333" y="2020111"/>
                </a:lnTo>
                <a:lnTo>
                  <a:pt x="595112" y="2025514"/>
                </a:lnTo>
                <a:lnTo>
                  <a:pt x="593524" y="2030918"/>
                </a:lnTo>
                <a:lnTo>
                  <a:pt x="591620" y="2036639"/>
                </a:lnTo>
                <a:lnTo>
                  <a:pt x="590351" y="2042360"/>
                </a:lnTo>
                <a:lnTo>
                  <a:pt x="589081" y="2048082"/>
                </a:lnTo>
                <a:lnTo>
                  <a:pt x="588446" y="2054121"/>
                </a:lnTo>
                <a:lnTo>
                  <a:pt x="588129" y="2060160"/>
                </a:lnTo>
                <a:lnTo>
                  <a:pt x="587811" y="2065881"/>
                </a:lnTo>
                <a:lnTo>
                  <a:pt x="588129" y="2072238"/>
                </a:lnTo>
                <a:lnTo>
                  <a:pt x="588446" y="2078277"/>
                </a:lnTo>
                <a:lnTo>
                  <a:pt x="589081" y="2083999"/>
                </a:lnTo>
                <a:lnTo>
                  <a:pt x="590351" y="2089720"/>
                </a:lnTo>
                <a:lnTo>
                  <a:pt x="591620" y="2095759"/>
                </a:lnTo>
                <a:lnTo>
                  <a:pt x="593524" y="2101163"/>
                </a:lnTo>
                <a:lnTo>
                  <a:pt x="595112" y="2106566"/>
                </a:lnTo>
                <a:lnTo>
                  <a:pt x="597333" y="2111970"/>
                </a:lnTo>
                <a:lnTo>
                  <a:pt x="599555" y="2117373"/>
                </a:lnTo>
                <a:lnTo>
                  <a:pt x="602094" y="2122141"/>
                </a:lnTo>
                <a:lnTo>
                  <a:pt x="604951" y="2127227"/>
                </a:lnTo>
                <a:lnTo>
                  <a:pt x="608125" y="2131994"/>
                </a:lnTo>
                <a:lnTo>
                  <a:pt x="611616" y="2136444"/>
                </a:lnTo>
                <a:lnTo>
                  <a:pt x="615107" y="2140894"/>
                </a:lnTo>
                <a:lnTo>
                  <a:pt x="618599" y="2145344"/>
                </a:lnTo>
                <a:lnTo>
                  <a:pt x="622407" y="2149476"/>
                </a:lnTo>
                <a:lnTo>
                  <a:pt x="626533" y="2153291"/>
                </a:lnTo>
                <a:lnTo>
                  <a:pt x="630659" y="2157105"/>
                </a:lnTo>
                <a:lnTo>
                  <a:pt x="635103" y="2160601"/>
                </a:lnTo>
                <a:lnTo>
                  <a:pt x="639864" y="2163780"/>
                </a:lnTo>
                <a:lnTo>
                  <a:pt x="644625" y="2166958"/>
                </a:lnTo>
                <a:lnTo>
                  <a:pt x="649386" y="2169501"/>
                </a:lnTo>
                <a:lnTo>
                  <a:pt x="654781" y="2172362"/>
                </a:lnTo>
                <a:lnTo>
                  <a:pt x="659860" y="2174587"/>
                </a:lnTo>
                <a:lnTo>
                  <a:pt x="665255" y="2176494"/>
                </a:lnTo>
                <a:lnTo>
                  <a:pt x="670651" y="2178719"/>
                </a:lnTo>
                <a:lnTo>
                  <a:pt x="676364" y="2179990"/>
                </a:lnTo>
                <a:lnTo>
                  <a:pt x="682077" y="2181579"/>
                </a:lnTo>
                <a:lnTo>
                  <a:pt x="687790" y="2182533"/>
                </a:lnTo>
                <a:lnTo>
                  <a:pt x="693503" y="2183169"/>
                </a:lnTo>
                <a:lnTo>
                  <a:pt x="699851" y="2183486"/>
                </a:lnTo>
                <a:lnTo>
                  <a:pt x="705564" y="2184122"/>
                </a:lnTo>
                <a:lnTo>
                  <a:pt x="711595" y="2183486"/>
                </a:lnTo>
                <a:lnTo>
                  <a:pt x="717625" y="2183169"/>
                </a:lnTo>
                <a:lnTo>
                  <a:pt x="723338" y="2182533"/>
                </a:lnTo>
                <a:lnTo>
                  <a:pt x="729369" y="2181579"/>
                </a:lnTo>
                <a:lnTo>
                  <a:pt x="735082" y="2179990"/>
                </a:lnTo>
                <a:lnTo>
                  <a:pt x="740477" y="2178719"/>
                </a:lnTo>
                <a:lnTo>
                  <a:pt x="746190" y="2176494"/>
                </a:lnTo>
                <a:lnTo>
                  <a:pt x="751269" y="2174587"/>
                </a:lnTo>
                <a:lnTo>
                  <a:pt x="756664" y="2172362"/>
                </a:lnTo>
                <a:lnTo>
                  <a:pt x="761743" y="2169501"/>
                </a:lnTo>
                <a:lnTo>
                  <a:pt x="766821" y="2166958"/>
                </a:lnTo>
                <a:lnTo>
                  <a:pt x="771582" y="2163780"/>
                </a:lnTo>
                <a:lnTo>
                  <a:pt x="776025" y="2160601"/>
                </a:lnTo>
                <a:lnTo>
                  <a:pt x="780469" y="2157105"/>
                </a:lnTo>
                <a:lnTo>
                  <a:pt x="784912" y="2153291"/>
                </a:lnTo>
                <a:lnTo>
                  <a:pt x="789038" y="2149476"/>
                </a:lnTo>
                <a:lnTo>
                  <a:pt x="792847" y="2145344"/>
                </a:lnTo>
                <a:lnTo>
                  <a:pt x="796338" y="2140894"/>
                </a:lnTo>
                <a:lnTo>
                  <a:pt x="799830" y="2136444"/>
                </a:lnTo>
                <a:lnTo>
                  <a:pt x="803321" y="2131994"/>
                </a:lnTo>
                <a:lnTo>
                  <a:pt x="806495" y="2127227"/>
                </a:lnTo>
                <a:lnTo>
                  <a:pt x="809352" y="2122141"/>
                </a:lnTo>
                <a:lnTo>
                  <a:pt x="811573" y="2117373"/>
                </a:lnTo>
                <a:lnTo>
                  <a:pt x="814112" y="2111970"/>
                </a:lnTo>
                <a:lnTo>
                  <a:pt x="816017" y="2106566"/>
                </a:lnTo>
                <a:lnTo>
                  <a:pt x="817921" y="2101163"/>
                </a:lnTo>
                <a:lnTo>
                  <a:pt x="819508" y="2095759"/>
                </a:lnTo>
                <a:lnTo>
                  <a:pt x="821095" y="2089720"/>
                </a:lnTo>
                <a:lnTo>
                  <a:pt x="822047" y="2083999"/>
                </a:lnTo>
                <a:lnTo>
                  <a:pt x="822682" y="2078277"/>
                </a:lnTo>
                <a:lnTo>
                  <a:pt x="823000" y="2072238"/>
                </a:lnTo>
                <a:lnTo>
                  <a:pt x="823000" y="2065881"/>
                </a:lnTo>
                <a:lnTo>
                  <a:pt x="823000" y="2060160"/>
                </a:lnTo>
                <a:lnTo>
                  <a:pt x="822682" y="2054121"/>
                </a:lnTo>
                <a:lnTo>
                  <a:pt x="822047" y="2048082"/>
                </a:lnTo>
                <a:lnTo>
                  <a:pt x="821095" y="2042360"/>
                </a:lnTo>
                <a:lnTo>
                  <a:pt x="819508" y="2036639"/>
                </a:lnTo>
                <a:lnTo>
                  <a:pt x="817921" y="2030918"/>
                </a:lnTo>
                <a:lnTo>
                  <a:pt x="816017" y="2025514"/>
                </a:lnTo>
                <a:lnTo>
                  <a:pt x="814112" y="2020111"/>
                </a:lnTo>
                <a:lnTo>
                  <a:pt x="811573" y="2015025"/>
                </a:lnTo>
                <a:lnTo>
                  <a:pt x="809352" y="2010257"/>
                </a:lnTo>
                <a:lnTo>
                  <a:pt x="806495" y="2004854"/>
                </a:lnTo>
                <a:lnTo>
                  <a:pt x="803321" y="2000404"/>
                </a:lnTo>
                <a:lnTo>
                  <a:pt x="799830" y="1995318"/>
                </a:lnTo>
                <a:lnTo>
                  <a:pt x="796338" y="1991186"/>
                </a:lnTo>
                <a:lnTo>
                  <a:pt x="792847" y="1986736"/>
                </a:lnTo>
                <a:lnTo>
                  <a:pt x="789038" y="1982922"/>
                </a:lnTo>
                <a:lnTo>
                  <a:pt x="784912" y="1979108"/>
                </a:lnTo>
                <a:lnTo>
                  <a:pt x="780469" y="1975294"/>
                </a:lnTo>
                <a:lnTo>
                  <a:pt x="776025" y="1971797"/>
                </a:lnTo>
                <a:lnTo>
                  <a:pt x="771582" y="1968619"/>
                </a:lnTo>
                <a:lnTo>
                  <a:pt x="766821" y="1965440"/>
                </a:lnTo>
                <a:lnTo>
                  <a:pt x="761743" y="1962579"/>
                </a:lnTo>
                <a:lnTo>
                  <a:pt x="756664" y="1959719"/>
                </a:lnTo>
                <a:lnTo>
                  <a:pt x="751269" y="1957494"/>
                </a:lnTo>
                <a:lnTo>
                  <a:pt x="746190" y="1955269"/>
                </a:lnTo>
                <a:lnTo>
                  <a:pt x="740477" y="1953680"/>
                </a:lnTo>
                <a:lnTo>
                  <a:pt x="735082" y="1951772"/>
                </a:lnTo>
                <a:lnTo>
                  <a:pt x="729369" y="1950819"/>
                </a:lnTo>
                <a:lnTo>
                  <a:pt x="723338" y="1949865"/>
                </a:lnTo>
                <a:lnTo>
                  <a:pt x="717625" y="1948912"/>
                </a:lnTo>
                <a:lnTo>
                  <a:pt x="711595" y="1948276"/>
                </a:lnTo>
                <a:lnTo>
                  <a:pt x="705564" y="1948276"/>
                </a:lnTo>
                <a:lnTo>
                  <a:pt x="699851" y="1948276"/>
                </a:lnTo>
                <a:close/>
                <a:moveTo>
                  <a:pt x="0" y="1862138"/>
                </a:moveTo>
                <a:lnTo>
                  <a:pt x="941387" y="1862138"/>
                </a:lnTo>
                <a:lnTo>
                  <a:pt x="941387" y="2093534"/>
                </a:lnTo>
                <a:lnTo>
                  <a:pt x="941387" y="2574126"/>
                </a:lnTo>
                <a:lnTo>
                  <a:pt x="941387" y="3009901"/>
                </a:lnTo>
                <a:lnTo>
                  <a:pt x="0" y="3009901"/>
                </a:lnTo>
                <a:lnTo>
                  <a:pt x="0" y="1862138"/>
                </a:lnTo>
                <a:close/>
                <a:moveTo>
                  <a:pt x="1839398" y="1177026"/>
                </a:moveTo>
                <a:lnTo>
                  <a:pt x="1829243" y="1201810"/>
                </a:lnTo>
                <a:lnTo>
                  <a:pt x="1816551" y="1198314"/>
                </a:lnTo>
                <a:lnTo>
                  <a:pt x="1805127" y="1195455"/>
                </a:lnTo>
                <a:lnTo>
                  <a:pt x="1793704" y="1193230"/>
                </a:lnTo>
                <a:lnTo>
                  <a:pt x="1783232" y="1192277"/>
                </a:lnTo>
                <a:lnTo>
                  <a:pt x="1773078" y="1191959"/>
                </a:lnTo>
                <a:lnTo>
                  <a:pt x="1763241" y="1192277"/>
                </a:lnTo>
                <a:lnTo>
                  <a:pt x="1758799" y="1192595"/>
                </a:lnTo>
                <a:lnTo>
                  <a:pt x="1754356" y="1193230"/>
                </a:lnTo>
                <a:lnTo>
                  <a:pt x="1750231" y="1194501"/>
                </a:lnTo>
                <a:lnTo>
                  <a:pt x="1746106" y="1195455"/>
                </a:lnTo>
                <a:lnTo>
                  <a:pt x="1741981" y="1196726"/>
                </a:lnTo>
                <a:lnTo>
                  <a:pt x="1737856" y="1198314"/>
                </a:lnTo>
                <a:lnTo>
                  <a:pt x="1734365" y="1199903"/>
                </a:lnTo>
                <a:lnTo>
                  <a:pt x="1730557" y="1201810"/>
                </a:lnTo>
                <a:lnTo>
                  <a:pt x="1727067" y="1203716"/>
                </a:lnTo>
                <a:lnTo>
                  <a:pt x="1723576" y="1205940"/>
                </a:lnTo>
                <a:lnTo>
                  <a:pt x="1720403" y="1208482"/>
                </a:lnTo>
                <a:lnTo>
                  <a:pt x="1717230" y="1211024"/>
                </a:lnTo>
                <a:lnTo>
                  <a:pt x="1714691" y="1213884"/>
                </a:lnTo>
                <a:lnTo>
                  <a:pt x="1711835" y="1217061"/>
                </a:lnTo>
                <a:lnTo>
                  <a:pt x="1708980" y="1220239"/>
                </a:lnTo>
                <a:lnTo>
                  <a:pt x="1706441" y="1223734"/>
                </a:lnTo>
                <a:lnTo>
                  <a:pt x="1704220" y="1227547"/>
                </a:lnTo>
                <a:lnTo>
                  <a:pt x="1701998" y="1231360"/>
                </a:lnTo>
                <a:lnTo>
                  <a:pt x="1700095" y="1235173"/>
                </a:lnTo>
                <a:lnTo>
                  <a:pt x="1697873" y="1239303"/>
                </a:lnTo>
                <a:lnTo>
                  <a:pt x="1695652" y="1245023"/>
                </a:lnTo>
                <a:lnTo>
                  <a:pt x="1694066" y="1250106"/>
                </a:lnTo>
                <a:lnTo>
                  <a:pt x="1692162" y="1255508"/>
                </a:lnTo>
                <a:lnTo>
                  <a:pt x="1691210" y="1260592"/>
                </a:lnTo>
                <a:lnTo>
                  <a:pt x="1690575" y="1265676"/>
                </a:lnTo>
                <a:lnTo>
                  <a:pt x="1690575" y="1270442"/>
                </a:lnTo>
                <a:lnTo>
                  <a:pt x="1690575" y="1275526"/>
                </a:lnTo>
                <a:lnTo>
                  <a:pt x="1690892" y="1279974"/>
                </a:lnTo>
                <a:lnTo>
                  <a:pt x="1691844" y="1284423"/>
                </a:lnTo>
                <a:lnTo>
                  <a:pt x="1693114" y="1288871"/>
                </a:lnTo>
                <a:lnTo>
                  <a:pt x="1694066" y="1293320"/>
                </a:lnTo>
                <a:lnTo>
                  <a:pt x="1695335" y="1297450"/>
                </a:lnTo>
                <a:lnTo>
                  <a:pt x="1697239" y="1301263"/>
                </a:lnTo>
                <a:lnTo>
                  <a:pt x="1699143" y="1305076"/>
                </a:lnTo>
                <a:lnTo>
                  <a:pt x="1701364" y="1308889"/>
                </a:lnTo>
                <a:lnTo>
                  <a:pt x="1703902" y="1312384"/>
                </a:lnTo>
                <a:lnTo>
                  <a:pt x="1709931" y="1320328"/>
                </a:lnTo>
                <a:lnTo>
                  <a:pt x="1718816" y="1330495"/>
                </a:lnTo>
                <a:lnTo>
                  <a:pt x="1729923" y="1342570"/>
                </a:lnTo>
                <a:lnTo>
                  <a:pt x="1743885" y="1357186"/>
                </a:lnTo>
                <a:lnTo>
                  <a:pt x="1760385" y="1373073"/>
                </a:lnTo>
                <a:lnTo>
                  <a:pt x="1772443" y="1386418"/>
                </a:lnTo>
                <a:lnTo>
                  <a:pt x="1781646" y="1396268"/>
                </a:lnTo>
                <a:lnTo>
                  <a:pt x="1784184" y="1400081"/>
                </a:lnTo>
                <a:lnTo>
                  <a:pt x="1786405" y="1402623"/>
                </a:lnTo>
                <a:lnTo>
                  <a:pt x="1787675" y="1405165"/>
                </a:lnTo>
                <a:lnTo>
                  <a:pt x="1788944" y="1408025"/>
                </a:lnTo>
                <a:lnTo>
                  <a:pt x="1789578" y="1411202"/>
                </a:lnTo>
                <a:lnTo>
                  <a:pt x="1789896" y="1414062"/>
                </a:lnTo>
                <a:lnTo>
                  <a:pt x="1789896" y="1417557"/>
                </a:lnTo>
                <a:lnTo>
                  <a:pt x="1789261" y="1420734"/>
                </a:lnTo>
                <a:lnTo>
                  <a:pt x="1787992" y="1424230"/>
                </a:lnTo>
                <a:lnTo>
                  <a:pt x="1786723" y="1428360"/>
                </a:lnTo>
                <a:lnTo>
                  <a:pt x="1784501" y="1432491"/>
                </a:lnTo>
                <a:lnTo>
                  <a:pt x="1782598" y="1435986"/>
                </a:lnTo>
                <a:lnTo>
                  <a:pt x="1779742" y="1438210"/>
                </a:lnTo>
                <a:lnTo>
                  <a:pt x="1778472" y="1439481"/>
                </a:lnTo>
                <a:lnTo>
                  <a:pt x="1776568" y="1440435"/>
                </a:lnTo>
                <a:lnTo>
                  <a:pt x="1774982" y="1440752"/>
                </a:lnTo>
                <a:lnTo>
                  <a:pt x="1773395" y="1441070"/>
                </a:lnTo>
                <a:lnTo>
                  <a:pt x="1769587" y="1441388"/>
                </a:lnTo>
                <a:lnTo>
                  <a:pt x="1765462" y="1440752"/>
                </a:lnTo>
                <a:lnTo>
                  <a:pt x="1761337" y="1439481"/>
                </a:lnTo>
                <a:lnTo>
                  <a:pt x="1756260" y="1436939"/>
                </a:lnTo>
                <a:lnTo>
                  <a:pt x="1754356" y="1435668"/>
                </a:lnTo>
                <a:lnTo>
                  <a:pt x="1752452" y="1434080"/>
                </a:lnTo>
                <a:lnTo>
                  <a:pt x="1751183" y="1432809"/>
                </a:lnTo>
                <a:lnTo>
                  <a:pt x="1750231" y="1431220"/>
                </a:lnTo>
                <a:lnTo>
                  <a:pt x="1749279" y="1429631"/>
                </a:lnTo>
                <a:lnTo>
                  <a:pt x="1748644" y="1427725"/>
                </a:lnTo>
                <a:lnTo>
                  <a:pt x="1748644" y="1426136"/>
                </a:lnTo>
                <a:lnTo>
                  <a:pt x="1748644" y="1423912"/>
                </a:lnTo>
                <a:lnTo>
                  <a:pt x="1749914" y="1418510"/>
                </a:lnTo>
                <a:lnTo>
                  <a:pt x="1751818" y="1411838"/>
                </a:lnTo>
                <a:lnTo>
                  <a:pt x="1754991" y="1403894"/>
                </a:lnTo>
                <a:lnTo>
                  <a:pt x="1759433" y="1393091"/>
                </a:lnTo>
                <a:lnTo>
                  <a:pt x="1710883" y="1372438"/>
                </a:lnTo>
                <a:lnTo>
                  <a:pt x="1662334" y="1351466"/>
                </a:lnTo>
                <a:lnTo>
                  <a:pt x="1658526" y="1358457"/>
                </a:lnTo>
                <a:lnTo>
                  <a:pt x="1655987" y="1363223"/>
                </a:lnTo>
                <a:lnTo>
                  <a:pt x="1653131" y="1370531"/>
                </a:lnTo>
                <a:lnTo>
                  <a:pt x="1651545" y="1377521"/>
                </a:lnTo>
                <a:lnTo>
                  <a:pt x="1650910" y="1381017"/>
                </a:lnTo>
                <a:lnTo>
                  <a:pt x="1650593" y="1384512"/>
                </a:lnTo>
                <a:lnTo>
                  <a:pt x="1650593" y="1388007"/>
                </a:lnTo>
                <a:lnTo>
                  <a:pt x="1650593" y="1391502"/>
                </a:lnTo>
                <a:lnTo>
                  <a:pt x="1650910" y="1394997"/>
                </a:lnTo>
                <a:lnTo>
                  <a:pt x="1651227" y="1398492"/>
                </a:lnTo>
                <a:lnTo>
                  <a:pt x="1651862" y="1401670"/>
                </a:lnTo>
                <a:lnTo>
                  <a:pt x="1652814" y="1405165"/>
                </a:lnTo>
                <a:lnTo>
                  <a:pt x="1654083" y="1408660"/>
                </a:lnTo>
                <a:lnTo>
                  <a:pt x="1655353" y="1411838"/>
                </a:lnTo>
                <a:lnTo>
                  <a:pt x="1658843" y="1418510"/>
                </a:lnTo>
                <a:lnTo>
                  <a:pt x="1662968" y="1425183"/>
                </a:lnTo>
                <a:lnTo>
                  <a:pt x="1668363" y="1431220"/>
                </a:lnTo>
                <a:lnTo>
                  <a:pt x="1674392" y="1437575"/>
                </a:lnTo>
                <a:lnTo>
                  <a:pt x="1681373" y="1443930"/>
                </a:lnTo>
                <a:lnTo>
                  <a:pt x="1689623" y="1450285"/>
                </a:lnTo>
                <a:lnTo>
                  <a:pt x="1698191" y="1456004"/>
                </a:lnTo>
                <a:lnTo>
                  <a:pt x="1707710" y="1462041"/>
                </a:lnTo>
                <a:lnTo>
                  <a:pt x="1718499" y="1467760"/>
                </a:lnTo>
                <a:lnTo>
                  <a:pt x="1709614" y="1489049"/>
                </a:lnTo>
                <a:lnTo>
                  <a:pt x="1755308" y="1507796"/>
                </a:lnTo>
                <a:lnTo>
                  <a:pt x="1764193" y="1486507"/>
                </a:lnTo>
                <a:lnTo>
                  <a:pt x="1776568" y="1490320"/>
                </a:lnTo>
                <a:lnTo>
                  <a:pt x="1788944" y="1493498"/>
                </a:lnTo>
                <a:lnTo>
                  <a:pt x="1800050" y="1495722"/>
                </a:lnTo>
                <a:lnTo>
                  <a:pt x="1810839" y="1497311"/>
                </a:lnTo>
                <a:lnTo>
                  <a:pt x="1820993" y="1497946"/>
                </a:lnTo>
                <a:lnTo>
                  <a:pt x="1830513" y="1497946"/>
                </a:lnTo>
                <a:lnTo>
                  <a:pt x="1839398" y="1497311"/>
                </a:lnTo>
                <a:lnTo>
                  <a:pt x="1847648" y="1496040"/>
                </a:lnTo>
                <a:lnTo>
                  <a:pt x="1851456" y="1495086"/>
                </a:lnTo>
                <a:lnTo>
                  <a:pt x="1855264" y="1493815"/>
                </a:lnTo>
                <a:lnTo>
                  <a:pt x="1858754" y="1492862"/>
                </a:lnTo>
                <a:lnTo>
                  <a:pt x="1862245" y="1490956"/>
                </a:lnTo>
                <a:lnTo>
                  <a:pt x="1865418" y="1489367"/>
                </a:lnTo>
                <a:lnTo>
                  <a:pt x="1868591" y="1487460"/>
                </a:lnTo>
                <a:lnTo>
                  <a:pt x="1871764" y="1485554"/>
                </a:lnTo>
                <a:lnTo>
                  <a:pt x="1874620" y="1483330"/>
                </a:lnTo>
                <a:lnTo>
                  <a:pt x="1876841" y="1480788"/>
                </a:lnTo>
                <a:lnTo>
                  <a:pt x="1879380" y="1478564"/>
                </a:lnTo>
                <a:lnTo>
                  <a:pt x="1881918" y="1475704"/>
                </a:lnTo>
                <a:lnTo>
                  <a:pt x="1883822" y="1472527"/>
                </a:lnTo>
                <a:lnTo>
                  <a:pt x="1886044" y="1469667"/>
                </a:lnTo>
                <a:lnTo>
                  <a:pt x="1887947" y="1466172"/>
                </a:lnTo>
                <a:lnTo>
                  <a:pt x="1889534" y="1462677"/>
                </a:lnTo>
                <a:lnTo>
                  <a:pt x="1890803" y="1459181"/>
                </a:lnTo>
                <a:lnTo>
                  <a:pt x="1892707" y="1454097"/>
                </a:lnTo>
                <a:lnTo>
                  <a:pt x="1893976" y="1448696"/>
                </a:lnTo>
                <a:lnTo>
                  <a:pt x="1895246" y="1443930"/>
                </a:lnTo>
                <a:lnTo>
                  <a:pt x="1895563" y="1438846"/>
                </a:lnTo>
                <a:lnTo>
                  <a:pt x="1895880" y="1433444"/>
                </a:lnTo>
                <a:lnTo>
                  <a:pt x="1895563" y="1428360"/>
                </a:lnTo>
                <a:lnTo>
                  <a:pt x="1894611" y="1422959"/>
                </a:lnTo>
                <a:lnTo>
                  <a:pt x="1893342" y="1417875"/>
                </a:lnTo>
                <a:lnTo>
                  <a:pt x="1892073" y="1412791"/>
                </a:lnTo>
                <a:lnTo>
                  <a:pt x="1890169" y="1407707"/>
                </a:lnTo>
                <a:lnTo>
                  <a:pt x="1888582" y="1402941"/>
                </a:lnTo>
                <a:lnTo>
                  <a:pt x="1886361" y="1398492"/>
                </a:lnTo>
                <a:lnTo>
                  <a:pt x="1883822" y="1394044"/>
                </a:lnTo>
                <a:lnTo>
                  <a:pt x="1881601" y="1389913"/>
                </a:lnTo>
                <a:lnTo>
                  <a:pt x="1878745" y="1385783"/>
                </a:lnTo>
                <a:lnTo>
                  <a:pt x="1875572" y="1381652"/>
                </a:lnTo>
                <a:lnTo>
                  <a:pt x="1867956" y="1372755"/>
                </a:lnTo>
                <a:lnTo>
                  <a:pt x="1857168" y="1361317"/>
                </a:lnTo>
                <a:lnTo>
                  <a:pt x="1843205" y="1346700"/>
                </a:lnTo>
                <a:lnTo>
                  <a:pt x="1826388" y="1329542"/>
                </a:lnTo>
                <a:lnTo>
                  <a:pt x="1821310" y="1324141"/>
                </a:lnTo>
                <a:lnTo>
                  <a:pt x="1816551" y="1319374"/>
                </a:lnTo>
                <a:lnTo>
                  <a:pt x="1812743" y="1314608"/>
                </a:lnTo>
                <a:lnTo>
                  <a:pt x="1810204" y="1310160"/>
                </a:lnTo>
                <a:lnTo>
                  <a:pt x="1807348" y="1306029"/>
                </a:lnTo>
                <a:lnTo>
                  <a:pt x="1805444" y="1302534"/>
                </a:lnTo>
                <a:lnTo>
                  <a:pt x="1804492" y="1299039"/>
                </a:lnTo>
                <a:lnTo>
                  <a:pt x="1804175" y="1295861"/>
                </a:lnTo>
                <a:lnTo>
                  <a:pt x="1804175" y="1293320"/>
                </a:lnTo>
                <a:lnTo>
                  <a:pt x="1804492" y="1289824"/>
                </a:lnTo>
                <a:lnTo>
                  <a:pt x="1804810" y="1286329"/>
                </a:lnTo>
                <a:lnTo>
                  <a:pt x="1805762" y="1281881"/>
                </a:lnTo>
                <a:lnTo>
                  <a:pt x="1808618" y="1272984"/>
                </a:lnTo>
                <a:lnTo>
                  <a:pt x="1812426" y="1262498"/>
                </a:lnTo>
                <a:lnTo>
                  <a:pt x="1814647" y="1258686"/>
                </a:lnTo>
                <a:lnTo>
                  <a:pt x="1817185" y="1255508"/>
                </a:lnTo>
                <a:lnTo>
                  <a:pt x="1819724" y="1252966"/>
                </a:lnTo>
                <a:lnTo>
                  <a:pt x="1821310" y="1252013"/>
                </a:lnTo>
                <a:lnTo>
                  <a:pt x="1822897" y="1251377"/>
                </a:lnTo>
                <a:lnTo>
                  <a:pt x="1824801" y="1251060"/>
                </a:lnTo>
                <a:lnTo>
                  <a:pt x="1826388" y="1250742"/>
                </a:lnTo>
                <a:lnTo>
                  <a:pt x="1830195" y="1250106"/>
                </a:lnTo>
                <a:lnTo>
                  <a:pt x="1834320" y="1251377"/>
                </a:lnTo>
                <a:lnTo>
                  <a:pt x="1839080" y="1252648"/>
                </a:lnTo>
                <a:lnTo>
                  <a:pt x="1841936" y="1254237"/>
                </a:lnTo>
                <a:lnTo>
                  <a:pt x="1843840" y="1255190"/>
                </a:lnTo>
                <a:lnTo>
                  <a:pt x="1846061" y="1256461"/>
                </a:lnTo>
                <a:lnTo>
                  <a:pt x="1847648" y="1258368"/>
                </a:lnTo>
                <a:lnTo>
                  <a:pt x="1848917" y="1259639"/>
                </a:lnTo>
                <a:lnTo>
                  <a:pt x="1849869" y="1261545"/>
                </a:lnTo>
                <a:lnTo>
                  <a:pt x="1850504" y="1263134"/>
                </a:lnTo>
                <a:lnTo>
                  <a:pt x="1850821" y="1265040"/>
                </a:lnTo>
                <a:lnTo>
                  <a:pt x="1850504" y="1267265"/>
                </a:lnTo>
                <a:lnTo>
                  <a:pt x="1850186" y="1270124"/>
                </a:lnTo>
                <a:lnTo>
                  <a:pt x="1847965" y="1277432"/>
                </a:lnTo>
                <a:lnTo>
                  <a:pt x="1844792" y="1287282"/>
                </a:lnTo>
                <a:lnTo>
                  <a:pt x="1840032" y="1299039"/>
                </a:lnTo>
                <a:lnTo>
                  <a:pt x="1833369" y="1315562"/>
                </a:lnTo>
                <a:lnTo>
                  <a:pt x="1881918" y="1334944"/>
                </a:lnTo>
                <a:lnTo>
                  <a:pt x="1929834" y="1354008"/>
                </a:lnTo>
                <a:lnTo>
                  <a:pt x="1935228" y="1340981"/>
                </a:lnTo>
                <a:lnTo>
                  <a:pt x="1937132" y="1335262"/>
                </a:lnTo>
                <a:lnTo>
                  <a:pt x="1938718" y="1330178"/>
                </a:lnTo>
                <a:lnTo>
                  <a:pt x="1939988" y="1324776"/>
                </a:lnTo>
                <a:lnTo>
                  <a:pt x="1941257" y="1319692"/>
                </a:lnTo>
                <a:lnTo>
                  <a:pt x="1942209" y="1314926"/>
                </a:lnTo>
                <a:lnTo>
                  <a:pt x="1942526" y="1309842"/>
                </a:lnTo>
                <a:lnTo>
                  <a:pt x="1942844" y="1305076"/>
                </a:lnTo>
                <a:lnTo>
                  <a:pt x="1942526" y="1300628"/>
                </a:lnTo>
                <a:lnTo>
                  <a:pt x="1942209" y="1295861"/>
                </a:lnTo>
                <a:lnTo>
                  <a:pt x="1941574" y="1291413"/>
                </a:lnTo>
                <a:lnTo>
                  <a:pt x="1940305" y="1287282"/>
                </a:lnTo>
                <a:lnTo>
                  <a:pt x="1939036" y="1283152"/>
                </a:lnTo>
                <a:lnTo>
                  <a:pt x="1937132" y="1279021"/>
                </a:lnTo>
                <a:lnTo>
                  <a:pt x="1935545" y="1274890"/>
                </a:lnTo>
                <a:lnTo>
                  <a:pt x="1933007" y="1271078"/>
                </a:lnTo>
                <a:lnTo>
                  <a:pt x="1930786" y="1267265"/>
                </a:lnTo>
                <a:lnTo>
                  <a:pt x="1925074" y="1260274"/>
                </a:lnTo>
                <a:lnTo>
                  <a:pt x="1918727" y="1253602"/>
                </a:lnTo>
                <a:lnTo>
                  <a:pt x="1912064" y="1247565"/>
                </a:lnTo>
                <a:lnTo>
                  <a:pt x="1905083" y="1241210"/>
                </a:lnTo>
                <a:lnTo>
                  <a:pt x="1897467" y="1235490"/>
                </a:lnTo>
                <a:lnTo>
                  <a:pt x="1889534" y="1230089"/>
                </a:lnTo>
                <a:lnTo>
                  <a:pt x="1881284" y="1225005"/>
                </a:lnTo>
                <a:lnTo>
                  <a:pt x="1872082" y="1220556"/>
                </a:lnTo>
                <a:lnTo>
                  <a:pt x="1882553" y="1194819"/>
                </a:lnTo>
                <a:lnTo>
                  <a:pt x="1839398" y="1177026"/>
                </a:lnTo>
                <a:close/>
                <a:moveTo>
                  <a:pt x="1952046" y="1106804"/>
                </a:moveTo>
                <a:lnTo>
                  <a:pt x="1958075" y="1113159"/>
                </a:lnTo>
                <a:lnTo>
                  <a:pt x="1964421" y="1119832"/>
                </a:lnTo>
                <a:lnTo>
                  <a:pt x="1970768" y="1126504"/>
                </a:lnTo>
                <a:lnTo>
                  <a:pt x="1976162" y="1133813"/>
                </a:lnTo>
                <a:lnTo>
                  <a:pt x="1981557" y="1141438"/>
                </a:lnTo>
                <a:lnTo>
                  <a:pt x="1986634" y="1149064"/>
                </a:lnTo>
                <a:lnTo>
                  <a:pt x="1991711" y="1157326"/>
                </a:lnTo>
                <a:lnTo>
                  <a:pt x="1996153" y="1165905"/>
                </a:lnTo>
                <a:lnTo>
                  <a:pt x="2000278" y="1174484"/>
                </a:lnTo>
                <a:lnTo>
                  <a:pt x="2004086" y="1183698"/>
                </a:lnTo>
                <a:lnTo>
                  <a:pt x="2007577" y="1192595"/>
                </a:lnTo>
                <a:lnTo>
                  <a:pt x="2010750" y="1202127"/>
                </a:lnTo>
                <a:lnTo>
                  <a:pt x="2013606" y="1211977"/>
                </a:lnTo>
                <a:lnTo>
                  <a:pt x="2016462" y="1221510"/>
                </a:lnTo>
                <a:lnTo>
                  <a:pt x="2018366" y="1231677"/>
                </a:lnTo>
                <a:lnTo>
                  <a:pt x="2020587" y="1242163"/>
                </a:lnTo>
                <a:lnTo>
                  <a:pt x="2021856" y="1252648"/>
                </a:lnTo>
                <a:lnTo>
                  <a:pt x="2023443" y="1263134"/>
                </a:lnTo>
                <a:lnTo>
                  <a:pt x="2024077" y="1273937"/>
                </a:lnTo>
                <a:lnTo>
                  <a:pt x="2024395" y="1285058"/>
                </a:lnTo>
                <a:lnTo>
                  <a:pt x="2024712" y="1295861"/>
                </a:lnTo>
                <a:lnTo>
                  <a:pt x="2024395" y="1306982"/>
                </a:lnTo>
                <a:lnTo>
                  <a:pt x="2024077" y="1318739"/>
                </a:lnTo>
                <a:lnTo>
                  <a:pt x="2023125" y="1329860"/>
                </a:lnTo>
                <a:lnTo>
                  <a:pt x="2021539" y="1341299"/>
                </a:lnTo>
                <a:lnTo>
                  <a:pt x="2019952" y="1352737"/>
                </a:lnTo>
                <a:lnTo>
                  <a:pt x="2018048" y="1364494"/>
                </a:lnTo>
                <a:lnTo>
                  <a:pt x="2015827" y="1375933"/>
                </a:lnTo>
                <a:lnTo>
                  <a:pt x="2012654" y="1387371"/>
                </a:lnTo>
                <a:lnTo>
                  <a:pt x="2009481" y="1399128"/>
                </a:lnTo>
                <a:lnTo>
                  <a:pt x="2005990" y="1410884"/>
                </a:lnTo>
                <a:lnTo>
                  <a:pt x="2001865" y="1422323"/>
                </a:lnTo>
                <a:lnTo>
                  <a:pt x="1998057" y="1432809"/>
                </a:lnTo>
                <a:lnTo>
                  <a:pt x="1993615" y="1442976"/>
                </a:lnTo>
                <a:lnTo>
                  <a:pt x="1989172" y="1452509"/>
                </a:lnTo>
                <a:lnTo>
                  <a:pt x="1984412" y="1462359"/>
                </a:lnTo>
                <a:lnTo>
                  <a:pt x="1979018" y="1472209"/>
                </a:lnTo>
                <a:lnTo>
                  <a:pt x="1973941" y="1481106"/>
                </a:lnTo>
                <a:lnTo>
                  <a:pt x="1967912" y="1490638"/>
                </a:lnTo>
                <a:lnTo>
                  <a:pt x="1961883" y="1499852"/>
                </a:lnTo>
                <a:lnTo>
                  <a:pt x="1955854" y="1508432"/>
                </a:lnTo>
                <a:lnTo>
                  <a:pt x="1949507" y="1517011"/>
                </a:lnTo>
                <a:lnTo>
                  <a:pt x="1942526" y="1525272"/>
                </a:lnTo>
                <a:lnTo>
                  <a:pt x="1935545" y="1533215"/>
                </a:lnTo>
                <a:lnTo>
                  <a:pt x="1928247" y="1540841"/>
                </a:lnTo>
                <a:lnTo>
                  <a:pt x="1920631" y="1548149"/>
                </a:lnTo>
                <a:lnTo>
                  <a:pt x="1912381" y="1555457"/>
                </a:lnTo>
                <a:lnTo>
                  <a:pt x="1904448" y="1562130"/>
                </a:lnTo>
                <a:lnTo>
                  <a:pt x="1896198" y="1568803"/>
                </a:lnTo>
                <a:lnTo>
                  <a:pt x="1887947" y="1575158"/>
                </a:lnTo>
                <a:lnTo>
                  <a:pt x="1878745" y="1581195"/>
                </a:lnTo>
                <a:lnTo>
                  <a:pt x="1870178" y="1586279"/>
                </a:lnTo>
                <a:lnTo>
                  <a:pt x="1860658" y="1591680"/>
                </a:lnTo>
                <a:lnTo>
                  <a:pt x="1851138" y="1596129"/>
                </a:lnTo>
                <a:lnTo>
                  <a:pt x="1841302" y="1600577"/>
                </a:lnTo>
                <a:lnTo>
                  <a:pt x="1831782" y="1604390"/>
                </a:lnTo>
                <a:lnTo>
                  <a:pt x="1821628" y="1607885"/>
                </a:lnTo>
                <a:lnTo>
                  <a:pt x="1811474" y="1611063"/>
                </a:lnTo>
                <a:lnTo>
                  <a:pt x="1801002" y="1613922"/>
                </a:lnTo>
                <a:lnTo>
                  <a:pt x="1790213" y="1615829"/>
                </a:lnTo>
                <a:lnTo>
                  <a:pt x="1779742" y="1617735"/>
                </a:lnTo>
                <a:lnTo>
                  <a:pt x="1768636" y="1618688"/>
                </a:lnTo>
                <a:lnTo>
                  <a:pt x="1757529" y="1619324"/>
                </a:lnTo>
                <a:lnTo>
                  <a:pt x="1746423" y="1619642"/>
                </a:lnTo>
                <a:lnTo>
                  <a:pt x="1807666" y="1643472"/>
                </a:lnTo>
                <a:lnTo>
                  <a:pt x="1869226" y="1666668"/>
                </a:lnTo>
                <a:lnTo>
                  <a:pt x="1931103" y="1689227"/>
                </a:lnTo>
                <a:lnTo>
                  <a:pt x="1992663" y="1711469"/>
                </a:lnTo>
                <a:lnTo>
                  <a:pt x="2054857" y="1733076"/>
                </a:lnTo>
                <a:lnTo>
                  <a:pt x="2116734" y="1754047"/>
                </a:lnTo>
                <a:lnTo>
                  <a:pt x="2179246" y="1775018"/>
                </a:lnTo>
                <a:lnTo>
                  <a:pt x="2241758" y="1795353"/>
                </a:lnTo>
                <a:lnTo>
                  <a:pt x="2243345" y="1789952"/>
                </a:lnTo>
                <a:lnTo>
                  <a:pt x="2244614" y="1785503"/>
                </a:lnTo>
                <a:lnTo>
                  <a:pt x="2246518" y="1781373"/>
                </a:lnTo>
                <a:lnTo>
                  <a:pt x="2248422" y="1777242"/>
                </a:lnTo>
                <a:lnTo>
                  <a:pt x="2250643" y="1773429"/>
                </a:lnTo>
                <a:lnTo>
                  <a:pt x="2252547" y="1769616"/>
                </a:lnTo>
                <a:lnTo>
                  <a:pt x="2255086" y="1766121"/>
                </a:lnTo>
                <a:lnTo>
                  <a:pt x="2257941" y="1762626"/>
                </a:lnTo>
                <a:lnTo>
                  <a:pt x="2260797" y="1759131"/>
                </a:lnTo>
                <a:lnTo>
                  <a:pt x="2263970" y="1755953"/>
                </a:lnTo>
                <a:lnTo>
                  <a:pt x="2266826" y="1752776"/>
                </a:lnTo>
                <a:lnTo>
                  <a:pt x="2270317" y="1749916"/>
                </a:lnTo>
                <a:lnTo>
                  <a:pt x="2273807" y="1747057"/>
                </a:lnTo>
                <a:lnTo>
                  <a:pt x="2277298" y="1744832"/>
                </a:lnTo>
                <a:lnTo>
                  <a:pt x="2281106" y="1742290"/>
                </a:lnTo>
                <a:lnTo>
                  <a:pt x="2285231" y="1740066"/>
                </a:lnTo>
                <a:lnTo>
                  <a:pt x="2289356" y="1738160"/>
                </a:lnTo>
                <a:lnTo>
                  <a:pt x="2293481" y="1736253"/>
                </a:lnTo>
                <a:lnTo>
                  <a:pt x="2297606" y="1734665"/>
                </a:lnTo>
                <a:lnTo>
                  <a:pt x="2301731" y="1733076"/>
                </a:lnTo>
                <a:lnTo>
                  <a:pt x="2306491" y="1731805"/>
                </a:lnTo>
                <a:lnTo>
                  <a:pt x="2310934" y="1730852"/>
                </a:lnTo>
                <a:lnTo>
                  <a:pt x="2315376" y="1730216"/>
                </a:lnTo>
                <a:lnTo>
                  <a:pt x="2319819" y="1729263"/>
                </a:lnTo>
                <a:lnTo>
                  <a:pt x="2324578" y="1728627"/>
                </a:lnTo>
                <a:lnTo>
                  <a:pt x="2329338" y="1728627"/>
                </a:lnTo>
                <a:lnTo>
                  <a:pt x="2334098" y="1728310"/>
                </a:lnTo>
                <a:lnTo>
                  <a:pt x="2339175" y="1728627"/>
                </a:lnTo>
                <a:lnTo>
                  <a:pt x="2343618" y="1728945"/>
                </a:lnTo>
                <a:lnTo>
                  <a:pt x="2348377" y="1729581"/>
                </a:lnTo>
                <a:lnTo>
                  <a:pt x="2353454" y="1730534"/>
                </a:lnTo>
                <a:lnTo>
                  <a:pt x="2358214" y="1731487"/>
                </a:lnTo>
                <a:lnTo>
                  <a:pt x="2363291" y="1732758"/>
                </a:lnTo>
                <a:lnTo>
                  <a:pt x="2369003" y="1734982"/>
                </a:lnTo>
                <a:lnTo>
                  <a:pt x="2471180" y="1380699"/>
                </a:lnTo>
                <a:lnTo>
                  <a:pt x="2465468" y="1379428"/>
                </a:lnTo>
                <a:lnTo>
                  <a:pt x="2461026" y="1377839"/>
                </a:lnTo>
                <a:lnTo>
                  <a:pt x="2456583" y="1376250"/>
                </a:lnTo>
                <a:lnTo>
                  <a:pt x="2452458" y="1374344"/>
                </a:lnTo>
                <a:lnTo>
                  <a:pt x="2448333" y="1372438"/>
                </a:lnTo>
                <a:lnTo>
                  <a:pt x="2444208" y="1370213"/>
                </a:lnTo>
                <a:lnTo>
                  <a:pt x="2440400" y="1367989"/>
                </a:lnTo>
                <a:lnTo>
                  <a:pt x="2436592" y="1365447"/>
                </a:lnTo>
                <a:lnTo>
                  <a:pt x="2433102" y="1362587"/>
                </a:lnTo>
                <a:lnTo>
                  <a:pt x="2429611" y="1359728"/>
                </a:lnTo>
                <a:lnTo>
                  <a:pt x="2426438" y="1356550"/>
                </a:lnTo>
                <a:lnTo>
                  <a:pt x="2423582" y="1353691"/>
                </a:lnTo>
                <a:lnTo>
                  <a:pt x="2420726" y="1350513"/>
                </a:lnTo>
                <a:lnTo>
                  <a:pt x="2417870" y="1347018"/>
                </a:lnTo>
                <a:lnTo>
                  <a:pt x="2415332" y="1343523"/>
                </a:lnTo>
                <a:lnTo>
                  <a:pt x="2413110" y="1339710"/>
                </a:lnTo>
                <a:lnTo>
                  <a:pt x="2410889" y="1336215"/>
                </a:lnTo>
                <a:lnTo>
                  <a:pt x="2408668" y="1332402"/>
                </a:lnTo>
                <a:lnTo>
                  <a:pt x="2407081" y="1327954"/>
                </a:lnTo>
                <a:lnTo>
                  <a:pt x="2405177" y="1324141"/>
                </a:lnTo>
                <a:lnTo>
                  <a:pt x="2403908" y="1320010"/>
                </a:lnTo>
                <a:lnTo>
                  <a:pt x="2402639" y="1315879"/>
                </a:lnTo>
                <a:lnTo>
                  <a:pt x="2401370" y="1311749"/>
                </a:lnTo>
                <a:lnTo>
                  <a:pt x="2400735" y="1307618"/>
                </a:lnTo>
                <a:lnTo>
                  <a:pt x="2400100" y="1303170"/>
                </a:lnTo>
                <a:lnTo>
                  <a:pt x="2399783" y="1298721"/>
                </a:lnTo>
                <a:lnTo>
                  <a:pt x="2399783" y="1294590"/>
                </a:lnTo>
                <a:lnTo>
                  <a:pt x="2399783" y="1290142"/>
                </a:lnTo>
                <a:lnTo>
                  <a:pt x="2400100" y="1285376"/>
                </a:lnTo>
                <a:lnTo>
                  <a:pt x="2400418" y="1281245"/>
                </a:lnTo>
                <a:lnTo>
                  <a:pt x="2401052" y="1276797"/>
                </a:lnTo>
                <a:lnTo>
                  <a:pt x="2402322" y="1272348"/>
                </a:lnTo>
                <a:lnTo>
                  <a:pt x="2403591" y="1267900"/>
                </a:lnTo>
                <a:lnTo>
                  <a:pt x="2403908" y="1266947"/>
                </a:lnTo>
                <a:lnTo>
                  <a:pt x="2346473" y="1248835"/>
                </a:lnTo>
                <a:lnTo>
                  <a:pt x="2289673" y="1230406"/>
                </a:lnTo>
                <a:lnTo>
                  <a:pt x="2232873" y="1211660"/>
                </a:lnTo>
                <a:lnTo>
                  <a:pt x="2176073" y="1191642"/>
                </a:lnTo>
                <a:lnTo>
                  <a:pt x="2119590" y="1171306"/>
                </a:lnTo>
                <a:lnTo>
                  <a:pt x="2063425" y="1150335"/>
                </a:lnTo>
                <a:lnTo>
                  <a:pt x="2007577" y="1128729"/>
                </a:lnTo>
                <a:lnTo>
                  <a:pt x="1952046" y="1106804"/>
                </a:lnTo>
                <a:close/>
                <a:moveTo>
                  <a:pt x="1413556" y="857694"/>
                </a:moveTo>
                <a:lnTo>
                  <a:pt x="1413238" y="858329"/>
                </a:lnTo>
                <a:lnTo>
                  <a:pt x="1411017" y="862460"/>
                </a:lnTo>
                <a:lnTo>
                  <a:pt x="1408478" y="866273"/>
                </a:lnTo>
                <a:lnTo>
                  <a:pt x="1405940" y="869768"/>
                </a:lnTo>
                <a:lnTo>
                  <a:pt x="1403401" y="873263"/>
                </a:lnTo>
                <a:lnTo>
                  <a:pt x="1400228" y="876758"/>
                </a:lnTo>
                <a:lnTo>
                  <a:pt x="1397055" y="879936"/>
                </a:lnTo>
                <a:lnTo>
                  <a:pt x="1393882" y="882796"/>
                </a:lnTo>
                <a:lnTo>
                  <a:pt x="1390709" y="885655"/>
                </a:lnTo>
                <a:lnTo>
                  <a:pt x="1387218" y="888515"/>
                </a:lnTo>
                <a:lnTo>
                  <a:pt x="1383410" y="890739"/>
                </a:lnTo>
                <a:lnTo>
                  <a:pt x="1379920" y="892963"/>
                </a:lnTo>
                <a:lnTo>
                  <a:pt x="1376112" y="894870"/>
                </a:lnTo>
                <a:lnTo>
                  <a:pt x="1372304" y="897094"/>
                </a:lnTo>
                <a:lnTo>
                  <a:pt x="1368179" y="899000"/>
                </a:lnTo>
                <a:lnTo>
                  <a:pt x="1364371" y="900271"/>
                </a:lnTo>
                <a:lnTo>
                  <a:pt x="1360246" y="901542"/>
                </a:lnTo>
                <a:lnTo>
                  <a:pt x="1351361" y="903449"/>
                </a:lnTo>
                <a:lnTo>
                  <a:pt x="1347236" y="904084"/>
                </a:lnTo>
                <a:lnTo>
                  <a:pt x="1343111" y="904720"/>
                </a:lnTo>
                <a:lnTo>
                  <a:pt x="1338668" y="905038"/>
                </a:lnTo>
                <a:lnTo>
                  <a:pt x="1333908" y="905038"/>
                </a:lnTo>
                <a:lnTo>
                  <a:pt x="1329783" y="904720"/>
                </a:lnTo>
                <a:lnTo>
                  <a:pt x="1325341" y="904402"/>
                </a:lnTo>
                <a:lnTo>
                  <a:pt x="1320898" y="904084"/>
                </a:lnTo>
                <a:lnTo>
                  <a:pt x="1316456" y="903131"/>
                </a:lnTo>
                <a:lnTo>
                  <a:pt x="1312013" y="901860"/>
                </a:lnTo>
                <a:lnTo>
                  <a:pt x="1307571" y="900907"/>
                </a:lnTo>
                <a:lnTo>
                  <a:pt x="1303446" y="899636"/>
                </a:lnTo>
                <a:lnTo>
                  <a:pt x="1299321" y="897729"/>
                </a:lnTo>
                <a:lnTo>
                  <a:pt x="1294561" y="895823"/>
                </a:lnTo>
                <a:lnTo>
                  <a:pt x="1290436" y="893599"/>
                </a:lnTo>
                <a:lnTo>
                  <a:pt x="1289801" y="892963"/>
                </a:lnTo>
                <a:lnTo>
                  <a:pt x="1113054" y="1215790"/>
                </a:lnTo>
                <a:lnTo>
                  <a:pt x="1114006" y="1216426"/>
                </a:lnTo>
                <a:lnTo>
                  <a:pt x="1118131" y="1218968"/>
                </a:lnTo>
                <a:lnTo>
                  <a:pt x="1122891" y="1221510"/>
                </a:lnTo>
                <a:lnTo>
                  <a:pt x="1126699" y="1224369"/>
                </a:lnTo>
                <a:lnTo>
                  <a:pt x="1130507" y="1227547"/>
                </a:lnTo>
                <a:lnTo>
                  <a:pt x="1134315" y="1230724"/>
                </a:lnTo>
                <a:lnTo>
                  <a:pt x="1137805" y="1233902"/>
                </a:lnTo>
                <a:lnTo>
                  <a:pt x="1141296" y="1237397"/>
                </a:lnTo>
                <a:lnTo>
                  <a:pt x="1144469" y="1240892"/>
                </a:lnTo>
                <a:lnTo>
                  <a:pt x="1147325" y="1244387"/>
                </a:lnTo>
                <a:lnTo>
                  <a:pt x="1149863" y="1248200"/>
                </a:lnTo>
                <a:lnTo>
                  <a:pt x="1152719" y="1252013"/>
                </a:lnTo>
                <a:lnTo>
                  <a:pt x="1155258" y="1255826"/>
                </a:lnTo>
                <a:lnTo>
                  <a:pt x="1157479" y="1259957"/>
                </a:lnTo>
                <a:lnTo>
                  <a:pt x="1159383" y="1264087"/>
                </a:lnTo>
                <a:lnTo>
                  <a:pt x="1161287" y="1268536"/>
                </a:lnTo>
                <a:lnTo>
                  <a:pt x="1162873" y="1272666"/>
                </a:lnTo>
                <a:lnTo>
                  <a:pt x="1164143" y="1276797"/>
                </a:lnTo>
                <a:lnTo>
                  <a:pt x="1165412" y="1280928"/>
                </a:lnTo>
                <a:lnTo>
                  <a:pt x="1166364" y="1285376"/>
                </a:lnTo>
                <a:lnTo>
                  <a:pt x="1167316" y="1289824"/>
                </a:lnTo>
                <a:lnTo>
                  <a:pt x="1167633" y="1294273"/>
                </a:lnTo>
                <a:lnTo>
                  <a:pt x="1168268" y="1298403"/>
                </a:lnTo>
                <a:lnTo>
                  <a:pt x="1168585" y="1302852"/>
                </a:lnTo>
                <a:lnTo>
                  <a:pt x="1168268" y="1307618"/>
                </a:lnTo>
                <a:lnTo>
                  <a:pt x="1167633" y="1311749"/>
                </a:lnTo>
                <a:lnTo>
                  <a:pt x="1167316" y="1316197"/>
                </a:lnTo>
                <a:lnTo>
                  <a:pt x="1166364" y="1320328"/>
                </a:lnTo>
                <a:lnTo>
                  <a:pt x="1165412" y="1324776"/>
                </a:lnTo>
                <a:lnTo>
                  <a:pt x="1164143" y="1329224"/>
                </a:lnTo>
                <a:lnTo>
                  <a:pt x="1162556" y="1333355"/>
                </a:lnTo>
                <a:lnTo>
                  <a:pt x="1160652" y="1337486"/>
                </a:lnTo>
                <a:lnTo>
                  <a:pt x="1159066" y="1341616"/>
                </a:lnTo>
                <a:lnTo>
                  <a:pt x="1155892" y="1346700"/>
                </a:lnTo>
                <a:lnTo>
                  <a:pt x="1215231" y="1376568"/>
                </a:lnTo>
                <a:lnTo>
                  <a:pt x="1274887" y="1406118"/>
                </a:lnTo>
                <a:lnTo>
                  <a:pt x="1334226" y="1435351"/>
                </a:lnTo>
                <a:lnTo>
                  <a:pt x="1393882" y="1464265"/>
                </a:lnTo>
                <a:lnTo>
                  <a:pt x="1453855" y="1492227"/>
                </a:lnTo>
                <a:lnTo>
                  <a:pt x="1514146" y="1519870"/>
                </a:lnTo>
                <a:lnTo>
                  <a:pt x="1574754" y="1547196"/>
                </a:lnTo>
                <a:lnTo>
                  <a:pt x="1635679" y="1574204"/>
                </a:lnTo>
                <a:lnTo>
                  <a:pt x="1627746" y="1565943"/>
                </a:lnTo>
                <a:lnTo>
                  <a:pt x="1620448" y="1557682"/>
                </a:lnTo>
                <a:lnTo>
                  <a:pt x="1613466" y="1549103"/>
                </a:lnTo>
                <a:lnTo>
                  <a:pt x="1607120" y="1540206"/>
                </a:lnTo>
                <a:lnTo>
                  <a:pt x="1601091" y="1531309"/>
                </a:lnTo>
                <a:lnTo>
                  <a:pt x="1595379" y="1522094"/>
                </a:lnTo>
                <a:lnTo>
                  <a:pt x="1590620" y="1512562"/>
                </a:lnTo>
                <a:lnTo>
                  <a:pt x="1585542" y="1503030"/>
                </a:lnTo>
                <a:lnTo>
                  <a:pt x="1581417" y="1493180"/>
                </a:lnTo>
                <a:lnTo>
                  <a:pt x="1577609" y="1483330"/>
                </a:lnTo>
                <a:lnTo>
                  <a:pt x="1574436" y="1473162"/>
                </a:lnTo>
                <a:lnTo>
                  <a:pt x="1571263" y="1462994"/>
                </a:lnTo>
                <a:lnTo>
                  <a:pt x="1569042" y="1453144"/>
                </a:lnTo>
                <a:lnTo>
                  <a:pt x="1566821" y="1442659"/>
                </a:lnTo>
                <a:lnTo>
                  <a:pt x="1565234" y="1432173"/>
                </a:lnTo>
                <a:lnTo>
                  <a:pt x="1563647" y="1421688"/>
                </a:lnTo>
                <a:lnTo>
                  <a:pt x="1563013" y="1411202"/>
                </a:lnTo>
                <a:lnTo>
                  <a:pt x="1562378" y="1400717"/>
                </a:lnTo>
                <a:lnTo>
                  <a:pt x="1562378" y="1389913"/>
                </a:lnTo>
                <a:lnTo>
                  <a:pt x="1562378" y="1379110"/>
                </a:lnTo>
                <a:lnTo>
                  <a:pt x="1563013" y="1368625"/>
                </a:lnTo>
                <a:lnTo>
                  <a:pt x="1563965" y="1357821"/>
                </a:lnTo>
                <a:lnTo>
                  <a:pt x="1565551" y="1347336"/>
                </a:lnTo>
                <a:lnTo>
                  <a:pt x="1567138" y="1336533"/>
                </a:lnTo>
                <a:lnTo>
                  <a:pt x="1569359" y="1326047"/>
                </a:lnTo>
                <a:lnTo>
                  <a:pt x="1571580" y="1315562"/>
                </a:lnTo>
                <a:lnTo>
                  <a:pt x="1574436" y="1305076"/>
                </a:lnTo>
                <a:lnTo>
                  <a:pt x="1577609" y="1294590"/>
                </a:lnTo>
                <a:lnTo>
                  <a:pt x="1581100" y="1284105"/>
                </a:lnTo>
                <a:lnTo>
                  <a:pt x="1584908" y="1273937"/>
                </a:lnTo>
                <a:lnTo>
                  <a:pt x="1588716" y="1263769"/>
                </a:lnTo>
                <a:lnTo>
                  <a:pt x="1593158" y="1253602"/>
                </a:lnTo>
                <a:lnTo>
                  <a:pt x="1598552" y="1242481"/>
                </a:lnTo>
                <a:lnTo>
                  <a:pt x="1604582" y="1231677"/>
                </a:lnTo>
                <a:lnTo>
                  <a:pt x="1610293" y="1221192"/>
                </a:lnTo>
                <a:lnTo>
                  <a:pt x="1616322" y="1211024"/>
                </a:lnTo>
                <a:lnTo>
                  <a:pt x="1622986" y="1201174"/>
                </a:lnTo>
                <a:lnTo>
                  <a:pt x="1629650" y="1191642"/>
                </a:lnTo>
                <a:lnTo>
                  <a:pt x="1636631" y="1182109"/>
                </a:lnTo>
                <a:lnTo>
                  <a:pt x="1643612" y="1173213"/>
                </a:lnTo>
                <a:lnTo>
                  <a:pt x="1650910" y="1164316"/>
                </a:lnTo>
                <a:lnTo>
                  <a:pt x="1658526" y="1156055"/>
                </a:lnTo>
                <a:lnTo>
                  <a:pt x="1666141" y="1148111"/>
                </a:lnTo>
                <a:lnTo>
                  <a:pt x="1673757" y="1140485"/>
                </a:lnTo>
                <a:lnTo>
                  <a:pt x="1682325" y="1132859"/>
                </a:lnTo>
                <a:lnTo>
                  <a:pt x="1690258" y="1125551"/>
                </a:lnTo>
                <a:lnTo>
                  <a:pt x="1698508" y="1119196"/>
                </a:lnTo>
                <a:lnTo>
                  <a:pt x="1707076" y="1112841"/>
                </a:lnTo>
                <a:lnTo>
                  <a:pt x="1715643" y="1106804"/>
                </a:lnTo>
                <a:lnTo>
                  <a:pt x="1724211" y="1101403"/>
                </a:lnTo>
                <a:lnTo>
                  <a:pt x="1733096" y="1096001"/>
                </a:lnTo>
                <a:lnTo>
                  <a:pt x="1741981" y="1091235"/>
                </a:lnTo>
                <a:lnTo>
                  <a:pt x="1750866" y="1086469"/>
                </a:lnTo>
                <a:lnTo>
                  <a:pt x="1759751" y="1082656"/>
                </a:lnTo>
                <a:lnTo>
                  <a:pt x="1768953" y="1078843"/>
                </a:lnTo>
                <a:lnTo>
                  <a:pt x="1778155" y="1075666"/>
                </a:lnTo>
                <a:lnTo>
                  <a:pt x="1787357" y="1073124"/>
                </a:lnTo>
                <a:lnTo>
                  <a:pt x="1796560" y="1070582"/>
                </a:lnTo>
                <a:lnTo>
                  <a:pt x="1805444" y="1068357"/>
                </a:lnTo>
                <a:lnTo>
                  <a:pt x="1814647" y="1067086"/>
                </a:lnTo>
                <a:lnTo>
                  <a:pt x="1824166" y="1066133"/>
                </a:lnTo>
                <a:lnTo>
                  <a:pt x="1833051" y="1065180"/>
                </a:lnTo>
                <a:lnTo>
                  <a:pt x="1842254" y="1064862"/>
                </a:lnTo>
                <a:lnTo>
                  <a:pt x="1850821" y="1065180"/>
                </a:lnTo>
                <a:lnTo>
                  <a:pt x="1795290" y="1041349"/>
                </a:lnTo>
                <a:lnTo>
                  <a:pt x="1740077" y="1016883"/>
                </a:lnTo>
                <a:lnTo>
                  <a:pt x="1684863" y="991781"/>
                </a:lnTo>
                <a:lnTo>
                  <a:pt x="1630284" y="966044"/>
                </a:lnTo>
                <a:lnTo>
                  <a:pt x="1575388" y="939672"/>
                </a:lnTo>
                <a:lnTo>
                  <a:pt x="1521127" y="912663"/>
                </a:lnTo>
                <a:lnTo>
                  <a:pt x="1467182" y="885655"/>
                </a:lnTo>
                <a:lnTo>
                  <a:pt x="1413556" y="857694"/>
                </a:lnTo>
                <a:close/>
                <a:moveTo>
                  <a:pt x="1297417" y="692150"/>
                </a:moveTo>
                <a:lnTo>
                  <a:pt x="1336764" y="713756"/>
                </a:lnTo>
                <a:lnTo>
                  <a:pt x="1376112" y="734727"/>
                </a:lnTo>
                <a:lnTo>
                  <a:pt x="1415459" y="755698"/>
                </a:lnTo>
                <a:lnTo>
                  <a:pt x="1454807" y="776352"/>
                </a:lnTo>
                <a:lnTo>
                  <a:pt x="1494789" y="796687"/>
                </a:lnTo>
                <a:lnTo>
                  <a:pt x="1534454" y="816387"/>
                </a:lnTo>
                <a:lnTo>
                  <a:pt x="1574119" y="836405"/>
                </a:lnTo>
                <a:lnTo>
                  <a:pt x="1613784" y="855470"/>
                </a:lnTo>
                <a:lnTo>
                  <a:pt x="1654083" y="874852"/>
                </a:lnTo>
                <a:lnTo>
                  <a:pt x="1694066" y="893599"/>
                </a:lnTo>
                <a:lnTo>
                  <a:pt x="1734048" y="912028"/>
                </a:lnTo>
                <a:lnTo>
                  <a:pt x="1774664" y="930139"/>
                </a:lnTo>
                <a:lnTo>
                  <a:pt x="1814964" y="947933"/>
                </a:lnTo>
                <a:lnTo>
                  <a:pt x="1855264" y="965409"/>
                </a:lnTo>
                <a:lnTo>
                  <a:pt x="1896198" y="982885"/>
                </a:lnTo>
                <a:lnTo>
                  <a:pt x="1936815" y="999725"/>
                </a:lnTo>
                <a:lnTo>
                  <a:pt x="1977749" y="1016565"/>
                </a:lnTo>
                <a:lnTo>
                  <a:pt x="2018683" y="1032770"/>
                </a:lnTo>
                <a:lnTo>
                  <a:pt x="2059934" y="1049293"/>
                </a:lnTo>
                <a:lnTo>
                  <a:pt x="2101186" y="1064862"/>
                </a:lnTo>
                <a:lnTo>
                  <a:pt x="2142437" y="1080749"/>
                </a:lnTo>
                <a:lnTo>
                  <a:pt x="2184006" y="1095683"/>
                </a:lnTo>
                <a:lnTo>
                  <a:pt x="2225575" y="1110617"/>
                </a:lnTo>
                <a:lnTo>
                  <a:pt x="2267461" y="1125233"/>
                </a:lnTo>
                <a:lnTo>
                  <a:pt x="2309347" y="1139850"/>
                </a:lnTo>
                <a:lnTo>
                  <a:pt x="2351233" y="1153830"/>
                </a:lnTo>
                <a:lnTo>
                  <a:pt x="2393437" y="1167811"/>
                </a:lnTo>
                <a:lnTo>
                  <a:pt x="2435957" y="1181474"/>
                </a:lnTo>
                <a:lnTo>
                  <a:pt x="2478478" y="1194819"/>
                </a:lnTo>
                <a:lnTo>
                  <a:pt x="2520999" y="1207529"/>
                </a:lnTo>
                <a:lnTo>
                  <a:pt x="2563837" y="1220556"/>
                </a:lnTo>
                <a:lnTo>
                  <a:pt x="2606675" y="1233266"/>
                </a:lnTo>
                <a:lnTo>
                  <a:pt x="2415332" y="1938338"/>
                </a:lnTo>
                <a:lnTo>
                  <a:pt x="2366782" y="1924357"/>
                </a:lnTo>
                <a:lnTo>
                  <a:pt x="2318549" y="1910059"/>
                </a:lnTo>
                <a:lnTo>
                  <a:pt x="2270317" y="1895443"/>
                </a:lnTo>
                <a:lnTo>
                  <a:pt x="2222402" y="1880509"/>
                </a:lnTo>
                <a:lnTo>
                  <a:pt x="2174486" y="1865257"/>
                </a:lnTo>
                <a:lnTo>
                  <a:pt x="2126889" y="1849370"/>
                </a:lnTo>
                <a:lnTo>
                  <a:pt x="2079608" y="1833800"/>
                </a:lnTo>
                <a:lnTo>
                  <a:pt x="2032010" y="1817278"/>
                </a:lnTo>
                <a:lnTo>
                  <a:pt x="1984730" y="1800755"/>
                </a:lnTo>
                <a:lnTo>
                  <a:pt x="1937766" y="1783915"/>
                </a:lnTo>
                <a:lnTo>
                  <a:pt x="1890803" y="1766757"/>
                </a:lnTo>
                <a:lnTo>
                  <a:pt x="1844157" y="1749281"/>
                </a:lnTo>
                <a:lnTo>
                  <a:pt x="1797512" y="1731169"/>
                </a:lnTo>
                <a:lnTo>
                  <a:pt x="1751183" y="1713058"/>
                </a:lnTo>
                <a:lnTo>
                  <a:pt x="1704854" y="1694629"/>
                </a:lnTo>
                <a:lnTo>
                  <a:pt x="1658526" y="1675564"/>
                </a:lnTo>
                <a:lnTo>
                  <a:pt x="1612514" y="1656500"/>
                </a:lnTo>
                <a:lnTo>
                  <a:pt x="1566503" y="1636800"/>
                </a:lnTo>
                <a:lnTo>
                  <a:pt x="1520809" y="1617100"/>
                </a:lnTo>
                <a:lnTo>
                  <a:pt x="1475115" y="1596764"/>
                </a:lnTo>
                <a:lnTo>
                  <a:pt x="1429739" y="1576111"/>
                </a:lnTo>
                <a:lnTo>
                  <a:pt x="1384045" y="1555140"/>
                </a:lnTo>
                <a:lnTo>
                  <a:pt x="1338986" y="1534169"/>
                </a:lnTo>
                <a:lnTo>
                  <a:pt x="1293926" y="1512562"/>
                </a:lnTo>
                <a:lnTo>
                  <a:pt x="1248867" y="1490638"/>
                </a:lnTo>
                <a:lnTo>
                  <a:pt x="1204125" y="1468396"/>
                </a:lnTo>
                <a:lnTo>
                  <a:pt x="1159066" y="1446154"/>
                </a:lnTo>
                <a:lnTo>
                  <a:pt x="1114324" y="1422959"/>
                </a:lnTo>
                <a:lnTo>
                  <a:pt x="1069899" y="1399446"/>
                </a:lnTo>
                <a:lnTo>
                  <a:pt x="1025474" y="1376250"/>
                </a:lnTo>
                <a:lnTo>
                  <a:pt x="981050" y="1352102"/>
                </a:lnTo>
                <a:lnTo>
                  <a:pt x="936625" y="1327636"/>
                </a:lnTo>
                <a:lnTo>
                  <a:pt x="1297417" y="692150"/>
                </a:lnTo>
                <a:close/>
                <a:moveTo>
                  <a:pt x="2337312" y="325877"/>
                </a:moveTo>
                <a:lnTo>
                  <a:pt x="2306540" y="337312"/>
                </a:lnTo>
                <a:lnTo>
                  <a:pt x="2313202" y="355098"/>
                </a:lnTo>
                <a:lnTo>
                  <a:pt x="2305271" y="358910"/>
                </a:lnTo>
                <a:lnTo>
                  <a:pt x="2297974" y="363356"/>
                </a:lnTo>
                <a:lnTo>
                  <a:pt x="2291312" y="367803"/>
                </a:lnTo>
                <a:lnTo>
                  <a:pt x="2285285" y="372250"/>
                </a:lnTo>
                <a:lnTo>
                  <a:pt x="2280209" y="376696"/>
                </a:lnTo>
                <a:lnTo>
                  <a:pt x="2275450" y="381778"/>
                </a:lnTo>
                <a:lnTo>
                  <a:pt x="2271644" y="386543"/>
                </a:lnTo>
                <a:lnTo>
                  <a:pt x="2268154" y="391625"/>
                </a:lnTo>
                <a:lnTo>
                  <a:pt x="2265299" y="396706"/>
                </a:lnTo>
                <a:lnTo>
                  <a:pt x="2263078" y="402106"/>
                </a:lnTo>
                <a:lnTo>
                  <a:pt x="2261809" y="407506"/>
                </a:lnTo>
                <a:lnTo>
                  <a:pt x="2261175" y="413223"/>
                </a:lnTo>
                <a:lnTo>
                  <a:pt x="2260540" y="418622"/>
                </a:lnTo>
                <a:lnTo>
                  <a:pt x="2261492" y="424657"/>
                </a:lnTo>
                <a:lnTo>
                  <a:pt x="2262444" y="431009"/>
                </a:lnTo>
                <a:lnTo>
                  <a:pt x="2264664" y="436727"/>
                </a:lnTo>
                <a:lnTo>
                  <a:pt x="2265933" y="440538"/>
                </a:lnTo>
                <a:lnTo>
                  <a:pt x="2267202" y="444032"/>
                </a:lnTo>
                <a:lnTo>
                  <a:pt x="2269106" y="447526"/>
                </a:lnTo>
                <a:lnTo>
                  <a:pt x="2271009" y="450702"/>
                </a:lnTo>
                <a:lnTo>
                  <a:pt x="2273230" y="453560"/>
                </a:lnTo>
                <a:lnTo>
                  <a:pt x="2275450" y="456419"/>
                </a:lnTo>
                <a:lnTo>
                  <a:pt x="2277671" y="458325"/>
                </a:lnTo>
                <a:lnTo>
                  <a:pt x="2280209" y="460866"/>
                </a:lnTo>
                <a:lnTo>
                  <a:pt x="2285285" y="464359"/>
                </a:lnTo>
                <a:lnTo>
                  <a:pt x="2290678" y="467536"/>
                </a:lnTo>
                <a:lnTo>
                  <a:pt x="2296388" y="469759"/>
                </a:lnTo>
                <a:lnTo>
                  <a:pt x="2301781" y="471347"/>
                </a:lnTo>
                <a:lnTo>
                  <a:pt x="2308761" y="472300"/>
                </a:lnTo>
                <a:lnTo>
                  <a:pt x="2318278" y="473253"/>
                </a:lnTo>
                <a:lnTo>
                  <a:pt x="2329698" y="474206"/>
                </a:lnTo>
                <a:lnTo>
                  <a:pt x="2343657" y="474841"/>
                </a:lnTo>
                <a:lnTo>
                  <a:pt x="2359519" y="475158"/>
                </a:lnTo>
                <a:lnTo>
                  <a:pt x="2372209" y="476111"/>
                </a:lnTo>
                <a:lnTo>
                  <a:pt x="2381726" y="477064"/>
                </a:lnTo>
                <a:lnTo>
                  <a:pt x="2387119" y="478017"/>
                </a:lnTo>
                <a:lnTo>
                  <a:pt x="2389340" y="478335"/>
                </a:lnTo>
                <a:lnTo>
                  <a:pt x="2390926" y="479288"/>
                </a:lnTo>
                <a:lnTo>
                  <a:pt x="2392829" y="480558"/>
                </a:lnTo>
                <a:lnTo>
                  <a:pt x="2394098" y="481828"/>
                </a:lnTo>
                <a:lnTo>
                  <a:pt x="2396002" y="483734"/>
                </a:lnTo>
                <a:lnTo>
                  <a:pt x="2396953" y="485640"/>
                </a:lnTo>
                <a:lnTo>
                  <a:pt x="2398222" y="488181"/>
                </a:lnTo>
                <a:lnTo>
                  <a:pt x="2399491" y="490722"/>
                </a:lnTo>
                <a:lnTo>
                  <a:pt x="2400443" y="493580"/>
                </a:lnTo>
                <a:lnTo>
                  <a:pt x="2400760" y="496439"/>
                </a:lnTo>
                <a:lnTo>
                  <a:pt x="2400760" y="499298"/>
                </a:lnTo>
                <a:lnTo>
                  <a:pt x="2400126" y="501839"/>
                </a:lnTo>
                <a:lnTo>
                  <a:pt x="2398540" y="503744"/>
                </a:lnTo>
                <a:lnTo>
                  <a:pt x="2396953" y="505650"/>
                </a:lnTo>
                <a:lnTo>
                  <a:pt x="2394415" y="507238"/>
                </a:lnTo>
                <a:lnTo>
                  <a:pt x="2391560" y="508826"/>
                </a:lnTo>
                <a:lnTo>
                  <a:pt x="2387753" y="509779"/>
                </a:lnTo>
                <a:lnTo>
                  <a:pt x="2384581" y="510097"/>
                </a:lnTo>
                <a:lnTo>
                  <a:pt x="2382360" y="509779"/>
                </a:lnTo>
                <a:lnTo>
                  <a:pt x="2380774" y="509461"/>
                </a:lnTo>
                <a:lnTo>
                  <a:pt x="2379822" y="508826"/>
                </a:lnTo>
                <a:lnTo>
                  <a:pt x="2378236" y="506603"/>
                </a:lnTo>
                <a:lnTo>
                  <a:pt x="2376016" y="503427"/>
                </a:lnTo>
                <a:lnTo>
                  <a:pt x="2373795" y="498980"/>
                </a:lnTo>
                <a:lnTo>
                  <a:pt x="2371574" y="493263"/>
                </a:lnTo>
                <a:lnTo>
                  <a:pt x="2368719" y="485640"/>
                </a:lnTo>
                <a:lnTo>
                  <a:pt x="2334140" y="498662"/>
                </a:lnTo>
                <a:lnTo>
                  <a:pt x="2299243" y="510732"/>
                </a:lnTo>
                <a:lnTo>
                  <a:pt x="2300830" y="516449"/>
                </a:lnTo>
                <a:lnTo>
                  <a:pt x="2301781" y="519943"/>
                </a:lnTo>
                <a:lnTo>
                  <a:pt x="2304002" y="525025"/>
                </a:lnTo>
                <a:lnTo>
                  <a:pt x="2306223" y="529154"/>
                </a:lnTo>
                <a:lnTo>
                  <a:pt x="2309078" y="533600"/>
                </a:lnTo>
                <a:lnTo>
                  <a:pt x="2312568" y="537094"/>
                </a:lnTo>
                <a:lnTo>
                  <a:pt x="2316057" y="539953"/>
                </a:lnTo>
                <a:lnTo>
                  <a:pt x="2320181" y="542811"/>
                </a:lnTo>
                <a:lnTo>
                  <a:pt x="2324940" y="545035"/>
                </a:lnTo>
                <a:lnTo>
                  <a:pt x="2329698" y="546623"/>
                </a:lnTo>
                <a:lnTo>
                  <a:pt x="2334774" y="548211"/>
                </a:lnTo>
                <a:lnTo>
                  <a:pt x="2340485" y="548846"/>
                </a:lnTo>
                <a:lnTo>
                  <a:pt x="2346829" y="549164"/>
                </a:lnTo>
                <a:lnTo>
                  <a:pt x="2353174" y="548846"/>
                </a:lnTo>
                <a:lnTo>
                  <a:pt x="2360154" y="548211"/>
                </a:lnTo>
                <a:lnTo>
                  <a:pt x="2367450" y="546940"/>
                </a:lnTo>
                <a:lnTo>
                  <a:pt x="2375381" y="545670"/>
                </a:lnTo>
                <a:lnTo>
                  <a:pt x="2383312" y="543447"/>
                </a:lnTo>
                <a:lnTo>
                  <a:pt x="2389022" y="558375"/>
                </a:lnTo>
                <a:lnTo>
                  <a:pt x="2421381" y="545988"/>
                </a:lnTo>
                <a:lnTo>
                  <a:pt x="2415353" y="531377"/>
                </a:lnTo>
                <a:lnTo>
                  <a:pt x="2423602" y="527248"/>
                </a:lnTo>
                <a:lnTo>
                  <a:pt x="2431533" y="523119"/>
                </a:lnTo>
                <a:lnTo>
                  <a:pt x="2438512" y="518672"/>
                </a:lnTo>
                <a:lnTo>
                  <a:pt x="2444222" y="514226"/>
                </a:lnTo>
                <a:lnTo>
                  <a:pt x="2449932" y="509779"/>
                </a:lnTo>
                <a:lnTo>
                  <a:pt x="2455008" y="505650"/>
                </a:lnTo>
                <a:lnTo>
                  <a:pt x="2459450" y="500568"/>
                </a:lnTo>
                <a:lnTo>
                  <a:pt x="2462939" y="496121"/>
                </a:lnTo>
                <a:lnTo>
                  <a:pt x="2465477" y="491675"/>
                </a:lnTo>
                <a:lnTo>
                  <a:pt x="2467698" y="486593"/>
                </a:lnTo>
                <a:lnTo>
                  <a:pt x="2469284" y="481828"/>
                </a:lnTo>
                <a:lnTo>
                  <a:pt x="2470553" y="477064"/>
                </a:lnTo>
                <a:lnTo>
                  <a:pt x="2470553" y="471982"/>
                </a:lnTo>
                <a:lnTo>
                  <a:pt x="2470236" y="466900"/>
                </a:lnTo>
                <a:lnTo>
                  <a:pt x="2468967" y="461818"/>
                </a:lnTo>
                <a:lnTo>
                  <a:pt x="2467381" y="456737"/>
                </a:lnTo>
                <a:lnTo>
                  <a:pt x="2465477" y="453243"/>
                </a:lnTo>
                <a:lnTo>
                  <a:pt x="2463891" y="450067"/>
                </a:lnTo>
                <a:lnTo>
                  <a:pt x="2461988" y="446890"/>
                </a:lnTo>
                <a:lnTo>
                  <a:pt x="2459767" y="444032"/>
                </a:lnTo>
                <a:lnTo>
                  <a:pt x="2457546" y="441491"/>
                </a:lnTo>
                <a:lnTo>
                  <a:pt x="2454691" y="438950"/>
                </a:lnTo>
                <a:lnTo>
                  <a:pt x="2451836" y="436409"/>
                </a:lnTo>
                <a:lnTo>
                  <a:pt x="2448981" y="434503"/>
                </a:lnTo>
                <a:lnTo>
                  <a:pt x="2442636" y="431009"/>
                </a:lnTo>
                <a:lnTo>
                  <a:pt x="2435974" y="428151"/>
                </a:lnTo>
                <a:lnTo>
                  <a:pt x="2429312" y="425927"/>
                </a:lnTo>
                <a:lnTo>
                  <a:pt x="2422650" y="424657"/>
                </a:lnTo>
                <a:lnTo>
                  <a:pt x="2414402" y="424022"/>
                </a:lnTo>
                <a:lnTo>
                  <a:pt x="2403298" y="422751"/>
                </a:lnTo>
                <a:lnTo>
                  <a:pt x="2372843" y="421481"/>
                </a:lnTo>
                <a:lnTo>
                  <a:pt x="2362691" y="420846"/>
                </a:lnTo>
                <a:lnTo>
                  <a:pt x="2358567" y="420210"/>
                </a:lnTo>
                <a:lnTo>
                  <a:pt x="2355078" y="419257"/>
                </a:lnTo>
                <a:lnTo>
                  <a:pt x="2351905" y="418622"/>
                </a:lnTo>
                <a:lnTo>
                  <a:pt x="2349050" y="417669"/>
                </a:lnTo>
                <a:lnTo>
                  <a:pt x="2347147" y="416717"/>
                </a:lnTo>
                <a:lnTo>
                  <a:pt x="2345243" y="415128"/>
                </a:lnTo>
                <a:lnTo>
                  <a:pt x="2342705" y="411635"/>
                </a:lnTo>
                <a:lnTo>
                  <a:pt x="2339850" y="407188"/>
                </a:lnTo>
                <a:lnTo>
                  <a:pt x="2336678" y="401153"/>
                </a:lnTo>
                <a:lnTo>
                  <a:pt x="2333823" y="393848"/>
                </a:lnTo>
                <a:lnTo>
                  <a:pt x="2332871" y="390672"/>
                </a:lnTo>
                <a:lnTo>
                  <a:pt x="2332554" y="388448"/>
                </a:lnTo>
                <a:lnTo>
                  <a:pt x="2332871" y="385590"/>
                </a:lnTo>
                <a:lnTo>
                  <a:pt x="2333505" y="383366"/>
                </a:lnTo>
                <a:lnTo>
                  <a:pt x="2334774" y="381461"/>
                </a:lnTo>
                <a:lnTo>
                  <a:pt x="2336995" y="379237"/>
                </a:lnTo>
                <a:lnTo>
                  <a:pt x="2339533" y="377967"/>
                </a:lnTo>
                <a:lnTo>
                  <a:pt x="2342705" y="376379"/>
                </a:lnTo>
                <a:lnTo>
                  <a:pt x="2346512" y="375108"/>
                </a:lnTo>
                <a:lnTo>
                  <a:pt x="2349685" y="375108"/>
                </a:lnTo>
                <a:lnTo>
                  <a:pt x="2350954" y="375108"/>
                </a:lnTo>
                <a:lnTo>
                  <a:pt x="2352223" y="375426"/>
                </a:lnTo>
                <a:lnTo>
                  <a:pt x="2353492" y="376061"/>
                </a:lnTo>
                <a:lnTo>
                  <a:pt x="2354443" y="377332"/>
                </a:lnTo>
                <a:lnTo>
                  <a:pt x="2356664" y="379873"/>
                </a:lnTo>
                <a:lnTo>
                  <a:pt x="2358885" y="384637"/>
                </a:lnTo>
                <a:lnTo>
                  <a:pt x="2362057" y="391307"/>
                </a:lnTo>
                <a:lnTo>
                  <a:pt x="2365229" y="399565"/>
                </a:lnTo>
                <a:lnTo>
                  <a:pt x="2369671" y="410999"/>
                </a:lnTo>
                <a:lnTo>
                  <a:pt x="2403615" y="397659"/>
                </a:lnTo>
                <a:lnTo>
                  <a:pt x="2436926" y="384637"/>
                </a:lnTo>
                <a:lnTo>
                  <a:pt x="2433436" y="375426"/>
                </a:lnTo>
                <a:lnTo>
                  <a:pt x="2429946" y="368121"/>
                </a:lnTo>
                <a:lnTo>
                  <a:pt x="2426457" y="361768"/>
                </a:lnTo>
                <a:lnTo>
                  <a:pt x="2422333" y="356051"/>
                </a:lnTo>
                <a:lnTo>
                  <a:pt x="2420429" y="353510"/>
                </a:lnTo>
                <a:lnTo>
                  <a:pt x="2417891" y="351287"/>
                </a:lnTo>
                <a:lnTo>
                  <a:pt x="2415671" y="349381"/>
                </a:lnTo>
                <a:lnTo>
                  <a:pt x="2412815" y="347158"/>
                </a:lnTo>
                <a:lnTo>
                  <a:pt x="2410595" y="345570"/>
                </a:lnTo>
                <a:lnTo>
                  <a:pt x="2407740" y="343982"/>
                </a:lnTo>
                <a:lnTo>
                  <a:pt x="2405202" y="343029"/>
                </a:lnTo>
                <a:lnTo>
                  <a:pt x="2402029" y="341758"/>
                </a:lnTo>
                <a:lnTo>
                  <a:pt x="2399491" y="340805"/>
                </a:lnTo>
                <a:lnTo>
                  <a:pt x="2396319" y="340170"/>
                </a:lnTo>
                <a:lnTo>
                  <a:pt x="2389974" y="339217"/>
                </a:lnTo>
                <a:lnTo>
                  <a:pt x="2383629" y="338900"/>
                </a:lnTo>
                <a:lnTo>
                  <a:pt x="2377284" y="338582"/>
                </a:lnTo>
                <a:lnTo>
                  <a:pt x="2370940" y="338900"/>
                </a:lnTo>
                <a:lnTo>
                  <a:pt x="2364278" y="339535"/>
                </a:lnTo>
                <a:lnTo>
                  <a:pt x="2357616" y="340488"/>
                </a:lnTo>
                <a:lnTo>
                  <a:pt x="2350954" y="342394"/>
                </a:lnTo>
                <a:lnTo>
                  <a:pt x="2344292" y="343982"/>
                </a:lnTo>
                <a:lnTo>
                  <a:pt x="2337312" y="325877"/>
                </a:lnTo>
                <a:close/>
                <a:moveTo>
                  <a:pt x="2259588" y="275058"/>
                </a:moveTo>
                <a:lnTo>
                  <a:pt x="2219933" y="289351"/>
                </a:lnTo>
                <a:lnTo>
                  <a:pt x="2179961" y="303326"/>
                </a:lnTo>
                <a:lnTo>
                  <a:pt x="2139672" y="316984"/>
                </a:lnTo>
                <a:lnTo>
                  <a:pt x="2099700" y="329689"/>
                </a:lnTo>
                <a:lnTo>
                  <a:pt x="2059727" y="342394"/>
                </a:lnTo>
                <a:lnTo>
                  <a:pt x="2019121" y="354463"/>
                </a:lnTo>
                <a:lnTo>
                  <a:pt x="1978514" y="366533"/>
                </a:lnTo>
                <a:lnTo>
                  <a:pt x="1937590" y="377967"/>
                </a:lnTo>
                <a:lnTo>
                  <a:pt x="1937907" y="378285"/>
                </a:lnTo>
                <a:lnTo>
                  <a:pt x="1939493" y="384637"/>
                </a:lnTo>
                <a:lnTo>
                  <a:pt x="1940128" y="390672"/>
                </a:lnTo>
                <a:lnTo>
                  <a:pt x="1940128" y="397024"/>
                </a:lnTo>
                <a:lnTo>
                  <a:pt x="1939493" y="403059"/>
                </a:lnTo>
                <a:lnTo>
                  <a:pt x="1938542" y="409094"/>
                </a:lnTo>
                <a:lnTo>
                  <a:pt x="1936638" y="414811"/>
                </a:lnTo>
                <a:lnTo>
                  <a:pt x="1934100" y="420528"/>
                </a:lnTo>
                <a:lnTo>
                  <a:pt x="1931562" y="425610"/>
                </a:lnTo>
                <a:lnTo>
                  <a:pt x="1928390" y="431009"/>
                </a:lnTo>
                <a:lnTo>
                  <a:pt x="1924583" y="435456"/>
                </a:lnTo>
                <a:lnTo>
                  <a:pt x="1919824" y="439903"/>
                </a:lnTo>
                <a:lnTo>
                  <a:pt x="1915383" y="443714"/>
                </a:lnTo>
                <a:lnTo>
                  <a:pt x="1910307" y="447208"/>
                </a:lnTo>
                <a:lnTo>
                  <a:pt x="1904597" y="450384"/>
                </a:lnTo>
                <a:lnTo>
                  <a:pt x="1898569" y="452925"/>
                </a:lnTo>
                <a:lnTo>
                  <a:pt x="1892542" y="454513"/>
                </a:lnTo>
                <a:lnTo>
                  <a:pt x="1891590" y="454831"/>
                </a:lnTo>
                <a:lnTo>
                  <a:pt x="1955038" y="703844"/>
                </a:lnTo>
                <a:lnTo>
                  <a:pt x="1955673" y="703209"/>
                </a:lnTo>
                <a:lnTo>
                  <a:pt x="1962652" y="701939"/>
                </a:lnTo>
                <a:lnTo>
                  <a:pt x="1969314" y="701303"/>
                </a:lnTo>
                <a:lnTo>
                  <a:pt x="1976293" y="700986"/>
                </a:lnTo>
                <a:lnTo>
                  <a:pt x="1982955" y="701303"/>
                </a:lnTo>
                <a:lnTo>
                  <a:pt x="1989300" y="702256"/>
                </a:lnTo>
                <a:lnTo>
                  <a:pt x="1995645" y="704162"/>
                </a:lnTo>
                <a:lnTo>
                  <a:pt x="2001355" y="706068"/>
                </a:lnTo>
                <a:lnTo>
                  <a:pt x="2007383" y="708609"/>
                </a:lnTo>
                <a:lnTo>
                  <a:pt x="2012776" y="711785"/>
                </a:lnTo>
                <a:lnTo>
                  <a:pt x="2017852" y="715279"/>
                </a:lnTo>
                <a:lnTo>
                  <a:pt x="2022293" y="719408"/>
                </a:lnTo>
                <a:lnTo>
                  <a:pt x="2026417" y="723854"/>
                </a:lnTo>
                <a:lnTo>
                  <a:pt x="2030541" y="728936"/>
                </a:lnTo>
                <a:lnTo>
                  <a:pt x="2033396" y="734018"/>
                </a:lnTo>
                <a:lnTo>
                  <a:pt x="2036252" y="740053"/>
                </a:lnTo>
                <a:lnTo>
                  <a:pt x="2038472" y="745770"/>
                </a:lnTo>
                <a:lnTo>
                  <a:pt x="2039107" y="749582"/>
                </a:lnTo>
                <a:lnTo>
                  <a:pt x="2083838" y="736877"/>
                </a:lnTo>
                <a:lnTo>
                  <a:pt x="2127934" y="723537"/>
                </a:lnTo>
                <a:lnTo>
                  <a:pt x="2172347" y="709879"/>
                </a:lnTo>
                <a:lnTo>
                  <a:pt x="2216444" y="695904"/>
                </a:lnTo>
                <a:lnTo>
                  <a:pt x="2260223" y="681611"/>
                </a:lnTo>
                <a:lnTo>
                  <a:pt x="2304319" y="667318"/>
                </a:lnTo>
                <a:lnTo>
                  <a:pt x="2348098" y="652390"/>
                </a:lnTo>
                <a:lnTo>
                  <a:pt x="2391560" y="637144"/>
                </a:lnTo>
                <a:lnTo>
                  <a:pt x="2383947" y="636827"/>
                </a:lnTo>
                <a:lnTo>
                  <a:pt x="2376016" y="635874"/>
                </a:lnTo>
                <a:lnTo>
                  <a:pt x="2368719" y="634921"/>
                </a:lnTo>
                <a:lnTo>
                  <a:pt x="2361105" y="633333"/>
                </a:lnTo>
                <a:lnTo>
                  <a:pt x="2353809" y="631427"/>
                </a:lnTo>
                <a:lnTo>
                  <a:pt x="2346512" y="629839"/>
                </a:lnTo>
                <a:lnTo>
                  <a:pt x="2339533" y="627298"/>
                </a:lnTo>
                <a:lnTo>
                  <a:pt x="2332554" y="624440"/>
                </a:lnTo>
                <a:lnTo>
                  <a:pt x="2325892" y="621581"/>
                </a:lnTo>
                <a:lnTo>
                  <a:pt x="2319230" y="618087"/>
                </a:lnTo>
                <a:lnTo>
                  <a:pt x="2312568" y="614593"/>
                </a:lnTo>
                <a:lnTo>
                  <a:pt x="2306223" y="611100"/>
                </a:lnTo>
                <a:lnTo>
                  <a:pt x="2300195" y="606970"/>
                </a:lnTo>
                <a:lnTo>
                  <a:pt x="2294168" y="602841"/>
                </a:lnTo>
                <a:lnTo>
                  <a:pt x="2288140" y="598395"/>
                </a:lnTo>
                <a:lnTo>
                  <a:pt x="2282747" y="593313"/>
                </a:lnTo>
                <a:lnTo>
                  <a:pt x="2277037" y="588549"/>
                </a:lnTo>
                <a:lnTo>
                  <a:pt x="2271961" y="583467"/>
                </a:lnTo>
                <a:lnTo>
                  <a:pt x="2266568" y="578067"/>
                </a:lnTo>
                <a:lnTo>
                  <a:pt x="2261809" y="572668"/>
                </a:lnTo>
                <a:lnTo>
                  <a:pt x="2256733" y="566950"/>
                </a:lnTo>
                <a:lnTo>
                  <a:pt x="2252292" y="560916"/>
                </a:lnTo>
                <a:lnTo>
                  <a:pt x="2248168" y="554881"/>
                </a:lnTo>
                <a:lnTo>
                  <a:pt x="2244044" y="548528"/>
                </a:lnTo>
                <a:lnTo>
                  <a:pt x="2239920" y="542176"/>
                </a:lnTo>
                <a:lnTo>
                  <a:pt x="2236113" y="535506"/>
                </a:lnTo>
                <a:lnTo>
                  <a:pt x="2232623" y="528836"/>
                </a:lnTo>
                <a:lnTo>
                  <a:pt x="2229133" y="522166"/>
                </a:lnTo>
                <a:lnTo>
                  <a:pt x="2225961" y="515178"/>
                </a:lnTo>
                <a:lnTo>
                  <a:pt x="2223106" y="508509"/>
                </a:lnTo>
                <a:lnTo>
                  <a:pt x="2220251" y="500886"/>
                </a:lnTo>
                <a:lnTo>
                  <a:pt x="2217713" y="493898"/>
                </a:lnTo>
                <a:lnTo>
                  <a:pt x="2215492" y="485640"/>
                </a:lnTo>
                <a:lnTo>
                  <a:pt x="2212954" y="477699"/>
                </a:lnTo>
                <a:lnTo>
                  <a:pt x="2210734" y="469441"/>
                </a:lnTo>
                <a:lnTo>
                  <a:pt x="2209465" y="461183"/>
                </a:lnTo>
                <a:lnTo>
                  <a:pt x="2207878" y="453243"/>
                </a:lnTo>
                <a:lnTo>
                  <a:pt x="2206609" y="444985"/>
                </a:lnTo>
                <a:lnTo>
                  <a:pt x="2205658" y="436727"/>
                </a:lnTo>
                <a:lnTo>
                  <a:pt x="2205023" y="429104"/>
                </a:lnTo>
                <a:lnTo>
                  <a:pt x="2204706" y="421163"/>
                </a:lnTo>
                <a:lnTo>
                  <a:pt x="2204706" y="413223"/>
                </a:lnTo>
                <a:lnTo>
                  <a:pt x="2204706" y="405600"/>
                </a:lnTo>
                <a:lnTo>
                  <a:pt x="2205023" y="397659"/>
                </a:lnTo>
                <a:lnTo>
                  <a:pt x="2205658" y="390036"/>
                </a:lnTo>
                <a:lnTo>
                  <a:pt x="2206292" y="382414"/>
                </a:lnTo>
                <a:lnTo>
                  <a:pt x="2207244" y="375108"/>
                </a:lnTo>
                <a:lnTo>
                  <a:pt x="2208830" y="367803"/>
                </a:lnTo>
                <a:lnTo>
                  <a:pt x="2210099" y="360816"/>
                </a:lnTo>
                <a:lnTo>
                  <a:pt x="2212320" y="353828"/>
                </a:lnTo>
                <a:lnTo>
                  <a:pt x="2213906" y="346840"/>
                </a:lnTo>
                <a:lnTo>
                  <a:pt x="2216444" y="340170"/>
                </a:lnTo>
                <a:lnTo>
                  <a:pt x="2218982" y="333500"/>
                </a:lnTo>
                <a:lnTo>
                  <a:pt x="2221202" y="327465"/>
                </a:lnTo>
                <a:lnTo>
                  <a:pt x="2224375" y="321113"/>
                </a:lnTo>
                <a:lnTo>
                  <a:pt x="2227547" y="315078"/>
                </a:lnTo>
                <a:lnTo>
                  <a:pt x="2230720" y="309679"/>
                </a:lnTo>
                <a:lnTo>
                  <a:pt x="2234209" y="303962"/>
                </a:lnTo>
                <a:lnTo>
                  <a:pt x="2238016" y="298244"/>
                </a:lnTo>
                <a:lnTo>
                  <a:pt x="2241823" y="293163"/>
                </a:lnTo>
                <a:lnTo>
                  <a:pt x="2245947" y="288398"/>
                </a:lnTo>
                <a:lnTo>
                  <a:pt x="2250388" y="283634"/>
                </a:lnTo>
                <a:lnTo>
                  <a:pt x="2254830" y="279187"/>
                </a:lnTo>
                <a:lnTo>
                  <a:pt x="2259588" y="275058"/>
                </a:lnTo>
                <a:close/>
                <a:moveTo>
                  <a:pt x="2637421" y="114660"/>
                </a:moveTo>
                <a:lnTo>
                  <a:pt x="2599352" y="132765"/>
                </a:lnTo>
                <a:lnTo>
                  <a:pt x="2561601" y="150551"/>
                </a:lnTo>
                <a:lnTo>
                  <a:pt x="2523849" y="167703"/>
                </a:lnTo>
                <a:lnTo>
                  <a:pt x="2485463" y="184537"/>
                </a:lnTo>
                <a:lnTo>
                  <a:pt x="2447077" y="201053"/>
                </a:lnTo>
                <a:lnTo>
                  <a:pt x="2408374" y="216934"/>
                </a:lnTo>
                <a:lnTo>
                  <a:pt x="2369671" y="233133"/>
                </a:lnTo>
                <a:lnTo>
                  <a:pt x="2330650" y="248061"/>
                </a:lnTo>
                <a:lnTo>
                  <a:pt x="2336995" y="248378"/>
                </a:lnTo>
                <a:lnTo>
                  <a:pt x="2343340" y="248696"/>
                </a:lnTo>
                <a:lnTo>
                  <a:pt x="2349685" y="249331"/>
                </a:lnTo>
                <a:lnTo>
                  <a:pt x="2355712" y="250284"/>
                </a:lnTo>
                <a:lnTo>
                  <a:pt x="2362374" y="251554"/>
                </a:lnTo>
                <a:lnTo>
                  <a:pt x="2368719" y="253143"/>
                </a:lnTo>
                <a:lnTo>
                  <a:pt x="2375064" y="255048"/>
                </a:lnTo>
                <a:lnTo>
                  <a:pt x="2381409" y="257272"/>
                </a:lnTo>
                <a:lnTo>
                  <a:pt x="2387436" y="259495"/>
                </a:lnTo>
                <a:lnTo>
                  <a:pt x="2393781" y="262353"/>
                </a:lnTo>
                <a:lnTo>
                  <a:pt x="2400126" y="265212"/>
                </a:lnTo>
                <a:lnTo>
                  <a:pt x="2405836" y="268706"/>
                </a:lnTo>
                <a:lnTo>
                  <a:pt x="2412181" y="272200"/>
                </a:lnTo>
                <a:lnTo>
                  <a:pt x="2418208" y="276011"/>
                </a:lnTo>
                <a:lnTo>
                  <a:pt x="2424236" y="280140"/>
                </a:lnTo>
                <a:lnTo>
                  <a:pt x="2429946" y="284269"/>
                </a:lnTo>
                <a:lnTo>
                  <a:pt x="2435974" y="289034"/>
                </a:lnTo>
                <a:lnTo>
                  <a:pt x="2441684" y="293798"/>
                </a:lnTo>
                <a:lnTo>
                  <a:pt x="2447077" y="299197"/>
                </a:lnTo>
                <a:lnTo>
                  <a:pt x="2452788" y="304279"/>
                </a:lnTo>
                <a:lnTo>
                  <a:pt x="2457863" y="309996"/>
                </a:lnTo>
                <a:lnTo>
                  <a:pt x="2463257" y="315714"/>
                </a:lnTo>
                <a:lnTo>
                  <a:pt x="2468015" y="321748"/>
                </a:lnTo>
                <a:lnTo>
                  <a:pt x="2472774" y="328101"/>
                </a:lnTo>
                <a:lnTo>
                  <a:pt x="2477850" y="334453"/>
                </a:lnTo>
                <a:lnTo>
                  <a:pt x="2482291" y="340805"/>
                </a:lnTo>
                <a:lnTo>
                  <a:pt x="2486732" y="347793"/>
                </a:lnTo>
                <a:lnTo>
                  <a:pt x="2490856" y="354781"/>
                </a:lnTo>
                <a:lnTo>
                  <a:pt x="2495298" y="362086"/>
                </a:lnTo>
                <a:lnTo>
                  <a:pt x="2499105" y="370026"/>
                </a:lnTo>
                <a:lnTo>
                  <a:pt x="2502912" y="377332"/>
                </a:lnTo>
                <a:lnTo>
                  <a:pt x="2506401" y="385272"/>
                </a:lnTo>
                <a:lnTo>
                  <a:pt x="2509256" y="392260"/>
                </a:lnTo>
                <a:lnTo>
                  <a:pt x="2511794" y="399565"/>
                </a:lnTo>
                <a:lnTo>
                  <a:pt x="2514015" y="406553"/>
                </a:lnTo>
                <a:lnTo>
                  <a:pt x="2516553" y="413858"/>
                </a:lnTo>
                <a:lnTo>
                  <a:pt x="2518139" y="421163"/>
                </a:lnTo>
                <a:lnTo>
                  <a:pt x="2520042" y="428468"/>
                </a:lnTo>
                <a:lnTo>
                  <a:pt x="2521311" y="436091"/>
                </a:lnTo>
                <a:lnTo>
                  <a:pt x="2522580" y="443397"/>
                </a:lnTo>
                <a:lnTo>
                  <a:pt x="2523849" y="450702"/>
                </a:lnTo>
                <a:lnTo>
                  <a:pt x="2524484" y="458325"/>
                </a:lnTo>
                <a:lnTo>
                  <a:pt x="2524801" y="465948"/>
                </a:lnTo>
                <a:lnTo>
                  <a:pt x="2525118" y="473570"/>
                </a:lnTo>
                <a:lnTo>
                  <a:pt x="2525118" y="480876"/>
                </a:lnTo>
                <a:lnTo>
                  <a:pt x="2524801" y="488181"/>
                </a:lnTo>
                <a:lnTo>
                  <a:pt x="2524167" y="495486"/>
                </a:lnTo>
                <a:lnTo>
                  <a:pt x="2523215" y="502791"/>
                </a:lnTo>
                <a:lnTo>
                  <a:pt x="2521946" y="510097"/>
                </a:lnTo>
                <a:lnTo>
                  <a:pt x="2520677" y="517402"/>
                </a:lnTo>
                <a:lnTo>
                  <a:pt x="2518774" y="524389"/>
                </a:lnTo>
                <a:lnTo>
                  <a:pt x="2516870" y="531695"/>
                </a:lnTo>
                <a:lnTo>
                  <a:pt x="2514649" y="538682"/>
                </a:lnTo>
                <a:lnTo>
                  <a:pt x="2512112" y="545670"/>
                </a:lnTo>
                <a:lnTo>
                  <a:pt x="2509256" y="552340"/>
                </a:lnTo>
                <a:lnTo>
                  <a:pt x="2506084" y="559010"/>
                </a:lnTo>
                <a:lnTo>
                  <a:pt x="2502594" y="565680"/>
                </a:lnTo>
                <a:lnTo>
                  <a:pt x="2499105" y="572032"/>
                </a:lnTo>
                <a:lnTo>
                  <a:pt x="2494980" y="578385"/>
                </a:lnTo>
                <a:lnTo>
                  <a:pt x="2490222" y="584737"/>
                </a:lnTo>
                <a:lnTo>
                  <a:pt x="2485781" y="590772"/>
                </a:lnTo>
                <a:lnTo>
                  <a:pt x="2481022" y="596489"/>
                </a:lnTo>
                <a:lnTo>
                  <a:pt x="2475312" y="602206"/>
                </a:lnTo>
                <a:lnTo>
                  <a:pt x="2469601" y="607923"/>
                </a:lnTo>
                <a:lnTo>
                  <a:pt x="2512112" y="590454"/>
                </a:lnTo>
                <a:lnTo>
                  <a:pt x="2554622" y="572985"/>
                </a:lnTo>
                <a:lnTo>
                  <a:pt x="2596815" y="555199"/>
                </a:lnTo>
                <a:lnTo>
                  <a:pt x="2639008" y="537094"/>
                </a:lnTo>
                <a:lnTo>
                  <a:pt x="2680883" y="518355"/>
                </a:lnTo>
                <a:lnTo>
                  <a:pt x="2722759" y="499615"/>
                </a:lnTo>
                <a:lnTo>
                  <a:pt x="2764634" y="480558"/>
                </a:lnTo>
                <a:lnTo>
                  <a:pt x="2805876" y="460866"/>
                </a:lnTo>
                <a:lnTo>
                  <a:pt x="2803972" y="457372"/>
                </a:lnTo>
                <a:lnTo>
                  <a:pt x="2801434" y="451655"/>
                </a:lnTo>
                <a:lnTo>
                  <a:pt x="2799848" y="445620"/>
                </a:lnTo>
                <a:lnTo>
                  <a:pt x="2798579" y="439585"/>
                </a:lnTo>
                <a:lnTo>
                  <a:pt x="2798262" y="433233"/>
                </a:lnTo>
                <a:lnTo>
                  <a:pt x="2798579" y="427198"/>
                </a:lnTo>
                <a:lnTo>
                  <a:pt x="2799214" y="421163"/>
                </a:lnTo>
                <a:lnTo>
                  <a:pt x="2800800" y="414811"/>
                </a:lnTo>
                <a:lnTo>
                  <a:pt x="2802703" y="409411"/>
                </a:lnTo>
                <a:lnTo>
                  <a:pt x="2805241" y="403377"/>
                </a:lnTo>
                <a:lnTo>
                  <a:pt x="2808414" y="397659"/>
                </a:lnTo>
                <a:lnTo>
                  <a:pt x="2812220" y="392577"/>
                </a:lnTo>
                <a:lnTo>
                  <a:pt x="2816345" y="387813"/>
                </a:lnTo>
                <a:lnTo>
                  <a:pt x="2821103" y="382731"/>
                </a:lnTo>
                <a:lnTo>
                  <a:pt x="2826179" y="378602"/>
                </a:lnTo>
                <a:lnTo>
                  <a:pt x="2831889" y="374473"/>
                </a:lnTo>
                <a:lnTo>
                  <a:pt x="2837917" y="371297"/>
                </a:lnTo>
                <a:lnTo>
                  <a:pt x="2841724" y="369391"/>
                </a:lnTo>
                <a:lnTo>
                  <a:pt x="2725614" y="140388"/>
                </a:lnTo>
                <a:lnTo>
                  <a:pt x="2722124" y="141976"/>
                </a:lnTo>
                <a:lnTo>
                  <a:pt x="2716097" y="144834"/>
                </a:lnTo>
                <a:lnTo>
                  <a:pt x="2710069" y="147058"/>
                </a:lnTo>
                <a:lnTo>
                  <a:pt x="2704042" y="148328"/>
                </a:lnTo>
                <a:lnTo>
                  <a:pt x="2697697" y="148963"/>
                </a:lnTo>
                <a:lnTo>
                  <a:pt x="2691669" y="149281"/>
                </a:lnTo>
                <a:lnTo>
                  <a:pt x="2685324" y="148646"/>
                </a:lnTo>
                <a:lnTo>
                  <a:pt x="2679614" y="147693"/>
                </a:lnTo>
                <a:lnTo>
                  <a:pt x="2673587" y="146422"/>
                </a:lnTo>
                <a:lnTo>
                  <a:pt x="2667876" y="144199"/>
                </a:lnTo>
                <a:lnTo>
                  <a:pt x="2662483" y="141341"/>
                </a:lnTo>
                <a:lnTo>
                  <a:pt x="2657407" y="138164"/>
                </a:lnTo>
                <a:lnTo>
                  <a:pt x="2652649" y="134353"/>
                </a:lnTo>
                <a:lnTo>
                  <a:pt x="2648207" y="130224"/>
                </a:lnTo>
                <a:lnTo>
                  <a:pt x="2644083" y="125777"/>
                </a:lnTo>
                <a:lnTo>
                  <a:pt x="2640594" y="120378"/>
                </a:lnTo>
                <a:lnTo>
                  <a:pt x="2637421" y="114978"/>
                </a:lnTo>
                <a:lnTo>
                  <a:pt x="2637421" y="114660"/>
                </a:lnTo>
                <a:close/>
                <a:moveTo>
                  <a:pt x="2724345" y="0"/>
                </a:moveTo>
                <a:lnTo>
                  <a:pt x="2962275" y="451019"/>
                </a:lnTo>
                <a:lnTo>
                  <a:pt x="2931186" y="467218"/>
                </a:lnTo>
                <a:lnTo>
                  <a:pt x="2899779" y="482781"/>
                </a:lnTo>
                <a:lnTo>
                  <a:pt x="2868055" y="498345"/>
                </a:lnTo>
                <a:lnTo>
                  <a:pt x="2836331" y="513590"/>
                </a:lnTo>
                <a:lnTo>
                  <a:pt x="2804924" y="528518"/>
                </a:lnTo>
                <a:lnTo>
                  <a:pt x="2773200" y="543129"/>
                </a:lnTo>
                <a:lnTo>
                  <a:pt x="2741159" y="557739"/>
                </a:lnTo>
                <a:lnTo>
                  <a:pt x="2709435" y="572032"/>
                </a:lnTo>
                <a:lnTo>
                  <a:pt x="2677394" y="586008"/>
                </a:lnTo>
                <a:lnTo>
                  <a:pt x="2645352" y="599983"/>
                </a:lnTo>
                <a:lnTo>
                  <a:pt x="2613311" y="613640"/>
                </a:lnTo>
                <a:lnTo>
                  <a:pt x="2581270" y="626980"/>
                </a:lnTo>
                <a:lnTo>
                  <a:pt x="2548911" y="640003"/>
                </a:lnTo>
                <a:lnTo>
                  <a:pt x="2516870" y="652708"/>
                </a:lnTo>
                <a:lnTo>
                  <a:pt x="2483877" y="665412"/>
                </a:lnTo>
                <a:lnTo>
                  <a:pt x="2451519" y="677800"/>
                </a:lnTo>
                <a:lnTo>
                  <a:pt x="2419160" y="690187"/>
                </a:lnTo>
                <a:lnTo>
                  <a:pt x="2386484" y="701939"/>
                </a:lnTo>
                <a:lnTo>
                  <a:pt x="2353809" y="713373"/>
                </a:lnTo>
                <a:lnTo>
                  <a:pt x="2320499" y="725125"/>
                </a:lnTo>
                <a:lnTo>
                  <a:pt x="2287823" y="736242"/>
                </a:lnTo>
                <a:lnTo>
                  <a:pt x="2254830" y="747358"/>
                </a:lnTo>
                <a:lnTo>
                  <a:pt x="2221520" y="758157"/>
                </a:lnTo>
                <a:lnTo>
                  <a:pt x="2188209" y="768639"/>
                </a:lnTo>
                <a:lnTo>
                  <a:pt x="2155217" y="779120"/>
                </a:lnTo>
                <a:lnTo>
                  <a:pt x="2121589" y="789284"/>
                </a:lnTo>
                <a:lnTo>
                  <a:pt x="2087962" y="798813"/>
                </a:lnTo>
                <a:lnTo>
                  <a:pt x="2054334" y="808341"/>
                </a:lnTo>
                <a:lnTo>
                  <a:pt x="2020707" y="817870"/>
                </a:lnTo>
                <a:lnTo>
                  <a:pt x="1986445" y="827081"/>
                </a:lnTo>
                <a:lnTo>
                  <a:pt x="1952817" y="835974"/>
                </a:lnTo>
                <a:lnTo>
                  <a:pt x="1918556" y="844550"/>
                </a:lnTo>
                <a:lnTo>
                  <a:pt x="1800225" y="349064"/>
                </a:lnTo>
                <a:lnTo>
                  <a:pt x="1830363" y="341123"/>
                </a:lnTo>
                <a:lnTo>
                  <a:pt x="1860501" y="333183"/>
                </a:lnTo>
                <a:lnTo>
                  <a:pt x="1890321" y="324925"/>
                </a:lnTo>
                <a:lnTo>
                  <a:pt x="1920142" y="316349"/>
                </a:lnTo>
                <a:lnTo>
                  <a:pt x="1950280" y="308091"/>
                </a:lnTo>
                <a:lnTo>
                  <a:pt x="1979783" y="299515"/>
                </a:lnTo>
                <a:lnTo>
                  <a:pt x="2009603" y="290304"/>
                </a:lnTo>
                <a:lnTo>
                  <a:pt x="2039107" y="281411"/>
                </a:lnTo>
                <a:lnTo>
                  <a:pt x="2068293" y="271882"/>
                </a:lnTo>
                <a:lnTo>
                  <a:pt x="2098113" y="262353"/>
                </a:lnTo>
                <a:lnTo>
                  <a:pt x="2127299" y="252825"/>
                </a:lnTo>
                <a:lnTo>
                  <a:pt x="2156168" y="242661"/>
                </a:lnTo>
                <a:lnTo>
                  <a:pt x="2185354" y="232497"/>
                </a:lnTo>
                <a:lnTo>
                  <a:pt x="2214223" y="222333"/>
                </a:lnTo>
                <a:lnTo>
                  <a:pt x="2243409" y="211534"/>
                </a:lnTo>
                <a:lnTo>
                  <a:pt x="2272278" y="200735"/>
                </a:lnTo>
                <a:lnTo>
                  <a:pt x="2301147" y="189936"/>
                </a:lnTo>
                <a:lnTo>
                  <a:pt x="2329698" y="178820"/>
                </a:lnTo>
                <a:lnTo>
                  <a:pt x="2358250" y="167068"/>
                </a:lnTo>
                <a:lnTo>
                  <a:pt x="2386802" y="155633"/>
                </a:lnTo>
                <a:lnTo>
                  <a:pt x="2415353" y="143881"/>
                </a:lnTo>
                <a:lnTo>
                  <a:pt x="2443588" y="132130"/>
                </a:lnTo>
                <a:lnTo>
                  <a:pt x="2472139" y="119742"/>
                </a:lnTo>
                <a:lnTo>
                  <a:pt x="2500374" y="107355"/>
                </a:lnTo>
                <a:lnTo>
                  <a:pt x="2528608" y="94650"/>
                </a:lnTo>
                <a:lnTo>
                  <a:pt x="2556842" y="81628"/>
                </a:lnTo>
                <a:lnTo>
                  <a:pt x="2584759" y="68923"/>
                </a:lnTo>
                <a:lnTo>
                  <a:pt x="2612994" y="55583"/>
                </a:lnTo>
                <a:lnTo>
                  <a:pt x="2640911" y="41926"/>
                </a:lnTo>
                <a:lnTo>
                  <a:pt x="2668828" y="28268"/>
                </a:lnTo>
                <a:lnTo>
                  <a:pt x="2696428" y="14293"/>
                </a:lnTo>
                <a:lnTo>
                  <a:pt x="2724345"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a:solidFill>
                <a:srgbClr val="FFFFFF"/>
              </a:solidFill>
              <a:latin typeface="微软雅黑" charset="0"/>
              <a:ea typeface="微软雅黑" charset="0"/>
              <a:cs typeface="+mn-ea"/>
              <a:sym typeface="+mn-lt"/>
            </a:endParaRPr>
          </a:p>
        </p:txBody>
      </p:sp>
      <p:sp>
        <p:nvSpPr>
          <p:cNvPr id="19" name="KSO_Shape"/>
          <p:cNvSpPr/>
          <p:nvPr/>
        </p:nvSpPr>
        <p:spPr bwMode="auto">
          <a:xfrm>
            <a:off x="616376" y="3431103"/>
            <a:ext cx="800100" cy="800100"/>
          </a:xfrm>
          <a:custGeom>
            <a:avLst/>
            <a:gdLst>
              <a:gd name="T0" fmla="*/ 366124 w 1611313"/>
              <a:gd name="T1" fmla="*/ 1610945 h 1611313"/>
              <a:gd name="T2" fmla="*/ 489434 w 1611313"/>
              <a:gd name="T3" fmla="*/ 1727064 h 1611313"/>
              <a:gd name="T4" fmla="*/ 599113 w 1611313"/>
              <a:gd name="T5" fmla="*/ 1611260 h 1611313"/>
              <a:gd name="T6" fmla="*/ 599113 w 1611313"/>
              <a:gd name="T7" fmla="*/ 1952659 h 1611313"/>
              <a:gd name="T8" fmla="*/ 366124 w 1611313"/>
              <a:gd name="T9" fmla="*/ 1952659 h 1611313"/>
              <a:gd name="T10" fmla="*/ 1027366 w 1611313"/>
              <a:gd name="T11" fmla="*/ 1324703 h 1611313"/>
              <a:gd name="T12" fmla="*/ 1156381 w 1611313"/>
              <a:gd name="T13" fmla="*/ 1446550 h 1611313"/>
              <a:gd name="T14" fmla="*/ 1252430 w 1611313"/>
              <a:gd name="T15" fmla="*/ 1537618 h 1611313"/>
              <a:gd name="T16" fmla="*/ 1260354 w 1611313"/>
              <a:gd name="T17" fmla="*/ 1529368 h 1611313"/>
              <a:gd name="T18" fmla="*/ 1260354 w 1611313"/>
              <a:gd name="T19" fmla="*/ 1952661 h 1611313"/>
              <a:gd name="T20" fmla="*/ 1027366 w 1611313"/>
              <a:gd name="T21" fmla="*/ 1952661 h 1611313"/>
              <a:gd name="T22" fmla="*/ 929733 w 1611313"/>
              <a:gd name="T23" fmla="*/ 1260353 h 1611313"/>
              <a:gd name="T24" fmla="*/ 929733 w 1611313"/>
              <a:gd name="T25" fmla="*/ 1952659 h 1611313"/>
              <a:gd name="T26" fmla="*/ 696745 w 1611313"/>
              <a:gd name="T27" fmla="*/ 1952659 h 1611313"/>
              <a:gd name="T28" fmla="*/ 696745 w 1611313"/>
              <a:gd name="T29" fmla="*/ 1507605 h 1611313"/>
              <a:gd name="T30" fmla="*/ 1590975 w 1611313"/>
              <a:gd name="T31" fmla="*/ 1180471 h 1611313"/>
              <a:gd name="T32" fmla="*/ 1590975 w 1611313"/>
              <a:gd name="T33" fmla="*/ 1952659 h 1611313"/>
              <a:gd name="T34" fmla="*/ 1357986 w 1611313"/>
              <a:gd name="T35" fmla="*/ 1952659 h 1611313"/>
              <a:gd name="T36" fmla="*/ 1357986 w 1611313"/>
              <a:gd name="T37" fmla="*/ 1427204 h 1611313"/>
              <a:gd name="T38" fmla="*/ 1846571 w 1611313"/>
              <a:gd name="T39" fmla="*/ 909762 h 1611313"/>
              <a:gd name="T40" fmla="*/ 1921595 w 1611313"/>
              <a:gd name="T41" fmla="*/ 980386 h 1611313"/>
              <a:gd name="T42" fmla="*/ 1921595 w 1611313"/>
              <a:gd name="T43" fmla="*/ 1952659 h 1611313"/>
              <a:gd name="T44" fmla="*/ 1688608 w 1611313"/>
              <a:gd name="T45" fmla="*/ 1952659 h 1611313"/>
              <a:gd name="T46" fmla="*/ 1688608 w 1611313"/>
              <a:gd name="T47" fmla="*/ 1077614 h 1611313"/>
              <a:gd name="T48" fmla="*/ 1369516 w 1611313"/>
              <a:gd name="T49" fmla="*/ 201924 h 1611313"/>
              <a:gd name="T50" fmla="*/ 1966622 w 1611313"/>
              <a:gd name="T51" fmla="*/ 256445 h 1611313"/>
              <a:gd name="T52" fmla="*/ 2048074 w 1611313"/>
              <a:gd name="T53" fmla="*/ 848901 h 1611313"/>
              <a:gd name="T54" fmla="*/ 1846503 w 1611313"/>
              <a:gd name="T55" fmla="*/ 655536 h 1611313"/>
              <a:gd name="T56" fmla="*/ 1253200 w 1611313"/>
              <a:gd name="T57" fmla="*/ 1284446 h 1611313"/>
              <a:gd name="T58" fmla="*/ 1157170 w 1611313"/>
              <a:gd name="T59" fmla="*/ 1193787 h 1611313"/>
              <a:gd name="T60" fmla="*/ 977783 w 1611313"/>
              <a:gd name="T61" fmla="*/ 1024514 h 1611313"/>
              <a:gd name="T62" fmla="*/ 944188 w 1611313"/>
              <a:gd name="T63" fmla="*/ 992815 h 1611313"/>
              <a:gd name="T64" fmla="*/ 490970 w 1611313"/>
              <a:gd name="T65" fmla="*/ 1473371 h 1611313"/>
              <a:gd name="T66" fmla="*/ 215237 w 1611313"/>
              <a:gd name="T67" fmla="*/ 1213123 h 1611313"/>
              <a:gd name="T68" fmla="*/ 668454 w 1611313"/>
              <a:gd name="T69" fmla="*/ 732565 h 1611313"/>
              <a:gd name="T70" fmla="*/ 793961 w 1611313"/>
              <a:gd name="T71" fmla="*/ 599429 h 1611313"/>
              <a:gd name="T72" fmla="*/ 919784 w 1611313"/>
              <a:gd name="T73" fmla="*/ 466293 h 1611313"/>
              <a:gd name="T74" fmla="*/ 1228796 w 1611313"/>
              <a:gd name="T75" fmla="*/ 757924 h 1611313"/>
              <a:gd name="T76" fmla="*/ 1570770 w 1611313"/>
              <a:gd name="T77" fmla="*/ 395287 h 1611313"/>
              <a:gd name="T78" fmla="*/ 0 w 1611313"/>
              <a:gd name="T79" fmla="*/ 0 h 1611313"/>
              <a:gd name="T80" fmla="*/ 96958 w 1611313"/>
              <a:gd name="T81" fmla="*/ 0 h 1611313"/>
              <a:gd name="T82" fmla="*/ 96958 w 1611313"/>
              <a:gd name="T83" fmla="*/ 2155273 h 1611313"/>
              <a:gd name="T84" fmla="*/ 2252216 w 1611313"/>
              <a:gd name="T85" fmla="*/ 2155273 h 1611313"/>
              <a:gd name="T86" fmla="*/ 2252216 w 1611313"/>
              <a:gd name="T87" fmla="*/ 2252216 h 1611313"/>
              <a:gd name="T88" fmla="*/ 96958 w 1611313"/>
              <a:gd name="T89" fmla="*/ 2252216 h 1611313"/>
              <a:gd name="T90" fmla="*/ 0 w 1611313"/>
              <a:gd name="T91" fmla="*/ 2252216 h 1611313"/>
              <a:gd name="T92" fmla="*/ 0 w 1611313"/>
              <a:gd name="T93" fmla="*/ 2155273 h 1611313"/>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1611313" h="1611313">
                <a:moveTo>
                  <a:pt x="261938" y="1152525"/>
                </a:moveTo>
                <a:lnTo>
                  <a:pt x="350158" y="1235601"/>
                </a:lnTo>
                <a:lnTo>
                  <a:pt x="428626" y="1152751"/>
                </a:lnTo>
                <a:lnTo>
                  <a:pt x="428626" y="1397000"/>
                </a:lnTo>
                <a:lnTo>
                  <a:pt x="261938" y="1397000"/>
                </a:lnTo>
                <a:lnTo>
                  <a:pt x="261938" y="1152525"/>
                </a:lnTo>
                <a:close/>
                <a:moveTo>
                  <a:pt x="735013" y="947738"/>
                </a:moveTo>
                <a:lnTo>
                  <a:pt x="827315" y="1034912"/>
                </a:lnTo>
                <a:lnTo>
                  <a:pt x="896031" y="1100065"/>
                </a:lnTo>
                <a:lnTo>
                  <a:pt x="901701" y="1094163"/>
                </a:lnTo>
                <a:lnTo>
                  <a:pt x="901701" y="1397001"/>
                </a:lnTo>
                <a:lnTo>
                  <a:pt x="735013" y="1397001"/>
                </a:lnTo>
                <a:lnTo>
                  <a:pt x="735013" y="947738"/>
                </a:lnTo>
                <a:close/>
                <a:moveTo>
                  <a:pt x="665163" y="901700"/>
                </a:moveTo>
                <a:lnTo>
                  <a:pt x="665163" y="1397000"/>
                </a:lnTo>
                <a:lnTo>
                  <a:pt x="498475" y="1397000"/>
                </a:lnTo>
                <a:lnTo>
                  <a:pt x="498475" y="1078593"/>
                </a:lnTo>
                <a:lnTo>
                  <a:pt x="665163" y="901700"/>
                </a:lnTo>
                <a:close/>
                <a:moveTo>
                  <a:pt x="1138238" y="844550"/>
                </a:moveTo>
                <a:lnTo>
                  <a:pt x="1138238" y="1397000"/>
                </a:lnTo>
                <a:lnTo>
                  <a:pt x="971550" y="1397000"/>
                </a:lnTo>
                <a:lnTo>
                  <a:pt x="971550" y="1021071"/>
                </a:lnTo>
                <a:lnTo>
                  <a:pt x="1138238" y="844550"/>
                </a:lnTo>
                <a:close/>
                <a:moveTo>
                  <a:pt x="1321101" y="650875"/>
                </a:moveTo>
                <a:lnTo>
                  <a:pt x="1374776" y="701402"/>
                </a:lnTo>
                <a:lnTo>
                  <a:pt x="1374776" y="1397000"/>
                </a:lnTo>
                <a:lnTo>
                  <a:pt x="1208088" y="1397000"/>
                </a:lnTo>
                <a:lnTo>
                  <a:pt x="1208088" y="770962"/>
                </a:lnTo>
                <a:lnTo>
                  <a:pt x="1321101" y="650875"/>
                </a:lnTo>
                <a:close/>
                <a:moveTo>
                  <a:pt x="979799" y="144463"/>
                </a:moveTo>
                <a:lnTo>
                  <a:pt x="1406989" y="183470"/>
                </a:lnTo>
                <a:lnTo>
                  <a:pt x="1465263" y="607333"/>
                </a:lnTo>
                <a:lnTo>
                  <a:pt x="1321052" y="468993"/>
                </a:lnTo>
                <a:lnTo>
                  <a:pt x="896583" y="918937"/>
                </a:lnTo>
                <a:lnTo>
                  <a:pt x="827879" y="854076"/>
                </a:lnTo>
                <a:lnTo>
                  <a:pt x="699540" y="732972"/>
                </a:lnTo>
                <a:lnTo>
                  <a:pt x="675505" y="710294"/>
                </a:lnTo>
                <a:lnTo>
                  <a:pt x="351257" y="1054101"/>
                </a:lnTo>
                <a:lnTo>
                  <a:pt x="153988" y="867910"/>
                </a:lnTo>
                <a:lnTo>
                  <a:pt x="478235" y="524102"/>
                </a:lnTo>
                <a:lnTo>
                  <a:pt x="568027" y="428852"/>
                </a:lnTo>
                <a:lnTo>
                  <a:pt x="658045" y="333602"/>
                </a:lnTo>
                <a:lnTo>
                  <a:pt x="879123" y="542245"/>
                </a:lnTo>
                <a:lnTo>
                  <a:pt x="1123783" y="282802"/>
                </a:lnTo>
                <a:lnTo>
                  <a:pt x="979799" y="144463"/>
                </a:lnTo>
                <a:close/>
                <a:moveTo>
                  <a:pt x="0" y="0"/>
                </a:moveTo>
                <a:lnTo>
                  <a:pt x="69367" y="0"/>
                </a:lnTo>
                <a:lnTo>
                  <a:pt x="69367" y="1541956"/>
                </a:lnTo>
                <a:lnTo>
                  <a:pt x="1611313" y="1541956"/>
                </a:lnTo>
                <a:lnTo>
                  <a:pt x="1611313" y="1611313"/>
                </a:lnTo>
                <a:lnTo>
                  <a:pt x="69367" y="1611313"/>
                </a:lnTo>
                <a:lnTo>
                  <a:pt x="0" y="1611313"/>
                </a:lnTo>
                <a:lnTo>
                  <a:pt x="0" y="1541956"/>
                </a:lnTo>
                <a:lnTo>
                  <a:pt x="0" y="0"/>
                </a:lnTo>
                <a:close/>
              </a:path>
            </a:pathLst>
          </a:custGeom>
          <a:solidFill>
            <a:schemeClr val="accent2"/>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a:solidFill>
                <a:srgbClr val="FFFFFF"/>
              </a:solidFill>
              <a:latin typeface="微软雅黑" charset="0"/>
              <a:ea typeface="微软雅黑" charset="0"/>
              <a:cs typeface="+mn-ea"/>
              <a:sym typeface="+mn-lt"/>
            </a:endParaRPr>
          </a:p>
        </p:txBody>
      </p:sp>
      <p:sp>
        <p:nvSpPr>
          <p:cNvPr id="20" name="KSO_Shape"/>
          <p:cNvSpPr/>
          <p:nvPr/>
        </p:nvSpPr>
        <p:spPr bwMode="auto">
          <a:xfrm>
            <a:off x="616376" y="4884054"/>
            <a:ext cx="800100" cy="762762"/>
          </a:xfrm>
          <a:custGeom>
            <a:avLst/>
            <a:gdLst>
              <a:gd name="T0" fmla="*/ 809074 w 1703388"/>
              <a:gd name="T1" fmla="*/ 1478228 h 1624013"/>
              <a:gd name="T2" fmla="*/ 791320 w 1703388"/>
              <a:gd name="T3" fmla="*/ 1498504 h 1624013"/>
              <a:gd name="T4" fmla="*/ 767225 w 1703388"/>
              <a:gd name="T5" fmla="*/ 1669343 h 1624013"/>
              <a:gd name="T6" fmla="*/ 784979 w 1703388"/>
              <a:gd name="T7" fmla="*/ 1689619 h 1624013"/>
              <a:gd name="T8" fmla="*/ 1094912 w 1703388"/>
              <a:gd name="T9" fmla="*/ 1696209 h 1624013"/>
              <a:gd name="T10" fmla="*/ 1123318 w 1703388"/>
              <a:gd name="T11" fmla="*/ 1687592 h 1624013"/>
              <a:gd name="T12" fmla="*/ 1138790 w 1703388"/>
              <a:gd name="T13" fmla="*/ 1665793 h 1624013"/>
              <a:gd name="T14" fmla="*/ 1112159 w 1703388"/>
              <a:gd name="T15" fmla="*/ 1494956 h 1624013"/>
              <a:gd name="T16" fmla="*/ 1091869 w 1703388"/>
              <a:gd name="T17" fmla="*/ 1476453 h 1624013"/>
              <a:gd name="T18" fmla="*/ 420515 w 1703388"/>
              <a:gd name="T19" fmla="*/ 1084591 h 1624013"/>
              <a:gd name="T20" fmla="*/ 1484232 w 1703388"/>
              <a:gd name="T21" fmla="*/ 1089660 h 1624013"/>
              <a:gd name="T22" fmla="*/ 991959 w 1703388"/>
              <a:gd name="T23" fmla="*/ 702499 h 1624013"/>
              <a:gd name="T24" fmla="*/ 840325 w 1703388"/>
              <a:gd name="T25" fmla="*/ 542724 h 1624013"/>
              <a:gd name="T26" fmla="*/ 585098 w 1703388"/>
              <a:gd name="T27" fmla="*/ 161549 h 1624013"/>
              <a:gd name="T28" fmla="*/ 552147 w 1703388"/>
              <a:gd name="T29" fmla="*/ 161549 h 1624013"/>
              <a:gd name="T30" fmla="*/ 946033 w 1703388"/>
              <a:gd name="T31" fmla="*/ 19770 h 1624013"/>
              <a:gd name="T32" fmla="*/ 936648 w 1703388"/>
              <a:gd name="T33" fmla="*/ 33458 h 1624013"/>
              <a:gd name="T34" fmla="*/ 943496 w 1703388"/>
              <a:gd name="T35" fmla="*/ 53482 h 1624013"/>
              <a:gd name="T36" fmla="*/ 970128 w 1703388"/>
              <a:gd name="T37" fmla="*/ 54496 h 1624013"/>
              <a:gd name="T38" fmla="*/ 979258 w 1703388"/>
              <a:gd name="T39" fmla="*/ 40556 h 1624013"/>
              <a:gd name="T40" fmla="*/ 972156 w 1703388"/>
              <a:gd name="T41" fmla="*/ 20784 h 1624013"/>
              <a:gd name="T42" fmla="*/ 227758 w 1703388"/>
              <a:gd name="T43" fmla="*/ 0 h 1624013"/>
              <a:gd name="T44" fmla="*/ 1692713 w 1703388"/>
              <a:gd name="T45" fmla="*/ 2281 h 1624013"/>
              <a:gd name="T46" fmla="*/ 1716554 w 1703388"/>
              <a:gd name="T47" fmla="*/ 12167 h 1624013"/>
              <a:gd name="T48" fmla="*/ 1735324 w 1703388"/>
              <a:gd name="T49" fmla="*/ 28389 h 1624013"/>
              <a:gd name="T50" fmla="*/ 1746990 w 1703388"/>
              <a:gd name="T51" fmla="*/ 49427 h 1624013"/>
              <a:gd name="T52" fmla="*/ 1750794 w 1703388"/>
              <a:gd name="T53" fmla="*/ 1014127 h 1624013"/>
              <a:gd name="T54" fmla="*/ 1745976 w 1703388"/>
              <a:gd name="T55" fmla="*/ 1038460 h 1624013"/>
              <a:gd name="T56" fmla="*/ 1733040 w 1703388"/>
              <a:gd name="T57" fmla="*/ 1058990 h 1624013"/>
              <a:gd name="T58" fmla="*/ 1713257 w 1703388"/>
              <a:gd name="T59" fmla="*/ 1074452 h 1624013"/>
              <a:gd name="T60" fmla="*/ 1688909 w 1703388"/>
              <a:gd name="T61" fmla="*/ 1083070 h 1624013"/>
              <a:gd name="T62" fmla="*/ 1619162 w 1703388"/>
              <a:gd name="T63" fmla="*/ 1089660 h 1624013"/>
              <a:gd name="T64" fmla="*/ 1688402 w 1703388"/>
              <a:gd name="T65" fmla="*/ 1097011 h 1624013"/>
              <a:gd name="T66" fmla="*/ 1711229 w 1703388"/>
              <a:gd name="T67" fmla="*/ 1105882 h 1624013"/>
              <a:gd name="T68" fmla="*/ 1733294 w 1703388"/>
              <a:gd name="T69" fmla="*/ 1127681 h 1624013"/>
              <a:gd name="T70" fmla="*/ 1905000 w 1703388"/>
              <a:gd name="T71" fmla="*/ 1740820 h 1624013"/>
              <a:gd name="T72" fmla="*/ 1900435 w 1703388"/>
              <a:gd name="T73" fmla="*/ 1766674 h 1624013"/>
              <a:gd name="T74" fmla="*/ 1887500 w 1703388"/>
              <a:gd name="T75" fmla="*/ 1788472 h 1624013"/>
              <a:gd name="T76" fmla="*/ 1867970 w 1703388"/>
              <a:gd name="T77" fmla="*/ 1804947 h 1624013"/>
              <a:gd name="T78" fmla="*/ 1843368 w 1703388"/>
              <a:gd name="T79" fmla="*/ 1814579 h 1624013"/>
              <a:gd name="T80" fmla="*/ 69241 w 1703388"/>
              <a:gd name="T81" fmla="*/ 1815593 h 1624013"/>
              <a:gd name="T82" fmla="*/ 43624 w 1703388"/>
              <a:gd name="T83" fmla="*/ 1808750 h 1624013"/>
              <a:gd name="T84" fmla="*/ 22573 w 1703388"/>
              <a:gd name="T85" fmla="*/ 1794049 h 1624013"/>
              <a:gd name="T86" fmla="*/ 7609 w 1703388"/>
              <a:gd name="T87" fmla="*/ 1773517 h 1624013"/>
              <a:gd name="T88" fmla="*/ 508 w 1703388"/>
              <a:gd name="T89" fmla="*/ 1748678 h 1624013"/>
              <a:gd name="T90" fmla="*/ 165365 w 1703388"/>
              <a:gd name="T91" fmla="*/ 1142635 h 1624013"/>
              <a:gd name="T92" fmla="*/ 191490 w 1703388"/>
              <a:gd name="T93" fmla="*/ 1108924 h 1624013"/>
              <a:gd name="T94" fmla="*/ 213047 w 1703388"/>
              <a:gd name="T95" fmla="*/ 1098025 h 1624013"/>
              <a:gd name="T96" fmla="*/ 286093 w 1703388"/>
              <a:gd name="T97" fmla="*/ 1092448 h 1624013"/>
              <a:gd name="T98" fmla="*/ 219896 w 1703388"/>
              <a:gd name="T99" fmla="*/ 1083831 h 1624013"/>
              <a:gd name="T100" fmla="*/ 194787 w 1703388"/>
              <a:gd name="T101" fmla="*/ 1075972 h 1624013"/>
              <a:gd name="T102" fmla="*/ 174497 w 1703388"/>
              <a:gd name="T103" fmla="*/ 1061778 h 1624013"/>
              <a:gd name="T104" fmla="*/ 160547 w 1703388"/>
              <a:gd name="T105" fmla="*/ 1041502 h 1624013"/>
              <a:gd name="T106" fmla="*/ 154460 w 1703388"/>
              <a:gd name="T107" fmla="*/ 1017675 h 1624013"/>
              <a:gd name="T108" fmla="*/ 156996 w 1703388"/>
              <a:gd name="T109" fmla="*/ 52975 h 1624013"/>
              <a:gd name="T110" fmla="*/ 167649 w 1703388"/>
              <a:gd name="T111" fmla="*/ 31177 h 1624013"/>
              <a:gd name="T112" fmla="*/ 185403 w 1703388"/>
              <a:gd name="T113" fmla="*/ 14194 h 1624013"/>
              <a:gd name="T114" fmla="*/ 208736 w 1703388"/>
              <a:gd name="T115" fmla="*/ 3296 h 1624013"/>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703388" h="1624013">
                <a:moveTo>
                  <a:pt x="746125" y="1315983"/>
                </a:moveTo>
                <a:lnTo>
                  <a:pt x="742043" y="1316210"/>
                </a:lnTo>
                <a:lnTo>
                  <a:pt x="737961" y="1316663"/>
                </a:lnTo>
                <a:lnTo>
                  <a:pt x="734333" y="1317570"/>
                </a:lnTo>
                <a:lnTo>
                  <a:pt x="730477" y="1318930"/>
                </a:lnTo>
                <a:lnTo>
                  <a:pt x="727075" y="1320290"/>
                </a:lnTo>
                <a:lnTo>
                  <a:pt x="723447" y="1321877"/>
                </a:lnTo>
                <a:lnTo>
                  <a:pt x="720499" y="1323690"/>
                </a:lnTo>
                <a:lnTo>
                  <a:pt x="717550" y="1326183"/>
                </a:lnTo>
                <a:lnTo>
                  <a:pt x="715056" y="1328450"/>
                </a:lnTo>
                <a:lnTo>
                  <a:pt x="712788" y="1331170"/>
                </a:lnTo>
                <a:lnTo>
                  <a:pt x="710520" y="1334116"/>
                </a:lnTo>
                <a:lnTo>
                  <a:pt x="708933" y="1336836"/>
                </a:lnTo>
                <a:lnTo>
                  <a:pt x="707572" y="1340009"/>
                </a:lnTo>
                <a:lnTo>
                  <a:pt x="706665" y="1343409"/>
                </a:lnTo>
                <a:lnTo>
                  <a:pt x="705984" y="1346582"/>
                </a:lnTo>
                <a:lnTo>
                  <a:pt x="705984" y="1350209"/>
                </a:lnTo>
                <a:lnTo>
                  <a:pt x="684213" y="1482805"/>
                </a:lnTo>
                <a:lnTo>
                  <a:pt x="684440" y="1486204"/>
                </a:lnTo>
                <a:lnTo>
                  <a:pt x="685120" y="1489604"/>
                </a:lnTo>
                <a:lnTo>
                  <a:pt x="686027" y="1492778"/>
                </a:lnTo>
                <a:lnTo>
                  <a:pt x="687388" y="1495951"/>
                </a:lnTo>
                <a:lnTo>
                  <a:pt x="689202" y="1499124"/>
                </a:lnTo>
                <a:lnTo>
                  <a:pt x="691243" y="1501844"/>
                </a:lnTo>
                <a:lnTo>
                  <a:pt x="693511" y="1504564"/>
                </a:lnTo>
                <a:lnTo>
                  <a:pt x="696233" y="1506830"/>
                </a:lnTo>
                <a:lnTo>
                  <a:pt x="698954" y="1509097"/>
                </a:lnTo>
                <a:lnTo>
                  <a:pt x="701902" y="1510910"/>
                </a:lnTo>
                <a:lnTo>
                  <a:pt x="705304" y="1512950"/>
                </a:lnTo>
                <a:lnTo>
                  <a:pt x="708706" y="1514310"/>
                </a:lnTo>
                <a:lnTo>
                  <a:pt x="712561" y="1515443"/>
                </a:lnTo>
                <a:lnTo>
                  <a:pt x="716417" y="1516123"/>
                </a:lnTo>
                <a:lnTo>
                  <a:pt x="720499" y="1516803"/>
                </a:lnTo>
                <a:lnTo>
                  <a:pt x="724354" y="1516803"/>
                </a:lnTo>
                <a:lnTo>
                  <a:pt x="979034" y="1516803"/>
                </a:lnTo>
                <a:lnTo>
                  <a:pt x="982890" y="1516803"/>
                </a:lnTo>
                <a:lnTo>
                  <a:pt x="986972" y="1516123"/>
                </a:lnTo>
                <a:lnTo>
                  <a:pt x="990827" y="1515443"/>
                </a:lnTo>
                <a:lnTo>
                  <a:pt x="994683" y="1514310"/>
                </a:lnTo>
                <a:lnTo>
                  <a:pt x="998084" y="1512950"/>
                </a:lnTo>
                <a:lnTo>
                  <a:pt x="1001486" y="1510910"/>
                </a:lnTo>
                <a:lnTo>
                  <a:pt x="1004434" y="1509097"/>
                </a:lnTo>
                <a:lnTo>
                  <a:pt x="1007156" y="1506830"/>
                </a:lnTo>
                <a:lnTo>
                  <a:pt x="1009877" y="1504564"/>
                </a:lnTo>
                <a:lnTo>
                  <a:pt x="1012145" y="1501844"/>
                </a:lnTo>
                <a:lnTo>
                  <a:pt x="1014186" y="1499124"/>
                </a:lnTo>
                <a:lnTo>
                  <a:pt x="1016001" y="1495951"/>
                </a:lnTo>
                <a:lnTo>
                  <a:pt x="1017361" y="1492778"/>
                </a:lnTo>
                <a:lnTo>
                  <a:pt x="1018268" y="1489604"/>
                </a:lnTo>
                <a:lnTo>
                  <a:pt x="1018949" y="1486204"/>
                </a:lnTo>
                <a:lnTo>
                  <a:pt x="1019176" y="1482805"/>
                </a:lnTo>
                <a:lnTo>
                  <a:pt x="997404" y="1350209"/>
                </a:lnTo>
                <a:lnTo>
                  <a:pt x="997404" y="1346582"/>
                </a:lnTo>
                <a:lnTo>
                  <a:pt x="996724" y="1343409"/>
                </a:lnTo>
                <a:lnTo>
                  <a:pt x="995817" y="1340009"/>
                </a:lnTo>
                <a:lnTo>
                  <a:pt x="994456" y="1336836"/>
                </a:lnTo>
                <a:lnTo>
                  <a:pt x="992868" y="1334116"/>
                </a:lnTo>
                <a:lnTo>
                  <a:pt x="990601" y="1331170"/>
                </a:lnTo>
                <a:lnTo>
                  <a:pt x="988333" y="1328450"/>
                </a:lnTo>
                <a:lnTo>
                  <a:pt x="985838" y="1326183"/>
                </a:lnTo>
                <a:lnTo>
                  <a:pt x="982890" y="1323690"/>
                </a:lnTo>
                <a:lnTo>
                  <a:pt x="979942" y="1321877"/>
                </a:lnTo>
                <a:lnTo>
                  <a:pt x="976313" y="1320290"/>
                </a:lnTo>
                <a:lnTo>
                  <a:pt x="972911" y="1318930"/>
                </a:lnTo>
                <a:lnTo>
                  <a:pt x="969056" y="1317570"/>
                </a:lnTo>
                <a:lnTo>
                  <a:pt x="965427" y="1316663"/>
                </a:lnTo>
                <a:lnTo>
                  <a:pt x="961345" y="1316210"/>
                </a:lnTo>
                <a:lnTo>
                  <a:pt x="957263" y="1315983"/>
                </a:lnTo>
                <a:lnTo>
                  <a:pt x="746125" y="1315983"/>
                </a:lnTo>
                <a:close/>
                <a:moveTo>
                  <a:pt x="376011" y="969875"/>
                </a:moveTo>
                <a:lnTo>
                  <a:pt x="376238" y="972141"/>
                </a:lnTo>
                <a:lnTo>
                  <a:pt x="376238" y="974408"/>
                </a:lnTo>
                <a:lnTo>
                  <a:pt x="376238" y="976901"/>
                </a:lnTo>
                <a:lnTo>
                  <a:pt x="375784" y="979848"/>
                </a:lnTo>
                <a:lnTo>
                  <a:pt x="1327604" y="979848"/>
                </a:lnTo>
                <a:lnTo>
                  <a:pt x="1327151" y="976901"/>
                </a:lnTo>
                <a:lnTo>
                  <a:pt x="1327151" y="974408"/>
                </a:lnTo>
                <a:lnTo>
                  <a:pt x="1327151" y="972141"/>
                </a:lnTo>
                <a:lnTo>
                  <a:pt x="1327377" y="969875"/>
                </a:lnTo>
                <a:lnTo>
                  <a:pt x="376011" y="969875"/>
                </a:lnTo>
                <a:close/>
                <a:moveTo>
                  <a:pt x="1190625" y="246062"/>
                </a:moveTo>
                <a:lnTo>
                  <a:pt x="1179043" y="466952"/>
                </a:lnTo>
                <a:lnTo>
                  <a:pt x="1105004" y="394834"/>
                </a:lnTo>
                <a:lnTo>
                  <a:pt x="886977" y="628196"/>
                </a:lnTo>
                <a:lnTo>
                  <a:pt x="869943" y="612775"/>
                </a:lnTo>
                <a:lnTo>
                  <a:pt x="821114" y="566964"/>
                </a:lnTo>
                <a:lnTo>
                  <a:pt x="810667" y="557212"/>
                </a:lnTo>
                <a:lnTo>
                  <a:pt x="624436" y="758825"/>
                </a:lnTo>
                <a:lnTo>
                  <a:pt x="558800" y="693284"/>
                </a:lnTo>
                <a:lnTo>
                  <a:pt x="695067" y="545193"/>
                </a:lnTo>
                <a:lnTo>
                  <a:pt x="751391" y="485321"/>
                </a:lnTo>
                <a:lnTo>
                  <a:pt x="808169" y="425450"/>
                </a:lnTo>
                <a:lnTo>
                  <a:pt x="890838" y="502557"/>
                </a:lnTo>
                <a:lnTo>
                  <a:pt x="1044819" y="339498"/>
                </a:lnTo>
                <a:lnTo>
                  <a:pt x="970781" y="267607"/>
                </a:lnTo>
                <a:lnTo>
                  <a:pt x="1190625" y="246062"/>
                </a:lnTo>
                <a:close/>
                <a:moveTo>
                  <a:pt x="493712" y="144462"/>
                </a:moveTo>
                <a:lnTo>
                  <a:pt x="523175" y="144462"/>
                </a:lnTo>
                <a:lnTo>
                  <a:pt x="523175" y="796255"/>
                </a:lnTo>
                <a:lnTo>
                  <a:pt x="1174750" y="796255"/>
                </a:lnTo>
                <a:lnTo>
                  <a:pt x="1174750" y="825500"/>
                </a:lnTo>
                <a:lnTo>
                  <a:pt x="523175" y="825500"/>
                </a:lnTo>
                <a:lnTo>
                  <a:pt x="493712" y="825500"/>
                </a:lnTo>
                <a:lnTo>
                  <a:pt x="493712" y="796255"/>
                </a:lnTo>
                <a:lnTo>
                  <a:pt x="493712" y="144462"/>
                </a:lnTo>
                <a:close/>
                <a:moveTo>
                  <a:pt x="207282" y="64825"/>
                </a:moveTo>
                <a:lnTo>
                  <a:pt x="207282" y="905277"/>
                </a:lnTo>
                <a:lnTo>
                  <a:pt x="1496106" y="905277"/>
                </a:lnTo>
                <a:lnTo>
                  <a:pt x="1496106" y="64825"/>
                </a:lnTo>
                <a:lnTo>
                  <a:pt x="207282" y="64825"/>
                </a:lnTo>
                <a:close/>
                <a:moveTo>
                  <a:pt x="846818" y="17453"/>
                </a:moveTo>
                <a:lnTo>
                  <a:pt x="845911" y="17679"/>
                </a:lnTo>
                <a:lnTo>
                  <a:pt x="844777" y="18133"/>
                </a:lnTo>
                <a:lnTo>
                  <a:pt x="843643" y="18586"/>
                </a:lnTo>
                <a:lnTo>
                  <a:pt x="841829" y="19946"/>
                </a:lnTo>
                <a:lnTo>
                  <a:pt x="840468" y="21986"/>
                </a:lnTo>
                <a:lnTo>
                  <a:pt x="839108" y="24479"/>
                </a:lnTo>
                <a:lnTo>
                  <a:pt x="838200" y="26973"/>
                </a:lnTo>
                <a:lnTo>
                  <a:pt x="837520" y="29919"/>
                </a:lnTo>
                <a:lnTo>
                  <a:pt x="837520" y="33319"/>
                </a:lnTo>
                <a:lnTo>
                  <a:pt x="837520" y="36266"/>
                </a:lnTo>
                <a:lnTo>
                  <a:pt x="838200" y="39439"/>
                </a:lnTo>
                <a:lnTo>
                  <a:pt x="839108" y="41932"/>
                </a:lnTo>
                <a:lnTo>
                  <a:pt x="840468" y="44199"/>
                </a:lnTo>
                <a:lnTo>
                  <a:pt x="841829" y="46465"/>
                </a:lnTo>
                <a:lnTo>
                  <a:pt x="843643" y="47825"/>
                </a:lnTo>
                <a:lnTo>
                  <a:pt x="844777" y="48279"/>
                </a:lnTo>
                <a:lnTo>
                  <a:pt x="845911" y="48732"/>
                </a:lnTo>
                <a:lnTo>
                  <a:pt x="846818" y="48959"/>
                </a:lnTo>
                <a:lnTo>
                  <a:pt x="847952" y="48959"/>
                </a:lnTo>
                <a:lnTo>
                  <a:pt x="865188" y="48959"/>
                </a:lnTo>
                <a:lnTo>
                  <a:pt x="866095" y="48959"/>
                </a:lnTo>
                <a:lnTo>
                  <a:pt x="867456" y="48732"/>
                </a:lnTo>
                <a:lnTo>
                  <a:pt x="868363" y="48279"/>
                </a:lnTo>
                <a:lnTo>
                  <a:pt x="869270" y="47825"/>
                </a:lnTo>
                <a:lnTo>
                  <a:pt x="871084" y="46465"/>
                </a:lnTo>
                <a:lnTo>
                  <a:pt x="872445" y="44199"/>
                </a:lnTo>
                <a:lnTo>
                  <a:pt x="874033" y="41932"/>
                </a:lnTo>
                <a:lnTo>
                  <a:pt x="874940" y="39439"/>
                </a:lnTo>
                <a:lnTo>
                  <a:pt x="875620" y="36266"/>
                </a:lnTo>
                <a:lnTo>
                  <a:pt x="875847" y="33319"/>
                </a:lnTo>
                <a:lnTo>
                  <a:pt x="875620" y="29919"/>
                </a:lnTo>
                <a:lnTo>
                  <a:pt x="874940" y="26973"/>
                </a:lnTo>
                <a:lnTo>
                  <a:pt x="874033" y="24479"/>
                </a:lnTo>
                <a:lnTo>
                  <a:pt x="872445" y="21986"/>
                </a:lnTo>
                <a:lnTo>
                  <a:pt x="871084" y="19946"/>
                </a:lnTo>
                <a:lnTo>
                  <a:pt x="869270" y="18586"/>
                </a:lnTo>
                <a:lnTo>
                  <a:pt x="868363" y="18133"/>
                </a:lnTo>
                <a:lnTo>
                  <a:pt x="867456" y="17679"/>
                </a:lnTo>
                <a:lnTo>
                  <a:pt x="866095" y="17453"/>
                </a:lnTo>
                <a:lnTo>
                  <a:pt x="865188" y="17453"/>
                </a:lnTo>
                <a:lnTo>
                  <a:pt x="847952" y="17453"/>
                </a:lnTo>
                <a:lnTo>
                  <a:pt x="846818" y="17453"/>
                </a:lnTo>
                <a:close/>
                <a:moveTo>
                  <a:pt x="203654" y="0"/>
                </a:moveTo>
                <a:lnTo>
                  <a:pt x="207282" y="0"/>
                </a:lnTo>
                <a:lnTo>
                  <a:pt x="1496106" y="0"/>
                </a:lnTo>
                <a:lnTo>
                  <a:pt x="1499961" y="0"/>
                </a:lnTo>
                <a:lnTo>
                  <a:pt x="1503363" y="227"/>
                </a:lnTo>
                <a:lnTo>
                  <a:pt x="1506765" y="680"/>
                </a:lnTo>
                <a:lnTo>
                  <a:pt x="1510167" y="1360"/>
                </a:lnTo>
                <a:lnTo>
                  <a:pt x="1513568" y="2040"/>
                </a:lnTo>
                <a:lnTo>
                  <a:pt x="1516743" y="2947"/>
                </a:lnTo>
                <a:lnTo>
                  <a:pt x="1520145" y="3853"/>
                </a:lnTo>
                <a:lnTo>
                  <a:pt x="1523093" y="4987"/>
                </a:lnTo>
                <a:lnTo>
                  <a:pt x="1526042" y="6347"/>
                </a:lnTo>
                <a:lnTo>
                  <a:pt x="1529217" y="7706"/>
                </a:lnTo>
                <a:lnTo>
                  <a:pt x="1531938" y="9293"/>
                </a:lnTo>
                <a:lnTo>
                  <a:pt x="1534886" y="10880"/>
                </a:lnTo>
                <a:lnTo>
                  <a:pt x="1537608" y="12693"/>
                </a:lnTo>
                <a:lnTo>
                  <a:pt x="1540102" y="14506"/>
                </a:lnTo>
                <a:lnTo>
                  <a:pt x="1542824" y="16546"/>
                </a:lnTo>
                <a:lnTo>
                  <a:pt x="1545092" y="18586"/>
                </a:lnTo>
                <a:lnTo>
                  <a:pt x="1547360" y="20626"/>
                </a:lnTo>
                <a:lnTo>
                  <a:pt x="1549627" y="22893"/>
                </a:lnTo>
                <a:lnTo>
                  <a:pt x="1551669" y="25386"/>
                </a:lnTo>
                <a:lnTo>
                  <a:pt x="1553483" y="27879"/>
                </a:lnTo>
                <a:lnTo>
                  <a:pt x="1555297" y="30372"/>
                </a:lnTo>
                <a:lnTo>
                  <a:pt x="1557111" y="33092"/>
                </a:lnTo>
                <a:lnTo>
                  <a:pt x="1558472" y="35812"/>
                </a:lnTo>
                <a:lnTo>
                  <a:pt x="1559833" y="38759"/>
                </a:lnTo>
                <a:lnTo>
                  <a:pt x="1561194" y="41479"/>
                </a:lnTo>
                <a:lnTo>
                  <a:pt x="1562101" y="44199"/>
                </a:lnTo>
                <a:lnTo>
                  <a:pt x="1563008" y="47372"/>
                </a:lnTo>
                <a:lnTo>
                  <a:pt x="1564142" y="50318"/>
                </a:lnTo>
                <a:lnTo>
                  <a:pt x="1564595" y="53718"/>
                </a:lnTo>
                <a:lnTo>
                  <a:pt x="1565049" y="56665"/>
                </a:lnTo>
                <a:lnTo>
                  <a:pt x="1565276" y="59838"/>
                </a:lnTo>
                <a:lnTo>
                  <a:pt x="1565502" y="63238"/>
                </a:lnTo>
                <a:lnTo>
                  <a:pt x="1565502" y="906864"/>
                </a:lnTo>
                <a:lnTo>
                  <a:pt x="1565276" y="910037"/>
                </a:lnTo>
                <a:lnTo>
                  <a:pt x="1565049" y="913437"/>
                </a:lnTo>
                <a:lnTo>
                  <a:pt x="1564595" y="916383"/>
                </a:lnTo>
                <a:lnTo>
                  <a:pt x="1564142" y="919783"/>
                </a:lnTo>
                <a:lnTo>
                  <a:pt x="1563008" y="922730"/>
                </a:lnTo>
                <a:lnTo>
                  <a:pt x="1562101" y="925676"/>
                </a:lnTo>
                <a:lnTo>
                  <a:pt x="1561194" y="928623"/>
                </a:lnTo>
                <a:lnTo>
                  <a:pt x="1559833" y="931343"/>
                </a:lnTo>
                <a:lnTo>
                  <a:pt x="1558472" y="934289"/>
                </a:lnTo>
                <a:lnTo>
                  <a:pt x="1557111" y="937009"/>
                </a:lnTo>
                <a:lnTo>
                  <a:pt x="1555297" y="939502"/>
                </a:lnTo>
                <a:lnTo>
                  <a:pt x="1553483" y="942222"/>
                </a:lnTo>
                <a:lnTo>
                  <a:pt x="1551669" y="944716"/>
                </a:lnTo>
                <a:lnTo>
                  <a:pt x="1549627" y="946982"/>
                </a:lnTo>
                <a:lnTo>
                  <a:pt x="1547360" y="949475"/>
                </a:lnTo>
                <a:lnTo>
                  <a:pt x="1545092" y="951515"/>
                </a:lnTo>
                <a:lnTo>
                  <a:pt x="1542824" y="953555"/>
                </a:lnTo>
                <a:lnTo>
                  <a:pt x="1540102" y="955369"/>
                </a:lnTo>
                <a:lnTo>
                  <a:pt x="1537608" y="957409"/>
                </a:lnTo>
                <a:lnTo>
                  <a:pt x="1534886" y="959222"/>
                </a:lnTo>
                <a:lnTo>
                  <a:pt x="1531938" y="960808"/>
                </a:lnTo>
                <a:lnTo>
                  <a:pt x="1529217" y="962168"/>
                </a:lnTo>
                <a:lnTo>
                  <a:pt x="1526042" y="963755"/>
                </a:lnTo>
                <a:lnTo>
                  <a:pt x="1523093" y="965115"/>
                </a:lnTo>
                <a:lnTo>
                  <a:pt x="1520145" y="966248"/>
                </a:lnTo>
                <a:lnTo>
                  <a:pt x="1516743" y="967155"/>
                </a:lnTo>
                <a:lnTo>
                  <a:pt x="1513568" y="967835"/>
                </a:lnTo>
                <a:lnTo>
                  <a:pt x="1510167" y="968515"/>
                </a:lnTo>
                <a:lnTo>
                  <a:pt x="1506765" y="969195"/>
                </a:lnTo>
                <a:lnTo>
                  <a:pt x="1503363" y="969648"/>
                </a:lnTo>
                <a:lnTo>
                  <a:pt x="1499961" y="969875"/>
                </a:lnTo>
                <a:lnTo>
                  <a:pt x="1496106" y="969875"/>
                </a:lnTo>
                <a:lnTo>
                  <a:pt x="1447347" y="969875"/>
                </a:lnTo>
                <a:lnTo>
                  <a:pt x="1447801" y="972141"/>
                </a:lnTo>
                <a:lnTo>
                  <a:pt x="1447801" y="974408"/>
                </a:lnTo>
                <a:lnTo>
                  <a:pt x="1447801" y="976901"/>
                </a:lnTo>
                <a:lnTo>
                  <a:pt x="1447347" y="979848"/>
                </a:lnTo>
                <a:lnTo>
                  <a:pt x="1496106" y="979848"/>
                </a:lnTo>
                <a:lnTo>
                  <a:pt x="1499735" y="979848"/>
                </a:lnTo>
                <a:lnTo>
                  <a:pt x="1503136" y="980074"/>
                </a:lnTo>
                <a:lnTo>
                  <a:pt x="1506538" y="980528"/>
                </a:lnTo>
                <a:lnTo>
                  <a:pt x="1509713" y="980981"/>
                </a:lnTo>
                <a:lnTo>
                  <a:pt x="1513115" y="981661"/>
                </a:lnTo>
                <a:lnTo>
                  <a:pt x="1516063" y="982568"/>
                </a:lnTo>
                <a:lnTo>
                  <a:pt x="1519238" y="983474"/>
                </a:lnTo>
                <a:lnTo>
                  <a:pt x="1521960" y="984608"/>
                </a:lnTo>
                <a:lnTo>
                  <a:pt x="1524681" y="985968"/>
                </a:lnTo>
                <a:lnTo>
                  <a:pt x="1527629" y="987328"/>
                </a:lnTo>
                <a:lnTo>
                  <a:pt x="1530124" y="988914"/>
                </a:lnTo>
                <a:lnTo>
                  <a:pt x="1532619" y="990501"/>
                </a:lnTo>
                <a:lnTo>
                  <a:pt x="1535113" y="992314"/>
                </a:lnTo>
                <a:lnTo>
                  <a:pt x="1537381" y="994354"/>
                </a:lnTo>
                <a:lnTo>
                  <a:pt x="1539649" y="996394"/>
                </a:lnTo>
                <a:lnTo>
                  <a:pt x="1541917" y="998434"/>
                </a:lnTo>
                <a:lnTo>
                  <a:pt x="1545999" y="1003194"/>
                </a:lnTo>
                <a:lnTo>
                  <a:pt x="1549854" y="1008407"/>
                </a:lnTo>
                <a:lnTo>
                  <a:pt x="1553256" y="1013847"/>
                </a:lnTo>
                <a:lnTo>
                  <a:pt x="1556431" y="1019740"/>
                </a:lnTo>
                <a:lnTo>
                  <a:pt x="1559152" y="1026086"/>
                </a:lnTo>
                <a:lnTo>
                  <a:pt x="1561420" y="1032886"/>
                </a:lnTo>
                <a:lnTo>
                  <a:pt x="1563688" y="1039686"/>
                </a:lnTo>
                <a:lnTo>
                  <a:pt x="1565502" y="1046939"/>
                </a:lnTo>
                <a:lnTo>
                  <a:pt x="1703388" y="1556695"/>
                </a:lnTo>
                <a:lnTo>
                  <a:pt x="1703388" y="1560095"/>
                </a:lnTo>
                <a:lnTo>
                  <a:pt x="1702935" y="1563722"/>
                </a:lnTo>
                <a:lnTo>
                  <a:pt x="1702708" y="1566895"/>
                </a:lnTo>
                <a:lnTo>
                  <a:pt x="1702027" y="1570068"/>
                </a:lnTo>
                <a:lnTo>
                  <a:pt x="1701347" y="1573468"/>
                </a:lnTo>
                <a:lnTo>
                  <a:pt x="1700440" y="1576641"/>
                </a:lnTo>
                <a:lnTo>
                  <a:pt x="1699306" y="1579815"/>
                </a:lnTo>
                <a:lnTo>
                  <a:pt x="1698172" y="1582761"/>
                </a:lnTo>
                <a:lnTo>
                  <a:pt x="1696585" y="1585934"/>
                </a:lnTo>
                <a:lnTo>
                  <a:pt x="1694997" y="1588654"/>
                </a:lnTo>
                <a:lnTo>
                  <a:pt x="1693410" y="1591374"/>
                </a:lnTo>
                <a:lnTo>
                  <a:pt x="1691822" y="1594321"/>
                </a:lnTo>
                <a:lnTo>
                  <a:pt x="1689781" y="1596814"/>
                </a:lnTo>
                <a:lnTo>
                  <a:pt x="1687740" y="1599307"/>
                </a:lnTo>
                <a:lnTo>
                  <a:pt x="1685472" y="1602027"/>
                </a:lnTo>
                <a:lnTo>
                  <a:pt x="1683204" y="1604294"/>
                </a:lnTo>
                <a:lnTo>
                  <a:pt x="1680710" y="1606334"/>
                </a:lnTo>
                <a:lnTo>
                  <a:pt x="1678442" y="1608600"/>
                </a:lnTo>
                <a:lnTo>
                  <a:pt x="1675720" y="1610640"/>
                </a:lnTo>
                <a:lnTo>
                  <a:pt x="1672999" y="1612454"/>
                </a:lnTo>
                <a:lnTo>
                  <a:pt x="1670277" y="1614040"/>
                </a:lnTo>
                <a:lnTo>
                  <a:pt x="1667329" y="1615853"/>
                </a:lnTo>
                <a:lnTo>
                  <a:pt x="1664381" y="1617440"/>
                </a:lnTo>
                <a:lnTo>
                  <a:pt x="1661433" y="1618573"/>
                </a:lnTo>
                <a:lnTo>
                  <a:pt x="1658031" y="1619707"/>
                </a:lnTo>
                <a:lnTo>
                  <a:pt x="1655083" y="1620840"/>
                </a:lnTo>
                <a:lnTo>
                  <a:pt x="1651681" y="1621747"/>
                </a:lnTo>
                <a:lnTo>
                  <a:pt x="1648279" y="1622653"/>
                </a:lnTo>
                <a:lnTo>
                  <a:pt x="1645104" y="1623333"/>
                </a:lnTo>
                <a:lnTo>
                  <a:pt x="1641476" y="1623560"/>
                </a:lnTo>
                <a:lnTo>
                  <a:pt x="1638074" y="1624013"/>
                </a:lnTo>
                <a:lnTo>
                  <a:pt x="1634445" y="1624013"/>
                </a:lnTo>
                <a:lnTo>
                  <a:pt x="68943" y="1624013"/>
                </a:lnTo>
                <a:lnTo>
                  <a:pt x="65314" y="1624013"/>
                </a:lnTo>
                <a:lnTo>
                  <a:pt x="61913" y="1623560"/>
                </a:lnTo>
                <a:lnTo>
                  <a:pt x="58511" y="1623333"/>
                </a:lnTo>
                <a:lnTo>
                  <a:pt x="55109" y="1622653"/>
                </a:lnTo>
                <a:lnTo>
                  <a:pt x="51934" y="1621747"/>
                </a:lnTo>
                <a:lnTo>
                  <a:pt x="48532" y="1620840"/>
                </a:lnTo>
                <a:lnTo>
                  <a:pt x="45357" y="1619707"/>
                </a:lnTo>
                <a:lnTo>
                  <a:pt x="41955" y="1618573"/>
                </a:lnTo>
                <a:lnTo>
                  <a:pt x="39007" y="1617440"/>
                </a:lnTo>
                <a:lnTo>
                  <a:pt x="36286" y="1615853"/>
                </a:lnTo>
                <a:lnTo>
                  <a:pt x="33111" y="1614040"/>
                </a:lnTo>
                <a:lnTo>
                  <a:pt x="30389" y="1612454"/>
                </a:lnTo>
                <a:lnTo>
                  <a:pt x="27668" y="1610640"/>
                </a:lnTo>
                <a:lnTo>
                  <a:pt x="25173" y="1608600"/>
                </a:lnTo>
                <a:lnTo>
                  <a:pt x="22679" y="1606334"/>
                </a:lnTo>
                <a:lnTo>
                  <a:pt x="20184" y="1604294"/>
                </a:lnTo>
                <a:lnTo>
                  <a:pt x="17916" y="1602027"/>
                </a:lnTo>
                <a:lnTo>
                  <a:pt x="15875" y="1599307"/>
                </a:lnTo>
                <a:lnTo>
                  <a:pt x="13607" y="1596814"/>
                </a:lnTo>
                <a:lnTo>
                  <a:pt x="11793" y="1594321"/>
                </a:lnTo>
                <a:lnTo>
                  <a:pt x="9979" y="1591374"/>
                </a:lnTo>
                <a:lnTo>
                  <a:pt x="8391" y="1588654"/>
                </a:lnTo>
                <a:lnTo>
                  <a:pt x="6804" y="1585934"/>
                </a:lnTo>
                <a:lnTo>
                  <a:pt x="5216" y="1582761"/>
                </a:lnTo>
                <a:lnTo>
                  <a:pt x="4082" y="1579815"/>
                </a:lnTo>
                <a:lnTo>
                  <a:pt x="2948" y="1576641"/>
                </a:lnTo>
                <a:lnTo>
                  <a:pt x="2041" y="1573468"/>
                </a:lnTo>
                <a:lnTo>
                  <a:pt x="1361" y="1570068"/>
                </a:lnTo>
                <a:lnTo>
                  <a:pt x="680" y="1566895"/>
                </a:lnTo>
                <a:lnTo>
                  <a:pt x="454" y="1563722"/>
                </a:lnTo>
                <a:lnTo>
                  <a:pt x="0" y="1560095"/>
                </a:lnTo>
                <a:lnTo>
                  <a:pt x="0" y="1556695"/>
                </a:lnTo>
                <a:lnTo>
                  <a:pt x="137886" y="1046939"/>
                </a:lnTo>
                <a:lnTo>
                  <a:pt x="140154" y="1040592"/>
                </a:lnTo>
                <a:lnTo>
                  <a:pt x="142422" y="1034019"/>
                </a:lnTo>
                <a:lnTo>
                  <a:pt x="144916" y="1027673"/>
                </a:lnTo>
                <a:lnTo>
                  <a:pt x="147864" y="1021780"/>
                </a:lnTo>
                <a:lnTo>
                  <a:pt x="150813" y="1016113"/>
                </a:lnTo>
                <a:lnTo>
                  <a:pt x="154214" y="1010447"/>
                </a:lnTo>
                <a:lnTo>
                  <a:pt x="158070" y="1005007"/>
                </a:lnTo>
                <a:lnTo>
                  <a:pt x="161925" y="1000474"/>
                </a:lnTo>
                <a:lnTo>
                  <a:pt x="166461" y="995714"/>
                </a:lnTo>
                <a:lnTo>
                  <a:pt x="168729" y="993901"/>
                </a:lnTo>
                <a:lnTo>
                  <a:pt x="171224" y="991634"/>
                </a:lnTo>
                <a:lnTo>
                  <a:pt x="173718" y="990047"/>
                </a:lnTo>
                <a:lnTo>
                  <a:pt x="176213" y="988234"/>
                </a:lnTo>
                <a:lnTo>
                  <a:pt x="178934" y="986874"/>
                </a:lnTo>
                <a:lnTo>
                  <a:pt x="181656" y="985288"/>
                </a:lnTo>
                <a:lnTo>
                  <a:pt x="184604" y="983928"/>
                </a:lnTo>
                <a:lnTo>
                  <a:pt x="187552" y="982794"/>
                </a:lnTo>
                <a:lnTo>
                  <a:pt x="190500" y="981888"/>
                </a:lnTo>
                <a:lnTo>
                  <a:pt x="193675" y="981208"/>
                </a:lnTo>
                <a:lnTo>
                  <a:pt x="196850" y="980528"/>
                </a:lnTo>
                <a:lnTo>
                  <a:pt x="200252" y="980074"/>
                </a:lnTo>
                <a:lnTo>
                  <a:pt x="203654" y="979848"/>
                </a:lnTo>
                <a:lnTo>
                  <a:pt x="207282" y="979848"/>
                </a:lnTo>
                <a:lnTo>
                  <a:pt x="256041" y="979848"/>
                </a:lnTo>
                <a:lnTo>
                  <a:pt x="255815" y="976901"/>
                </a:lnTo>
                <a:lnTo>
                  <a:pt x="255588" y="974408"/>
                </a:lnTo>
                <a:lnTo>
                  <a:pt x="255588" y="972141"/>
                </a:lnTo>
                <a:lnTo>
                  <a:pt x="256041" y="969875"/>
                </a:lnTo>
                <a:lnTo>
                  <a:pt x="207282" y="969875"/>
                </a:lnTo>
                <a:lnTo>
                  <a:pt x="203654" y="969875"/>
                </a:lnTo>
                <a:lnTo>
                  <a:pt x="200252" y="969648"/>
                </a:lnTo>
                <a:lnTo>
                  <a:pt x="196624" y="969195"/>
                </a:lnTo>
                <a:lnTo>
                  <a:pt x="193222" y="968515"/>
                </a:lnTo>
                <a:lnTo>
                  <a:pt x="189820" y="967835"/>
                </a:lnTo>
                <a:lnTo>
                  <a:pt x="186645" y="967155"/>
                </a:lnTo>
                <a:lnTo>
                  <a:pt x="183243" y="966248"/>
                </a:lnTo>
                <a:lnTo>
                  <a:pt x="180295" y="965115"/>
                </a:lnTo>
                <a:lnTo>
                  <a:pt x="177347" y="963755"/>
                </a:lnTo>
                <a:lnTo>
                  <a:pt x="174172" y="962168"/>
                </a:lnTo>
                <a:lnTo>
                  <a:pt x="171450" y="960808"/>
                </a:lnTo>
                <a:lnTo>
                  <a:pt x="168502" y="959222"/>
                </a:lnTo>
                <a:lnTo>
                  <a:pt x="165781" y="957409"/>
                </a:lnTo>
                <a:lnTo>
                  <a:pt x="163286" y="955369"/>
                </a:lnTo>
                <a:lnTo>
                  <a:pt x="160564" y="953555"/>
                </a:lnTo>
                <a:lnTo>
                  <a:pt x="158297" y="951515"/>
                </a:lnTo>
                <a:lnTo>
                  <a:pt x="156029" y="949475"/>
                </a:lnTo>
                <a:lnTo>
                  <a:pt x="153761" y="946982"/>
                </a:lnTo>
                <a:lnTo>
                  <a:pt x="151720" y="944716"/>
                </a:lnTo>
                <a:lnTo>
                  <a:pt x="149906" y="942222"/>
                </a:lnTo>
                <a:lnTo>
                  <a:pt x="148091" y="939502"/>
                </a:lnTo>
                <a:lnTo>
                  <a:pt x="146277" y="937009"/>
                </a:lnTo>
                <a:lnTo>
                  <a:pt x="144916" y="934289"/>
                </a:lnTo>
                <a:lnTo>
                  <a:pt x="143556" y="931343"/>
                </a:lnTo>
                <a:lnTo>
                  <a:pt x="142195" y="928623"/>
                </a:lnTo>
                <a:lnTo>
                  <a:pt x="141288" y="925676"/>
                </a:lnTo>
                <a:lnTo>
                  <a:pt x="140381" y="922730"/>
                </a:lnTo>
                <a:lnTo>
                  <a:pt x="139247" y="919783"/>
                </a:lnTo>
                <a:lnTo>
                  <a:pt x="138793" y="916383"/>
                </a:lnTo>
                <a:lnTo>
                  <a:pt x="138339" y="913437"/>
                </a:lnTo>
                <a:lnTo>
                  <a:pt x="138113" y="910037"/>
                </a:lnTo>
                <a:lnTo>
                  <a:pt x="137886" y="906864"/>
                </a:lnTo>
                <a:lnTo>
                  <a:pt x="137886" y="63238"/>
                </a:lnTo>
                <a:lnTo>
                  <a:pt x="138113" y="59838"/>
                </a:lnTo>
                <a:lnTo>
                  <a:pt x="138339" y="56665"/>
                </a:lnTo>
                <a:lnTo>
                  <a:pt x="138793" y="53718"/>
                </a:lnTo>
                <a:lnTo>
                  <a:pt x="139247" y="50318"/>
                </a:lnTo>
                <a:lnTo>
                  <a:pt x="140381" y="47372"/>
                </a:lnTo>
                <a:lnTo>
                  <a:pt x="141288" y="44199"/>
                </a:lnTo>
                <a:lnTo>
                  <a:pt x="142195" y="41479"/>
                </a:lnTo>
                <a:lnTo>
                  <a:pt x="143556" y="38759"/>
                </a:lnTo>
                <a:lnTo>
                  <a:pt x="144916" y="35812"/>
                </a:lnTo>
                <a:lnTo>
                  <a:pt x="146277" y="33092"/>
                </a:lnTo>
                <a:lnTo>
                  <a:pt x="148091" y="30372"/>
                </a:lnTo>
                <a:lnTo>
                  <a:pt x="149906" y="27879"/>
                </a:lnTo>
                <a:lnTo>
                  <a:pt x="151720" y="25386"/>
                </a:lnTo>
                <a:lnTo>
                  <a:pt x="153761" y="22893"/>
                </a:lnTo>
                <a:lnTo>
                  <a:pt x="156029" y="20626"/>
                </a:lnTo>
                <a:lnTo>
                  <a:pt x="158297" y="18586"/>
                </a:lnTo>
                <a:lnTo>
                  <a:pt x="160564" y="16546"/>
                </a:lnTo>
                <a:lnTo>
                  <a:pt x="163286" y="14506"/>
                </a:lnTo>
                <a:lnTo>
                  <a:pt x="165781" y="12693"/>
                </a:lnTo>
                <a:lnTo>
                  <a:pt x="168502" y="10880"/>
                </a:lnTo>
                <a:lnTo>
                  <a:pt x="171450" y="9293"/>
                </a:lnTo>
                <a:lnTo>
                  <a:pt x="174172" y="7706"/>
                </a:lnTo>
                <a:lnTo>
                  <a:pt x="177347" y="6347"/>
                </a:lnTo>
                <a:lnTo>
                  <a:pt x="180295" y="4987"/>
                </a:lnTo>
                <a:lnTo>
                  <a:pt x="183243" y="3853"/>
                </a:lnTo>
                <a:lnTo>
                  <a:pt x="186645" y="2947"/>
                </a:lnTo>
                <a:lnTo>
                  <a:pt x="189820" y="2040"/>
                </a:lnTo>
                <a:lnTo>
                  <a:pt x="193222" y="1360"/>
                </a:lnTo>
                <a:lnTo>
                  <a:pt x="196624" y="680"/>
                </a:lnTo>
                <a:lnTo>
                  <a:pt x="200252" y="227"/>
                </a:lnTo>
                <a:lnTo>
                  <a:pt x="203654" y="0"/>
                </a:lnTo>
                <a:close/>
              </a:path>
            </a:pathLst>
          </a:custGeom>
          <a:solidFill>
            <a:schemeClr val="accent3"/>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1pPr>
            <a:lvl2pPr marL="4572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2pPr>
            <a:lvl3pPr marL="9144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3pPr>
            <a:lvl4pPr marL="13716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4pPr>
            <a:lvl5pPr marL="1828800" algn="l" rtl="0" eaLnBrk="0" fontAlgn="base" hangingPunct="0">
              <a:spcBef>
                <a:spcPct val="0"/>
              </a:spcBef>
              <a:spcAft>
                <a:spcPct val="0"/>
              </a:spcAft>
              <a:defRPr kern="1200">
                <a:solidFill>
                  <a:schemeClr val="tx1"/>
                </a:solidFill>
                <a:latin typeface="Calibri" pitchFamily="34" charset="0"/>
                <a:ea typeface="宋体" pitchFamily="2" charset="-122"/>
                <a:cs typeface="+mn-cs"/>
              </a:defRPr>
            </a:lvl5pPr>
            <a:lvl6pPr marL="2286000" algn="l" defTabSz="914400" rtl="0" eaLnBrk="1" latinLnBrk="0" hangingPunct="1">
              <a:defRPr kern="1200">
                <a:solidFill>
                  <a:schemeClr val="tx1"/>
                </a:solidFill>
                <a:latin typeface="Calibri" pitchFamily="34" charset="0"/>
                <a:ea typeface="宋体" pitchFamily="2" charset="-122"/>
                <a:cs typeface="+mn-cs"/>
              </a:defRPr>
            </a:lvl6pPr>
            <a:lvl7pPr marL="2743200" algn="l" defTabSz="914400" rtl="0" eaLnBrk="1" latinLnBrk="0" hangingPunct="1">
              <a:defRPr kern="1200">
                <a:solidFill>
                  <a:schemeClr val="tx1"/>
                </a:solidFill>
                <a:latin typeface="Calibri" pitchFamily="34" charset="0"/>
                <a:ea typeface="宋体" pitchFamily="2" charset="-122"/>
                <a:cs typeface="+mn-cs"/>
              </a:defRPr>
            </a:lvl7pPr>
            <a:lvl8pPr marL="3200400" algn="l" defTabSz="914400" rtl="0" eaLnBrk="1" latinLnBrk="0" hangingPunct="1">
              <a:defRPr kern="1200">
                <a:solidFill>
                  <a:schemeClr val="tx1"/>
                </a:solidFill>
                <a:latin typeface="Calibri" pitchFamily="34" charset="0"/>
                <a:ea typeface="宋体" pitchFamily="2" charset="-122"/>
                <a:cs typeface="+mn-cs"/>
              </a:defRPr>
            </a:lvl8pPr>
            <a:lvl9pPr marL="3657600" algn="l" defTabSz="914400" rtl="0" eaLnBrk="1" latinLnBrk="0" hangingPunct="1">
              <a:defRPr kern="1200">
                <a:solidFill>
                  <a:schemeClr val="tx1"/>
                </a:solidFill>
                <a:latin typeface="Calibri" pitchFamily="34" charset="0"/>
                <a:ea typeface="宋体" pitchFamily="2" charset="-122"/>
                <a:cs typeface="+mn-cs"/>
              </a:defRPr>
            </a:lvl9pPr>
          </a:lstStyle>
          <a:p>
            <a:pPr algn="ctr">
              <a:defRPr/>
            </a:pPr>
            <a:endParaRPr lang="zh-CN" altLang="en-US">
              <a:solidFill>
                <a:srgbClr val="FFFFFF"/>
              </a:solidFill>
              <a:latin typeface="微软雅黑" charset="0"/>
              <a:ea typeface="微软雅黑" charset="0"/>
              <a:cs typeface="+mn-ea"/>
              <a:sym typeface="+mn-lt"/>
            </a:endParaRPr>
          </a:p>
        </p:txBody>
      </p:sp>
      <p:sp>
        <p:nvSpPr>
          <p:cNvPr id="21" name="文本框 20"/>
          <p:cNvSpPr txBox="1"/>
          <p:nvPr/>
        </p:nvSpPr>
        <p:spPr>
          <a:xfrm>
            <a:off x="1522955" y="1719403"/>
            <a:ext cx="2845845" cy="830997"/>
          </a:xfrm>
          <a:prstGeom prst="rect">
            <a:avLst/>
          </a:prstGeom>
          <a:noFill/>
        </p:spPr>
        <p:txBody>
          <a:bodyPr wrap="square" rtlCol="0">
            <a:spAutoFit/>
          </a:bodyPr>
          <a:lstStyle/>
          <a:p>
            <a:pPr>
              <a:lnSpc>
                <a:spcPct val="150000"/>
              </a:lnSpc>
            </a:pPr>
            <a:r>
              <a:rPr lang="zh-CN" altLang="en-US" sz="1600" dirty="0">
                <a:solidFill>
                  <a:schemeClr val="tx1">
                    <a:lumMod val="65000"/>
                    <a:lumOff val="35000"/>
                  </a:schemeClr>
                </a:solidFill>
                <a:latin typeface="微软雅黑" charset="0"/>
                <a:ea typeface="微软雅黑" charset="0"/>
                <a:cs typeface="+mn-ea"/>
                <a:sym typeface="+mn-lt"/>
              </a:rPr>
              <a:t>请在这里添加相应的文字内容请在这里添加相应的文字内容</a:t>
            </a:r>
          </a:p>
        </p:txBody>
      </p:sp>
      <p:sp>
        <p:nvSpPr>
          <p:cNvPr id="22" name="矩形 21"/>
          <p:cNvSpPr/>
          <p:nvPr/>
        </p:nvSpPr>
        <p:spPr>
          <a:xfrm>
            <a:off x="1522955" y="1319293"/>
            <a:ext cx="2236510" cy="400110"/>
          </a:xfrm>
          <a:prstGeom prst="rect">
            <a:avLst/>
          </a:prstGeom>
        </p:spPr>
        <p:txBody>
          <a:bodyPr wrap="none">
            <a:spAutoFit/>
          </a:bodyPr>
          <a:lstStyle/>
          <a:p>
            <a:r>
              <a:rPr lang="zh-CN" altLang="en-US" sz="2000" b="1" dirty="0">
                <a:solidFill>
                  <a:schemeClr val="accent1"/>
                </a:solidFill>
                <a:latin typeface="微软雅黑" charset="0"/>
                <a:ea typeface="微软雅黑" charset="0"/>
                <a:cs typeface="+mn-ea"/>
                <a:sym typeface="+mn-lt"/>
              </a:rPr>
              <a:t>这里添加文字标题</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3">
            <a:extLst>
              <a:ext uri="{28A0092B-C50C-407E-A947-70E740481C1C}">
                <a14:useLocalDpi xmlns:a14="http://schemas.microsoft.com/office/drawing/2010/main"/>
              </a:ext>
            </a:extLst>
          </a:blip>
          <a:srcRect/>
          <a:stretch>
            <a:fillRect/>
          </a:stretch>
        </p:blipFill>
        <p:spPr>
          <a:xfrm rot="16200000">
            <a:off x="9515618" y="-1813545"/>
            <a:ext cx="1148587" cy="4775678"/>
          </a:xfrm>
          <a:prstGeom prst="rect">
            <a:avLst/>
          </a:prstGeom>
        </p:spPr>
      </p:pic>
      <p:sp>
        <p:nvSpPr>
          <p:cNvPr id="9" name="TextBox 105"/>
          <p:cNvSpPr txBox="1">
            <a:spLocks noChangeArrowheads="1"/>
          </p:cNvSpPr>
          <p:nvPr/>
        </p:nvSpPr>
        <p:spPr bwMode="auto">
          <a:xfrm>
            <a:off x="704592" y="376508"/>
            <a:ext cx="3434080" cy="613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r>
              <a:rPr lang="zh-CN" altLang="en-US" sz="3200" dirty="0">
                <a:solidFill>
                  <a:srgbClr val="3863C7"/>
                </a:solidFill>
                <a:latin typeface="微软雅黑" charset="0"/>
                <a:ea typeface="微软雅黑" charset="0"/>
                <a:cs typeface="+mn-ea"/>
                <a:sym typeface="+mn-lt"/>
              </a:rPr>
              <a:t>请输入您的标题四</a:t>
            </a:r>
          </a:p>
        </p:txBody>
      </p:sp>
      <p:sp>
        <p:nvSpPr>
          <p:cNvPr id="11" name="文本框 10"/>
          <p:cNvSpPr txBox="1"/>
          <p:nvPr/>
        </p:nvSpPr>
        <p:spPr>
          <a:xfrm>
            <a:off x="0" y="397804"/>
            <a:ext cx="617477" cy="584775"/>
          </a:xfrm>
          <a:prstGeom prst="rect">
            <a:avLst/>
          </a:prstGeom>
          <a:solidFill>
            <a:srgbClr val="3863C7"/>
          </a:solidFill>
          <a:ln>
            <a:noFill/>
          </a:ln>
        </p:spPr>
        <p:txBody>
          <a:bodyPr wrap="none" rtlCol="0">
            <a:spAutoFit/>
          </a:bodyPr>
          <a:lstStyle/>
          <a:p>
            <a:r>
              <a:rPr lang="en-US" altLang="zh-CN" sz="3200" dirty="0">
                <a:solidFill>
                  <a:schemeClr val="bg1"/>
                </a:solidFill>
                <a:latin typeface="微软雅黑" charset="0"/>
                <a:ea typeface="微软雅黑" charset="0"/>
                <a:cs typeface="+mn-ea"/>
                <a:sym typeface="+mn-lt"/>
              </a:rPr>
              <a:t>04</a:t>
            </a:r>
          </a:p>
        </p:txBody>
      </p:sp>
      <p:grpSp>
        <p:nvGrpSpPr>
          <p:cNvPr id="6" name="组合 5"/>
          <p:cNvGrpSpPr/>
          <p:nvPr/>
        </p:nvGrpSpPr>
        <p:grpSpPr>
          <a:xfrm>
            <a:off x="0" y="4838700"/>
            <a:ext cx="12192000" cy="2019300"/>
            <a:chOff x="0" y="4838700"/>
            <a:chExt cx="12192000" cy="2019300"/>
          </a:xfrm>
        </p:grpSpPr>
        <p:pic>
          <p:nvPicPr>
            <p:cNvPr id="13" name="图片 12"/>
            <p:cNvPicPr>
              <a:picLocks noChangeAspect="1"/>
            </p:cNvPicPr>
            <p:nvPr/>
          </p:nvPicPr>
          <p:blipFill rotWithShape="1">
            <a:blip r:embed="rId4">
              <a:extLst>
                <a:ext uri="{28A0092B-C50C-407E-A947-70E740481C1C}">
                  <a14:useLocalDpi xmlns:a14="http://schemas.microsoft.com/office/drawing/2010/main"/>
                </a:ext>
              </a:extLst>
            </a:blip>
            <a:srcRect/>
            <a:stretch>
              <a:fillRect/>
            </a:stretch>
          </p:blipFill>
          <p:spPr>
            <a:xfrm>
              <a:off x="0" y="5581650"/>
              <a:ext cx="7212390" cy="1276350"/>
            </a:xfrm>
            <a:prstGeom prst="rect">
              <a:avLst/>
            </a:prstGeom>
          </p:spPr>
        </p:pic>
        <p:pic>
          <p:nvPicPr>
            <p:cNvPr id="14" name="图片 13"/>
            <p:cNvPicPr>
              <a:picLocks noChangeAspect="1"/>
            </p:cNvPicPr>
            <p:nvPr/>
          </p:nvPicPr>
          <p:blipFill rotWithShape="1">
            <a:blip r:embed="rId5">
              <a:extLst>
                <a:ext uri="{28A0092B-C50C-407E-A947-70E740481C1C}">
                  <a14:useLocalDpi xmlns:a14="http://schemas.microsoft.com/office/drawing/2010/main"/>
                </a:ext>
              </a:extLst>
            </a:blip>
            <a:srcRect/>
            <a:stretch>
              <a:fillRect/>
            </a:stretch>
          </p:blipFill>
          <p:spPr>
            <a:xfrm flipH="1">
              <a:off x="6438295" y="5581650"/>
              <a:ext cx="5753705" cy="1276350"/>
            </a:xfrm>
            <a:prstGeom prst="rect">
              <a:avLst/>
            </a:prstGeom>
          </p:spPr>
        </p:pic>
        <p:sp>
          <p:nvSpPr>
            <p:cNvPr id="2" name="矩形 1"/>
            <p:cNvSpPr/>
            <p:nvPr/>
          </p:nvSpPr>
          <p:spPr>
            <a:xfrm>
              <a:off x="0" y="4838700"/>
              <a:ext cx="12192000" cy="2019300"/>
            </a:xfrm>
            <a:prstGeom prst="rect">
              <a:avLst/>
            </a:prstGeom>
            <a:gradFill>
              <a:gsLst>
                <a:gs pos="44000">
                  <a:schemeClr val="bg1"/>
                </a:gs>
                <a:gs pos="84000">
                  <a:srgbClr val="FFFFFF">
                    <a:alpha val="46000"/>
                  </a:srgbClr>
                </a:gs>
                <a:gs pos="100000">
                  <a:schemeClr val="bg1">
                    <a:alpha val="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charset="0"/>
                <a:ea typeface="微软雅黑" charset="0"/>
              </a:endParaRPr>
            </a:p>
          </p:txBody>
        </p:sp>
      </p:grpSp>
      <p:graphicFrame>
        <p:nvGraphicFramePr>
          <p:cNvPr id="10" name="图表 9"/>
          <p:cNvGraphicFramePr/>
          <p:nvPr/>
        </p:nvGraphicFramePr>
        <p:xfrm>
          <a:off x="844550" y="1275442"/>
          <a:ext cx="10528300" cy="2741896"/>
        </p:xfrm>
        <a:graphic>
          <a:graphicData uri="http://schemas.openxmlformats.org/drawingml/2006/chart">
            <c:chart xmlns:c="http://schemas.openxmlformats.org/drawingml/2006/chart" xmlns:r="http://schemas.openxmlformats.org/officeDocument/2006/relationships" r:id="rId6"/>
          </a:graphicData>
        </a:graphic>
      </p:graphicFrame>
      <p:sp>
        <p:nvSpPr>
          <p:cNvPr id="12" name="Title 13"/>
          <p:cNvSpPr txBox="1"/>
          <p:nvPr/>
        </p:nvSpPr>
        <p:spPr>
          <a:xfrm>
            <a:off x="1136916" y="4154607"/>
            <a:ext cx="3845900" cy="709713"/>
          </a:xfrm>
          <a:prstGeom prst="rect">
            <a:avLst/>
          </a:prstGeom>
        </p:spPr>
        <p:txBody>
          <a:bodyPr vert="horz" lIns="121920" tIns="60960" rIns="121920" bIns="6096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zh-CN" altLang="en-US" sz="2400" dirty="0">
                <a:latin typeface="微软雅黑" charset="0"/>
                <a:ea typeface="微软雅黑" charset="0"/>
                <a:cs typeface="+mn-ea"/>
                <a:sym typeface="+mn-lt"/>
              </a:rPr>
              <a:t>类别</a:t>
            </a:r>
            <a:r>
              <a:rPr lang="en-US" altLang="zh-CN" sz="2400" dirty="0">
                <a:latin typeface="微软雅黑" charset="0"/>
                <a:ea typeface="微软雅黑" charset="0"/>
                <a:cs typeface="+mn-ea"/>
                <a:sym typeface="+mn-lt"/>
              </a:rPr>
              <a:t>1</a:t>
            </a:r>
            <a:endParaRPr lang="en-US" sz="2400" dirty="0">
              <a:latin typeface="微软雅黑" charset="0"/>
              <a:ea typeface="微软雅黑" charset="0"/>
              <a:cs typeface="+mn-ea"/>
              <a:sym typeface="+mn-lt"/>
            </a:endParaRPr>
          </a:p>
        </p:txBody>
      </p:sp>
      <p:sp>
        <p:nvSpPr>
          <p:cNvPr id="15" name="文本框 14"/>
          <p:cNvSpPr txBox="1"/>
          <p:nvPr/>
        </p:nvSpPr>
        <p:spPr>
          <a:xfrm>
            <a:off x="1136687" y="4714761"/>
            <a:ext cx="2083221" cy="978729"/>
          </a:xfrm>
          <a:prstGeom prst="rect">
            <a:avLst/>
          </a:prstGeom>
          <a:noFill/>
        </p:spPr>
        <p:txBody>
          <a:bodyPr wrap="square" rtlCol="0">
            <a:spAutoFit/>
          </a:bodyPr>
          <a:lstStyle/>
          <a:p>
            <a:pPr algn="just">
              <a:lnSpc>
                <a:spcPct val="120000"/>
              </a:lnSpc>
            </a:pPr>
            <a:r>
              <a:rPr lang="zh-CN" altLang="en-US" sz="1600" dirty="0">
                <a:solidFill>
                  <a:schemeClr val="tx1">
                    <a:lumMod val="50000"/>
                    <a:lumOff val="50000"/>
                  </a:schemeClr>
                </a:solidFill>
                <a:latin typeface="微软雅黑" charset="0"/>
                <a:ea typeface="微软雅黑" charset="0"/>
                <a:cs typeface="+mn-ea"/>
                <a:sym typeface="+mn-lt"/>
              </a:rPr>
              <a:t>请在这里添加相应的文字内容请在这里添加相应的文字内容</a:t>
            </a:r>
          </a:p>
        </p:txBody>
      </p:sp>
      <p:sp>
        <p:nvSpPr>
          <p:cNvPr id="16" name="矩形 15"/>
          <p:cNvSpPr/>
          <p:nvPr/>
        </p:nvSpPr>
        <p:spPr>
          <a:xfrm>
            <a:off x="946187" y="4380592"/>
            <a:ext cx="190500" cy="1905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charset="0"/>
              <a:ea typeface="微软雅黑" charset="0"/>
            </a:endParaRPr>
          </a:p>
        </p:txBody>
      </p:sp>
      <p:sp>
        <p:nvSpPr>
          <p:cNvPr id="17" name="Title 13"/>
          <p:cNvSpPr txBox="1"/>
          <p:nvPr/>
        </p:nvSpPr>
        <p:spPr>
          <a:xfrm>
            <a:off x="3803916" y="4154607"/>
            <a:ext cx="3845900" cy="709713"/>
          </a:xfrm>
          <a:prstGeom prst="rect">
            <a:avLst/>
          </a:prstGeom>
        </p:spPr>
        <p:txBody>
          <a:bodyPr vert="horz" lIns="121920" tIns="60960" rIns="121920" bIns="6096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zh-CN" altLang="en-US" sz="2400" dirty="0">
                <a:latin typeface="微软雅黑" charset="0"/>
                <a:ea typeface="微软雅黑" charset="0"/>
                <a:cs typeface="+mn-ea"/>
                <a:sym typeface="+mn-lt"/>
              </a:rPr>
              <a:t>类别</a:t>
            </a:r>
            <a:r>
              <a:rPr lang="en-US" altLang="zh-CN" sz="2400" dirty="0">
                <a:latin typeface="微软雅黑" charset="0"/>
                <a:ea typeface="微软雅黑" charset="0"/>
                <a:cs typeface="+mn-ea"/>
                <a:sym typeface="+mn-lt"/>
              </a:rPr>
              <a:t>2</a:t>
            </a:r>
            <a:endParaRPr lang="en-US" sz="2400" dirty="0">
              <a:latin typeface="微软雅黑" charset="0"/>
              <a:ea typeface="微软雅黑" charset="0"/>
              <a:cs typeface="+mn-ea"/>
              <a:sym typeface="+mn-lt"/>
            </a:endParaRPr>
          </a:p>
        </p:txBody>
      </p:sp>
      <p:sp>
        <p:nvSpPr>
          <p:cNvPr id="18" name="文本框 17"/>
          <p:cNvSpPr txBox="1"/>
          <p:nvPr/>
        </p:nvSpPr>
        <p:spPr>
          <a:xfrm>
            <a:off x="3803687" y="4714761"/>
            <a:ext cx="2083221" cy="978729"/>
          </a:xfrm>
          <a:prstGeom prst="rect">
            <a:avLst/>
          </a:prstGeom>
          <a:noFill/>
        </p:spPr>
        <p:txBody>
          <a:bodyPr wrap="square" rtlCol="0">
            <a:spAutoFit/>
          </a:bodyPr>
          <a:lstStyle/>
          <a:p>
            <a:pPr algn="just">
              <a:lnSpc>
                <a:spcPct val="120000"/>
              </a:lnSpc>
            </a:pPr>
            <a:r>
              <a:rPr lang="zh-CN" altLang="en-US" sz="1600" dirty="0">
                <a:solidFill>
                  <a:schemeClr val="tx1">
                    <a:lumMod val="50000"/>
                    <a:lumOff val="50000"/>
                  </a:schemeClr>
                </a:solidFill>
                <a:latin typeface="微软雅黑" charset="0"/>
                <a:ea typeface="微软雅黑" charset="0"/>
                <a:cs typeface="+mn-ea"/>
                <a:sym typeface="+mn-lt"/>
              </a:rPr>
              <a:t>请在这里添加相应的文字内容请在这里添加相应的文字内容</a:t>
            </a:r>
          </a:p>
        </p:txBody>
      </p:sp>
      <p:sp>
        <p:nvSpPr>
          <p:cNvPr id="19" name="矩形 18"/>
          <p:cNvSpPr/>
          <p:nvPr/>
        </p:nvSpPr>
        <p:spPr>
          <a:xfrm>
            <a:off x="3613187" y="4380592"/>
            <a:ext cx="190500" cy="1905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charset="0"/>
              <a:ea typeface="微软雅黑" charset="0"/>
            </a:endParaRPr>
          </a:p>
        </p:txBody>
      </p:sp>
      <p:sp>
        <p:nvSpPr>
          <p:cNvPr id="20" name="Title 13"/>
          <p:cNvSpPr txBox="1"/>
          <p:nvPr/>
        </p:nvSpPr>
        <p:spPr>
          <a:xfrm>
            <a:off x="6528708" y="4154607"/>
            <a:ext cx="3845900" cy="709713"/>
          </a:xfrm>
          <a:prstGeom prst="rect">
            <a:avLst/>
          </a:prstGeom>
        </p:spPr>
        <p:txBody>
          <a:bodyPr vert="horz" lIns="121920" tIns="60960" rIns="121920" bIns="6096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zh-CN" altLang="en-US" sz="2400" dirty="0">
                <a:latin typeface="微软雅黑" charset="0"/>
                <a:ea typeface="微软雅黑" charset="0"/>
                <a:cs typeface="+mn-ea"/>
                <a:sym typeface="+mn-lt"/>
              </a:rPr>
              <a:t>类别</a:t>
            </a:r>
            <a:r>
              <a:rPr lang="en-US" altLang="zh-CN" sz="2400" dirty="0">
                <a:latin typeface="微软雅黑" charset="0"/>
                <a:ea typeface="微软雅黑" charset="0"/>
                <a:cs typeface="+mn-ea"/>
                <a:sym typeface="+mn-lt"/>
              </a:rPr>
              <a:t>3</a:t>
            </a:r>
            <a:endParaRPr lang="en-US" sz="2400" dirty="0">
              <a:latin typeface="微软雅黑" charset="0"/>
              <a:ea typeface="微软雅黑" charset="0"/>
              <a:cs typeface="+mn-ea"/>
              <a:sym typeface="+mn-lt"/>
            </a:endParaRPr>
          </a:p>
        </p:txBody>
      </p:sp>
      <p:sp>
        <p:nvSpPr>
          <p:cNvPr id="21" name="文本框 20"/>
          <p:cNvSpPr txBox="1"/>
          <p:nvPr/>
        </p:nvSpPr>
        <p:spPr>
          <a:xfrm>
            <a:off x="6528479" y="4714761"/>
            <a:ext cx="2083221" cy="978729"/>
          </a:xfrm>
          <a:prstGeom prst="rect">
            <a:avLst/>
          </a:prstGeom>
          <a:noFill/>
        </p:spPr>
        <p:txBody>
          <a:bodyPr wrap="square" rtlCol="0">
            <a:spAutoFit/>
          </a:bodyPr>
          <a:lstStyle/>
          <a:p>
            <a:pPr algn="just">
              <a:lnSpc>
                <a:spcPct val="120000"/>
              </a:lnSpc>
            </a:pPr>
            <a:r>
              <a:rPr lang="zh-CN" altLang="en-US" sz="1600" dirty="0">
                <a:solidFill>
                  <a:schemeClr val="tx1">
                    <a:lumMod val="50000"/>
                    <a:lumOff val="50000"/>
                  </a:schemeClr>
                </a:solidFill>
                <a:latin typeface="微软雅黑" charset="0"/>
                <a:ea typeface="微软雅黑" charset="0"/>
                <a:cs typeface="+mn-ea"/>
                <a:sym typeface="+mn-lt"/>
              </a:rPr>
              <a:t>请在这里添加相应的文字内容请在这里添加相应的文字内容</a:t>
            </a:r>
          </a:p>
        </p:txBody>
      </p:sp>
      <p:sp>
        <p:nvSpPr>
          <p:cNvPr id="22" name="矩形 21"/>
          <p:cNvSpPr/>
          <p:nvPr/>
        </p:nvSpPr>
        <p:spPr>
          <a:xfrm>
            <a:off x="6337979" y="4380592"/>
            <a:ext cx="190500" cy="1905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charset="0"/>
              <a:ea typeface="微软雅黑" charset="0"/>
            </a:endParaRPr>
          </a:p>
        </p:txBody>
      </p:sp>
      <p:sp>
        <p:nvSpPr>
          <p:cNvPr id="23" name="Title 13"/>
          <p:cNvSpPr txBox="1"/>
          <p:nvPr/>
        </p:nvSpPr>
        <p:spPr>
          <a:xfrm>
            <a:off x="9117537" y="4154607"/>
            <a:ext cx="1335013" cy="709713"/>
          </a:xfrm>
          <a:prstGeom prst="rect">
            <a:avLst/>
          </a:prstGeom>
        </p:spPr>
        <p:txBody>
          <a:bodyPr vert="horz" lIns="121920" tIns="60960" rIns="121920" bIns="60960" rtlCol="0" anchor="ctr">
            <a:norm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r>
              <a:rPr lang="zh-CN" altLang="en-US" sz="2400" dirty="0">
                <a:latin typeface="微软雅黑" charset="0"/>
                <a:ea typeface="微软雅黑" charset="0"/>
                <a:cs typeface="+mn-ea"/>
                <a:sym typeface="+mn-lt"/>
              </a:rPr>
              <a:t>类别</a:t>
            </a:r>
            <a:r>
              <a:rPr lang="en-US" altLang="zh-CN" sz="2400" dirty="0">
                <a:latin typeface="微软雅黑" charset="0"/>
                <a:ea typeface="微软雅黑" charset="0"/>
                <a:cs typeface="+mn-ea"/>
                <a:sym typeface="+mn-lt"/>
              </a:rPr>
              <a:t>4</a:t>
            </a:r>
            <a:endParaRPr lang="en-US" sz="2400" dirty="0">
              <a:latin typeface="微软雅黑" charset="0"/>
              <a:ea typeface="微软雅黑" charset="0"/>
              <a:cs typeface="+mn-ea"/>
              <a:sym typeface="+mn-lt"/>
            </a:endParaRPr>
          </a:p>
        </p:txBody>
      </p:sp>
      <p:sp>
        <p:nvSpPr>
          <p:cNvPr id="24" name="文本框 23"/>
          <p:cNvSpPr txBox="1"/>
          <p:nvPr/>
        </p:nvSpPr>
        <p:spPr>
          <a:xfrm>
            <a:off x="9117537" y="4714761"/>
            <a:ext cx="2083221" cy="978729"/>
          </a:xfrm>
          <a:prstGeom prst="rect">
            <a:avLst/>
          </a:prstGeom>
          <a:noFill/>
        </p:spPr>
        <p:txBody>
          <a:bodyPr wrap="square" rtlCol="0">
            <a:spAutoFit/>
          </a:bodyPr>
          <a:lstStyle/>
          <a:p>
            <a:pPr algn="just">
              <a:lnSpc>
                <a:spcPct val="120000"/>
              </a:lnSpc>
            </a:pPr>
            <a:r>
              <a:rPr lang="zh-CN" altLang="en-US" sz="1600" dirty="0">
                <a:solidFill>
                  <a:schemeClr val="tx1">
                    <a:lumMod val="50000"/>
                    <a:lumOff val="50000"/>
                  </a:schemeClr>
                </a:solidFill>
                <a:latin typeface="微软雅黑" charset="0"/>
                <a:ea typeface="微软雅黑" charset="0"/>
                <a:cs typeface="+mn-ea"/>
                <a:sym typeface="+mn-lt"/>
              </a:rPr>
              <a:t>请在这里添加相应的文字内容请在这里添加相应的文字内容</a:t>
            </a:r>
          </a:p>
        </p:txBody>
      </p:sp>
      <p:sp>
        <p:nvSpPr>
          <p:cNvPr id="25" name="矩形 24"/>
          <p:cNvSpPr/>
          <p:nvPr/>
        </p:nvSpPr>
        <p:spPr>
          <a:xfrm>
            <a:off x="8927037" y="4380592"/>
            <a:ext cx="190500" cy="1905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charset="0"/>
              <a:ea typeface="微软雅黑"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3863C7"/>
        </a:solidFill>
        <a:effectLst/>
      </p:bgPr>
    </p:bg>
    <p:spTree>
      <p:nvGrpSpPr>
        <p:cNvPr id="1" name=""/>
        <p:cNvGrpSpPr/>
        <p:nvPr/>
      </p:nvGrpSpPr>
      <p:grpSpPr>
        <a:xfrm>
          <a:off x="0" y="0"/>
          <a:ext cx="0" cy="0"/>
          <a:chOff x="0" y="0"/>
          <a:chExt cx="0" cy="0"/>
        </a:xfrm>
      </p:grpSpPr>
      <p:pic>
        <p:nvPicPr>
          <p:cNvPr id="3" name="图片 2"/>
          <p:cNvPicPr>
            <a:picLocks noChangeAspect="1"/>
          </p:cNvPicPr>
          <p:nvPr/>
        </p:nvPicPr>
        <p:blipFill rotWithShape="1">
          <a:blip r:embed="rId3">
            <a:extLst>
              <a:ext uri="{28A0092B-C50C-407E-A947-70E740481C1C}">
                <a14:useLocalDpi xmlns:a14="http://schemas.microsoft.com/office/drawing/2010/main"/>
              </a:ext>
            </a:extLst>
          </a:blip>
          <a:srcRect/>
          <a:stretch>
            <a:fillRect/>
          </a:stretch>
        </p:blipFill>
        <p:spPr>
          <a:xfrm rot="16200000">
            <a:off x="7973988" y="-2792388"/>
            <a:ext cx="1768525" cy="7353301"/>
          </a:xfrm>
          <a:prstGeom prst="rect">
            <a:avLst/>
          </a:prstGeom>
        </p:spPr>
      </p:pic>
      <p:pic>
        <p:nvPicPr>
          <p:cNvPr id="10" name="图片 9"/>
          <p:cNvPicPr>
            <a:picLocks noChangeAspect="1"/>
          </p:cNvPicPr>
          <p:nvPr/>
        </p:nvPicPr>
        <p:blipFill rotWithShape="1">
          <a:blip r:embed="rId3">
            <a:extLst>
              <a:ext uri="{28A0092B-C50C-407E-A947-70E740481C1C}">
                <a14:useLocalDpi xmlns:a14="http://schemas.microsoft.com/office/drawing/2010/main"/>
              </a:ext>
            </a:extLst>
          </a:blip>
          <a:srcRect/>
          <a:stretch>
            <a:fillRect/>
          </a:stretch>
        </p:blipFill>
        <p:spPr>
          <a:xfrm rot="5400000">
            <a:off x="2411388" y="2297087"/>
            <a:ext cx="1768525" cy="7353301"/>
          </a:xfrm>
          <a:prstGeom prst="rect">
            <a:avLst/>
          </a:prstGeom>
        </p:spPr>
      </p:pic>
      <p:sp>
        <p:nvSpPr>
          <p:cNvPr id="4" name="文本框 3"/>
          <p:cNvSpPr txBox="1"/>
          <p:nvPr/>
        </p:nvSpPr>
        <p:spPr>
          <a:xfrm>
            <a:off x="3810000" y="2644170"/>
            <a:ext cx="5151755" cy="1657985"/>
          </a:xfrm>
          <a:prstGeom prst="rect">
            <a:avLst/>
          </a:prstGeom>
          <a:noFill/>
          <a:ln>
            <a:solidFill>
              <a:schemeClr val="bg1"/>
            </a:solidFill>
          </a:ln>
        </p:spPr>
        <p:txBody>
          <a:bodyPr wrap="none" rtlCol="0">
            <a:spAutoFit/>
          </a:bodyPr>
          <a:lstStyle/>
          <a:p>
            <a:r>
              <a:rPr lang="en-US" altLang="zh-CN" sz="9600" dirty="0">
                <a:solidFill>
                  <a:schemeClr val="bg1"/>
                </a:solidFill>
                <a:latin typeface="微软雅黑" charset="0"/>
                <a:ea typeface="微软雅黑" charset="0"/>
              </a:rPr>
              <a:t>THANKS</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时尚品牌策划"/>
</p:tagLst>
</file>

<file path=ppt/tags/tag2.xml><?xml version="1.0" encoding="utf-8"?>
<p:tagLst xmlns:a="http://schemas.openxmlformats.org/drawingml/2006/main" xmlns:r="http://schemas.openxmlformats.org/officeDocument/2006/relationships" xmlns:p="http://schemas.openxmlformats.org/presentationml/2006/main">
  <p:tag name="MH" val="20160104115313"/>
  <p:tag name="MH_LIBRARY" val="GRAPHIC"/>
  <p:tag name="MH_TYPE" val="Other"/>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104115313"/>
  <p:tag name="MH_LIBRARY" val="GRAPHIC"/>
  <p:tag name="MH_TYPE" val="Other"/>
  <p:tag name="MH_ORDER" val="3"/>
</p:tagLst>
</file>

<file path=ppt/tags/tag4.xml><?xml version="1.0" encoding="utf-8"?>
<p:tagLst xmlns:a="http://schemas.openxmlformats.org/drawingml/2006/main" xmlns:r="http://schemas.openxmlformats.org/officeDocument/2006/relationships" xmlns:p="http://schemas.openxmlformats.org/presentationml/2006/main">
  <p:tag name="MH" val="20160104115313"/>
  <p:tag name="MH_LIBRARY" val="GRAPHIC"/>
  <p:tag name="MH_TYPE" val="Other"/>
  <p:tag name="MH_ORDER" val="6"/>
</p:tagLst>
</file>

<file path=ppt/tags/tag5.xml><?xml version="1.0" encoding="utf-8"?>
<p:tagLst xmlns:a="http://schemas.openxmlformats.org/drawingml/2006/main" xmlns:r="http://schemas.openxmlformats.org/officeDocument/2006/relationships" xmlns:p="http://schemas.openxmlformats.org/presentationml/2006/main">
  <p:tag name="MH" val="20160104115313"/>
  <p:tag name="MH_LIBRARY" val="GRAPHIC"/>
  <p:tag name="MH_TYPE" val="Other"/>
  <p:tag name="MH_ORDER" val="8"/>
</p:tagLst>
</file>

<file path=ppt/theme/theme1.xml><?xml version="1.0" encoding="utf-8"?>
<a:theme xmlns:a="http://schemas.openxmlformats.org/drawingml/2006/main" name="第一PPT，www.1ppt.com">
  <a:themeElements>
    <a:clrScheme name="自定义 2">
      <a:dk1>
        <a:sysClr val="windowText" lastClr="000000"/>
      </a:dk1>
      <a:lt1>
        <a:sysClr val="window" lastClr="FFFFFF"/>
      </a:lt1>
      <a:dk2>
        <a:srgbClr val="632E62"/>
      </a:dk2>
      <a:lt2>
        <a:srgbClr val="EAE5EB"/>
      </a:lt2>
      <a:accent1>
        <a:srgbClr val="3863C7"/>
      </a:accent1>
      <a:accent2>
        <a:srgbClr val="5982DB"/>
      </a:accent2>
      <a:accent3>
        <a:srgbClr val="665EB8"/>
      </a:accent3>
      <a:accent4>
        <a:srgbClr val="755DD9"/>
      </a:accent4>
      <a:accent5>
        <a:srgbClr val="65A3FF"/>
      </a:accent5>
      <a:accent6>
        <a:srgbClr val="CCE0FF"/>
      </a:accent6>
      <a:hlink>
        <a:srgbClr val="0066FF"/>
      </a:hlink>
      <a:folHlink>
        <a:srgbClr val="666699"/>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TotalTime>
  <Words>1292</Words>
  <Application>Microsoft Office PowerPoint</Application>
  <PresentationFormat>宽屏</PresentationFormat>
  <Paragraphs>184</Paragraphs>
  <Slides>20</Slides>
  <Notes>20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20</vt:i4>
      </vt:variant>
    </vt:vector>
  </HeadingPairs>
  <TitlesOfParts>
    <vt:vector size="28" baseType="lpstr">
      <vt:lpstr>Aharoni</vt:lpstr>
      <vt:lpstr>等线</vt:lpstr>
      <vt:lpstr>等线 Light</vt:lpstr>
      <vt:lpstr>宋体</vt:lpstr>
      <vt:lpstr>微软雅黑</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时尚品牌策划</dc:title>
  <dc:creator>第一PPT</dc:creator>
  <cp:keywords>www.1ppt.com</cp:keywords>
  <dc:description>www.1ppt.com</dc:description>
  <cp:lastModifiedBy>faith123</cp:lastModifiedBy>
  <cp:revision>24</cp:revision>
  <dcterms:created xsi:type="dcterms:W3CDTF">2016-03-25T12:52:00Z</dcterms:created>
  <dcterms:modified xsi:type="dcterms:W3CDTF">2020-05-26T05:54:56Z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2052-10.1.0.5745</vt:lpwstr>
  </property>
</Properties>
</file>