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8"/>
  </p:notesMasterIdLst>
  <p:sldIdLst>
    <p:sldId id="256" r:id="rId4"/>
    <p:sldId id="257" r:id="rId5"/>
    <p:sldId id="258" r:id="rId6"/>
    <p:sldId id="259" r:id="rId7"/>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Lst>
  <p:sldSz cx="9144000" cy="5143500" type="screen16x9"/>
  <p:notesSz cx="6858000" cy="9144000"/>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499A"/>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p:scale>
          <a:sx n="66" d="100"/>
          <a:sy n="66" d="100"/>
        </p:scale>
        <p:origin x="-432" y="-177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notesMaster" Target="notesMasters/notesMaster1.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4" Type="http://schemas.openxmlformats.org/officeDocument/2006/relationships/tableStyles" Target="tableStyles.xml"/><Relationship Id="rId33" Type="http://schemas.openxmlformats.org/officeDocument/2006/relationships/viewProps" Target="viewProps.xml"/><Relationship Id="rId32" Type="http://schemas.openxmlformats.org/officeDocument/2006/relationships/presProps" Target="presProps.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CD1F03-AB20-4AE6-8A96-54F954FC07BD}"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41F517-13D2-4592-B628-D610C94EFF11}"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幻灯片图像占位符 1"/>
          <p:cNvSpPr>
            <a:spLocks noGrp="1" noRot="1" noChangeAspect="1"/>
          </p:cNvSpPr>
          <p:nvPr>
            <p:ph type="sldImg"/>
          </p:nvPr>
        </p:nvSpPr>
        <p:spPr bwMode="auto">
          <a:noFill/>
          <a:ln>
            <a:solidFill>
              <a:srgbClr val="000000"/>
            </a:solidFill>
            <a:miter lim="800000"/>
          </a:ln>
        </p:spPr>
      </p:sp>
      <p:sp>
        <p:nvSpPr>
          <p:cNvPr id="53250"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967740" rtl="0" eaLnBrk="1" fontAlgn="auto" latinLnBrk="0" hangingPunct="1">
              <a:lnSpc>
                <a:spcPct val="100000"/>
              </a:lnSpc>
              <a:spcBef>
                <a:spcPts val="0"/>
              </a:spcBef>
              <a:spcAft>
                <a:spcPts val="0"/>
              </a:spcAft>
              <a:buClrTx/>
              <a:buSzTx/>
              <a:buFontTx/>
              <a:buNone/>
              <a:defRPr/>
            </a:pPr>
            <a:fld id="{32CEEF91-2149-4F37-8E47-B55672E4ED7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Rot="1" noChangeAspect="1" noTextEdit="1"/>
          </p:cNvSpPr>
          <p:nvPr>
            <p:ph type="sldImg"/>
          </p:nvPr>
        </p:nvSpPr>
        <p:spPr bwMode="auto">
          <a:noFill/>
          <a:ln>
            <a:solidFill>
              <a:srgbClr val="000000"/>
            </a:solidFill>
            <a:miter lim="800000"/>
          </a:ln>
        </p:spPr>
      </p:sp>
      <p:sp>
        <p:nvSpPr>
          <p:cNvPr id="55298" name="Rectangle 3"/>
          <p:cNvSpPr>
            <a:spLocks noGrp="1"/>
          </p:cNvSpPr>
          <p:nvPr>
            <p:ph type="body" idx="1"/>
          </p:nvPr>
        </p:nvSpPr>
        <p:spPr bwMode="auto">
          <a:noFill/>
        </p:spPr>
        <p:txBody>
          <a:bodyPr/>
          <a:lstStyle/>
          <a:p>
            <a:endParaRPr lang="zh-CN"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noRot="1" noChangeAspect="1" noTextEdit="1"/>
          </p:cNvSpPr>
          <p:nvPr>
            <p:ph type="sldImg"/>
          </p:nvPr>
        </p:nvSpPr>
        <p:spPr bwMode="auto">
          <a:noFill/>
          <a:ln>
            <a:solidFill>
              <a:srgbClr val="000000"/>
            </a:solidFill>
            <a:miter lim="800000"/>
          </a:ln>
        </p:spPr>
      </p:sp>
      <p:sp>
        <p:nvSpPr>
          <p:cNvPr id="73730" name="Rectangle 3"/>
          <p:cNvSpPr>
            <a:spLocks noGrp="1"/>
          </p:cNvSpPr>
          <p:nvPr>
            <p:ph type="body" idx="1"/>
          </p:nvPr>
        </p:nvSpPr>
        <p:spPr bwMode="auto">
          <a:noFill/>
        </p:spPr>
        <p:txBody>
          <a:bodyPr/>
          <a:lstStyle/>
          <a:p>
            <a:endParaRPr lang="zh-CN"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幻灯片图像占位符 1"/>
          <p:cNvSpPr>
            <a:spLocks noGrp="1" noRot="1" noChangeAspect="1" noTextEdit="1"/>
          </p:cNvSpPr>
          <p:nvPr>
            <p:ph type="sldImg"/>
          </p:nvPr>
        </p:nvSpPr>
        <p:spPr bwMode="auto">
          <a:noFill/>
          <a:ln>
            <a:solidFill>
              <a:srgbClr val="000000"/>
            </a:solidFill>
            <a:miter lim="800000"/>
          </a:ln>
        </p:spPr>
      </p:sp>
      <p:sp>
        <p:nvSpPr>
          <p:cNvPr id="86018" name="备注占位符 2"/>
          <p:cNvSpPr>
            <a:spLocks noGrp="1"/>
          </p:cNvSpPr>
          <p:nvPr>
            <p:ph type="body" idx="1"/>
          </p:nvPr>
        </p:nvSpPr>
        <p:spPr bwMode="auto">
          <a:noFill/>
        </p:spPr>
        <p:txBody>
          <a:bodyPr/>
          <a:lstStyle/>
          <a:p>
            <a:pPr defTabSz="914400">
              <a:spcBef>
                <a:spcPct val="0"/>
              </a:spcBef>
            </a:pPr>
            <a:endParaRPr lang="zh-CN" altLang="en-US" smtClean="0"/>
          </a:p>
        </p:txBody>
      </p:sp>
      <p:sp>
        <p:nvSpPr>
          <p:cNvPr id="86019" name="灯片编号占位符 3"/>
          <p:cNvSpPr txBox="1">
            <a:spLocks noGrp="1"/>
          </p:cNvSpPr>
          <p:nvPr/>
        </p:nvSpPr>
        <p:spPr bwMode="auto">
          <a:xfrm>
            <a:off x="3884613" y="8685213"/>
            <a:ext cx="2971800" cy="457200"/>
          </a:xfrm>
          <a:prstGeom prst="rect">
            <a:avLst/>
          </a:prstGeom>
          <a:noFill/>
          <a:ln w="9525">
            <a:noFill/>
            <a:miter lim="800000"/>
          </a:ln>
        </p:spPr>
        <p:txBody>
          <a:bodyPr anchor="b"/>
          <a:lstStyle/>
          <a:p>
            <a:pPr marL="0" marR="0" lvl="0" indent="0" algn="r" defTabSz="914400" rtl="0" eaLnBrk="1" fontAlgn="base" latinLnBrk="0" hangingPunct="1">
              <a:lnSpc>
                <a:spcPct val="100000"/>
              </a:lnSpc>
              <a:spcBef>
                <a:spcPct val="0"/>
              </a:spcBef>
              <a:spcAft>
                <a:spcPct val="0"/>
              </a:spcAft>
              <a:buClrTx/>
              <a:buSzTx/>
              <a:buFontTx/>
              <a:buNone/>
              <a:defRPr/>
            </a:pPr>
            <a:fld id="{E0A6D23D-918E-4D14-BED2-55CCDA9DEFBA}" type="slidenum">
              <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fld>
            <a:endParaRPr kumimoji="0" lang="en-US" altLang="zh-CN"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Rot="1" noChangeAspect="1" noTextEdit="1"/>
          </p:cNvSpPr>
          <p:nvPr>
            <p:ph type="sldImg"/>
          </p:nvPr>
        </p:nvSpPr>
        <p:spPr bwMode="auto">
          <a:noFill/>
          <a:ln>
            <a:solidFill>
              <a:srgbClr val="000000"/>
            </a:solidFill>
            <a:miter lim="800000"/>
          </a:ln>
        </p:spPr>
      </p:sp>
      <p:sp>
        <p:nvSpPr>
          <p:cNvPr id="47106" name="Rectangle 3"/>
          <p:cNvSpPr>
            <a:spLocks noGrp="1"/>
          </p:cNvSpPr>
          <p:nvPr>
            <p:ph type="body" idx="1"/>
          </p:nvPr>
        </p:nvSpPr>
        <p:spPr bwMode="auto">
          <a:noFill/>
        </p:spPr>
        <p:txBody>
          <a:bodyPr/>
          <a:lstStyle/>
          <a:p>
            <a:endParaRPr lang="zh-CN"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ln>
        </p:spPr>
      </p:sp>
      <p:sp>
        <p:nvSpPr>
          <p:cNvPr id="57346" name="备注占位符 2"/>
          <p:cNvSpPr>
            <a:spLocks noGrp="1"/>
          </p:cNvSpPr>
          <p:nvPr>
            <p:ph type="body" idx="1"/>
          </p:nvPr>
        </p:nvSpPr>
        <p:spPr bwMode="auto">
          <a:xfrm>
            <a:off x="685800" y="4400550"/>
            <a:ext cx="5486400" cy="3600450"/>
          </a:xfrm>
          <a:noFill/>
        </p:spPr>
        <p:txBody>
          <a:bodyPr/>
          <a:lstStyle/>
          <a:p>
            <a:pPr defTabSz="914400" eaLnBrk="1" hangingPunct="1">
              <a:spcBef>
                <a:spcPct val="0"/>
              </a:spcBef>
            </a:pPr>
            <a:endParaRPr lang="zh-CN" altLang="en-US" smtClean="0"/>
          </a:p>
        </p:txBody>
      </p:sp>
      <p:sp>
        <p:nvSpPr>
          <p:cNvPr id="74755" name="灯片编号占位符 3"/>
          <p:cNvSpPr txBox="1">
            <a:spLocks noGrp="1"/>
          </p:cNvSpPr>
          <p:nvPr/>
        </p:nvSpPr>
        <p:spPr bwMode="auto">
          <a:xfrm>
            <a:off x="3884613" y="8685213"/>
            <a:ext cx="2971800" cy="458787"/>
          </a:xfrm>
          <a:prstGeom prst="rect">
            <a:avLst/>
          </a:prstGeom>
          <a:noFill/>
          <a:ln>
            <a:miter lim="800000"/>
          </a:ln>
        </p:spPr>
        <p:txBody>
          <a:bodyPr anchor="b"/>
          <a:lstStyle/>
          <a:p>
            <a:pPr marL="0" marR="0" lvl="0" indent="0" algn="r" defTabSz="914400" rtl="0" eaLnBrk="1" fontAlgn="base" latinLnBrk="0" hangingPunct="1">
              <a:lnSpc>
                <a:spcPct val="100000"/>
              </a:lnSpc>
              <a:spcBef>
                <a:spcPct val="0"/>
              </a:spcBef>
              <a:spcAft>
                <a:spcPct val="0"/>
              </a:spcAft>
              <a:buClrTx/>
              <a:buSzTx/>
              <a:buFontTx/>
              <a:buNone/>
              <a:defRPr/>
            </a:pPr>
            <a:fld id="{0E0DCBDB-5CBD-4E40-ACBC-3BAC759E1C67}" type="slidenum">
              <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rPr>
            </a:fld>
            <a:endParaRPr kumimoji="0" lang="en-US" altLang="zh-CN"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a:spLocks noGrp="1" noRot="1" noChangeAspect="1" noTextEdit="1"/>
          </p:cNvSpPr>
          <p:nvPr>
            <p:ph type="sldImg"/>
          </p:nvPr>
        </p:nvSpPr>
        <p:spPr bwMode="auto">
          <a:noFill/>
          <a:ln>
            <a:solidFill>
              <a:srgbClr val="000000"/>
            </a:solidFill>
            <a:miter lim="800000"/>
          </a:ln>
        </p:spPr>
      </p:sp>
      <p:sp>
        <p:nvSpPr>
          <p:cNvPr id="59394" name="Rectangle 3"/>
          <p:cNvSpPr>
            <a:spLocks noGrp="1"/>
          </p:cNvSpPr>
          <p:nvPr>
            <p:ph type="body" idx="1"/>
          </p:nvPr>
        </p:nvSpPr>
        <p:spPr bwMode="auto">
          <a:noFill/>
        </p:spPr>
        <p:txBody>
          <a:bodyPr/>
          <a:lstStyle/>
          <a:p>
            <a:endParaRPr lang="zh-CN"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noRot="1" noChangeAspect="1" noTextEdit="1"/>
          </p:cNvSpPr>
          <p:nvPr>
            <p:ph type="sldImg"/>
          </p:nvPr>
        </p:nvSpPr>
        <p:spPr bwMode="auto">
          <a:noFill/>
          <a:ln>
            <a:solidFill>
              <a:srgbClr val="000000"/>
            </a:solidFill>
            <a:miter lim="800000"/>
          </a:ln>
        </p:spPr>
      </p:sp>
      <p:sp>
        <p:nvSpPr>
          <p:cNvPr id="61442" name="Rectangle 3"/>
          <p:cNvSpPr>
            <a:spLocks noGrp="1"/>
          </p:cNvSpPr>
          <p:nvPr>
            <p:ph type="body" idx="1"/>
          </p:nvPr>
        </p:nvSpPr>
        <p:spPr bwMode="auto">
          <a:noFill/>
        </p:spPr>
        <p:txBody>
          <a:bodyPr/>
          <a:lstStyle/>
          <a:p>
            <a:endParaRPr lang="zh-CN"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幻灯片图像占位符 1"/>
          <p:cNvSpPr>
            <a:spLocks noGrp="1" noRot="1" noChangeAspect="1"/>
          </p:cNvSpPr>
          <p:nvPr>
            <p:ph type="sldImg"/>
          </p:nvPr>
        </p:nvSpPr>
        <p:spPr bwMode="auto">
          <a:noFill/>
          <a:ln>
            <a:solidFill>
              <a:srgbClr val="000000"/>
            </a:solidFill>
            <a:miter lim="800000"/>
          </a:ln>
        </p:spPr>
      </p:sp>
      <p:sp>
        <p:nvSpPr>
          <p:cNvPr id="63490"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967740" rtl="0" eaLnBrk="1" fontAlgn="auto" latinLnBrk="0" hangingPunct="1">
              <a:lnSpc>
                <a:spcPct val="100000"/>
              </a:lnSpc>
              <a:spcBef>
                <a:spcPts val="0"/>
              </a:spcBef>
              <a:spcAft>
                <a:spcPts val="0"/>
              </a:spcAft>
              <a:buClrTx/>
              <a:buSzTx/>
              <a:buFontTx/>
              <a:buNone/>
              <a:defRPr/>
            </a:pPr>
            <a:fld id="{A72A449C-56EA-430B-8F08-734A34E1FC93}"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2"/>
          <p:cNvSpPr>
            <a:spLocks noGrp="1" noRot="1" noChangeAspect="1" noTextEdit="1"/>
          </p:cNvSpPr>
          <p:nvPr>
            <p:ph type="sldImg"/>
          </p:nvPr>
        </p:nvSpPr>
        <p:spPr bwMode="auto">
          <a:noFill/>
          <a:ln>
            <a:solidFill>
              <a:srgbClr val="000000"/>
            </a:solidFill>
            <a:miter lim="800000"/>
          </a:ln>
        </p:spPr>
      </p:sp>
      <p:sp>
        <p:nvSpPr>
          <p:cNvPr id="79874" name="Rectangle 3"/>
          <p:cNvSpPr>
            <a:spLocks noGrp="1"/>
          </p:cNvSpPr>
          <p:nvPr>
            <p:ph type="body" idx="1"/>
          </p:nvPr>
        </p:nvSpPr>
        <p:spPr bwMode="auto">
          <a:noFill/>
        </p:spPr>
        <p:txBody>
          <a:bodyPr/>
          <a:lstStyle/>
          <a:p>
            <a:endParaRPr lang="zh-CN"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2"/>
          <p:cNvSpPr>
            <a:spLocks noGrp="1" noRot="1" noChangeAspect="1" noTextEdit="1"/>
          </p:cNvSpPr>
          <p:nvPr>
            <p:ph type="sldImg"/>
          </p:nvPr>
        </p:nvSpPr>
        <p:spPr bwMode="auto">
          <a:noFill/>
          <a:ln>
            <a:solidFill>
              <a:srgbClr val="000000"/>
            </a:solidFill>
            <a:miter lim="800000"/>
          </a:ln>
        </p:spPr>
      </p:sp>
      <p:sp>
        <p:nvSpPr>
          <p:cNvPr id="81922" name="Rectangle 3"/>
          <p:cNvSpPr>
            <a:spLocks noGrp="1"/>
          </p:cNvSpPr>
          <p:nvPr>
            <p:ph type="body" idx="1"/>
          </p:nvPr>
        </p:nvSpPr>
        <p:spPr bwMode="auto">
          <a:noFill/>
        </p:spPr>
        <p:txBody>
          <a:bodyPr/>
          <a:lstStyle/>
          <a:p>
            <a:endParaRPr lang="zh-CN"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幻灯片图像占位符 1"/>
          <p:cNvSpPr>
            <a:spLocks noGrp="1" noRot="1" noChangeAspect="1" noTextEdit="1"/>
          </p:cNvSpPr>
          <p:nvPr>
            <p:ph type="sldImg"/>
          </p:nvPr>
        </p:nvSpPr>
        <p:spPr bwMode="auto">
          <a:noFill/>
          <a:ln>
            <a:solidFill>
              <a:srgbClr val="000000"/>
            </a:solidFill>
            <a:miter lim="800000"/>
          </a:ln>
        </p:spPr>
      </p:sp>
      <p:sp>
        <p:nvSpPr>
          <p:cNvPr id="83970" name="备注占位符 2"/>
          <p:cNvSpPr>
            <a:spLocks noGrp="1"/>
          </p:cNvSpPr>
          <p:nvPr>
            <p:ph type="body" idx="1"/>
          </p:nvPr>
        </p:nvSpPr>
        <p:spPr bwMode="auto">
          <a:noFill/>
        </p:spPr>
        <p:txBody>
          <a:bodyPr anchor="ctr"/>
          <a:lstStyle/>
          <a:p>
            <a:pPr defTabSz="914400" eaLnBrk="1" hangingPunct="1"/>
            <a:endParaRPr lang="zh-CN" altLang="en-US" smtClean="0"/>
          </a:p>
        </p:txBody>
      </p:sp>
      <p:sp>
        <p:nvSpPr>
          <p:cNvPr id="83971" name="灯片编号占位符 3"/>
          <p:cNvSpPr txBox="1">
            <a:spLocks noGrp="1"/>
          </p:cNvSpPr>
          <p:nvPr/>
        </p:nvSpPr>
        <p:spPr bwMode="auto">
          <a:xfrm>
            <a:off x="3884613" y="8685213"/>
            <a:ext cx="2971800" cy="457200"/>
          </a:xfrm>
          <a:prstGeom prst="rect">
            <a:avLst/>
          </a:prstGeom>
          <a:noFill/>
          <a:ln w="9525">
            <a:noFill/>
            <a:miter lim="800000"/>
          </a:ln>
        </p:spPr>
        <p:txBody>
          <a:bodyPr anchor="b"/>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245C52A5-2231-4CC3-A1D2-9E22989A293A}" type="slidenum">
              <a:rPr kumimoji="0" lang="zh-CN" alt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rPr>
            </a:fld>
            <a:endParaRPr kumimoji="0" lang="en-US" altLang="zh-CN"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幻灯片图像占位符 1"/>
          <p:cNvSpPr>
            <a:spLocks noGrp="1" noRot="1" noChangeAspect="1"/>
          </p:cNvSpPr>
          <p:nvPr>
            <p:ph type="sldImg"/>
          </p:nvPr>
        </p:nvSpPr>
        <p:spPr bwMode="auto">
          <a:noFill/>
          <a:ln>
            <a:solidFill>
              <a:srgbClr val="000000"/>
            </a:solidFill>
            <a:miter lim="800000"/>
          </a:ln>
        </p:spPr>
      </p:sp>
      <p:sp>
        <p:nvSpPr>
          <p:cNvPr id="77826"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967740" rtl="0" eaLnBrk="1" fontAlgn="auto" latinLnBrk="0" hangingPunct="1">
              <a:lnSpc>
                <a:spcPct val="100000"/>
              </a:lnSpc>
              <a:spcBef>
                <a:spcPts val="0"/>
              </a:spcBef>
              <a:spcAft>
                <a:spcPts val="0"/>
              </a:spcAft>
              <a:buClrTx/>
              <a:buSzTx/>
              <a:buFontTx/>
              <a:buNone/>
              <a:defRPr/>
            </a:pPr>
            <a:fld id="{868A64EC-841C-4FB0-9D3E-DBD26FA0B989}"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幻灯片图像占位符 1"/>
          <p:cNvSpPr>
            <a:spLocks noGrp="1" noRot="1" noChangeAspect="1"/>
          </p:cNvSpPr>
          <p:nvPr>
            <p:ph type="sldImg"/>
          </p:nvPr>
        </p:nvSpPr>
        <p:spPr bwMode="auto">
          <a:noFill/>
          <a:ln>
            <a:solidFill>
              <a:srgbClr val="000000"/>
            </a:solidFill>
            <a:miter lim="800000"/>
          </a:ln>
        </p:spPr>
      </p:sp>
      <p:sp>
        <p:nvSpPr>
          <p:cNvPr id="40962"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967740" rtl="0" eaLnBrk="1" fontAlgn="auto" latinLnBrk="0" hangingPunct="1">
              <a:lnSpc>
                <a:spcPct val="100000"/>
              </a:lnSpc>
              <a:spcBef>
                <a:spcPts val="0"/>
              </a:spcBef>
              <a:spcAft>
                <a:spcPts val="0"/>
              </a:spcAft>
              <a:buClrTx/>
              <a:buSzTx/>
              <a:buFontTx/>
              <a:buNone/>
              <a:defRPr/>
            </a:pPr>
            <a:fld id="{9060C064-B996-4170-95A9-C0C5644824F7}"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幻灯片图像占位符 1"/>
          <p:cNvSpPr>
            <a:spLocks noGrp="1" noRot="1" noChangeAspect="1"/>
          </p:cNvSpPr>
          <p:nvPr>
            <p:ph type="sldImg"/>
          </p:nvPr>
        </p:nvSpPr>
        <p:spPr bwMode="auto">
          <a:noFill/>
          <a:ln>
            <a:solidFill>
              <a:srgbClr val="000000"/>
            </a:solidFill>
            <a:miter lim="800000"/>
          </a:ln>
        </p:spPr>
      </p:sp>
      <p:sp>
        <p:nvSpPr>
          <p:cNvPr id="65538"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967740" rtl="0" eaLnBrk="1" fontAlgn="auto" latinLnBrk="0" hangingPunct="1">
              <a:lnSpc>
                <a:spcPct val="100000"/>
              </a:lnSpc>
              <a:spcBef>
                <a:spcPts val="0"/>
              </a:spcBef>
              <a:spcAft>
                <a:spcPts val="0"/>
              </a:spcAft>
              <a:buClrTx/>
              <a:buSzTx/>
              <a:buFontTx/>
              <a:buNone/>
              <a:defRPr/>
            </a:pPr>
            <a:fld id="{B78E9D46-741A-427D-AC6E-BC20FD226AC0}"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ln>
        </p:spPr>
      </p:sp>
      <p:sp>
        <p:nvSpPr>
          <p:cNvPr id="49154" name="备注占位符 2"/>
          <p:cNvSpPr>
            <a:spLocks noGrp="1"/>
          </p:cNvSpPr>
          <p:nvPr>
            <p:ph type="body" idx="1"/>
          </p:nvPr>
        </p:nvSpPr>
        <p:spPr bwMode="auto">
          <a:xfrm>
            <a:off x="685800" y="4400550"/>
            <a:ext cx="5486400" cy="3600450"/>
          </a:xfrm>
          <a:noFill/>
        </p:spPr>
        <p:txBody>
          <a:bodyPr/>
          <a:lstStyle/>
          <a:p>
            <a:pPr defTabSz="914400" eaLnBrk="1" hangingPunct="1">
              <a:spcBef>
                <a:spcPct val="0"/>
              </a:spcBef>
            </a:pPr>
            <a:endParaRPr lang="zh-CN" altLang="en-US" smtClean="0"/>
          </a:p>
        </p:txBody>
      </p:sp>
      <p:sp>
        <p:nvSpPr>
          <p:cNvPr id="37891" name="灯片编号占位符 3"/>
          <p:cNvSpPr txBox="1">
            <a:spLocks noGrp="1"/>
          </p:cNvSpPr>
          <p:nvPr/>
        </p:nvSpPr>
        <p:spPr bwMode="auto">
          <a:xfrm>
            <a:off x="3884613" y="8685213"/>
            <a:ext cx="2971800" cy="458787"/>
          </a:xfrm>
          <a:prstGeom prst="rect">
            <a:avLst/>
          </a:prstGeom>
          <a:noFill/>
          <a:ln>
            <a:miter lim="800000"/>
          </a:ln>
        </p:spPr>
        <p:txBody>
          <a:bodyPr anchor="b"/>
          <a:lstStyle/>
          <a:p>
            <a:pPr marL="0" marR="0" lvl="0" indent="0" algn="r" defTabSz="914400" rtl="0" eaLnBrk="1" fontAlgn="base" latinLnBrk="0" hangingPunct="1">
              <a:lnSpc>
                <a:spcPct val="100000"/>
              </a:lnSpc>
              <a:spcBef>
                <a:spcPct val="0"/>
              </a:spcBef>
              <a:spcAft>
                <a:spcPct val="0"/>
              </a:spcAft>
              <a:buClrTx/>
              <a:buSzTx/>
              <a:buFontTx/>
              <a:buNone/>
              <a:defRPr/>
            </a:pPr>
            <a:fld id="{A3664DAC-3ADF-4D9F-B880-8E539DAB63AE}" type="slidenum">
              <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rPr>
            </a:fld>
            <a:endParaRPr kumimoji="0" lang="en-US" altLang="zh-CN"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幻灯片图像占位符 1"/>
          <p:cNvSpPr>
            <a:spLocks noGrp="1" noRot="1" noChangeAspect="1" noTextEdit="1"/>
          </p:cNvSpPr>
          <p:nvPr>
            <p:ph type="sldImg"/>
          </p:nvPr>
        </p:nvSpPr>
        <p:spPr bwMode="auto">
          <a:noFill/>
          <a:ln>
            <a:solidFill>
              <a:srgbClr val="000000"/>
            </a:solidFill>
            <a:miter lim="800000"/>
          </a:ln>
        </p:spPr>
      </p:sp>
      <p:sp>
        <p:nvSpPr>
          <p:cNvPr id="88066" name="备注占位符 2"/>
          <p:cNvSpPr>
            <a:spLocks noGrp="1"/>
          </p:cNvSpPr>
          <p:nvPr>
            <p:ph type="body" idx="1"/>
          </p:nvPr>
        </p:nvSpPr>
        <p:spPr bwMode="auto">
          <a:noFill/>
        </p:spPr>
        <p:txBody>
          <a:bodyPr/>
          <a:lstStyle/>
          <a:p>
            <a:pPr defTabSz="914400">
              <a:spcBef>
                <a:spcPct val="0"/>
              </a:spcBef>
            </a:pPr>
            <a:endParaRPr lang="zh-CN" altLang="en-US" smtClean="0"/>
          </a:p>
        </p:txBody>
      </p:sp>
      <p:sp>
        <p:nvSpPr>
          <p:cNvPr id="88067" name="灯片编号占位符 3"/>
          <p:cNvSpPr txBox="1">
            <a:spLocks noGrp="1"/>
          </p:cNvSpPr>
          <p:nvPr/>
        </p:nvSpPr>
        <p:spPr bwMode="auto">
          <a:xfrm>
            <a:off x="3884613" y="8685213"/>
            <a:ext cx="2971800" cy="457200"/>
          </a:xfrm>
          <a:prstGeom prst="rect">
            <a:avLst/>
          </a:prstGeom>
          <a:noFill/>
          <a:ln w="9525">
            <a:noFill/>
            <a:miter lim="800000"/>
          </a:ln>
        </p:spPr>
        <p:txBody>
          <a:bodyPr anchor="b"/>
          <a:lstStyle/>
          <a:p>
            <a:pPr marL="0" marR="0" lvl="0" indent="0" algn="r" defTabSz="914400" rtl="0" eaLnBrk="1" fontAlgn="base" latinLnBrk="0" hangingPunct="1">
              <a:lnSpc>
                <a:spcPct val="100000"/>
              </a:lnSpc>
              <a:spcBef>
                <a:spcPct val="0"/>
              </a:spcBef>
              <a:spcAft>
                <a:spcPct val="0"/>
              </a:spcAft>
              <a:buClrTx/>
              <a:buSzTx/>
              <a:buFontTx/>
              <a:buNone/>
              <a:defRPr/>
            </a:pPr>
            <a:fld id="{217A158F-A650-4C9D-BA02-AC44375989BD}" type="slidenum">
              <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fld>
            <a:endParaRPr kumimoji="0" lang="en-US" altLang="zh-CN"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2"/>
          <p:cNvSpPr>
            <a:spLocks noGrp="1" noRot="1" noChangeAspect="1" noTextEdit="1"/>
          </p:cNvSpPr>
          <p:nvPr>
            <p:ph type="sldImg"/>
          </p:nvPr>
        </p:nvSpPr>
        <p:spPr bwMode="auto">
          <a:noFill/>
          <a:ln>
            <a:solidFill>
              <a:srgbClr val="000000"/>
            </a:solidFill>
            <a:miter lim="800000"/>
          </a:ln>
        </p:spPr>
      </p:sp>
      <p:sp>
        <p:nvSpPr>
          <p:cNvPr id="92162" name="Rectangle 3"/>
          <p:cNvSpPr>
            <a:spLocks noGrp="1"/>
          </p:cNvSpPr>
          <p:nvPr>
            <p:ph type="body" idx="1"/>
          </p:nvPr>
        </p:nvSpPr>
        <p:spPr bwMode="auto">
          <a:noFill/>
        </p:spPr>
        <p:txBody>
          <a:bodyPr/>
          <a:lstStyle/>
          <a:p>
            <a:endParaRPr lang="zh-CN"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hasCustomPrompt="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endParaRPr lang="zh-CN" altLang="en-US" smtClean="0"/>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hasCustomPrompt="1"/>
          </p:nvPr>
        </p:nvSpPr>
        <p:spPr>
          <a:xfrm>
            <a:off x="628650" y="1369219"/>
            <a:ext cx="3886200" cy="3263504"/>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hasCustomPrompt="1"/>
          </p:nvPr>
        </p:nvSpPr>
        <p:spPr>
          <a:xfrm>
            <a:off x="4629150" y="1369219"/>
            <a:ext cx="3886200" cy="3263504"/>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endParaRPr lang="zh-CN" altLang="en-US" smtClean="0"/>
          </a:p>
        </p:txBody>
      </p:sp>
      <p:sp>
        <p:nvSpPr>
          <p:cNvPr id="4" name="内容占位符 3"/>
          <p:cNvSpPr>
            <a:spLocks noGrp="1"/>
          </p:cNvSpPr>
          <p:nvPr>
            <p:ph sz="half" idx="2" hasCustomPrompt="1"/>
          </p:nvPr>
        </p:nvSpPr>
        <p:spPr>
          <a:xfrm>
            <a:off x="629842" y="1878806"/>
            <a:ext cx="3868340" cy="2763441"/>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hasCustomPrompt="1"/>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endParaRPr lang="zh-CN" altLang="en-US" smtClean="0"/>
          </a:p>
        </p:txBody>
      </p:sp>
      <p:sp>
        <p:nvSpPr>
          <p:cNvPr id="6" name="内容占位符 5"/>
          <p:cNvSpPr>
            <a:spLocks noGrp="1"/>
          </p:cNvSpPr>
          <p:nvPr>
            <p:ph sz="quarter" idx="4" hasCustomPrompt="1"/>
          </p:nvPr>
        </p:nvSpPr>
        <p:spPr>
          <a:xfrm>
            <a:off x="4629150" y="1878806"/>
            <a:ext cx="3887391" cy="2763441"/>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hasCustomPrompt="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endParaRPr lang="zh-CN" altLang="en-US" smtClean="0"/>
          </a:p>
        </p:txBody>
      </p:sp>
      <p:sp>
        <p:nvSpPr>
          <p:cNvPr id="5" name="日期占位符 4"/>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endParaRPr lang="zh-CN" altLang="en-US" smtClean="0"/>
          </a:p>
        </p:txBody>
      </p:sp>
      <p:sp>
        <p:nvSpPr>
          <p:cNvPr id="5" name="日期占位符 4"/>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a:xfrm>
            <a:off x="628650" y="273844"/>
            <a:ext cx="5800725" cy="4358879"/>
          </a:xfrm>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screen"/>
          <a:srcRect t="-7327"/>
          <a:stretch>
            <a:fillRect/>
          </a:stretch>
        </p:blipFill>
        <p:spPr>
          <a:xfrm flipV="1">
            <a:off x="0" y="-14514"/>
            <a:ext cx="9144000" cy="1145002"/>
          </a:xfrm>
          <a:prstGeom prst="rect">
            <a:avLst/>
          </a:prstGeom>
        </p:spPr>
      </p:pic>
      <p:sp>
        <p:nvSpPr>
          <p:cNvPr id="4" name="标题 3"/>
          <p:cNvSpPr>
            <a:spLocks noGrp="1"/>
          </p:cNvSpPr>
          <p:nvPr>
            <p:ph type="title" hasCustomPrompt="1"/>
          </p:nvPr>
        </p:nvSpPr>
        <p:spPr>
          <a:xfrm>
            <a:off x="457200" y="32207"/>
            <a:ext cx="8229600" cy="533854"/>
          </a:xfrm>
          <a:prstGeom prst="rect">
            <a:avLst/>
          </a:prstGeom>
        </p:spPr>
        <p:txBody>
          <a:bodyPr/>
          <a:lstStyle>
            <a:lvl1pPr algn="l">
              <a:defRPr sz="2800" b="1">
                <a:solidFill>
                  <a:schemeClr val="bg1"/>
                </a:solidFill>
              </a:defRPr>
            </a:lvl1pPr>
          </a:lstStyle>
          <a:p>
            <a:r>
              <a:rPr lang="zh-CN" altLang="en-US" dirty="0" smtClean="0"/>
              <a:t>单击此处编辑母版标题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7550092" y="4658567"/>
            <a:ext cx="775136" cy="246221"/>
          </a:xfrm>
          <a:prstGeom prst="rect">
            <a:avLst/>
          </a:prstGeom>
        </p:spPr>
        <p:txBody>
          <a:bodyPr wrap="square">
            <a:spAutoFit/>
          </a:bodyPr>
          <a:lstStyle/>
          <a:p>
            <a:pPr defTabSz="914400"/>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模板下载：</a:t>
            </a:r>
            <a:r>
              <a:rPr lang="en-US" altLang="zh-CN" sz="100" dirty="0">
                <a:solidFill>
                  <a:prstClr val="white"/>
                </a:solidFill>
                <a:latin typeface="Calibri" panose="020F0502020204030204"/>
                <a:ea typeface="宋体" panose="02010600030101010101" pitchFamily="2" charset="-122"/>
              </a:rPr>
              <a:t>www.1ppt.com/moban/     </a:t>
            </a:r>
            <a:r>
              <a:rPr lang="zh-CN" altLang="en-US" sz="100" dirty="0">
                <a:solidFill>
                  <a:prstClr val="white"/>
                </a:solidFill>
                <a:latin typeface="Calibri" panose="020F0502020204030204"/>
                <a:ea typeface="宋体" panose="02010600030101010101" pitchFamily="2" charset="-122"/>
              </a:rPr>
              <a:t>行业</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www.1ppt.com/hangye/ </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节日</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www.1ppt.com/jieri/           PPT</a:t>
            </a:r>
            <a:r>
              <a:rPr lang="zh-CN" altLang="en-US" sz="100" dirty="0">
                <a:solidFill>
                  <a:prstClr val="white"/>
                </a:solidFill>
                <a:latin typeface="Calibri" panose="020F0502020204030204"/>
                <a:ea typeface="宋体" panose="02010600030101010101" pitchFamily="2" charset="-122"/>
              </a:rPr>
              <a:t>素材下载：</a:t>
            </a:r>
            <a:r>
              <a:rPr lang="en-US" altLang="zh-CN" sz="100" dirty="0">
                <a:solidFill>
                  <a:prstClr val="white"/>
                </a:solidFill>
                <a:latin typeface="Calibri" panose="020F0502020204030204"/>
                <a:ea typeface="宋体" panose="02010600030101010101" pitchFamily="2" charset="-122"/>
              </a:rPr>
              <a:t>www.1ppt.com/sucai/</a:t>
            </a:r>
            <a:endParaRPr lang="en-US" altLang="zh-CN" sz="100" dirty="0">
              <a:solidFill>
                <a:prstClr val="white"/>
              </a:solidFill>
              <a:latin typeface="Calibri" panose="020F0502020204030204"/>
              <a:ea typeface="宋体" panose="02010600030101010101" pitchFamily="2" charset="-122"/>
            </a:endParaRPr>
          </a:p>
          <a:p>
            <a:pPr defTabSz="914400"/>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背景图片：</a:t>
            </a:r>
            <a:r>
              <a:rPr lang="en-US" altLang="zh-CN" sz="100" dirty="0">
                <a:solidFill>
                  <a:prstClr val="white"/>
                </a:solidFill>
                <a:latin typeface="Calibri" panose="020F0502020204030204"/>
                <a:ea typeface="宋体" panose="02010600030101010101" pitchFamily="2" charset="-122"/>
              </a:rPr>
              <a:t>www.1ppt.com/beijing/      PPT</a:t>
            </a:r>
            <a:r>
              <a:rPr lang="zh-CN" altLang="en-US" sz="100" dirty="0">
                <a:solidFill>
                  <a:prstClr val="white"/>
                </a:solidFill>
                <a:latin typeface="Calibri" panose="020F0502020204030204"/>
                <a:ea typeface="宋体" panose="02010600030101010101" pitchFamily="2" charset="-122"/>
              </a:rPr>
              <a:t>图表下载：</a:t>
            </a:r>
            <a:r>
              <a:rPr lang="en-US" altLang="zh-CN" sz="100" dirty="0">
                <a:solidFill>
                  <a:prstClr val="white"/>
                </a:solidFill>
                <a:latin typeface="Calibri" panose="020F0502020204030204"/>
                <a:ea typeface="宋体" panose="02010600030101010101" pitchFamily="2" charset="-122"/>
              </a:rPr>
              <a:t>www.1ppt.com/tubiao/      </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优秀</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下载：</a:t>
            </a:r>
            <a:r>
              <a:rPr lang="en-US" altLang="zh-CN" sz="100" dirty="0">
                <a:solidFill>
                  <a:prstClr val="white"/>
                </a:solidFill>
                <a:latin typeface="Calibri" panose="020F0502020204030204"/>
                <a:ea typeface="宋体" panose="02010600030101010101" pitchFamily="2" charset="-122"/>
              </a:rPr>
              <a:t>www.1ppt.com/xiazai/        PPT</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www.1ppt.com/powerpoint/      </a:t>
            </a:r>
            <a:endParaRPr lang="en-US" altLang="zh-CN" sz="100" dirty="0">
              <a:solidFill>
                <a:prstClr val="white"/>
              </a:solidFill>
              <a:latin typeface="Calibri" panose="020F0502020204030204"/>
              <a:ea typeface="宋体" panose="02010600030101010101" pitchFamily="2" charset="-122"/>
            </a:endParaRPr>
          </a:p>
          <a:p>
            <a:pPr defTabSz="914400"/>
            <a:r>
              <a:rPr lang="en-US" altLang="zh-CN" sz="100" dirty="0">
                <a:solidFill>
                  <a:prstClr val="white"/>
                </a:solidFill>
                <a:latin typeface="Calibri" panose="020F0502020204030204"/>
                <a:ea typeface="宋体" panose="02010600030101010101" pitchFamily="2" charset="-122"/>
              </a:rPr>
              <a:t>Word</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www.1ppt.com/word/              Excel</a:t>
            </a:r>
            <a:r>
              <a:rPr lang="zh-CN" altLang="en-US" sz="100" dirty="0">
                <a:solidFill>
                  <a:prstClr val="white"/>
                </a:solidFill>
                <a:latin typeface="Calibri" panose="020F0502020204030204"/>
                <a:ea typeface="宋体" panose="02010600030101010101" pitchFamily="2" charset="-122"/>
              </a:rPr>
              <a:t>教程：</a:t>
            </a:r>
            <a:r>
              <a:rPr lang="en-US" altLang="zh-CN" sz="100" dirty="0">
                <a:solidFill>
                  <a:prstClr val="white"/>
                </a:solidFill>
                <a:latin typeface="Calibri" panose="020F0502020204030204"/>
                <a:ea typeface="宋体" panose="02010600030101010101" pitchFamily="2" charset="-122"/>
              </a:rPr>
              <a:t>www.1ppt.com/excel/  </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资料下载：</a:t>
            </a:r>
            <a:r>
              <a:rPr lang="en-US" altLang="zh-CN" sz="100" dirty="0">
                <a:solidFill>
                  <a:prstClr val="white"/>
                </a:solidFill>
                <a:latin typeface="Calibri" panose="020F0502020204030204"/>
                <a:ea typeface="宋体" panose="02010600030101010101" pitchFamily="2" charset="-122"/>
              </a:rPr>
              <a:t>www.1ppt.com/ziliao/                PPT</a:t>
            </a:r>
            <a:r>
              <a:rPr lang="zh-CN" altLang="en-US" sz="100" dirty="0">
                <a:solidFill>
                  <a:prstClr val="white"/>
                </a:solidFill>
                <a:latin typeface="Calibri" panose="020F0502020204030204"/>
                <a:ea typeface="宋体" panose="02010600030101010101" pitchFamily="2" charset="-122"/>
              </a:rPr>
              <a:t>课件下载：</a:t>
            </a:r>
            <a:r>
              <a:rPr lang="en-US" altLang="zh-CN" sz="100" dirty="0">
                <a:solidFill>
                  <a:prstClr val="white"/>
                </a:solidFill>
                <a:latin typeface="Calibri" panose="020F0502020204030204"/>
                <a:ea typeface="宋体" panose="02010600030101010101" pitchFamily="2" charset="-122"/>
              </a:rPr>
              <a:t>www.1ppt.com/kejian/ </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范文下载：</a:t>
            </a:r>
            <a:r>
              <a:rPr lang="en-US" altLang="zh-CN" sz="100" dirty="0">
                <a:solidFill>
                  <a:prstClr val="white"/>
                </a:solidFill>
                <a:latin typeface="Calibri" panose="020F0502020204030204"/>
                <a:ea typeface="宋体" panose="02010600030101010101" pitchFamily="2" charset="-122"/>
              </a:rPr>
              <a:t>www.1ppt.com/fanwen/             </a:t>
            </a:r>
            <a:r>
              <a:rPr lang="zh-CN" altLang="en-US" sz="100" dirty="0">
                <a:solidFill>
                  <a:prstClr val="white"/>
                </a:solidFill>
                <a:latin typeface="Calibri" panose="020F0502020204030204"/>
                <a:ea typeface="宋体" panose="02010600030101010101" pitchFamily="2" charset="-122"/>
              </a:rPr>
              <a:t>试卷下载：</a:t>
            </a:r>
            <a:r>
              <a:rPr lang="en-US" altLang="zh-CN" sz="100" dirty="0">
                <a:solidFill>
                  <a:prstClr val="white"/>
                </a:solidFill>
                <a:latin typeface="Calibri" panose="020F0502020204030204"/>
                <a:ea typeface="宋体" panose="02010600030101010101" pitchFamily="2" charset="-122"/>
              </a:rPr>
              <a:t>www.1ppt.com/shiti/  </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教案下载：</a:t>
            </a:r>
            <a:r>
              <a:rPr lang="en-US" altLang="zh-CN" sz="100" dirty="0">
                <a:solidFill>
                  <a:prstClr val="white"/>
                </a:solidFill>
                <a:latin typeface="Calibri" panose="020F0502020204030204"/>
                <a:ea typeface="宋体" panose="02010600030101010101" pitchFamily="2" charset="-122"/>
              </a:rPr>
              <a:t>www.1ppt.com/jiaoan/  </a:t>
            </a:r>
            <a:r>
              <a:rPr lang="en-US" altLang="zh-CN" sz="100" dirty="0" smtClean="0">
                <a:solidFill>
                  <a:prstClr val="white"/>
                </a:solidFill>
                <a:latin typeface="Calibri" panose="020F0502020204030204"/>
                <a:ea typeface="宋体" panose="02010600030101010101" pitchFamily="2" charset="-122"/>
              </a:rPr>
              <a:t>      </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smtClean="0">
                <a:solidFill>
                  <a:prstClr val="white"/>
                </a:solidFill>
                <a:latin typeface="Calibri" panose="020F0502020204030204"/>
                <a:ea typeface="宋体" panose="02010600030101010101" pitchFamily="2" charset="-122"/>
              </a:rPr>
              <a:t>字体下载：</a:t>
            </a:r>
            <a:r>
              <a:rPr lang="en-US" altLang="zh-CN" sz="100" dirty="0" smtClean="0">
                <a:solidFill>
                  <a:prstClr val="white"/>
                </a:solidFill>
                <a:latin typeface="Calibri" panose="020F0502020204030204"/>
                <a:ea typeface="宋体" panose="02010600030101010101" pitchFamily="2" charset="-122"/>
              </a:rPr>
              <a:t>www.1ppt.com/ziti/</a:t>
            </a:r>
            <a:endParaRPr lang="en-US" altLang="zh-CN" sz="100" dirty="0">
              <a:solidFill>
                <a:prstClr val="white"/>
              </a:solidFill>
              <a:latin typeface="Calibri" panose="020F0502020204030204"/>
              <a:ea typeface="宋体" panose="02010600030101010101" pitchFamily="2" charset="-122"/>
            </a:endParaRPr>
          </a:p>
          <a:p>
            <a:pPr defTabSz="914400"/>
            <a:r>
              <a:rPr lang="en-US" altLang="zh-CN" sz="100" dirty="0">
                <a:solidFill>
                  <a:prstClr val="white"/>
                </a:solidFill>
                <a:latin typeface="Calibri" panose="020F0502020204030204"/>
                <a:ea typeface="宋体" panose="02010600030101010101" pitchFamily="2" charset="-122"/>
              </a:rPr>
              <a:t> </a:t>
            </a:r>
            <a:endParaRPr lang="zh-CN" altLang="en-US" sz="100" dirty="0">
              <a:solidFill>
                <a:prstClr val="white"/>
              </a:solidFill>
              <a:latin typeface="Calibri" panose="020F0502020204030204"/>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5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6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7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9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0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1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2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3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4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5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6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17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8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9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0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1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2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3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4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902" y="205620"/>
            <a:ext cx="8230197" cy="857250"/>
          </a:xfrm>
          <a:prstGeom prst="rect">
            <a:avLst/>
          </a:prstGeom>
        </p:spPr>
        <p:txBody>
          <a:bodyPr/>
          <a:lstStyle/>
          <a:p>
            <a:r>
              <a:rPr lang="en-US" altLang="zh-CN"/>
              <a:t>Click to edit Master title style</a:t>
            </a:r>
            <a:endParaRPr lang="zh-CN" altLang="en-US"/>
          </a:p>
        </p:txBody>
      </p:sp>
      <p:sp>
        <p:nvSpPr>
          <p:cNvPr id="3" name="Content Placeholder 2"/>
          <p:cNvSpPr>
            <a:spLocks noGrp="1"/>
          </p:cNvSpPr>
          <p:nvPr>
            <p:ph idx="1"/>
          </p:nvPr>
        </p:nvSpPr>
        <p:spPr>
          <a:xfrm>
            <a:off x="456902" y="1200452"/>
            <a:ext cx="8230197" cy="3394227"/>
          </a:xfrm>
          <a:prstGeom prst="rect">
            <a:avLst/>
          </a:prstGeom>
        </p:spPr>
        <p:txBody>
          <a:bodyPr/>
          <a:lstStyle/>
          <a:p>
            <a:pPr lvl="0"/>
            <a:r>
              <a:rPr lang="en-US" altLang="zh-CN"/>
              <a:t>Click to edit Master text styles</a:t>
            </a:r>
            <a:endParaRPr lang="en-US" altLang="zh-CN"/>
          </a:p>
          <a:p>
            <a:pPr lvl="1"/>
            <a:r>
              <a:rPr lang="en-US" altLang="zh-CN"/>
              <a:t>Second level</a:t>
            </a:r>
            <a:endParaRPr lang="en-US" altLang="zh-CN"/>
          </a:p>
          <a:p>
            <a:pPr lvl="2"/>
            <a:r>
              <a:rPr lang="en-US" altLang="zh-CN"/>
              <a:t>Third level</a:t>
            </a:r>
            <a:endParaRPr lang="en-US" altLang="zh-CN"/>
          </a:p>
          <a:p>
            <a:pPr lvl="3"/>
            <a:r>
              <a:rPr lang="en-US" altLang="zh-CN"/>
              <a:t>Fourth level</a:t>
            </a:r>
            <a:endParaRPr lang="en-US" altLang="zh-CN"/>
          </a:p>
          <a:p>
            <a:pPr lvl="4"/>
            <a:r>
              <a:rPr lang="en-US" altLang="zh-CN"/>
              <a:t>Fifth level</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hasCustomPrompt="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defRPr/>
            </a:pPr>
            <a:fld id="{9CE5B826-6809-49B3-9B4B-177D412235B0}" type="datetimeFigureOut">
              <a:rPr kumimoji="0" lang="zh-CN" altLang="en-US" sz="1350" b="0" i="0" u="none" strike="noStrike" kern="1200" cap="none" spc="0" normalizeH="0" baseline="0" noProof="0" smtClean="0">
                <a:ln>
                  <a:noFill/>
                </a:ln>
                <a:solidFill>
                  <a:prstClr val="black"/>
                </a:solidFill>
                <a:effectLst/>
                <a:uLnTx/>
                <a:uFillTx/>
                <a:latin typeface="Arial" panose="020B0604020202020204"/>
                <a:ea typeface="微软雅黑" panose="020B0503020204020204" pitchFamily="34" charset="-122"/>
                <a:cs typeface="+mn-cs"/>
              </a:rPr>
            </a:fld>
            <a:endParaRPr kumimoji="0" lang="zh-CN" altLang="en-US" sz="1350" b="0" i="0" u="none" strike="noStrike" kern="1200" cap="none" spc="0" normalizeH="0" baseline="0" noProof="0">
              <a:ln>
                <a:noFill/>
              </a:ln>
              <a:solidFill>
                <a:prstClr val="black"/>
              </a:solidFill>
              <a:effectLst/>
              <a:uLnTx/>
              <a:uFillTx/>
              <a:latin typeface="Arial" panose="020B0604020202020204"/>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prstClr val="black"/>
              </a:solidFill>
              <a:effectLst/>
              <a:uLnTx/>
              <a:uFillTx/>
              <a:latin typeface="Arial" panose="020B0604020202020204"/>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defRPr/>
            </a:pPr>
            <a:fld id="{601AD0B5-09AD-499F-88BC-01FCE55CDA76}" type="slidenum">
              <a:rPr kumimoji="0" lang="zh-CN" altLang="en-US" sz="1350" b="0" i="0" u="none" strike="noStrike" kern="1200" cap="none" spc="0" normalizeH="0" baseline="0" noProof="0" smtClean="0">
                <a:ln>
                  <a:noFill/>
                </a:ln>
                <a:solidFill>
                  <a:prstClr val="black"/>
                </a:solidFill>
                <a:effectLst/>
                <a:uLnTx/>
                <a:uFillTx/>
                <a:latin typeface="Arial" panose="020B0604020202020204"/>
                <a:ea typeface="微软雅黑" panose="020B0503020204020204" pitchFamily="34" charset="-122"/>
                <a:cs typeface="+mn-cs"/>
              </a:rPr>
            </a:fld>
            <a:endParaRPr kumimoji="0" lang="zh-CN" altLang="en-US" sz="1350" b="0" i="0" u="none" strike="noStrike" kern="1200" cap="none" spc="0" normalizeH="0" baseline="0" noProof="0">
              <a:ln>
                <a:noFill/>
              </a:ln>
              <a:solidFill>
                <a:prstClr val="black"/>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2" Type="http://schemas.openxmlformats.org/officeDocument/2006/relationships/theme" Target="../theme/theme2.xml"/><Relationship Id="rId31" Type="http://schemas.openxmlformats.org/officeDocument/2006/relationships/slideLayout" Target="../slideLayouts/slideLayout42.xml"/><Relationship Id="rId30" Type="http://schemas.openxmlformats.org/officeDocument/2006/relationships/slideLayout" Target="../slideLayouts/slideLayout41.xml"/><Relationship Id="rId3" Type="http://schemas.openxmlformats.org/officeDocument/2006/relationships/slideLayout" Target="../slideLayouts/slideLayout14.xml"/><Relationship Id="rId29" Type="http://schemas.openxmlformats.org/officeDocument/2006/relationships/slideLayout" Target="../slideLayouts/slideLayout40.xml"/><Relationship Id="rId28" Type="http://schemas.openxmlformats.org/officeDocument/2006/relationships/slideLayout" Target="../slideLayouts/slideLayout39.xml"/><Relationship Id="rId27" Type="http://schemas.openxmlformats.org/officeDocument/2006/relationships/slideLayout" Target="../slideLayouts/slideLayout38.xml"/><Relationship Id="rId26" Type="http://schemas.openxmlformats.org/officeDocument/2006/relationships/slideLayout" Target="../slideLayouts/slideLayout37.xml"/><Relationship Id="rId25" Type="http://schemas.openxmlformats.org/officeDocument/2006/relationships/slideLayout" Target="../slideLayouts/slideLayout36.xml"/><Relationship Id="rId24" Type="http://schemas.openxmlformats.org/officeDocument/2006/relationships/slideLayout" Target="../slideLayouts/slideLayout35.xml"/><Relationship Id="rId23" Type="http://schemas.openxmlformats.org/officeDocument/2006/relationships/slideLayout" Target="../slideLayouts/slideLayout34.xml"/><Relationship Id="rId22" Type="http://schemas.openxmlformats.org/officeDocument/2006/relationships/slideLayout" Target="../slideLayouts/slideLayout33.xml"/><Relationship Id="rId21" Type="http://schemas.openxmlformats.org/officeDocument/2006/relationships/slideLayout" Target="../slideLayouts/slideLayout32.xml"/><Relationship Id="rId20" Type="http://schemas.openxmlformats.org/officeDocument/2006/relationships/slideLayout" Target="../slideLayouts/slideLayout31.xml"/><Relationship Id="rId2" Type="http://schemas.openxmlformats.org/officeDocument/2006/relationships/slideLayout" Target="../slideLayouts/slideLayout13.xml"/><Relationship Id="rId19" Type="http://schemas.openxmlformats.org/officeDocument/2006/relationships/slideLayout" Target="../slideLayouts/slideLayout30.xml"/><Relationship Id="rId18" Type="http://schemas.openxmlformats.org/officeDocument/2006/relationships/slideLayout" Target="../slideLayouts/slideLayout29.xml"/><Relationship Id="rId17" Type="http://schemas.openxmlformats.org/officeDocument/2006/relationships/slideLayout" Target="../slideLayouts/slideLayout28.xml"/><Relationship Id="rId16" Type="http://schemas.openxmlformats.org/officeDocument/2006/relationships/slideLayout" Target="../slideLayouts/slideLayout27.xml"/><Relationship Id="rId15" Type="http://schemas.openxmlformats.org/officeDocument/2006/relationships/slideLayout" Target="../slideLayouts/slideLayout26.xml"/><Relationship Id="rId14" Type="http://schemas.openxmlformats.org/officeDocument/2006/relationships/slideLayout" Target="../slideLayouts/slideLayout25.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E5B826-6809-49B3-9B4B-177D412235B0}"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01AD0B5-09AD-499F-88BC-01FCE55CDA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Lst>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par>
    </p:tnLst>
  </p:timing>
  <p:txStyles>
    <p:titleStyle>
      <a:lvl1pPr algn="ctr" defTabSz="909320" rtl="0" eaLnBrk="0" fontAlgn="base" hangingPunct="0">
        <a:spcBef>
          <a:spcPct val="0"/>
        </a:spcBef>
        <a:spcAft>
          <a:spcPct val="0"/>
        </a:spcAft>
        <a:defRPr sz="4420" kern="1200">
          <a:solidFill>
            <a:schemeClr val="tx1"/>
          </a:solidFill>
          <a:latin typeface="+mj-lt"/>
          <a:ea typeface="+mj-ea"/>
          <a:cs typeface="+mj-cs"/>
        </a:defRPr>
      </a:lvl1pPr>
      <a:lvl2pPr algn="ctr" defTabSz="909320" rtl="0" eaLnBrk="0" fontAlgn="base" hangingPunct="0">
        <a:spcBef>
          <a:spcPct val="0"/>
        </a:spcBef>
        <a:spcAft>
          <a:spcPct val="0"/>
        </a:spcAft>
        <a:defRPr sz="4420">
          <a:solidFill>
            <a:schemeClr val="tx1"/>
          </a:solidFill>
          <a:latin typeface="Arial" panose="020B0604020202020204" pitchFamily="34" charset="0"/>
          <a:ea typeface="微软雅黑" panose="020B0503020204020204" pitchFamily="34" charset="-122"/>
        </a:defRPr>
      </a:lvl2pPr>
      <a:lvl3pPr algn="ctr" defTabSz="909320" rtl="0" eaLnBrk="0" fontAlgn="base" hangingPunct="0">
        <a:spcBef>
          <a:spcPct val="0"/>
        </a:spcBef>
        <a:spcAft>
          <a:spcPct val="0"/>
        </a:spcAft>
        <a:defRPr sz="4420">
          <a:solidFill>
            <a:schemeClr val="tx1"/>
          </a:solidFill>
          <a:latin typeface="Arial" panose="020B0604020202020204" pitchFamily="34" charset="0"/>
          <a:ea typeface="微软雅黑" panose="020B0503020204020204" pitchFamily="34" charset="-122"/>
        </a:defRPr>
      </a:lvl3pPr>
      <a:lvl4pPr algn="ctr" defTabSz="909320" rtl="0" eaLnBrk="0" fontAlgn="base" hangingPunct="0">
        <a:spcBef>
          <a:spcPct val="0"/>
        </a:spcBef>
        <a:spcAft>
          <a:spcPct val="0"/>
        </a:spcAft>
        <a:defRPr sz="4420">
          <a:solidFill>
            <a:schemeClr val="tx1"/>
          </a:solidFill>
          <a:latin typeface="Arial" panose="020B0604020202020204" pitchFamily="34" charset="0"/>
          <a:ea typeface="微软雅黑" panose="020B0503020204020204" pitchFamily="34" charset="-122"/>
        </a:defRPr>
      </a:lvl4pPr>
      <a:lvl5pPr algn="ctr" defTabSz="909320" rtl="0" eaLnBrk="0" fontAlgn="base" hangingPunct="0">
        <a:spcBef>
          <a:spcPct val="0"/>
        </a:spcBef>
        <a:spcAft>
          <a:spcPct val="0"/>
        </a:spcAft>
        <a:defRPr sz="4420">
          <a:solidFill>
            <a:schemeClr val="tx1"/>
          </a:solidFill>
          <a:latin typeface="Arial" panose="020B0604020202020204" pitchFamily="34" charset="0"/>
          <a:ea typeface="微软雅黑" panose="020B0503020204020204" pitchFamily="34" charset="-122"/>
        </a:defRPr>
      </a:lvl5pPr>
      <a:lvl6pPr marL="429895" algn="ctr" defTabSz="909320" rtl="0" fontAlgn="base">
        <a:spcBef>
          <a:spcPct val="0"/>
        </a:spcBef>
        <a:spcAft>
          <a:spcPct val="0"/>
        </a:spcAft>
        <a:defRPr sz="4420">
          <a:solidFill>
            <a:schemeClr val="tx1"/>
          </a:solidFill>
          <a:latin typeface="Arial" panose="020B0604020202020204" pitchFamily="34" charset="0"/>
          <a:ea typeface="微软雅黑" panose="020B0503020204020204" pitchFamily="34" charset="-122"/>
        </a:defRPr>
      </a:lvl6pPr>
      <a:lvl7pPr marL="859790" algn="ctr" defTabSz="909320" rtl="0" fontAlgn="base">
        <a:spcBef>
          <a:spcPct val="0"/>
        </a:spcBef>
        <a:spcAft>
          <a:spcPct val="0"/>
        </a:spcAft>
        <a:defRPr sz="4420">
          <a:solidFill>
            <a:schemeClr val="tx1"/>
          </a:solidFill>
          <a:latin typeface="Arial" panose="020B0604020202020204" pitchFamily="34" charset="0"/>
          <a:ea typeface="微软雅黑" panose="020B0503020204020204" pitchFamily="34" charset="-122"/>
        </a:defRPr>
      </a:lvl7pPr>
      <a:lvl8pPr marL="1290320" algn="ctr" defTabSz="909320" rtl="0" fontAlgn="base">
        <a:spcBef>
          <a:spcPct val="0"/>
        </a:spcBef>
        <a:spcAft>
          <a:spcPct val="0"/>
        </a:spcAft>
        <a:defRPr sz="4420">
          <a:solidFill>
            <a:schemeClr val="tx1"/>
          </a:solidFill>
          <a:latin typeface="Arial" panose="020B0604020202020204" pitchFamily="34" charset="0"/>
          <a:ea typeface="微软雅黑" panose="020B0503020204020204" pitchFamily="34" charset="-122"/>
        </a:defRPr>
      </a:lvl8pPr>
      <a:lvl9pPr marL="1720215" algn="ctr" defTabSz="909320" rtl="0" fontAlgn="base">
        <a:spcBef>
          <a:spcPct val="0"/>
        </a:spcBef>
        <a:spcAft>
          <a:spcPct val="0"/>
        </a:spcAft>
        <a:defRPr sz="4420">
          <a:solidFill>
            <a:schemeClr val="tx1"/>
          </a:solidFill>
          <a:latin typeface="Arial" panose="020B0604020202020204" pitchFamily="34" charset="0"/>
          <a:ea typeface="微软雅黑" panose="020B0503020204020204" pitchFamily="34" charset="-122"/>
        </a:defRPr>
      </a:lvl9pPr>
    </p:titleStyle>
    <p:bodyStyle>
      <a:lvl1pPr marL="340360" indent="-340360" algn="l" defTabSz="90932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39140" indent="-283845" algn="l" defTabSz="909320" rtl="0" eaLnBrk="0" fontAlgn="base" hangingPunct="0">
        <a:spcBef>
          <a:spcPct val="20000"/>
        </a:spcBef>
        <a:spcAft>
          <a:spcPct val="0"/>
        </a:spcAft>
        <a:buFont typeface="Arial" panose="020B0604020202020204" pitchFamily="34" charset="0"/>
        <a:buChar char="–"/>
        <a:defRPr sz="2820" kern="1200">
          <a:solidFill>
            <a:schemeClr val="tx1"/>
          </a:solidFill>
          <a:latin typeface="+mn-lt"/>
          <a:ea typeface="+mn-ea"/>
          <a:cs typeface="+mn-cs"/>
        </a:defRPr>
      </a:lvl2pPr>
      <a:lvl3pPr marL="1137920" indent="-226695" algn="l" defTabSz="909320" rtl="0" eaLnBrk="0" fontAlgn="base" hangingPunct="0">
        <a:spcBef>
          <a:spcPct val="20000"/>
        </a:spcBef>
        <a:spcAft>
          <a:spcPct val="0"/>
        </a:spcAft>
        <a:buFont typeface="Arial" panose="020B0604020202020204" pitchFamily="34" charset="0"/>
        <a:buChar char="•"/>
        <a:defRPr sz="2350" kern="1200">
          <a:solidFill>
            <a:schemeClr val="tx1"/>
          </a:solidFill>
          <a:latin typeface="+mn-lt"/>
          <a:ea typeface="+mn-ea"/>
          <a:cs typeface="+mn-cs"/>
        </a:defRPr>
      </a:lvl3pPr>
      <a:lvl4pPr marL="1591945" indent="-226695" algn="l" defTabSz="909320" rtl="0" eaLnBrk="0" fontAlgn="base" hangingPunct="0">
        <a:spcBef>
          <a:spcPct val="20000"/>
        </a:spcBef>
        <a:spcAft>
          <a:spcPct val="0"/>
        </a:spcAft>
        <a:buFont typeface="Arial" panose="020B0604020202020204" pitchFamily="34" charset="0"/>
        <a:buChar char="–"/>
        <a:defRPr sz="1975" kern="1200">
          <a:solidFill>
            <a:schemeClr val="tx1"/>
          </a:solidFill>
          <a:latin typeface="+mn-lt"/>
          <a:ea typeface="+mn-ea"/>
          <a:cs typeface="+mn-cs"/>
        </a:defRPr>
      </a:lvl4pPr>
      <a:lvl5pPr marL="2047240" indent="-226695" algn="l" defTabSz="909320" rtl="0" eaLnBrk="0" fontAlgn="base" hangingPunct="0">
        <a:spcBef>
          <a:spcPct val="20000"/>
        </a:spcBef>
        <a:spcAft>
          <a:spcPct val="0"/>
        </a:spcAft>
        <a:buFont typeface="Arial" panose="020B0604020202020204" pitchFamily="34" charset="0"/>
        <a:buChar char="»"/>
        <a:defRPr sz="1975" kern="1200">
          <a:solidFill>
            <a:schemeClr val="tx1"/>
          </a:solidFill>
          <a:latin typeface="+mn-lt"/>
          <a:ea typeface="+mn-ea"/>
          <a:cs typeface="+mn-cs"/>
        </a:defRPr>
      </a:lvl5pPr>
      <a:lvl6pPr marL="2503170" indent="-227330" algn="l" defTabSz="910590" rtl="0" eaLnBrk="1" latinLnBrk="0" hangingPunct="1">
        <a:spcBef>
          <a:spcPct val="20000"/>
        </a:spcBef>
        <a:buFont typeface="Arial" panose="020B0604020202020204" pitchFamily="34" charset="0"/>
        <a:buChar char="•"/>
        <a:defRPr sz="1975" kern="1200">
          <a:solidFill>
            <a:schemeClr val="tx1"/>
          </a:solidFill>
          <a:latin typeface="+mn-lt"/>
          <a:ea typeface="+mn-ea"/>
          <a:cs typeface="+mn-cs"/>
        </a:defRPr>
      </a:lvl6pPr>
      <a:lvl7pPr marL="2958465" indent="-227330" algn="l" defTabSz="910590" rtl="0" eaLnBrk="1" latinLnBrk="0" hangingPunct="1">
        <a:spcBef>
          <a:spcPct val="20000"/>
        </a:spcBef>
        <a:buFont typeface="Arial" panose="020B0604020202020204" pitchFamily="34" charset="0"/>
        <a:buChar char="•"/>
        <a:defRPr sz="1975" kern="1200">
          <a:solidFill>
            <a:schemeClr val="tx1"/>
          </a:solidFill>
          <a:latin typeface="+mn-lt"/>
          <a:ea typeface="+mn-ea"/>
          <a:cs typeface="+mn-cs"/>
        </a:defRPr>
      </a:lvl7pPr>
      <a:lvl8pPr marL="3413760" indent="-227330" algn="l" defTabSz="910590" rtl="0" eaLnBrk="1" latinLnBrk="0" hangingPunct="1">
        <a:spcBef>
          <a:spcPct val="20000"/>
        </a:spcBef>
        <a:buFont typeface="Arial" panose="020B0604020202020204" pitchFamily="34" charset="0"/>
        <a:buChar char="•"/>
        <a:defRPr sz="1975" kern="1200">
          <a:solidFill>
            <a:schemeClr val="tx1"/>
          </a:solidFill>
          <a:latin typeface="+mn-lt"/>
          <a:ea typeface="+mn-ea"/>
          <a:cs typeface="+mn-cs"/>
        </a:defRPr>
      </a:lvl8pPr>
      <a:lvl9pPr marL="3869055" indent="-227330" algn="l" defTabSz="910590" rtl="0" eaLnBrk="1" latinLnBrk="0" hangingPunct="1">
        <a:spcBef>
          <a:spcPct val="20000"/>
        </a:spcBef>
        <a:buFont typeface="Arial" panose="020B0604020202020204" pitchFamily="34" charset="0"/>
        <a:buChar char="•"/>
        <a:defRPr sz="1975" kern="1200">
          <a:solidFill>
            <a:schemeClr val="tx1"/>
          </a:solidFill>
          <a:latin typeface="+mn-lt"/>
          <a:ea typeface="+mn-ea"/>
          <a:cs typeface="+mn-cs"/>
        </a:defRPr>
      </a:lvl9pPr>
    </p:bodyStyle>
    <p:otherStyle>
      <a:defPPr>
        <a:defRPr lang="zh-CN"/>
      </a:defPPr>
      <a:lvl1pPr marL="0" algn="l" defTabSz="910590" rtl="0" eaLnBrk="1" latinLnBrk="0" hangingPunct="1">
        <a:defRPr sz="1785" kern="1200">
          <a:solidFill>
            <a:schemeClr val="tx1"/>
          </a:solidFill>
          <a:latin typeface="+mn-lt"/>
          <a:ea typeface="+mn-ea"/>
          <a:cs typeface="+mn-cs"/>
        </a:defRPr>
      </a:lvl1pPr>
      <a:lvl2pPr marL="455295" algn="l" defTabSz="910590" rtl="0" eaLnBrk="1" latinLnBrk="0" hangingPunct="1">
        <a:defRPr sz="1785" kern="1200">
          <a:solidFill>
            <a:schemeClr val="tx1"/>
          </a:solidFill>
          <a:latin typeface="+mn-lt"/>
          <a:ea typeface="+mn-ea"/>
          <a:cs typeface="+mn-cs"/>
        </a:defRPr>
      </a:lvl2pPr>
      <a:lvl3pPr marL="910590" algn="l" defTabSz="910590" rtl="0" eaLnBrk="1" latinLnBrk="0" hangingPunct="1">
        <a:defRPr sz="1785" kern="1200">
          <a:solidFill>
            <a:schemeClr val="tx1"/>
          </a:solidFill>
          <a:latin typeface="+mn-lt"/>
          <a:ea typeface="+mn-ea"/>
          <a:cs typeface="+mn-cs"/>
        </a:defRPr>
      </a:lvl3pPr>
      <a:lvl4pPr marL="1365250" algn="l" defTabSz="910590" rtl="0" eaLnBrk="1" latinLnBrk="0" hangingPunct="1">
        <a:defRPr sz="1785" kern="1200">
          <a:solidFill>
            <a:schemeClr val="tx1"/>
          </a:solidFill>
          <a:latin typeface="+mn-lt"/>
          <a:ea typeface="+mn-ea"/>
          <a:cs typeface="+mn-cs"/>
        </a:defRPr>
      </a:lvl4pPr>
      <a:lvl5pPr marL="1820545" algn="l" defTabSz="910590" rtl="0" eaLnBrk="1" latinLnBrk="0" hangingPunct="1">
        <a:defRPr sz="1785" kern="1200">
          <a:solidFill>
            <a:schemeClr val="tx1"/>
          </a:solidFill>
          <a:latin typeface="+mn-lt"/>
          <a:ea typeface="+mn-ea"/>
          <a:cs typeface="+mn-cs"/>
        </a:defRPr>
      </a:lvl5pPr>
      <a:lvl6pPr marL="2275840" algn="l" defTabSz="910590" rtl="0" eaLnBrk="1" latinLnBrk="0" hangingPunct="1">
        <a:defRPr sz="1785" kern="1200">
          <a:solidFill>
            <a:schemeClr val="tx1"/>
          </a:solidFill>
          <a:latin typeface="+mn-lt"/>
          <a:ea typeface="+mn-ea"/>
          <a:cs typeface="+mn-cs"/>
        </a:defRPr>
      </a:lvl6pPr>
      <a:lvl7pPr marL="2731135" algn="l" defTabSz="910590" rtl="0" eaLnBrk="1" latinLnBrk="0" hangingPunct="1">
        <a:defRPr sz="1785" kern="1200">
          <a:solidFill>
            <a:schemeClr val="tx1"/>
          </a:solidFill>
          <a:latin typeface="+mn-lt"/>
          <a:ea typeface="+mn-ea"/>
          <a:cs typeface="+mn-cs"/>
        </a:defRPr>
      </a:lvl7pPr>
      <a:lvl8pPr marL="3185795" algn="l" defTabSz="910590" rtl="0" eaLnBrk="1" latinLnBrk="0" hangingPunct="1">
        <a:defRPr sz="1785" kern="1200">
          <a:solidFill>
            <a:schemeClr val="tx1"/>
          </a:solidFill>
          <a:latin typeface="+mn-lt"/>
          <a:ea typeface="+mn-ea"/>
          <a:cs typeface="+mn-cs"/>
        </a:defRPr>
      </a:lvl8pPr>
      <a:lvl9pPr marL="3641090" algn="l" defTabSz="910590" rtl="0" eaLnBrk="1" latinLnBrk="0" hangingPunct="1">
        <a:defRPr sz="178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6.png"/><Relationship Id="rId1"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6.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6.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6.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1" cstate="screen"/>
          <a:stretch>
            <a:fillRect/>
          </a:stretch>
        </p:blipFill>
        <p:spPr>
          <a:xfrm>
            <a:off x="-22702" y="2954786"/>
            <a:ext cx="9144000" cy="2199441"/>
          </a:xfrm>
          <a:prstGeom prst="rect">
            <a:avLst/>
          </a:prstGeom>
        </p:spPr>
      </p:pic>
      <p:grpSp>
        <p:nvGrpSpPr>
          <p:cNvPr id="16" name="组合 15"/>
          <p:cNvGrpSpPr/>
          <p:nvPr/>
        </p:nvGrpSpPr>
        <p:grpSpPr>
          <a:xfrm>
            <a:off x="1747814" y="846409"/>
            <a:ext cx="1870428" cy="1870428"/>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 name="椭圆 1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椭圆 18"/>
          <p:cNvSpPr/>
          <p:nvPr/>
        </p:nvSpPr>
        <p:spPr>
          <a:xfrm>
            <a:off x="576178" y="1587425"/>
            <a:ext cx="677676" cy="677676"/>
          </a:xfrm>
          <a:prstGeom prst="ellipse">
            <a:avLst/>
          </a:prstGeom>
          <a:solidFill>
            <a:srgbClr val="15499A"/>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898898" y="507680"/>
            <a:ext cx="274777" cy="274777"/>
          </a:xfrm>
          <a:prstGeom prst="ellipse">
            <a:avLst/>
          </a:prstGeom>
          <a:solidFill>
            <a:srgbClr val="15499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4870435" y="2666867"/>
            <a:ext cx="301060" cy="301060"/>
            <a:chOff x="304800" y="673100"/>
            <a:chExt cx="4000500" cy="4000500"/>
          </a:xfrm>
          <a:effectLst>
            <a:outerShdw blurRad="381000" dist="152400" dir="8100000" algn="tr" rotWithShape="0">
              <a:prstClr val="black">
                <a:alpha val="70000"/>
              </a:prstClr>
            </a:outerShdw>
          </a:effectLst>
        </p:grpSpPr>
        <p:sp>
          <p:nvSpPr>
            <p:cNvPr id="22" name="同心圆 2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3" name="椭圆 22"/>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 name="组合 23"/>
          <p:cNvGrpSpPr/>
          <p:nvPr/>
        </p:nvGrpSpPr>
        <p:grpSpPr>
          <a:xfrm>
            <a:off x="4044971" y="1641695"/>
            <a:ext cx="623903" cy="623903"/>
            <a:chOff x="304800" y="673100"/>
            <a:chExt cx="4000500" cy="4000500"/>
          </a:xfrm>
          <a:effectLst>
            <a:outerShdw blurRad="317500" dist="1905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6" name="椭圆 2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7" name="组合 26"/>
          <p:cNvGrpSpPr/>
          <p:nvPr/>
        </p:nvGrpSpPr>
        <p:grpSpPr>
          <a:xfrm>
            <a:off x="3590561" y="2545213"/>
            <a:ext cx="219777" cy="219777"/>
            <a:chOff x="304800" y="673100"/>
            <a:chExt cx="4000500" cy="4000500"/>
          </a:xfrm>
          <a:effectLst>
            <a:outerShdw blurRad="381000" dist="152400" dir="8100000" algn="tr" rotWithShape="0">
              <a:prstClr val="black">
                <a:alpha val="7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椭圆 28"/>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 name="组合 29"/>
          <p:cNvGrpSpPr/>
          <p:nvPr/>
        </p:nvGrpSpPr>
        <p:grpSpPr>
          <a:xfrm>
            <a:off x="432219" y="4349008"/>
            <a:ext cx="287919" cy="287919"/>
            <a:chOff x="304800" y="673100"/>
            <a:chExt cx="4000500" cy="4000500"/>
          </a:xfrm>
          <a:effectLst>
            <a:outerShdw blurRad="381000" dist="152400" dir="8100000" algn="tr" rotWithShape="0">
              <a:prstClr val="black">
                <a:alpha val="7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31"/>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椭圆 32"/>
          <p:cNvSpPr/>
          <p:nvPr/>
        </p:nvSpPr>
        <p:spPr>
          <a:xfrm>
            <a:off x="4534785" y="1054817"/>
            <a:ext cx="274777" cy="274777"/>
          </a:xfrm>
          <a:prstGeom prst="ellipse">
            <a:avLst/>
          </a:prstGeom>
          <a:solidFill>
            <a:srgbClr val="15499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p:cNvGrpSpPr/>
          <p:nvPr/>
        </p:nvGrpSpPr>
        <p:grpSpPr>
          <a:xfrm>
            <a:off x="7580013" y="3949930"/>
            <a:ext cx="713989" cy="713989"/>
            <a:chOff x="304800" y="673100"/>
            <a:chExt cx="4000500" cy="4000500"/>
          </a:xfrm>
          <a:effectLst>
            <a:outerShdw blurRad="317500" dist="190500" dir="8100000" algn="tr" rotWithShape="0">
              <a:prstClr val="black">
                <a:alpha val="50000"/>
              </a:prstClr>
            </a:outerShdw>
          </a:effectLst>
        </p:grpSpPr>
        <p:sp>
          <p:nvSpPr>
            <p:cNvPr id="36" name="同心圆 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椭圆 3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TextBox 7"/>
          <p:cNvSpPr>
            <a:spLocks noChangeArrowheads="1"/>
          </p:cNvSpPr>
          <p:nvPr/>
        </p:nvSpPr>
        <p:spPr bwMode="auto">
          <a:xfrm>
            <a:off x="893199" y="3921461"/>
            <a:ext cx="661380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914400"/>
            <a:r>
              <a:rPr lang="zh-CN" altLang="en-US" sz="3200" b="1" dirty="0" smtClean="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太平洋保险工作汇报</a:t>
            </a:r>
            <a:r>
              <a:rPr lang="en-US" altLang="zh-CN" sz="3200" b="1" dirty="0" smtClean="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PPT</a:t>
            </a:r>
            <a:endParaRPr lang="zh-CN" altLang="en-US" sz="3200"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 name="TextBox 7"/>
          <p:cNvSpPr>
            <a:spLocks noChangeArrowheads="1"/>
          </p:cNvSpPr>
          <p:nvPr/>
        </p:nvSpPr>
        <p:spPr bwMode="auto">
          <a:xfrm>
            <a:off x="965527" y="4615826"/>
            <a:ext cx="4464496" cy="306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914400"/>
            <a:r>
              <a:rPr lang="zh-CN" altLang="en-US" sz="14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rPr>
              <a:t>汇报人：</a:t>
            </a:r>
            <a:r>
              <a:rPr lang="en-US" altLang="zh-CN" sz="14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rPr>
              <a:t>XXX</a:t>
            </a:r>
            <a:r>
              <a:rPr lang="en-US" altLang="zh-CN" sz="14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rPr>
              <a:t>导师：</a:t>
            </a:r>
            <a:r>
              <a:rPr lang="en-US" altLang="zh-CN" sz="14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rPr>
              <a:t>XXX</a:t>
            </a:r>
            <a:endParaRPr lang="en-US" altLang="zh-CN" sz="14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40" name="直接连接符 39"/>
          <p:cNvCxnSpPr/>
          <p:nvPr/>
        </p:nvCxnSpPr>
        <p:spPr>
          <a:xfrm>
            <a:off x="965527" y="4580809"/>
            <a:ext cx="5447228"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sp>
        <p:nvSpPr>
          <p:cNvPr id="7" name="文本框 6"/>
          <p:cNvSpPr txBox="1"/>
          <p:nvPr/>
        </p:nvSpPr>
        <p:spPr>
          <a:xfrm>
            <a:off x="965527" y="3519690"/>
            <a:ext cx="2698175" cy="400110"/>
          </a:xfrm>
          <a:prstGeom prst="rect">
            <a:avLst/>
          </a:prstGeom>
          <a:noFill/>
        </p:spPr>
        <p:txBody>
          <a:bodyPr wrap="none" rtlCol="0">
            <a:spAutoFit/>
          </a:bodyPr>
          <a:lstStyle/>
          <a:p>
            <a:r>
              <a:rPr lang="en-US" altLang="zh-CN" sz="2000" dirty="0" smtClean="0">
                <a:solidFill>
                  <a:schemeClr val="bg1"/>
                </a:solidFill>
                <a:latin typeface="+mn-ea"/>
              </a:rPr>
              <a:t>20XX  POWERPOINT</a:t>
            </a:r>
            <a:endParaRPr lang="zh-CN" altLang="en-US" sz="2000" dirty="0">
              <a:solidFill>
                <a:schemeClr val="bg1"/>
              </a:solidFill>
              <a:latin typeface="+mn-ea"/>
            </a:endParaRPr>
          </a:p>
        </p:txBody>
      </p:sp>
      <p:pic>
        <p:nvPicPr>
          <p:cNvPr id="5" name="图片 4"/>
          <p:cNvPicPr>
            <a:picLocks noChangeAspect="1"/>
          </p:cNvPicPr>
          <p:nvPr/>
        </p:nvPicPr>
        <p:blipFill rotWithShape="1">
          <a:blip r:embed="rId2" cstate="screen"/>
          <a:srcRect/>
          <a:stretch>
            <a:fillRect/>
          </a:stretch>
        </p:blipFill>
        <p:spPr>
          <a:xfrm>
            <a:off x="2182840" y="1131157"/>
            <a:ext cx="1262449" cy="1227262"/>
          </a:xfrm>
          <a:prstGeom prst="rect">
            <a:avLst/>
          </a:prstGeom>
        </p:spPr>
      </p:pic>
      <p:pic>
        <p:nvPicPr>
          <p:cNvPr id="41" name="图片 40"/>
          <p:cNvPicPr>
            <a:picLocks noChangeAspect="1"/>
          </p:cNvPicPr>
          <p:nvPr/>
        </p:nvPicPr>
        <p:blipFill rotWithShape="1">
          <a:blip r:embed="rId3" cstate="screen"/>
          <a:srcRect/>
          <a:stretch>
            <a:fillRect/>
          </a:stretch>
        </p:blipFill>
        <p:spPr>
          <a:xfrm>
            <a:off x="5297714" y="1285107"/>
            <a:ext cx="3225999" cy="109626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1000"/>
                                        <p:tgtEl>
                                          <p:spTgt spid="6"/>
                                        </p:tgtEl>
                                      </p:cBhvr>
                                    </p:animEffect>
                                  </p:childTnLst>
                                </p:cTn>
                              </p:par>
                            </p:childTnLst>
                          </p:cTn>
                        </p:par>
                        <p:par>
                          <p:cTn id="8" fill="hold">
                            <p:stCondLst>
                              <p:cond delay="1000"/>
                            </p:stCondLst>
                            <p:childTnLst>
                              <p:par>
                                <p:cTn id="9" presetID="1" presetClass="entr" presetSubtype="0" fill="hold" nodeType="afterEffect">
                                  <p:stCondLst>
                                    <p:cond delay="400"/>
                                  </p:stCondLst>
                                  <p:childTnLst>
                                    <p:set>
                                      <p:cBhvr>
                                        <p:cTn id="10" dur="1" fill="hold">
                                          <p:stCondLst>
                                            <p:cond delay="0"/>
                                          </p:stCondLst>
                                        </p:cTn>
                                        <p:tgtEl>
                                          <p:spTgt spid="16"/>
                                        </p:tgtEl>
                                        <p:attrNameLst>
                                          <p:attrName>style.visibility</p:attrName>
                                        </p:attrNameLst>
                                      </p:cBhvr>
                                      <p:to>
                                        <p:strVal val="visible"/>
                                      </p:to>
                                    </p:set>
                                  </p:childTnLst>
                                </p:cTn>
                              </p:par>
                              <p:par>
                                <p:cTn id="11" presetID="53" presetClass="entr" presetSubtype="16" fill="hold" nodeType="withEffect">
                                  <p:stCondLst>
                                    <p:cond delay="40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000" fill="hold"/>
                                        <p:tgtEl>
                                          <p:spTgt spid="16"/>
                                        </p:tgtEl>
                                        <p:attrNameLst>
                                          <p:attrName>ppt_w</p:attrName>
                                        </p:attrNameLst>
                                      </p:cBhvr>
                                      <p:tavLst>
                                        <p:tav tm="0">
                                          <p:val>
                                            <p:fltVal val="0"/>
                                          </p:val>
                                        </p:tav>
                                        <p:tav tm="100000">
                                          <p:val>
                                            <p:strVal val="#ppt_w"/>
                                          </p:val>
                                        </p:tav>
                                      </p:tavLst>
                                    </p:anim>
                                    <p:anim calcmode="lin" valueType="num">
                                      <p:cBhvr>
                                        <p:cTn id="14" dur="1000" fill="hold"/>
                                        <p:tgtEl>
                                          <p:spTgt spid="16"/>
                                        </p:tgtEl>
                                        <p:attrNameLst>
                                          <p:attrName>ppt_h</p:attrName>
                                        </p:attrNameLst>
                                      </p:cBhvr>
                                      <p:tavLst>
                                        <p:tav tm="0">
                                          <p:val>
                                            <p:fltVal val="0"/>
                                          </p:val>
                                        </p:tav>
                                        <p:tav tm="100000">
                                          <p:val>
                                            <p:strVal val="#ppt_h"/>
                                          </p:val>
                                        </p:tav>
                                      </p:tavLst>
                                    </p:anim>
                                    <p:animEffect transition="in" filter="fade">
                                      <p:cBhvr>
                                        <p:cTn id="15" dur="1000"/>
                                        <p:tgtEl>
                                          <p:spTgt spid="16"/>
                                        </p:tgtEl>
                                      </p:cBhvr>
                                    </p:animEffect>
                                  </p:childTnLst>
                                </p:cTn>
                              </p:par>
                              <p:par>
                                <p:cTn id="16" presetID="64" presetClass="path" presetSubtype="0" fill="hold" nodeType="withEffect">
                                  <p:stCondLst>
                                    <p:cond delay="400"/>
                                  </p:stCondLst>
                                  <p:childTnLst>
                                    <p:animMotion origin="layout" path="M -4.72222E-6 -4.68026E-6 L 0.38872 0.84338 " pathEditMode="relative" rAng="0" ptsTypes="AA">
                                      <p:cBhvr>
                                        <p:cTn id="17" dur="1000" spd="-100000" fill="hold"/>
                                        <p:tgtEl>
                                          <p:spTgt spid="16"/>
                                        </p:tgtEl>
                                        <p:attrNameLst>
                                          <p:attrName>ppt_x</p:attrName>
                                          <p:attrName>ppt_y</p:attrName>
                                        </p:attrNameLst>
                                      </p:cBhvr>
                                      <p:rCtr x="19427" y="42169"/>
                                    </p:animMotion>
                                  </p:childTnLst>
                                </p:cTn>
                              </p:par>
                              <p:par>
                                <p:cTn id="18" presetID="1" presetClass="entr" presetSubtype="0" fill="hold" grpId="0" nodeType="withEffect">
                                  <p:stCondLst>
                                    <p:cond delay="300"/>
                                  </p:stCondLst>
                                  <p:childTnLst>
                                    <p:set>
                                      <p:cBhvr>
                                        <p:cTn id="19" dur="1" fill="hold">
                                          <p:stCondLst>
                                            <p:cond delay="0"/>
                                          </p:stCondLst>
                                        </p:cTn>
                                        <p:tgtEl>
                                          <p:spTgt spid="20"/>
                                        </p:tgtEl>
                                        <p:attrNameLst>
                                          <p:attrName>style.visibility</p:attrName>
                                        </p:attrNameLst>
                                      </p:cBhvr>
                                      <p:to>
                                        <p:strVal val="visible"/>
                                      </p:to>
                                    </p:set>
                                  </p:childTnLst>
                                </p:cTn>
                              </p:par>
                              <p:par>
                                <p:cTn id="20" presetID="53" presetClass="entr" presetSubtype="16" fill="hold" grpId="1" nodeType="withEffect">
                                  <p:stCondLst>
                                    <p:cond delay="300"/>
                                  </p:stCondLst>
                                  <p:childTnLst>
                                    <p:set>
                                      <p:cBhvr>
                                        <p:cTn id="21" dur="1" fill="hold">
                                          <p:stCondLst>
                                            <p:cond delay="0"/>
                                          </p:stCondLst>
                                        </p:cTn>
                                        <p:tgtEl>
                                          <p:spTgt spid="20"/>
                                        </p:tgtEl>
                                        <p:attrNameLst>
                                          <p:attrName>style.visibility</p:attrName>
                                        </p:attrNameLst>
                                      </p:cBhvr>
                                      <p:to>
                                        <p:strVal val="visible"/>
                                      </p:to>
                                    </p:set>
                                    <p:anim calcmode="lin" valueType="num">
                                      <p:cBhvr>
                                        <p:cTn id="22" dur="1000" fill="hold"/>
                                        <p:tgtEl>
                                          <p:spTgt spid="20"/>
                                        </p:tgtEl>
                                        <p:attrNameLst>
                                          <p:attrName>ppt_w</p:attrName>
                                        </p:attrNameLst>
                                      </p:cBhvr>
                                      <p:tavLst>
                                        <p:tav tm="0">
                                          <p:val>
                                            <p:fltVal val="0"/>
                                          </p:val>
                                        </p:tav>
                                        <p:tav tm="100000">
                                          <p:val>
                                            <p:strVal val="#ppt_w"/>
                                          </p:val>
                                        </p:tav>
                                      </p:tavLst>
                                    </p:anim>
                                    <p:anim calcmode="lin" valueType="num">
                                      <p:cBhvr>
                                        <p:cTn id="23" dur="1000" fill="hold"/>
                                        <p:tgtEl>
                                          <p:spTgt spid="20"/>
                                        </p:tgtEl>
                                        <p:attrNameLst>
                                          <p:attrName>ppt_h</p:attrName>
                                        </p:attrNameLst>
                                      </p:cBhvr>
                                      <p:tavLst>
                                        <p:tav tm="0">
                                          <p:val>
                                            <p:fltVal val="0"/>
                                          </p:val>
                                        </p:tav>
                                        <p:tav tm="100000">
                                          <p:val>
                                            <p:strVal val="#ppt_h"/>
                                          </p:val>
                                        </p:tav>
                                      </p:tavLst>
                                    </p:anim>
                                    <p:animEffect transition="in" filter="fade">
                                      <p:cBhvr>
                                        <p:cTn id="24" dur="1000"/>
                                        <p:tgtEl>
                                          <p:spTgt spid="20"/>
                                        </p:tgtEl>
                                      </p:cBhvr>
                                    </p:animEffect>
                                  </p:childTnLst>
                                </p:cTn>
                              </p:par>
                              <p:par>
                                <p:cTn id="25" presetID="64" presetClass="path" presetSubtype="0" fill="hold" grpId="2" nodeType="withEffect">
                                  <p:stCondLst>
                                    <p:cond delay="300"/>
                                  </p:stCondLst>
                                  <p:childTnLst>
                                    <p:animMotion origin="layout" path="M 2.77778E-6 2.422E-6 L 0.39375 -0.33797 " pathEditMode="relative" rAng="0" ptsTypes="AA">
                                      <p:cBhvr>
                                        <p:cTn id="26" dur="1000" spd="-100000" fill="hold"/>
                                        <p:tgtEl>
                                          <p:spTgt spid="20"/>
                                        </p:tgtEl>
                                        <p:attrNameLst>
                                          <p:attrName>ppt_x</p:attrName>
                                          <p:attrName>ppt_y</p:attrName>
                                        </p:attrNameLst>
                                      </p:cBhvr>
                                      <p:rCtr x="19688" y="-16898"/>
                                    </p:animMotion>
                                  </p:childTnLst>
                                </p:cTn>
                              </p:par>
                              <p:par>
                                <p:cTn id="27" presetID="1" presetClass="entr" presetSubtype="0" fill="hold" nodeType="withEffect">
                                  <p:stCondLst>
                                    <p:cond delay="300"/>
                                  </p:stCondLst>
                                  <p:childTnLst>
                                    <p:set>
                                      <p:cBhvr>
                                        <p:cTn id="28" dur="1" fill="hold">
                                          <p:stCondLst>
                                            <p:cond delay="0"/>
                                          </p:stCondLst>
                                        </p:cTn>
                                        <p:tgtEl>
                                          <p:spTgt spid="21"/>
                                        </p:tgtEl>
                                        <p:attrNameLst>
                                          <p:attrName>style.visibility</p:attrName>
                                        </p:attrNameLst>
                                      </p:cBhvr>
                                      <p:to>
                                        <p:strVal val="visible"/>
                                      </p:to>
                                    </p:set>
                                  </p:childTnLst>
                                </p:cTn>
                              </p:par>
                              <p:par>
                                <p:cTn id="29" presetID="53" presetClass="entr" presetSubtype="16" fill="hold" nodeType="withEffect">
                                  <p:stCondLst>
                                    <p:cond delay="300"/>
                                  </p:stCondLst>
                                  <p:childTnLst>
                                    <p:set>
                                      <p:cBhvr>
                                        <p:cTn id="30" dur="1" fill="hold">
                                          <p:stCondLst>
                                            <p:cond delay="0"/>
                                          </p:stCondLst>
                                        </p:cTn>
                                        <p:tgtEl>
                                          <p:spTgt spid="21"/>
                                        </p:tgtEl>
                                        <p:attrNameLst>
                                          <p:attrName>style.visibility</p:attrName>
                                        </p:attrNameLst>
                                      </p:cBhvr>
                                      <p:to>
                                        <p:strVal val="visible"/>
                                      </p:to>
                                    </p:set>
                                    <p:anim calcmode="lin" valueType="num">
                                      <p:cBhvr>
                                        <p:cTn id="31" dur="1000" fill="hold"/>
                                        <p:tgtEl>
                                          <p:spTgt spid="21"/>
                                        </p:tgtEl>
                                        <p:attrNameLst>
                                          <p:attrName>ppt_w</p:attrName>
                                        </p:attrNameLst>
                                      </p:cBhvr>
                                      <p:tavLst>
                                        <p:tav tm="0">
                                          <p:val>
                                            <p:fltVal val="0"/>
                                          </p:val>
                                        </p:tav>
                                        <p:tav tm="100000">
                                          <p:val>
                                            <p:strVal val="#ppt_w"/>
                                          </p:val>
                                        </p:tav>
                                      </p:tavLst>
                                    </p:anim>
                                    <p:anim calcmode="lin" valueType="num">
                                      <p:cBhvr>
                                        <p:cTn id="32" dur="1000" fill="hold"/>
                                        <p:tgtEl>
                                          <p:spTgt spid="21"/>
                                        </p:tgtEl>
                                        <p:attrNameLst>
                                          <p:attrName>ppt_h</p:attrName>
                                        </p:attrNameLst>
                                      </p:cBhvr>
                                      <p:tavLst>
                                        <p:tav tm="0">
                                          <p:val>
                                            <p:fltVal val="0"/>
                                          </p:val>
                                        </p:tav>
                                        <p:tav tm="100000">
                                          <p:val>
                                            <p:strVal val="#ppt_h"/>
                                          </p:val>
                                        </p:tav>
                                      </p:tavLst>
                                    </p:anim>
                                    <p:animEffect transition="in" filter="fade">
                                      <p:cBhvr>
                                        <p:cTn id="33" dur="1000"/>
                                        <p:tgtEl>
                                          <p:spTgt spid="21"/>
                                        </p:tgtEl>
                                      </p:cBhvr>
                                    </p:animEffect>
                                  </p:childTnLst>
                                </p:cTn>
                              </p:par>
                              <p:par>
                                <p:cTn id="34" presetID="64" presetClass="path" presetSubtype="0" fill="hold" nodeType="withEffect">
                                  <p:stCondLst>
                                    <p:cond delay="300"/>
                                  </p:stCondLst>
                                  <p:childTnLst>
                                    <p:animMotion origin="layout" path="M -5.55556E-7 -1.46123E-6 L 0.20451 0.58418 " pathEditMode="relative" rAng="0" ptsTypes="AA">
                                      <p:cBhvr>
                                        <p:cTn id="35" dur="1000" spd="-100000" fill="hold"/>
                                        <p:tgtEl>
                                          <p:spTgt spid="21"/>
                                        </p:tgtEl>
                                        <p:attrNameLst>
                                          <p:attrName>ppt_x</p:attrName>
                                          <p:attrName>ppt_y</p:attrName>
                                        </p:attrNameLst>
                                      </p:cBhvr>
                                      <p:rCtr x="10226" y="29194"/>
                                    </p:animMotion>
                                  </p:childTnLst>
                                </p:cTn>
                              </p:par>
                              <p:par>
                                <p:cTn id="36" presetID="1" presetClass="entr" presetSubtype="0" fill="hold" nodeType="withEffect">
                                  <p:stCondLst>
                                    <p:cond delay="0"/>
                                  </p:stCondLst>
                                  <p:childTnLst>
                                    <p:set>
                                      <p:cBhvr>
                                        <p:cTn id="37" dur="1" fill="hold">
                                          <p:stCondLst>
                                            <p:cond delay="0"/>
                                          </p:stCondLst>
                                        </p:cTn>
                                        <p:tgtEl>
                                          <p:spTgt spid="24"/>
                                        </p:tgtEl>
                                        <p:attrNameLst>
                                          <p:attrName>style.visibility</p:attrName>
                                        </p:attrNameLst>
                                      </p:cBhvr>
                                      <p:to>
                                        <p:strVal val="visible"/>
                                      </p:to>
                                    </p:set>
                                  </p:childTnLst>
                                </p:cTn>
                              </p:par>
                              <p:par>
                                <p:cTn id="38" presetID="53" presetClass="entr" presetSubtype="16" fill="hold" nodeType="withEffect">
                                  <p:stCondLst>
                                    <p:cond delay="0"/>
                                  </p:stCondLst>
                                  <p:childTnLst>
                                    <p:set>
                                      <p:cBhvr>
                                        <p:cTn id="39" dur="1" fill="hold">
                                          <p:stCondLst>
                                            <p:cond delay="0"/>
                                          </p:stCondLst>
                                        </p:cTn>
                                        <p:tgtEl>
                                          <p:spTgt spid="24"/>
                                        </p:tgtEl>
                                        <p:attrNameLst>
                                          <p:attrName>style.visibility</p:attrName>
                                        </p:attrNameLst>
                                      </p:cBhvr>
                                      <p:to>
                                        <p:strVal val="visible"/>
                                      </p:to>
                                    </p:set>
                                    <p:anim calcmode="lin" valueType="num">
                                      <p:cBhvr>
                                        <p:cTn id="40" dur="1000" fill="hold"/>
                                        <p:tgtEl>
                                          <p:spTgt spid="24"/>
                                        </p:tgtEl>
                                        <p:attrNameLst>
                                          <p:attrName>ppt_w</p:attrName>
                                        </p:attrNameLst>
                                      </p:cBhvr>
                                      <p:tavLst>
                                        <p:tav tm="0">
                                          <p:val>
                                            <p:fltVal val="0"/>
                                          </p:val>
                                        </p:tav>
                                        <p:tav tm="100000">
                                          <p:val>
                                            <p:strVal val="#ppt_w"/>
                                          </p:val>
                                        </p:tav>
                                      </p:tavLst>
                                    </p:anim>
                                    <p:anim calcmode="lin" valueType="num">
                                      <p:cBhvr>
                                        <p:cTn id="41" dur="1000" fill="hold"/>
                                        <p:tgtEl>
                                          <p:spTgt spid="24"/>
                                        </p:tgtEl>
                                        <p:attrNameLst>
                                          <p:attrName>ppt_h</p:attrName>
                                        </p:attrNameLst>
                                      </p:cBhvr>
                                      <p:tavLst>
                                        <p:tav tm="0">
                                          <p:val>
                                            <p:fltVal val="0"/>
                                          </p:val>
                                        </p:tav>
                                        <p:tav tm="100000">
                                          <p:val>
                                            <p:strVal val="#ppt_h"/>
                                          </p:val>
                                        </p:tav>
                                      </p:tavLst>
                                    </p:anim>
                                    <p:animEffect transition="in" filter="fade">
                                      <p:cBhvr>
                                        <p:cTn id="42" dur="1000"/>
                                        <p:tgtEl>
                                          <p:spTgt spid="24"/>
                                        </p:tgtEl>
                                      </p:cBhvr>
                                    </p:animEffect>
                                  </p:childTnLst>
                                </p:cTn>
                              </p:par>
                              <p:par>
                                <p:cTn id="43" presetID="64" presetClass="path" presetSubtype="0" fill="hold" nodeType="withEffect">
                                  <p:stCondLst>
                                    <p:cond delay="0"/>
                                  </p:stCondLst>
                                  <p:childTnLst>
                                    <p:animMotion origin="layout" path="M 1.11111E-6 3.7037E-7 L -0.52465 -0.50957 " pathEditMode="relative" rAng="0" ptsTypes="AA">
                                      <p:cBhvr>
                                        <p:cTn id="44" dur="1000" spd="-100000" fill="hold"/>
                                        <p:tgtEl>
                                          <p:spTgt spid="24"/>
                                        </p:tgtEl>
                                        <p:attrNameLst>
                                          <p:attrName>ppt_x</p:attrName>
                                          <p:attrName>ppt_y</p:attrName>
                                        </p:attrNameLst>
                                      </p:cBhvr>
                                      <p:rCtr x="-26233" y="-25494"/>
                                    </p:animMotion>
                                  </p:childTnLst>
                                </p:cTn>
                              </p:par>
                              <p:par>
                                <p:cTn id="45" presetID="1" presetClass="entr" presetSubtype="0" fill="hold" grpId="0" nodeType="withEffect">
                                  <p:stCondLst>
                                    <p:cond delay="200"/>
                                  </p:stCondLst>
                                  <p:childTnLst>
                                    <p:set>
                                      <p:cBhvr>
                                        <p:cTn id="46" dur="1" fill="hold">
                                          <p:stCondLst>
                                            <p:cond delay="0"/>
                                          </p:stCondLst>
                                        </p:cTn>
                                        <p:tgtEl>
                                          <p:spTgt spid="33"/>
                                        </p:tgtEl>
                                        <p:attrNameLst>
                                          <p:attrName>style.visibility</p:attrName>
                                        </p:attrNameLst>
                                      </p:cBhvr>
                                      <p:to>
                                        <p:strVal val="visible"/>
                                      </p:to>
                                    </p:set>
                                  </p:childTnLst>
                                </p:cTn>
                              </p:par>
                              <p:par>
                                <p:cTn id="47" presetID="53" presetClass="entr" presetSubtype="16" fill="hold" grpId="1" nodeType="withEffect">
                                  <p:stCondLst>
                                    <p:cond delay="200"/>
                                  </p:stCondLst>
                                  <p:childTnLst>
                                    <p:set>
                                      <p:cBhvr>
                                        <p:cTn id="48" dur="1" fill="hold">
                                          <p:stCondLst>
                                            <p:cond delay="0"/>
                                          </p:stCondLst>
                                        </p:cTn>
                                        <p:tgtEl>
                                          <p:spTgt spid="33"/>
                                        </p:tgtEl>
                                        <p:attrNameLst>
                                          <p:attrName>style.visibility</p:attrName>
                                        </p:attrNameLst>
                                      </p:cBhvr>
                                      <p:to>
                                        <p:strVal val="visible"/>
                                      </p:to>
                                    </p:set>
                                    <p:anim calcmode="lin" valueType="num">
                                      <p:cBhvr>
                                        <p:cTn id="49" dur="1000" fill="hold"/>
                                        <p:tgtEl>
                                          <p:spTgt spid="33"/>
                                        </p:tgtEl>
                                        <p:attrNameLst>
                                          <p:attrName>ppt_w</p:attrName>
                                        </p:attrNameLst>
                                      </p:cBhvr>
                                      <p:tavLst>
                                        <p:tav tm="0">
                                          <p:val>
                                            <p:fltVal val="0"/>
                                          </p:val>
                                        </p:tav>
                                        <p:tav tm="100000">
                                          <p:val>
                                            <p:strVal val="#ppt_w"/>
                                          </p:val>
                                        </p:tav>
                                      </p:tavLst>
                                    </p:anim>
                                    <p:anim calcmode="lin" valueType="num">
                                      <p:cBhvr>
                                        <p:cTn id="50" dur="1000" fill="hold"/>
                                        <p:tgtEl>
                                          <p:spTgt spid="33"/>
                                        </p:tgtEl>
                                        <p:attrNameLst>
                                          <p:attrName>ppt_h</p:attrName>
                                        </p:attrNameLst>
                                      </p:cBhvr>
                                      <p:tavLst>
                                        <p:tav tm="0">
                                          <p:val>
                                            <p:fltVal val="0"/>
                                          </p:val>
                                        </p:tav>
                                        <p:tav tm="100000">
                                          <p:val>
                                            <p:strVal val="#ppt_h"/>
                                          </p:val>
                                        </p:tav>
                                      </p:tavLst>
                                    </p:anim>
                                    <p:animEffect transition="in" filter="fade">
                                      <p:cBhvr>
                                        <p:cTn id="51" dur="1000"/>
                                        <p:tgtEl>
                                          <p:spTgt spid="33"/>
                                        </p:tgtEl>
                                      </p:cBhvr>
                                    </p:animEffect>
                                  </p:childTnLst>
                                </p:cTn>
                              </p:par>
                              <p:par>
                                <p:cTn id="52" presetID="64" presetClass="path" presetSubtype="0" fill="hold" grpId="2" nodeType="withEffect">
                                  <p:stCondLst>
                                    <p:cond delay="200"/>
                                  </p:stCondLst>
                                  <p:childTnLst>
                                    <p:animMotion origin="layout" path="M -2.22222E-6 1.18319E-6 L 0.21702 -0.37071 " pathEditMode="relative" rAng="0" ptsTypes="AA">
                                      <p:cBhvr>
                                        <p:cTn id="53" dur="1000" spd="-100000" fill="hold"/>
                                        <p:tgtEl>
                                          <p:spTgt spid="33"/>
                                        </p:tgtEl>
                                        <p:attrNameLst>
                                          <p:attrName>ppt_x</p:attrName>
                                          <p:attrName>ppt_y</p:attrName>
                                        </p:attrNameLst>
                                      </p:cBhvr>
                                      <p:rCtr x="10851" y="-18536"/>
                                    </p:animMotion>
                                  </p:childTnLst>
                                </p:cTn>
                              </p:par>
                              <p:par>
                                <p:cTn id="54" presetID="1" presetClass="entr" presetSubtype="0" fill="hold" grpId="0" nodeType="withEffect">
                                  <p:stCondLst>
                                    <p:cond delay="200"/>
                                  </p:stCondLst>
                                  <p:childTnLst>
                                    <p:set>
                                      <p:cBhvr>
                                        <p:cTn id="55" dur="1" fill="hold">
                                          <p:stCondLst>
                                            <p:cond delay="0"/>
                                          </p:stCondLst>
                                        </p:cTn>
                                        <p:tgtEl>
                                          <p:spTgt spid="19"/>
                                        </p:tgtEl>
                                        <p:attrNameLst>
                                          <p:attrName>style.visibility</p:attrName>
                                        </p:attrNameLst>
                                      </p:cBhvr>
                                      <p:to>
                                        <p:strVal val="visible"/>
                                      </p:to>
                                    </p:set>
                                  </p:childTnLst>
                                </p:cTn>
                              </p:par>
                              <p:par>
                                <p:cTn id="56" presetID="53" presetClass="entr" presetSubtype="16" fill="hold" grpId="1" nodeType="withEffect">
                                  <p:stCondLst>
                                    <p:cond delay="200"/>
                                  </p:stCondLst>
                                  <p:childTnLst>
                                    <p:set>
                                      <p:cBhvr>
                                        <p:cTn id="57" dur="1" fill="hold">
                                          <p:stCondLst>
                                            <p:cond delay="0"/>
                                          </p:stCondLst>
                                        </p:cTn>
                                        <p:tgtEl>
                                          <p:spTgt spid="19"/>
                                        </p:tgtEl>
                                        <p:attrNameLst>
                                          <p:attrName>style.visibility</p:attrName>
                                        </p:attrNameLst>
                                      </p:cBhvr>
                                      <p:to>
                                        <p:strVal val="visible"/>
                                      </p:to>
                                    </p:set>
                                    <p:anim calcmode="lin" valueType="num">
                                      <p:cBhvr>
                                        <p:cTn id="58" dur="1000" fill="hold"/>
                                        <p:tgtEl>
                                          <p:spTgt spid="19"/>
                                        </p:tgtEl>
                                        <p:attrNameLst>
                                          <p:attrName>ppt_w</p:attrName>
                                        </p:attrNameLst>
                                      </p:cBhvr>
                                      <p:tavLst>
                                        <p:tav tm="0">
                                          <p:val>
                                            <p:fltVal val="0"/>
                                          </p:val>
                                        </p:tav>
                                        <p:tav tm="100000">
                                          <p:val>
                                            <p:strVal val="#ppt_w"/>
                                          </p:val>
                                        </p:tav>
                                      </p:tavLst>
                                    </p:anim>
                                    <p:anim calcmode="lin" valueType="num">
                                      <p:cBhvr>
                                        <p:cTn id="59" dur="1000" fill="hold"/>
                                        <p:tgtEl>
                                          <p:spTgt spid="19"/>
                                        </p:tgtEl>
                                        <p:attrNameLst>
                                          <p:attrName>ppt_h</p:attrName>
                                        </p:attrNameLst>
                                      </p:cBhvr>
                                      <p:tavLst>
                                        <p:tav tm="0">
                                          <p:val>
                                            <p:fltVal val="0"/>
                                          </p:val>
                                        </p:tav>
                                        <p:tav tm="100000">
                                          <p:val>
                                            <p:strVal val="#ppt_h"/>
                                          </p:val>
                                        </p:tav>
                                      </p:tavLst>
                                    </p:anim>
                                    <p:animEffect transition="in" filter="fade">
                                      <p:cBhvr>
                                        <p:cTn id="60" dur="1000"/>
                                        <p:tgtEl>
                                          <p:spTgt spid="19"/>
                                        </p:tgtEl>
                                      </p:cBhvr>
                                    </p:animEffect>
                                  </p:childTnLst>
                                </p:cTn>
                              </p:par>
                              <p:par>
                                <p:cTn id="61" presetID="64" presetClass="path" presetSubtype="0" fill="hold" grpId="2" nodeType="withEffect">
                                  <p:stCondLst>
                                    <p:cond delay="200"/>
                                  </p:stCondLst>
                                  <p:childTnLst>
                                    <p:animMotion origin="layout" path="M 0 -2.71605E-6 L 0.12309 0.575 " pathEditMode="relative" rAng="0" ptsTypes="AA">
                                      <p:cBhvr>
                                        <p:cTn id="62" dur="1000" spd="-100000" fill="hold"/>
                                        <p:tgtEl>
                                          <p:spTgt spid="19"/>
                                        </p:tgtEl>
                                        <p:attrNameLst>
                                          <p:attrName>ppt_x</p:attrName>
                                          <p:attrName>ppt_y</p:attrName>
                                        </p:attrNameLst>
                                      </p:cBhvr>
                                      <p:rCtr x="6146" y="28735"/>
                                    </p:animMotion>
                                  </p:childTnLst>
                                </p:cTn>
                              </p:par>
                              <p:par>
                                <p:cTn id="63" presetID="1" presetClass="entr" presetSubtype="0" fill="hold" nodeType="withEffect">
                                  <p:stCondLst>
                                    <p:cond delay="400"/>
                                  </p:stCondLst>
                                  <p:childTnLst>
                                    <p:set>
                                      <p:cBhvr>
                                        <p:cTn id="64" dur="1" fill="hold">
                                          <p:stCondLst>
                                            <p:cond delay="0"/>
                                          </p:stCondLst>
                                        </p:cTn>
                                        <p:tgtEl>
                                          <p:spTgt spid="27"/>
                                        </p:tgtEl>
                                        <p:attrNameLst>
                                          <p:attrName>style.visibility</p:attrName>
                                        </p:attrNameLst>
                                      </p:cBhvr>
                                      <p:to>
                                        <p:strVal val="visible"/>
                                      </p:to>
                                    </p:set>
                                  </p:childTnLst>
                                </p:cTn>
                              </p:par>
                              <p:par>
                                <p:cTn id="65" presetID="53" presetClass="entr" presetSubtype="16" fill="hold" nodeType="withEffect">
                                  <p:stCondLst>
                                    <p:cond delay="400"/>
                                  </p:stCondLst>
                                  <p:childTnLst>
                                    <p:set>
                                      <p:cBhvr>
                                        <p:cTn id="66" dur="1" fill="hold">
                                          <p:stCondLst>
                                            <p:cond delay="0"/>
                                          </p:stCondLst>
                                        </p:cTn>
                                        <p:tgtEl>
                                          <p:spTgt spid="27"/>
                                        </p:tgtEl>
                                        <p:attrNameLst>
                                          <p:attrName>style.visibility</p:attrName>
                                        </p:attrNameLst>
                                      </p:cBhvr>
                                      <p:to>
                                        <p:strVal val="visible"/>
                                      </p:to>
                                    </p:set>
                                    <p:anim calcmode="lin" valueType="num">
                                      <p:cBhvr>
                                        <p:cTn id="67" dur="1000" fill="hold"/>
                                        <p:tgtEl>
                                          <p:spTgt spid="27"/>
                                        </p:tgtEl>
                                        <p:attrNameLst>
                                          <p:attrName>ppt_w</p:attrName>
                                        </p:attrNameLst>
                                      </p:cBhvr>
                                      <p:tavLst>
                                        <p:tav tm="0">
                                          <p:val>
                                            <p:fltVal val="0"/>
                                          </p:val>
                                        </p:tav>
                                        <p:tav tm="100000">
                                          <p:val>
                                            <p:strVal val="#ppt_w"/>
                                          </p:val>
                                        </p:tav>
                                      </p:tavLst>
                                    </p:anim>
                                    <p:anim calcmode="lin" valueType="num">
                                      <p:cBhvr>
                                        <p:cTn id="68" dur="1000" fill="hold"/>
                                        <p:tgtEl>
                                          <p:spTgt spid="27"/>
                                        </p:tgtEl>
                                        <p:attrNameLst>
                                          <p:attrName>ppt_h</p:attrName>
                                        </p:attrNameLst>
                                      </p:cBhvr>
                                      <p:tavLst>
                                        <p:tav tm="0">
                                          <p:val>
                                            <p:fltVal val="0"/>
                                          </p:val>
                                        </p:tav>
                                        <p:tav tm="100000">
                                          <p:val>
                                            <p:strVal val="#ppt_h"/>
                                          </p:val>
                                        </p:tav>
                                      </p:tavLst>
                                    </p:anim>
                                    <p:animEffect transition="in" filter="fade">
                                      <p:cBhvr>
                                        <p:cTn id="69" dur="1000"/>
                                        <p:tgtEl>
                                          <p:spTgt spid="27"/>
                                        </p:tgtEl>
                                      </p:cBhvr>
                                    </p:animEffect>
                                  </p:childTnLst>
                                </p:cTn>
                              </p:par>
                              <p:par>
                                <p:cTn id="70" presetID="64" presetClass="path" presetSubtype="0" fill="hold" nodeType="withEffect">
                                  <p:stCondLst>
                                    <p:cond delay="400"/>
                                  </p:stCondLst>
                                  <p:childTnLst>
                                    <p:animMotion origin="layout" path="M 2.5E-6 6.17284E-7 L -0.71736 -0.40556 " pathEditMode="relative" rAng="0" ptsTypes="AA">
                                      <p:cBhvr>
                                        <p:cTn id="71" dur="1000" spd="-100000" fill="hold"/>
                                        <p:tgtEl>
                                          <p:spTgt spid="27"/>
                                        </p:tgtEl>
                                        <p:attrNameLst>
                                          <p:attrName>ppt_x</p:attrName>
                                          <p:attrName>ppt_y</p:attrName>
                                        </p:attrNameLst>
                                      </p:cBhvr>
                                      <p:rCtr x="-35868" y="-20278"/>
                                    </p:animMotion>
                                  </p:childTnLst>
                                </p:cTn>
                              </p:par>
                              <p:par>
                                <p:cTn id="72" presetID="1" presetClass="entr" presetSubtype="0" fill="hold" nodeType="withEffect">
                                  <p:stCondLst>
                                    <p:cond delay="300"/>
                                  </p:stCondLst>
                                  <p:childTnLst>
                                    <p:set>
                                      <p:cBhvr>
                                        <p:cTn id="73" dur="1" fill="hold">
                                          <p:stCondLst>
                                            <p:cond delay="0"/>
                                          </p:stCondLst>
                                        </p:cTn>
                                        <p:tgtEl>
                                          <p:spTgt spid="30"/>
                                        </p:tgtEl>
                                        <p:attrNameLst>
                                          <p:attrName>style.visibility</p:attrName>
                                        </p:attrNameLst>
                                      </p:cBhvr>
                                      <p:to>
                                        <p:strVal val="visible"/>
                                      </p:to>
                                    </p:set>
                                  </p:childTnLst>
                                </p:cTn>
                              </p:par>
                              <p:par>
                                <p:cTn id="74" presetID="53" presetClass="entr" presetSubtype="16" fill="hold" nodeType="withEffect">
                                  <p:stCondLst>
                                    <p:cond delay="300"/>
                                  </p:stCondLst>
                                  <p:childTnLst>
                                    <p:set>
                                      <p:cBhvr>
                                        <p:cTn id="75" dur="1" fill="hold">
                                          <p:stCondLst>
                                            <p:cond delay="0"/>
                                          </p:stCondLst>
                                        </p:cTn>
                                        <p:tgtEl>
                                          <p:spTgt spid="30"/>
                                        </p:tgtEl>
                                        <p:attrNameLst>
                                          <p:attrName>style.visibility</p:attrName>
                                        </p:attrNameLst>
                                      </p:cBhvr>
                                      <p:to>
                                        <p:strVal val="visible"/>
                                      </p:to>
                                    </p:set>
                                    <p:anim calcmode="lin" valueType="num">
                                      <p:cBhvr>
                                        <p:cTn id="76" dur="1000" fill="hold"/>
                                        <p:tgtEl>
                                          <p:spTgt spid="30"/>
                                        </p:tgtEl>
                                        <p:attrNameLst>
                                          <p:attrName>ppt_w</p:attrName>
                                        </p:attrNameLst>
                                      </p:cBhvr>
                                      <p:tavLst>
                                        <p:tav tm="0">
                                          <p:val>
                                            <p:fltVal val="0"/>
                                          </p:val>
                                        </p:tav>
                                        <p:tav tm="100000">
                                          <p:val>
                                            <p:strVal val="#ppt_w"/>
                                          </p:val>
                                        </p:tav>
                                      </p:tavLst>
                                    </p:anim>
                                    <p:anim calcmode="lin" valueType="num">
                                      <p:cBhvr>
                                        <p:cTn id="77" dur="1000" fill="hold"/>
                                        <p:tgtEl>
                                          <p:spTgt spid="30"/>
                                        </p:tgtEl>
                                        <p:attrNameLst>
                                          <p:attrName>ppt_h</p:attrName>
                                        </p:attrNameLst>
                                      </p:cBhvr>
                                      <p:tavLst>
                                        <p:tav tm="0">
                                          <p:val>
                                            <p:fltVal val="0"/>
                                          </p:val>
                                        </p:tav>
                                        <p:tav tm="100000">
                                          <p:val>
                                            <p:strVal val="#ppt_h"/>
                                          </p:val>
                                        </p:tav>
                                      </p:tavLst>
                                    </p:anim>
                                    <p:animEffect transition="in" filter="fade">
                                      <p:cBhvr>
                                        <p:cTn id="78" dur="1000"/>
                                        <p:tgtEl>
                                          <p:spTgt spid="30"/>
                                        </p:tgtEl>
                                      </p:cBhvr>
                                    </p:animEffect>
                                  </p:childTnLst>
                                </p:cTn>
                              </p:par>
                              <p:par>
                                <p:cTn id="79" presetID="64" presetClass="path" presetSubtype="0" fill="hold" nodeType="withEffect">
                                  <p:stCondLst>
                                    <p:cond delay="300"/>
                                  </p:stCondLst>
                                  <p:childTnLst>
                                    <p:animMotion origin="layout" path="M -8.33333E-7 3.20988E-6 L 1.0349 -0.87346 " pathEditMode="relative" rAng="0" ptsTypes="AA">
                                      <p:cBhvr>
                                        <p:cTn id="80" dur="1000" spd="-100000" fill="hold"/>
                                        <p:tgtEl>
                                          <p:spTgt spid="30"/>
                                        </p:tgtEl>
                                        <p:attrNameLst>
                                          <p:attrName>ppt_x</p:attrName>
                                          <p:attrName>ppt_y</p:attrName>
                                        </p:attrNameLst>
                                      </p:cBhvr>
                                      <p:rCtr x="51736" y="-43673"/>
                                    </p:animMotion>
                                  </p:childTnLst>
                                </p:cTn>
                              </p:par>
                              <p:par>
                                <p:cTn id="81" presetID="1" presetClass="entr" presetSubtype="0" fill="hold" nodeType="withEffect">
                                  <p:stCondLst>
                                    <p:cond delay="200"/>
                                  </p:stCondLst>
                                  <p:childTnLst>
                                    <p:set>
                                      <p:cBhvr>
                                        <p:cTn id="82" dur="1" fill="hold">
                                          <p:stCondLst>
                                            <p:cond delay="0"/>
                                          </p:stCondLst>
                                        </p:cTn>
                                        <p:tgtEl>
                                          <p:spTgt spid="35"/>
                                        </p:tgtEl>
                                        <p:attrNameLst>
                                          <p:attrName>style.visibility</p:attrName>
                                        </p:attrNameLst>
                                      </p:cBhvr>
                                      <p:to>
                                        <p:strVal val="visible"/>
                                      </p:to>
                                    </p:set>
                                  </p:childTnLst>
                                </p:cTn>
                              </p:par>
                              <p:par>
                                <p:cTn id="83" presetID="53" presetClass="entr" presetSubtype="16" fill="hold" nodeType="withEffect">
                                  <p:stCondLst>
                                    <p:cond delay="200"/>
                                  </p:stCondLst>
                                  <p:childTnLst>
                                    <p:set>
                                      <p:cBhvr>
                                        <p:cTn id="84" dur="1" fill="hold">
                                          <p:stCondLst>
                                            <p:cond delay="0"/>
                                          </p:stCondLst>
                                        </p:cTn>
                                        <p:tgtEl>
                                          <p:spTgt spid="35"/>
                                        </p:tgtEl>
                                        <p:attrNameLst>
                                          <p:attrName>style.visibility</p:attrName>
                                        </p:attrNameLst>
                                      </p:cBhvr>
                                      <p:to>
                                        <p:strVal val="visible"/>
                                      </p:to>
                                    </p:set>
                                    <p:anim calcmode="lin" valueType="num">
                                      <p:cBhvr>
                                        <p:cTn id="85" dur="1000" fill="hold"/>
                                        <p:tgtEl>
                                          <p:spTgt spid="35"/>
                                        </p:tgtEl>
                                        <p:attrNameLst>
                                          <p:attrName>ppt_w</p:attrName>
                                        </p:attrNameLst>
                                      </p:cBhvr>
                                      <p:tavLst>
                                        <p:tav tm="0">
                                          <p:val>
                                            <p:fltVal val="0"/>
                                          </p:val>
                                        </p:tav>
                                        <p:tav tm="100000">
                                          <p:val>
                                            <p:strVal val="#ppt_w"/>
                                          </p:val>
                                        </p:tav>
                                      </p:tavLst>
                                    </p:anim>
                                    <p:anim calcmode="lin" valueType="num">
                                      <p:cBhvr>
                                        <p:cTn id="86" dur="1000" fill="hold"/>
                                        <p:tgtEl>
                                          <p:spTgt spid="35"/>
                                        </p:tgtEl>
                                        <p:attrNameLst>
                                          <p:attrName>ppt_h</p:attrName>
                                        </p:attrNameLst>
                                      </p:cBhvr>
                                      <p:tavLst>
                                        <p:tav tm="0">
                                          <p:val>
                                            <p:fltVal val="0"/>
                                          </p:val>
                                        </p:tav>
                                        <p:tav tm="100000">
                                          <p:val>
                                            <p:strVal val="#ppt_h"/>
                                          </p:val>
                                        </p:tav>
                                      </p:tavLst>
                                    </p:anim>
                                    <p:animEffect transition="in" filter="fade">
                                      <p:cBhvr>
                                        <p:cTn id="87" dur="1000"/>
                                        <p:tgtEl>
                                          <p:spTgt spid="35"/>
                                        </p:tgtEl>
                                      </p:cBhvr>
                                    </p:animEffect>
                                  </p:childTnLst>
                                </p:cTn>
                              </p:par>
                              <p:par>
                                <p:cTn id="88" presetID="64" presetClass="path" presetSubtype="0" fill="hold" nodeType="withEffect">
                                  <p:stCondLst>
                                    <p:cond delay="200"/>
                                  </p:stCondLst>
                                  <p:childTnLst>
                                    <p:animMotion origin="layout" path="M 4.44444E-6 4.32099E-6 L -0.64115 -0.9497 " pathEditMode="relative" rAng="0" ptsTypes="AA">
                                      <p:cBhvr>
                                        <p:cTn id="89" dur="1000" spd="-100000" fill="hold"/>
                                        <p:tgtEl>
                                          <p:spTgt spid="35"/>
                                        </p:tgtEl>
                                        <p:attrNameLst>
                                          <p:attrName>ppt_x</p:attrName>
                                          <p:attrName>ppt_y</p:attrName>
                                        </p:attrNameLst>
                                      </p:cBhvr>
                                      <p:rCtr x="-32066" y="-47500"/>
                                    </p:animMotion>
                                  </p:childTnLst>
                                </p:cTn>
                              </p:par>
                            </p:childTnLst>
                          </p:cTn>
                        </p:par>
                        <p:par>
                          <p:cTn id="90" fill="hold">
                            <p:stCondLst>
                              <p:cond delay="1400"/>
                            </p:stCondLst>
                            <p:childTnLst>
                              <p:par>
                                <p:cTn id="91" presetID="53" presetClass="entr" presetSubtype="16" fill="hold" nodeType="afterEffect">
                                  <p:stCondLst>
                                    <p:cond delay="0"/>
                                  </p:stCondLst>
                                  <p:childTnLst>
                                    <p:set>
                                      <p:cBhvr>
                                        <p:cTn id="92" dur="1" fill="hold">
                                          <p:stCondLst>
                                            <p:cond delay="0"/>
                                          </p:stCondLst>
                                        </p:cTn>
                                        <p:tgtEl>
                                          <p:spTgt spid="5"/>
                                        </p:tgtEl>
                                        <p:attrNameLst>
                                          <p:attrName>style.visibility</p:attrName>
                                        </p:attrNameLst>
                                      </p:cBhvr>
                                      <p:to>
                                        <p:strVal val="visible"/>
                                      </p:to>
                                    </p:set>
                                    <p:anim calcmode="lin" valueType="num">
                                      <p:cBhvr>
                                        <p:cTn id="93" dur="500" fill="hold"/>
                                        <p:tgtEl>
                                          <p:spTgt spid="5"/>
                                        </p:tgtEl>
                                        <p:attrNameLst>
                                          <p:attrName>ppt_w</p:attrName>
                                        </p:attrNameLst>
                                      </p:cBhvr>
                                      <p:tavLst>
                                        <p:tav tm="0">
                                          <p:val>
                                            <p:fltVal val="0"/>
                                          </p:val>
                                        </p:tav>
                                        <p:tav tm="100000">
                                          <p:val>
                                            <p:strVal val="#ppt_w"/>
                                          </p:val>
                                        </p:tav>
                                      </p:tavLst>
                                    </p:anim>
                                    <p:anim calcmode="lin" valueType="num">
                                      <p:cBhvr>
                                        <p:cTn id="94" dur="500" fill="hold"/>
                                        <p:tgtEl>
                                          <p:spTgt spid="5"/>
                                        </p:tgtEl>
                                        <p:attrNameLst>
                                          <p:attrName>ppt_h</p:attrName>
                                        </p:attrNameLst>
                                      </p:cBhvr>
                                      <p:tavLst>
                                        <p:tav tm="0">
                                          <p:val>
                                            <p:fltVal val="0"/>
                                          </p:val>
                                        </p:tav>
                                        <p:tav tm="100000">
                                          <p:val>
                                            <p:strVal val="#ppt_h"/>
                                          </p:val>
                                        </p:tav>
                                      </p:tavLst>
                                    </p:anim>
                                    <p:animEffect transition="in" filter="fade">
                                      <p:cBhvr>
                                        <p:cTn id="95" dur="500"/>
                                        <p:tgtEl>
                                          <p:spTgt spid="5"/>
                                        </p:tgtEl>
                                      </p:cBhvr>
                                    </p:animEffect>
                                  </p:childTnLst>
                                </p:cTn>
                              </p:par>
                            </p:childTnLst>
                          </p:cTn>
                        </p:par>
                        <p:par>
                          <p:cTn id="96" fill="hold">
                            <p:stCondLst>
                              <p:cond delay="1900"/>
                            </p:stCondLst>
                            <p:childTnLst>
                              <p:par>
                                <p:cTn id="97" presetID="49" presetClass="entr" presetSubtype="0" decel="100000" fill="hold" nodeType="afterEffect">
                                  <p:stCondLst>
                                    <p:cond delay="0"/>
                                  </p:stCondLst>
                                  <p:childTnLst>
                                    <p:set>
                                      <p:cBhvr>
                                        <p:cTn id="98" dur="1" fill="hold">
                                          <p:stCondLst>
                                            <p:cond delay="0"/>
                                          </p:stCondLst>
                                        </p:cTn>
                                        <p:tgtEl>
                                          <p:spTgt spid="41"/>
                                        </p:tgtEl>
                                        <p:attrNameLst>
                                          <p:attrName>style.visibility</p:attrName>
                                        </p:attrNameLst>
                                      </p:cBhvr>
                                      <p:to>
                                        <p:strVal val="visible"/>
                                      </p:to>
                                    </p:set>
                                    <p:anim calcmode="lin" valueType="num">
                                      <p:cBhvr>
                                        <p:cTn id="99" dur="1000" fill="hold"/>
                                        <p:tgtEl>
                                          <p:spTgt spid="41"/>
                                        </p:tgtEl>
                                        <p:attrNameLst>
                                          <p:attrName>ppt_w</p:attrName>
                                        </p:attrNameLst>
                                      </p:cBhvr>
                                      <p:tavLst>
                                        <p:tav tm="0">
                                          <p:val>
                                            <p:fltVal val="0"/>
                                          </p:val>
                                        </p:tav>
                                        <p:tav tm="100000">
                                          <p:val>
                                            <p:strVal val="#ppt_w"/>
                                          </p:val>
                                        </p:tav>
                                      </p:tavLst>
                                    </p:anim>
                                    <p:anim calcmode="lin" valueType="num">
                                      <p:cBhvr>
                                        <p:cTn id="100" dur="1000" fill="hold"/>
                                        <p:tgtEl>
                                          <p:spTgt spid="41"/>
                                        </p:tgtEl>
                                        <p:attrNameLst>
                                          <p:attrName>ppt_h</p:attrName>
                                        </p:attrNameLst>
                                      </p:cBhvr>
                                      <p:tavLst>
                                        <p:tav tm="0">
                                          <p:val>
                                            <p:fltVal val="0"/>
                                          </p:val>
                                        </p:tav>
                                        <p:tav tm="100000">
                                          <p:val>
                                            <p:strVal val="#ppt_h"/>
                                          </p:val>
                                        </p:tav>
                                      </p:tavLst>
                                    </p:anim>
                                    <p:anim calcmode="lin" valueType="num">
                                      <p:cBhvr>
                                        <p:cTn id="101" dur="1000" fill="hold"/>
                                        <p:tgtEl>
                                          <p:spTgt spid="41"/>
                                        </p:tgtEl>
                                        <p:attrNameLst>
                                          <p:attrName>style.rotation</p:attrName>
                                        </p:attrNameLst>
                                      </p:cBhvr>
                                      <p:tavLst>
                                        <p:tav tm="0">
                                          <p:val>
                                            <p:fltVal val="360"/>
                                          </p:val>
                                        </p:tav>
                                        <p:tav tm="100000">
                                          <p:val>
                                            <p:fltVal val="0"/>
                                          </p:val>
                                        </p:tav>
                                      </p:tavLst>
                                    </p:anim>
                                    <p:animEffect transition="in" filter="fade">
                                      <p:cBhvr>
                                        <p:cTn id="102" dur="1000"/>
                                        <p:tgtEl>
                                          <p:spTgt spid="41"/>
                                        </p:tgtEl>
                                      </p:cBhvr>
                                    </p:animEffect>
                                  </p:childTnLst>
                                </p:cTn>
                              </p:par>
                            </p:childTnLst>
                          </p:cTn>
                        </p:par>
                        <p:par>
                          <p:cTn id="103" fill="hold">
                            <p:stCondLst>
                              <p:cond delay="2900"/>
                            </p:stCondLst>
                            <p:childTnLst>
                              <p:par>
                                <p:cTn id="104" presetID="22" presetClass="entr" presetSubtype="8" fill="hold" grpId="0" nodeType="afterEffect">
                                  <p:stCondLst>
                                    <p:cond delay="0"/>
                                  </p:stCondLst>
                                  <p:childTnLst>
                                    <p:set>
                                      <p:cBhvr>
                                        <p:cTn id="105" dur="1" fill="hold">
                                          <p:stCondLst>
                                            <p:cond delay="0"/>
                                          </p:stCondLst>
                                        </p:cTn>
                                        <p:tgtEl>
                                          <p:spTgt spid="7"/>
                                        </p:tgtEl>
                                        <p:attrNameLst>
                                          <p:attrName>style.visibility</p:attrName>
                                        </p:attrNameLst>
                                      </p:cBhvr>
                                      <p:to>
                                        <p:strVal val="visible"/>
                                      </p:to>
                                    </p:set>
                                    <p:animEffect transition="in" filter="wipe(left)">
                                      <p:cBhvr>
                                        <p:cTn id="106" dur="500"/>
                                        <p:tgtEl>
                                          <p:spTgt spid="7"/>
                                        </p:tgtEl>
                                      </p:cBhvr>
                                    </p:animEffect>
                                  </p:childTnLst>
                                </p:cTn>
                              </p:par>
                            </p:childTnLst>
                          </p:cTn>
                        </p:par>
                        <p:par>
                          <p:cTn id="107" fill="hold">
                            <p:stCondLst>
                              <p:cond delay="3400"/>
                            </p:stCondLst>
                            <p:childTnLst>
                              <p:par>
                                <p:cTn id="108" presetID="52" presetClass="entr" presetSubtype="0" fill="hold" grpId="0" nodeType="afterEffect">
                                  <p:stCondLst>
                                    <p:cond delay="0"/>
                                  </p:stCondLst>
                                  <p:iterate type="lt">
                                    <p:tmPct val="10000"/>
                                  </p:iterate>
                                  <p:childTnLst>
                                    <p:set>
                                      <p:cBhvr>
                                        <p:cTn id="109" dur="1" fill="hold">
                                          <p:stCondLst>
                                            <p:cond delay="0"/>
                                          </p:stCondLst>
                                        </p:cTn>
                                        <p:tgtEl>
                                          <p:spTgt spid="38"/>
                                        </p:tgtEl>
                                        <p:attrNameLst>
                                          <p:attrName>style.visibility</p:attrName>
                                        </p:attrNameLst>
                                      </p:cBhvr>
                                      <p:to>
                                        <p:strVal val="visible"/>
                                      </p:to>
                                    </p:set>
                                    <p:animScale>
                                      <p:cBhvr>
                                        <p:cTn id="110" dur="1000" decel="50000" fill="hold">
                                          <p:stCondLst>
                                            <p:cond delay="0"/>
                                          </p:stCondLst>
                                        </p:cTn>
                                        <p:tgtEl>
                                          <p:spTgt spid="3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1" dur="1000" decel="50000" fill="hold">
                                          <p:stCondLst>
                                            <p:cond delay="0"/>
                                          </p:stCondLst>
                                        </p:cTn>
                                        <p:tgtEl>
                                          <p:spTgt spid="38"/>
                                        </p:tgtEl>
                                        <p:attrNameLst>
                                          <p:attrName>ppt_x</p:attrName>
                                          <p:attrName>ppt_y</p:attrName>
                                        </p:attrNameLst>
                                      </p:cBhvr>
                                    </p:animMotion>
                                    <p:animEffect transition="in" filter="fade">
                                      <p:cBhvr>
                                        <p:cTn id="112" dur="1000"/>
                                        <p:tgtEl>
                                          <p:spTgt spid="38"/>
                                        </p:tgtEl>
                                      </p:cBhvr>
                                    </p:animEffect>
                                  </p:childTnLst>
                                </p:cTn>
                              </p:par>
                            </p:childTnLst>
                          </p:cTn>
                        </p:par>
                        <p:par>
                          <p:cTn id="113" fill="hold">
                            <p:stCondLst>
                              <p:cond delay="5500"/>
                            </p:stCondLst>
                            <p:childTnLst>
                              <p:par>
                                <p:cTn id="114" presetID="2" presetClass="entr" presetSubtype="8" fill="hold" nodeType="afterEffect">
                                  <p:stCondLst>
                                    <p:cond delay="0"/>
                                  </p:stCondLst>
                                  <p:childTnLst>
                                    <p:set>
                                      <p:cBhvr>
                                        <p:cTn id="115" dur="1" fill="hold">
                                          <p:stCondLst>
                                            <p:cond delay="0"/>
                                          </p:stCondLst>
                                        </p:cTn>
                                        <p:tgtEl>
                                          <p:spTgt spid="40"/>
                                        </p:tgtEl>
                                        <p:attrNameLst>
                                          <p:attrName>style.visibility</p:attrName>
                                        </p:attrNameLst>
                                      </p:cBhvr>
                                      <p:to>
                                        <p:strVal val="visible"/>
                                      </p:to>
                                    </p:set>
                                    <p:anim calcmode="lin" valueType="num">
                                      <p:cBhvr additive="base">
                                        <p:cTn id="116" dur="500" fill="hold"/>
                                        <p:tgtEl>
                                          <p:spTgt spid="40"/>
                                        </p:tgtEl>
                                        <p:attrNameLst>
                                          <p:attrName>ppt_x</p:attrName>
                                        </p:attrNameLst>
                                      </p:cBhvr>
                                      <p:tavLst>
                                        <p:tav tm="0">
                                          <p:val>
                                            <p:strVal val="0-#ppt_w/2"/>
                                          </p:val>
                                        </p:tav>
                                        <p:tav tm="100000">
                                          <p:val>
                                            <p:strVal val="#ppt_x"/>
                                          </p:val>
                                        </p:tav>
                                      </p:tavLst>
                                    </p:anim>
                                    <p:anim calcmode="lin" valueType="num">
                                      <p:cBhvr additive="base">
                                        <p:cTn id="117" dur="500" fill="hold"/>
                                        <p:tgtEl>
                                          <p:spTgt spid="40"/>
                                        </p:tgtEl>
                                        <p:attrNameLst>
                                          <p:attrName>ppt_y</p:attrName>
                                        </p:attrNameLst>
                                      </p:cBhvr>
                                      <p:tavLst>
                                        <p:tav tm="0">
                                          <p:val>
                                            <p:strVal val="#ppt_y"/>
                                          </p:val>
                                        </p:tav>
                                        <p:tav tm="100000">
                                          <p:val>
                                            <p:strVal val="#ppt_y"/>
                                          </p:val>
                                        </p:tav>
                                      </p:tavLst>
                                    </p:anim>
                                  </p:childTnLst>
                                </p:cTn>
                              </p:par>
                            </p:childTnLst>
                          </p:cTn>
                        </p:par>
                        <p:par>
                          <p:cTn id="118" fill="hold">
                            <p:stCondLst>
                              <p:cond delay="6000"/>
                            </p:stCondLst>
                            <p:childTnLst>
                              <p:par>
                                <p:cTn id="119" presetID="52" presetClass="entr" presetSubtype="0" fill="hold" grpId="0" nodeType="afterEffect">
                                  <p:stCondLst>
                                    <p:cond delay="0"/>
                                  </p:stCondLst>
                                  <p:iterate type="lt">
                                    <p:tmPct val="10000"/>
                                  </p:iterate>
                                  <p:childTnLst>
                                    <p:set>
                                      <p:cBhvr>
                                        <p:cTn id="120" dur="1" fill="hold">
                                          <p:stCondLst>
                                            <p:cond delay="0"/>
                                          </p:stCondLst>
                                        </p:cTn>
                                        <p:tgtEl>
                                          <p:spTgt spid="39"/>
                                        </p:tgtEl>
                                        <p:attrNameLst>
                                          <p:attrName>style.visibility</p:attrName>
                                        </p:attrNameLst>
                                      </p:cBhvr>
                                      <p:to>
                                        <p:strVal val="visible"/>
                                      </p:to>
                                    </p:set>
                                    <p:animScale>
                                      <p:cBhvr>
                                        <p:cTn id="121" dur="100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2" dur="1000" decel="50000" fill="hold">
                                          <p:stCondLst>
                                            <p:cond delay="0"/>
                                          </p:stCondLst>
                                        </p:cTn>
                                        <p:tgtEl>
                                          <p:spTgt spid="39"/>
                                        </p:tgtEl>
                                        <p:attrNameLst>
                                          <p:attrName>ppt_x</p:attrName>
                                          <p:attrName>ppt_y</p:attrName>
                                        </p:attrNameLst>
                                      </p:cBhvr>
                                    </p:animMotion>
                                    <p:animEffect transition="in" filter="fade">
                                      <p:cBhvr>
                                        <p:cTn id="123"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19" grpId="2" animBg="1"/>
      <p:bldP spid="20" grpId="0" animBg="1"/>
      <p:bldP spid="20" grpId="1" animBg="1"/>
      <p:bldP spid="20" grpId="2" animBg="1"/>
      <p:bldP spid="33" grpId="0" animBg="1"/>
      <p:bldP spid="33" grpId="1" animBg="1"/>
      <p:bldP spid="33" grpId="2" animBg="1"/>
      <p:bldP spid="38" grpId="0"/>
      <p:bldP spid="39"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 name="图片 64"/>
          <p:cNvPicPr>
            <a:picLocks noChangeAspect="1"/>
          </p:cNvPicPr>
          <p:nvPr/>
        </p:nvPicPr>
        <p:blipFill rotWithShape="1">
          <a:blip r:embed="rId1" cstate="screen"/>
          <a:srcRect t="-5300"/>
          <a:stretch>
            <a:fillRect/>
          </a:stretch>
        </p:blipFill>
        <p:spPr>
          <a:xfrm>
            <a:off x="0" y="3597917"/>
            <a:ext cx="9144000" cy="1553028"/>
          </a:xfrm>
          <a:prstGeom prst="rect">
            <a:avLst/>
          </a:prstGeom>
        </p:spPr>
      </p:pic>
      <p:pic>
        <p:nvPicPr>
          <p:cNvPr id="2" name="图片 1"/>
          <p:cNvPicPr>
            <a:picLocks noChangeAspect="1"/>
          </p:cNvPicPr>
          <p:nvPr/>
        </p:nvPicPr>
        <p:blipFill>
          <a:blip r:embed="rId2" cstate="screen"/>
          <a:stretch>
            <a:fillRect/>
          </a:stretch>
        </p:blipFill>
        <p:spPr>
          <a:xfrm>
            <a:off x="4060406" y="1723548"/>
            <a:ext cx="5060892" cy="1455773"/>
          </a:xfrm>
          <a:prstGeom prst="rect">
            <a:avLst/>
          </a:prstGeom>
        </p:spPr>
      </p:pic>
      <p:grpSp>
        <p:nvGrpSpPr>
          <p:cNvPr id="14" name="组合 13"/>
          <p:cNvGrpSpPr/>
          <p:nvPr/>
        </p:nvGrpSpPr>
        <p:grpSpPr>
          <a:xfrm>
            <a:off x="6590852" y="966896"/>
            <a:ext cx="1732736" cy="1513304"/>
            <a:chOff x="9224782" y="2628163"/>
            <a:chExt cx="2397222" cy="2093640"/>
          </a:xfrm>
        </p:grpSpPr>
        <p:grpSp>
          <p:nvGrpSpPr>
            <p:cNvPr id="16" name="组合 15"/>
            <p:cNvGrpSpPr/>
            <p:nvPr/>
          </p:nvGrpSpPr>
          <p:grpSpPr>
            <a:xfrm>
              <a:off x="9224782" y="2628163"/>
              <a:ext cx="2397222" cy="2093640"/>
              <a:chOff x="9224782" y="2628163"/>
              <a:chExt cx="2397222" cy="2093640"/>
            </a:xfrm>
          </p:grpSpPr>
          <p:grpSp>
            <p:nvGrpSpPr>
              <p:cNvPr id="19" name="组合 18"/>
              <p:cNvGrpSpPr/>
              <p:nvPr/>
            </p:nvGrpSpPr>
            <p:grpSpPr>
              <a:xfrm>
                <a:off x="9224782" y="2628163"/>
                <a:ext cx="2397222" cy="2093640"/>
                <a:chOff x="1511944" y="2420246"/>
                <a:chExt cx="2627152" cy="2294453"/>
              </a:xfrm>
              <a:effectLst>
                <a:outerShdw blurRad="203200" dist="38100" dir="3780000" sx="103000" sy="103000" algn="t" rotWithShape="0">
                  <a:prstClr val="black">
                    <a:alpha val="25000"/>
                  </a:prstClr>
                </a:outerShdw>
              </a:effectLst>
            </p:grpSpPr>
            <p:sp>
              <p:nvSpPr>
                <p:cNvPr id="21"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sp>
              <p:nvSpPr>
                <p:cNvPr id="22"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grpSp>
          <p:sp>
            <p:nvSpPr>
              <p:cNvPr id="20" name="Freeform 7"/>
              <p:cNvSpPr/>
              <p:nvPr/>
            </p:nvSpPr>
            <p:spPr bwMode="auto">
              <a:xfrm>
                <a:off x="9536465" y="287211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0070C0"/>
              </a:soli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grpSp>
        <p:sp>
          <p:nvSpPr>
            <p:cNvPr id="17" name="TextBox 95"/>
            <p:cNvSpPr txBox="1"/>
            <p:nvPr/>
          </p:nvSpPr>
          <p:spPr>
            <a:xfrm>
              <a:off x="9918251" y="3180762"/>
              <a:ext cx="1010288" cy="979353"/>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4000" b="0" i="0" u="none" strike="noStrike" kern="1200" cap="none" spc="0" normalizeH="0" baseline="0" noProof="0" dirty="0" smtClean="0">
                  <a:ln>
                    <a:noFill/>
                  </a:ln>
                  <a:solidFill>
                    <a:prstClr val="white"/>
                  </a:solidFill>
                  <a:effectLst/>
                  <a:uLnTx/>
                  <a:uFillTx/>
                  <a:latin typeface="DFGothic-EB" panose="02010609010101010101" pitchFamily="1" charset="-128"/>
                  <a:ea typeface="DFGothic-EB" panose="02010609010101010101" pitchFamily="1" charset="-128"/>
                  <a:cs typeface="+mn-cs"/>
                </a:rPr>
                <a:t>05</a:t>
              </a:r>
              <a:endParaRPr kumimoji="0" lang="zh-CN" altLang="en-US" sz="4000" b="0" i="0" u="none" strike="noStrike" kern="1200" cap="none" spc="0" normalizeH="0" baseline="0" noProof="0" dirty="0">
                <a:ln>
                  <a:noFill/>
                </a:ln>
                <a:solidFill>
                  <a:prstClr val="white"/>
                </a:solidFill>
                <a:effectLst/>
                <a:uLnTx/>
                <a:uFillTx/>
                <a:latin typeface="DFGothic-EB" panose="02010609010101010101" pitchFamily="1" charset="-128"/>
                <a:ea typeface="DFGothic-EB" panose="02010609010101010101" pitchFamily="1" charset="-128"/>
                <a:cs typeface="+mn-cs"/>
              </a:endParaRPr>
            </a:p>
          </p:txBody>
        </p:sp>
      </p:grpSp>
      <p:grpSp>
        <p:nvGrpSpPr>
          <p:cNvPr id="23" name="组合 22"/>
          <p:cNvGrpSpPr/>
          <p:nvPr/>
        </p:nvGrpSpPr>
        <p:grpSpPr>
          <a:xfrm>
            <a:off x="3737208" y="866568"/>
            <a:ext cx="1732736" cy="1513304"/>
            <a:chOff x="5553262" y="2638733"/>
            <a:chExt cx="2397222" cy="2093640"/>
          </a:xfrm>
        </p:grpSpPr>
        <p:grpSp>
          <p:nvGrpSpPr>
            <p:cNvPr id="24" name="组合 23"/>
            <p:cNvGrpSpPr/>
            <p:nvPr/>
          </p:nvGrpSpPr>
          <p:grpSpPr>
            <a:xfrm>
              <a:off x="5553262" y="2638733"/>
              <a:ext cx="2397222" cy="2093640"/>
              <a:chOff x="5553262" y="2638733"/>
              <a:chExt cx="2397222" cy="2093640"/>
            </a:xfrm>
          </p:grpSpPr>
          <p:grpSp>
            <p:nvGrpSpPr>
              <p:cNvPr id="26" name="组合 25"/>
              <p:cNvGrpSpPr/>
              <p:nvPr/>
            </p:nvGrpSpPr>
            <p:grpSpPr>
              <a:xfrm>
                <a:off x="5553262" y="2638733"/>
                <a:ext cx="2397222" cy="2093640"/>
                <a:chOff x="1511944" y="2420246"/>
                <a:chExt cx="2627152" cy="2294453"/>
              </a:xfrm>
              <a:effectLst>
                <a:outerShdw blurRad="203200" dist="38100" dir="3780000" sx="103000" sy="103000" algn="t" rotWithShape="0">
                  <a:prstClr val="black">
                    <a:alpha val="25000"/>
                  </a:prstClr>
                </a:outerShdw>
              </a:effectLst>
            </p:grpSpPr>
            <p:sp>
              <p:nvSpPr>
                <p:cNvPr id="28"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sp>
              <p:nvSpPr>
                <p:cNvPr id="29"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grpSp>
          <p:sp>
            <p:nvSpPr>
              <p:cNvPr id="27" name="Freeform 7"/>
              <p:cNvSpPr/>
              <p:nvPr/>
            </p:nvSpPr>
            <p:spPr bwMode="auto">
              <a:xfrm>
                <a:off x="5864945" y="288268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0070C0"/>
              </a:soli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grpSp>
        <p:sp>
          <p:nvSpPr>
            <p:cNvPr id="25" name="TextBox 85"/>
            <p:cNvSpPr txBox="1"/>
            <p:nvPr/>
          </p:nvSpPr>
          <p:spPr>
            <a:xfrm>
              <a:off x="6259489" y="3110171"/>
              <a:ext cx="1010288" cy="979353"/>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4000" b="0" i="0" u="none" strike="noStrike" kern="1200" cap="none" spc="0" normalizeH="0" baseline="0" noProof="0" dirty="0" smtClean="0">
                  <a:ln>
                    <a:noFill/>
                  </a:ln>
                  <a:solidFill>
                    <a:prstClr val="white"/>
                  </a:solidFill>
                  <a:effectLst/>
                  <a:uLnTx/>
                  <a:uFillTx/>
                  <a:latin typeface="DFGothic-EB" panose="02010609010101010101" pitchFamily="1" charset="-128"/>
                  <a:ea typeface="DFGothic-EB" panose="02010609010101010101" pitchFamily="1" charset="-128"/>
                  <a:cs typeface="+mn-cs"/>
                </a:rPr>
                <a:t>03</a:t>
              </a:r>
              <a:endParaRPr kumimoji="0" lang="zh-CN" altLang="en-US" sz="4000" b="0" i="0" u="none" strike="noStrike" kern="1200" cap="none" spc="0" normalizeH="0" baseline="0" noProof="0" dirty="0">
                <a:ln>
                  <a:noFill/>
                </a:ln>
                <a:solidFill>
                  <a:prstClr val="white"/>
                </a:solidFill>
                <a:effectLst/>
                <a:uLnTx/>
                <a:uFillTx/>
                <a:latin typeface="DFGothic-EB" panose="02010609010101010101" pitchFamily="1" charset="-128"/>
                <a:ea typeface="DFGothic-EB" panose="02010609010101010101" pitchFamily="1" charset="-128"/>
                <a:cs typeface="+mn-cs"/>
              </a:endParaRPr>
            </a:p>
          </p:txBody>
        </p:sp>
      </p:grpSp>
      <p:grpSp>
        <p:nvGrpSpPr>
          <p:cNvPr id="30" name="组合 29"/>
          <p:cNvGrpSpPr/>
          <p:nvPr/>
        </p:nvGrpSpPr>
        <p:grpSpPr>
          <a:xfrm>
            <a:off x="901501" y="806534"/>
            <a:ext cx="1732736" cy="1513304"/>
            <a:chOff x="1881842" y="2656049"/>
            <a:chExt cx="2397222" cy="2093640"/>
          </a:xfrm>
        </p:grpSpPr>
        <p:grpSp>
          <p:nvGrpSpPr>
            <p:cNvPr id="31" name="组合 30"/>
            <p:cNvGrpSpPr/>
            <p:nvPr/>
          </p:nvGrpSpPr>
          <p:grpSpPr>
            <a:xfrm>
              <a:off x="1881842" y="2656049"/>
              <a:ext cx="2397222" cy="2093640"/>
              <a:chOff x="1511944" y="2420246"/>
              <a:chExt cx="2627152" cy="2294453"/>
            </a:xfrm>
            <a:effectLst>
              <a:outerShdw blurRad="203200" dist="38100" dir="3780000" sx="103000" sy="103000" algn="t" rotWithShape="0">
                <a:prstClr val="black">
                  <a:alpha val="25000"/>
                </a:prstClr>
              </a:outerShdw>
            </a:effectLst>
          </p:grpSpPr>
          <p:sp>
            <p:nvSpPr>
              <p:cNvPr id="34"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sp>
            <p:nvSpPr>
              <p:cNvPr id="35"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grpSp>
        <p:sp>
          <p:nvSpPr>
            <p:cNvPr id="32" name="Freeform 7"/>
            <p:cNvSpPr/>
            <p:nvPr/>
          </p:nvSpPr>
          <p:spPr bwMode="auto">
            <a:xfrm>
              <a:off x="2193523" y="2932555"/>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0070C0"/>
            </a:soli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sp>
          <p:nvSpPr>
            <p:cNvPr id="33" name="TextBox 49"/>
            <p:cNvSpPr txBox="1"/>
            <p:nvPr/>
          </p:nvSpPr>
          <p:spPr>
            <a:xfrm>
              <a:off x="2575311" y="3250047"/>
              <a:ext cx="1010288" cy="979353"/>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4000" b="0" i="0" u="none" strike="noStrike" kern="1200" cap="none" spc="0" normalizeH="0" baseline="0" noProof="0" dirty="0" smtClean="0">
                  <a:ln>
                    <a:noFill/>
                  </a:ln>
                  <a:solidFill>
                    <a:prstClr val="white"/>
                  </a:solidFill>
                  <a:effectLst/>
                  <a:uLnTx/>
                  <a:uFillTx/>
                  <a:latin typeface="DFGothic-EB" panose="02010609010101010101" pitchFamily="1" charset="-128"/>
                  <a:ea typeface="DFGothic-EB" panose="02010609010101010101" pitchFamily="1" charset="-128"/>
                  <a:cs typeface="+mn-cs"/>
                </a:rPr>
                <a:t>01</a:t>
              </a:r>
              <a:endParaRPr kumimoji="0" lang="zh-CN" altLang="en-US" sz="4000" b="0" i="0" u="none" strike="noStrike" kern="1200" cap="none" spc="0" normalizeH="0" baseline="0" noProof="0" dirty="0">
                <a:ln>
                  <a:noFill/>
                </a:ln>
                <a:solidFill>
                  <a:prstClr val="white"/>
                </a:solidFill>
                <a:effectLst/>
                <a:uLnTx/>
                <a:uFillTx/>
                <a:latin typeface="DFGothic-EB" panose="02010609010101010101" pitchFamily="1" charset="-128"/>
                <a:ea typeface="DFGothic-EB" panose="02010609010101010101" pitchFamily="1" charset="-128"/>
                <a:cs typeface="+mn-cs"/>
              </a:endParaRPr>
            </a:p>
          </p:txBody>
        </p:sp>
      </p:grpSp>
      <p:grpSp>
        <p:nvGrpSpPr>
          <p:cNvPr id="36" name="组合 35"/>
          <p:cNvGrpSpPr/>
          <p:nvPr/>
        </p:nvGrpSpPr>
        <p:grpSpPr>
          <a:xfrm>
            <a:off x="2278259" y="1611909"/>
            <a:ext cx="1732736" cy="1513304"/>
            <a:chOff x="3721944" y="3702869"/>
            <a:chExt cx="2397222" cy="2093640"/>
          </a:xfrm>
        </p:grpSpPr>
        <p:grpSp>
          <p:nvGrpSpPr>
            <p:cNvPr id="37" name="组合 36"/>
            <p:cNvGrpSpPr/>
            <p:nvPr/>
          </p:nvGrpSpPr>
          <p:grpSpPr>
            <a:xfrm>
              <a:off x="3721944" y="3702869"/>
              <a:ext cx="2397222" cy="2093640"/>
              <a:chOff x="3721944" y="3702869"/>
              <a:chExt cx="2397222" cy="2093640"/>
            </a:xfrm>
          </p:grpSpPr>
          <p:grpSp>
            <p:nvGrpSpPr>
              <p:cNvPr id="39" name="组合 38"/>
              <p:cNvGrpSpPr/>
              <p:nvPr/>
            </p:nvGrpSpPr>
            <p:grpSpPr>
              <a:xfrm>
                <a:off x="3721944" y="3702869"/>
                <a:ext cx="2397222" cy="2093640"/>
                <a:chOff x="1511944" y="2420246"/>
                <a:chExt cx="2627152" cy="2294453"/>
              </a:xfrm>
              <a:effectLst>
                <a:outerShdw blurRad="203200" dist="38100" dir="3780000" sx="103000" sy="103000" algn="t" rotWithShape="0">
                  <a:prstClr val="black">
                    <a:alpha val="25000"/>
                  </a:prstClr>
                </a:outerShdw>
              </a:effectLst>
            </p:grpSpPr>
            <p:sp>
              <p:nvSpPr>
                <p:cNvPr id="41"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sp>
              <p:nvSpPr>
                <p:cNvPr id="42"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grpSp>
          <p:sp>
            <p:nvSpPr>
              <p:cNvPr id="40" name="Freeform 7"/>
              <p:cNvSpPr/>
              <p:nvPr/>
            </p:nvSpPr>
            <p:spPr bwMode="auto">
              <a:xfrm>
                <a:off x="4033627" y="3946819"/>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0070C0"/>
              </a:soli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grpSp>
        <p:sp>
          <p:nvSpPr>
            <p:cNvPr id="38" name="TextBox 80"/>
            <p:cNvSpPr txBox="1"/>
            <p:nvPr/>
          </p:nvSpPr>
          <p:spPr>
            <a:xfrm>
              <a:off x="4382517" y="4183861"/>
              <a:ext cx="1010288" cy="979353"/>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4000" b="0" i="0" u="none" strike="noStrike" kern="1200" cap="none" spc="0" normalizeH="0" baseline="0" noProof="0" dirty="0" smtClean="0">
                  <a:ln>
                    <a:noFill/>
                  </a:ln>
                  <a:solidFill>
                    <a:prstClr val="white"/>
                  </a:solidFill>
                  <a:effectLst/>
                  <a:uLnTx/>
                  <a:uFillTx/>
                  <a:latin typeface="DFGothic-EB" panose="02010609010101010101" pitchFamily="1" charset="-128"/>
                  <a:ea typeface="DFGothic-EB" panose="02010609010101010101" pitchFamily="1" charset="-128"/>
                  <a:cs typeface="+mn-cs"/>
                </a:rPr>
                <a:t>02</a:t>
              </a:r>
              <a:endParaRPr kumimoji="0" lang="zh-CN" altLang="en-US" sz="4000" b="0" i="0" u="none" strike="noStrike" kern="1200" cap="none" spc="0" normalizeH="0" baseline="0" noProof="0" dirty="0">
                <a:ln>
                  <a:noFill/>
                </a:ln>
                <a:solidFill>
                  <a:prstClr val="white"/>
                </a:solidFill>
                <a:effectLst/>
                <a:uLnTx/>
                <a:uFillTx/>
                <a:latin typeface="DFGothic-EB" panose="02010609010101010101" pitchFamily="1" charset="-128"/>
                <a:ea typeface="DFGothic-EB" panose="02010609010101010101" pitchFamily="1" charset="-128"/>
                <a:cs typeface="+mn-cs"/>
              </a:endParaRPr>
            </a:p>
          </p:txBody>
        </p:sp>
      </p:grpSp>
      <p:grpSp>
        <p:nvGrpSpPr>
          <p:cNvPr id="43" name="组合 42"/>
          <p:cNvGrpSpPr/>
          <p:nvPr/>
        </p:nvGrpSpPr>
        <p:grpSpPr>
          <a:xfrm>
            <a:off x="5136950" y="1723548"/>
            <a:ext cx="1732736" cy="1513304"/>
            <a:chOff x="7388330" y="3692384"/>
            <a:chExt cx="2397222" cy="2093640"/>
          </a:xfrm>
        </p:grpSpPr>
        <p:grpSp>
          <p:nvGrpSpPr>
            <p:cNvPr id="44" name="组合 43"/>
            <p:cNvGrpSpPr/>
            <p:nvPr/>
          </p:nvGrpSpPr>
          <p:grpSpPr>
            <a:xfrm>
              <a:off x="7388330" y="3692384"/>
              <a:ext cx="2397222" cy="2093640"/>
              <a:chOff x="7388330" y="3692384"/>
              <a:chExt cx="2397222" cy="2093640"/>
            </a:xfrm>
          </p:grpSpPr>
          <p:grpSp>
            <p:nvGrpSpPr>
              <p:cNvPr id="46" name="组合 45"/>
              <p:cNvGrpSpPr/>
              <p:nvPr/>
            </p:nvGrpSpPr>
            <p:grpSpPr>
              <a:xfrm>
                <a:off x="7388330" y="3692384"/>
                <a:ext cx="2397222" cy="2093640"/>
                <a:chOff x="1511944" y="2420246"/>
                <a:chExt cx="2627152" cy="2294453"/>
              </a:xfrm>
              <a:effectLst>
                <a:outerShdw blurRad="203200" dist="38100" dir="3780000" sx="103000" sy="103000" algn="t" rotWithShape="0">
                  <a:prstClr val="black">
                    <a:alpha val="25000"/>
                  </a:prstClr>
                </a:outerShdw>
              </a:effectLst>
            </p:grpSpPr>
            <p:sp>
              <p:nvSpPr>
                <p:cNvPr id="48"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sp>
              <p:nvSpPr>
                <p:cNvPr id="49"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grpSp>
          <p:sp>
            <p:nvSpPr>
              <p:cNvPr id="47" name="Freeform 7"/>
              <p:cNvSpPr/>
              <p:nvPr/>
            </p:nvSpPr>
            <p:spPr bwMode="auto">
              <a:xfrm>
                <a:off x="7700013" y="3936334"/>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0070C0"/>
              </a:soli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grpSp>
        <p:sp>
          <p:nvSpPr>
            <p:cNvPr id="45" name="TextBox 90"/>
            <p:cNvSpPr txBox="1"/>
            <p:nvPr/>
          </p:nvSpPr>
          <p:spPr>
            <a:xfrm>
              <a:off x="8048903" y="4173376"/>
              <a:ext cx="1010288" cy="979353"/>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4000" b="0" i="0" u="none" strike="noStrike" kern="1200" cap="none" spc="0" normalizeH="0" baseline="0" noProof="0" dirty="0" smtClean="0">
                  <a:ln>
                    <a:noFill/>
                  </a:ln>
                  <a:solidFill>
                    <a:prstClr val="white"/>
                  </a:solidFill>
                  <a:effectLst/>
                  <a:uLnTx/>
                  <a:uFillTx/>
                  <a:latin typeface="DFGothic-EB" panose="02010609010101010101" pitchFamily="1" charset="-128"/>
                  <a:ea typeface="DFGothic-EB" panose="02010609010101010101" pitchFamily="1" charset="-128"/>
                  <a:cs typeface="+mn-cs"/>
                </a:rPr>
                <a:t>04</a:t>
              </a:r>
              <a:endParaRPr kumimoji="0" lang="zh-CN" altLang="en-US" sz="4000" b="0" i="0" u="none" strike="noStrike" kern="1200" cap="none" spc="0" normalizeH="0" baseline="0" noProof="0" dirty="0">
                <a:ln>
                  <a:noFill/>
                </a:ln>
                <a:solidFill>
                  <a:prstClr val="white"/>
                </a:solidFill>
                <a:effectLst/>
                <a:uLnTx/>
                <a:uFillTx/>
                <a:latin typeface="DFGothic-EB" panose="02010609010101010101" pitchFamily="1" charset="-128"/>
                <a:ea typeface="DFGothic-EB" panose="02010609010101010101" pitchFamily="1" charset="-128"/>
                <a:cs typeface="+mn-cs"/>
              </a:endParaRPr>
            </a:p>
          </p:txBody>
        </p:sp>
      </p:grpSp>
      <p:grpSp>
        <p:nvGrpSpPr>
          <p:cNvPr id="50" name="组合 49"/>
          <p:cNvGrpSpPr/>
          <p:nvPr/>
        </p:nvGrpSpPr>
        <p:grpSpPr>
          <a:xfrm>
            <a:off x="923227" y="2494647"/>
            <a:ext cx="1548749" cy="651142"/>
            <a:chOff x="2328257" y="4927865"/>
            <a:chExt cx="1537897" cy="646580"/>
          </a:xfrm>
        </p:grpSpPr>
        <p:sp>
          <p:nvSpPr>
            <p:cNvPr id="51" name="TextBox 52"/>
            <p:cNvSpPr txBox="1"/>
            <p:nvPr/>
          </p:nvSpPr>
          <p:spPr>
            <a:xfrm>
              <a:off x="2328257" y="4927865"/>
              <a:ext cx="1537897" cy="36674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smtClean="0">
                  <a:ln>
                    <a:noFill/>
                  </a:ln>
                  <a:effectLst/>
                  <a:uLnTx/>
                  <a:uFillTx/>
                  <a:latin typeface="思源黑体 CN Medium" pitchFamily="34" charset="-122"/>
                  <a:ea typeface="思源黑体 CN Medium" pitchFamily="34" charset="-122"/>
                  <a:cs typeface="+mn-cs"/>
                </a:rPr>
                <a:t>工作汇报</a:t>
              </a:r>
              <a:endParaRPr kumimoji="0" lang="zh-CN" altLang="en-US" sz="1800" b="0" i="0" u="none" strike="noStrike" kern="1200" cap="none" spc="0" normalizeH="0" baseline="0" noProof="0" dirty="0">
                <a:ln>
                  <a:noFill/>
                </a:ln>
                <a:effectLst/>
                <a:uLnTx/>
                <a:uFillTx/>
                <a:latin typeface="思源黑体 CN Medium" pitchFamily="34" charset="-122"/>
                <a:ea typeface="思源黑体 CN Medium" pitchFamily="34" charset="-122"/>
                <a:cs typeface="+mn-cs"/>
              </a:endParaRPr>
            </a:p>
          </p:txBody>
        </p:sp>
        <p:sp>
          <p:nvSpPr>
            <p:cNvPr id="52" name="TextBox 75"/>
            <p:cNvSpPr txBox="1"/>
            <p:nvPr/>
          </p:nvSpPr>
          <p:spPr>
            <a:xfrm>
              <a:off x="2419470" y="5322308"/>
              <a:ext cx="1286283" cy="25213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1050" b="0" i="0" u="none" strike="noStrike" kern="1200" cap="none" spc="0" normalizeH="0" baseline="0" noProof="0" dirty="0" smtClean="0">
                  <a:ln>
                    <a:noFill/>
                  </a:ln>
                  <a:effectLst/>
                  <a:uLnTx/>
                  <a:uFillTx/>
                  <a:latin typeface="思源黑体 CN Medium" pitchFamily="34" charset="-122"/>
                  <a:ea typeface="思源黑体 CN Medium" pitchFamily="34" charset="-122"/>
                  <a:cs typeface="+mn-cs"/>
                </a:rPr>
                <a:t>WORKREPORT</a:t>
              </a:r>
              <a:endParaRPr kumimoji="0" lang="zh-CN" altLang="en-US" sz="1050" b="0" i="0" u="none" strike="noStrike" kern="1200" cap="none" spc="0" normalizeH="0" baseline="0" noProof="0" dirty="0">
                <a:ln>
                  <a:noFill/>
                </a:ln>
                <a:effectLst/>
                <a:uLnTx/>
                <a:uFillTx/>
                <a:latin typeface="思源黑体 CN Medium" pitchFamily="34" charset="-122"/>
                <a:ea typeface="思源黑体 CN Medium" pitchFamily="34" charset="-122"/>
                <a:cs typeface="+mn-cs"/>
              </a:endParaRPr>
            </a:p>
          </p:txBody>
        </p:sp>
      </p:grpSp>
      <p:grpSp>
        <p:nvGrpSpPr>
          <p:cNvPr id="53" name="组合 52"/>
          <p:cNvGrpSpPr/>
          <p:nvPr/>
        </p:nvGrpSpPr>
        <p:grpSpPr>
          <a:xfrm>
            <a:off x="2617353" y="817961"/>
            <a:ext cx="1415895" cy="596186"/>
            <a:chOff x="4246958" y="2731461"/>
            <a:chExt cx="1537897" cy="647557"/>
          </a:xfrm>
        </p:grpSpPr>
        <p:sp>
          <p:nvSpPr>
            <p:cNvPr id="54" name="TextBox 100"/>
            <p:cNvSpPr txBox="1"/>
            <p:nvPr/>
          </p:nvSpPr>
          <p:spPr>
            <a:xfrm>
              <a:off x="4246958" y="2731461"/>
              <a:ext cx="1537897" cy="401156"/>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effectLst/>
                  <a:uLnTx/>
                  <a:uFillTx/>
                  <a:latin typeface="思源黑体 CN Medium" pitchFamily="34" charset="-122"/>
                  <a:ea typeface="思源黑体 CN Medium" pitchFamily="34" charset="-122"/>
                  <a:cs typeface="+mn-cs"/>
                </a:rPr>
                <a:t>完成情况</a:t>
              </a:r>
              <a:endParaRPr kumimoji="0" lang="zh-CN" altLang="en-US" sz="1800" b="0" i="0" u="none" strike="noStrike" kern="1200" cap="none" spc="0" normalizeH="0" baseline="0" noProof="0" dirty="0">
                <a:ln>
                  <a:noFill/>
                </a:ln>
                <a:effectLst/>
                <a:uLnTx/>
                <a:uFillTx/>
                <a:latin typeface="思源黑体 CN Medium" pitchFamily="34" charset="-122"/>
                <a:ea typeface="思源黑体 CN Medium" pitchFamily="34" charset="-122"/>
                <a:cs typeface="+mn-cs"/>
              </a:endParaRPr>
            </a:p>
          </p:txBody>
        </p:sp>
        <p:sp>
          <p:nvSpPr>
            <p:cNvPr id="55" name="TextBox 101"/>
            <p:cNvSpPr txBox="1"/>
            <p:nvPr/>
          </p:nvSpPr>
          <p:spPr>
            <a:xfrm>
              <a:off x="4335082" y="3111581"/>
              <a:ext cx="1286284" cy="26743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1000" b="0" i="0" u="none" strike="noStrike" kern="1200" cap="none" spc="0" normalizeH="0" baseline="0" noProof="0" dirty="0" smtClean="0">
                  <a:ln>
                    <a:noFill/>
                  </a:ln>
                  <a:effectLst/>
                  <a:uLnTx/>
                  <a:uFillTx/>
                  <a:latin typeface="思源黑体 CN Medium" pitchFamily="34" charset="-122"/>
                  <a:ea typeface="思源黑体 CN Medium" pitchFamily="34" charset="-122"/>
                  <a:cs typeface="+mn-cs"/>
                </a:rPr>
                <a:t>WORKREPORT</a:t>
              </a:r>
              <a:endParaRPr kumimoji="0" lang="zh-CN" altLang="en-US" sz="1000" b="0" i="0" u="none" strike="noStrike" kern="1200" cap="none" spc="0" normalizeH="0" baseline="0" noProof="0" dirty="0">
                <a:ln>
                  <a:noFill/>
                </a:ln>
                <a:effectLst/>
                <a:uLnTx/>
                <a:uFillTx/>
                <a:latin typeface="思源黑体 CN Medium" pitchFamily="34" charset="-122"/>
                <a:ea typeface="思源黑体 CN Medium" pitchFamily="34" charset="-122"/>
                <a:cs typeface="+mn-cs"/>
              </a:endParaRPr>
            </a:p>
          </p:txBody>
        </p:sp>
      </p:grpSp>
      <p:grpSp>
        <p:nvGrpSpPr>
          <p:cNvPr id="56" name="组合 55"/>
          <p:cNvGrpSpPr/>
          <p:nvPr/>
        </p:nvGrpSpPr>
        <p:grpSpPr>
          <a:xfrm>
            <a:off x="3941857" y="2536728"/>
            <a:ext cx="1518509" cy="554402"/>
            <a:chOff x="5982926" y="4927865"/>
            <a:chExt cx="1537897" cy="561480"/>
          </a:xfrm>
        </p:grpSpPr>
        <p:sp>
          <p:nvSpPr>
            <p:cNvPr id="57" name="TextBox 106"/>
            <p:cNvSpPr txBox="1"/>
            <p:nvPr/>
          </p:nvSpPr>
          <p:spPr>
            <a:xfrm>
              <a:off x="5982926" y="4927865"/>
              <a:ext cx="1537897" cy="37404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思源黑体 CN Medium" pitchFamily="34" charset="-122"/>
                  <a:ea typeface="思源黑体 CN Medium" pitchFamily="34" charset="-122"/>
                  <a:cs typeface="+mn-cs"/>
                </a:rPr>
                <a:t>成果展示</a:t>
              </a:r>
              <a:endParaRPr kumimoji="0" lang="zh-CN" altLang="en-US" sz="1800" b="0" i="0" u="none" strike="noStrike" kern="1200" cap="none" spc="0" normalizeH="0" baseline="0" noProof="0" dirty="0">
                <a:ln>
                  <a:noFill/>
                </a:ln>
                <a:solidFill>
                  <a:prstClr val="black"/>
                </a:solidFill>
                <a:effectLst/>
                <a:uLnTx/>
                <a:uFillTx/>
                <a:latin typeface="思源黑体 CN Medium" pitchFamily="34" charset="-122"/>
                <a:ea typeface="思源黑体 CN Medium" pitchFamily="34" charset="-122"/>
                <a:cs typeface="+mn-cs"/>
              </a:endParaRPr>
            </a:p>
          </p:txBody>
        </p:sp>
        <p:sp>
          <p:nvSpPr>
            <p:cNvPr id="58" name="TextBox 107"/>
            <p:cNvSpPr txBox="1"/>
            <p:nvPr/>
          </p:nvSpPr>
          <p:spPr>
            <a:xfrm>
              <a:off x="6025795" y="5239980"/>
              <a:ext cx="1286283" cy="249365"/>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1000" b="0" i="0" u="none" strike="noStrike" kern="1200" cap="none" spc="0" normalizeH="0" baseline="0" noProof="0" dirty="0" smtClean="0">
                  <a:ln>
                    <a:noFill/>
                  </a:ln>
                  <a:solidFill>
                    <a:prstClr val="black"/>
                  </a:solidFill>
                  <a:effectLst/>
                  <a:uLnTx/>
                  <a:uFillTx/>
                  <a:latin typeface="思源黑体 CN Medium" pitchFamily="34" charset="-122"/>
                  <a:ea typeface="思源黑体 CN Medium" pitchFamily="34" charset="-122"/>
                  <a:cs typeface="+mn-cs"/>
                </a:rPr>
                <a:t>WORKREPORT</a:t>
              </a:r>
              <a:endParaRPr kumimoji="0" lang="zh-CN" altLang="en-US" sz="1000" b="0" i="0" u="none" strike="noStrike" kern="1200" cap="none" spc="0" normalizeH="0" baseline="0" noProof="0" dirty="0">
                <a:ln>
                  <a:noFill/>
                </a:ln>
                <a:solidFill>
                  <a:prstClr val="black"/>
                </a:solidFill>
                <a:effectLst/>
                <a:uLnTx/>
                <a:uFillTx/>
                <a:latin typeface="思源黑体 CN Medium" pitchFamily="34" charset="-122"/>
                <a:ea typeface="思源黑体 CN Medium" pitchFamily="34" charset="-122"/>
                <a:cs typeface="+mn-cs"/>
              </a:endParaRPr>
            </a:p>
          </p:txBody>
        </p:sp>
      </p:grpSp>
      <p:grpSp>
        <p:nvGrpSpPr>
          <p:cNvPr id="59" name="组合 58"/>
          <p:cNvGrpSpPr/>
          <p:nvPr/>
        </p:nvGrpSpPr>
        <p:grpSpPr>
          <a:xfrm>
            <a:off x="5447803" y="994315"/>
            <a:ext cx="1232051" cy="520975"/>
            <a:chOff x="7672742" y="2731460"/>
            <a:chExt cx="1704530" cy="720763"/>
          </a:xfrm>
        </p:grpSpPr>
        <p:sp>
          <p:nvSpPr>
            <p:cNvPr id="60" name="TextBox 108"/>
            <p:cNvSpPr txBox="1"/>
            <p:nvPr/>
          </p:nvSpPr>
          <p:spPr>
            <a:xfrm>
              <a:off x="7672742" y="2731460"/>
              <a:ext cx="1704530" cy="51096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effectLst/>
                  <a:uLnTx/>
                  <a:uFillTx/>
                  <a:latin typeface="思源黑体 CN Medium" pitchFamily="34" charset="-122"/>
                  <a:ea typeface="思源黑体 CN Medium" pitchFamily="34" charset="-122"/>
                  <a:cs typeface="+mn-cs"/>
                </a:rPr>
                <a:t>工作不足</a:t>
              </a:r>
              <a:endParaRPr kumimoji="0" lang="zh-CN" altLang="en-US" sz="1800" b="0" i="0" u="none" strike="noStrike" kern="1200" cap="none" spc="0" normalizeH="0" baseline="0" noProof="0" dirty="0">
                <a:ln>
                  <a:noFill/>
                </a:ln>
                <a:effectLst/>
                <a:uLnTx/>
                <a:uFillTx/>
                <a:latin typeface="思源黑体 CN Medium" pitchFamily="34" charset="-122"/>
                <a:ea typeface="思源黑体 CN Medium" pitchFamily="34" charset="-122"/>
                <a:cs typeface="+mn-cs"/>
              </a:endParaRPr>
            </a:p>
          </p:txBody>
        </p:sp>
        <p:sp>
          <p:nvSpPr>
            <p:cNvPr id="61" name="TextBox 109"/>
            <p:cNvSpPr txBox="1"/>
            <p:nvPr/>
          </p:nvSpPr>
          <p:spPr>
            <a:xfrm>
              <a:off x="7808449" y="3111579"/>
              <a:ext cx="1425654" cy="34064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1000" b="0" i="0" u="none" strike="noStrike" kern="1200" cap="none" spc="0" normalizeH="0" baseline="0" noProof="0" dirty="0" smtClean="0">
                  <a:ln>
                    <a:noFill/>
                  </a:ln>
                  <a:effectLst/>
                  <a:uLnTx/>
                  <a:uFillTx/>
                  <a:latin typeface="思源黑体 CN Medium" pitchFamily="34" charset="-122"/>
                  <a:ea typeface="思源黑体 CN Medium" pitchFamily="34" charset="-122"/>
                  <a:cs typeface="+mn-cs"/>
                </a:rPr>
                <a:t>WORKREPORT</a:t>
              </a:r>
              <a:endParaRPr kumimoji="0" lang="zh-CN" altLang="en-US" sz="1000" b="0" i="0" u="none" strike="noStrike" kern="1200" cap="none" spc="0" normalizeH="0" baseline="0" noProof="0" dirty="0">
                <a:ln>
                  <a:noFill/>
                </a:ln>
                <a:effectLst/>
                <a:uLnTx/>
                <a:uFillTx/>
                <a:latin typeface="思源黑体 CN Medium" pitchFamily="34" charset="-122"/>
                <a:ea typeface="思源黑体 CN Medium" pitchFamily="34" charset="-122"/>
                <a:cs typeface="+mn-cs"/>
              </a:endParaRPr>
            </a:p>
          </p:txBody>
        </p:sp>
      </p:grpSp>
      <p:grpSp>
        <p:nvGrpSpPr>
          <p:cNvPr id="62" name="组合 61"/>
          <p:cNvGrpSpPr/>
          <p:nvPr/>
        </p:nvGrpSpPr>
        <p:grpSpPr>
          <a:xfrm>
            <a:off x="7004347" y="2638730"/>
            <a:ext cx="1343599" cy="506287"/>
            <a:chOff x="9752962" y="4978665"/>
            <a:chExt cx="1858855" cy="700442"/>
          </a:xfrm>
        </p:grpSpPr>
        <p:sp>
          <p:nvSpPr>
            <p:cNvPr id="63" name="TextBox 110"/>
            <p:cNvSpPr txBox="1"/>
            <p:nvPr/>
          </p:nvSpPr>
          <p:spPr>
            <a:xfrm>
              <a:off x="9752962" y="4978665"/>
              <a:ext cx="1537897" cy="51096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思源黑体 CN Medium" pitchFamily="34" charset="-122"/>
                  <a:ea typeface="思源黑体 CN Medium" pitchFamily="34" charset="-122"/>
                  <a:cs typeface="+mn-cs"/>
                </a:rPr>
                <a:t>明年计划</a:t>
              </a:r>
              <a:endParaRPr kumimoji="0" lang="zh-CN" altLang="en-US" sz="1800" b="0" i="0" u="none" strike="noStrike" kern="1200" cap="none" spc="0" normalizeH="0" baseline="0" noProof="0" dirty="0">
                <a:ln>
                  <a:noFill/>
                </a:ln>
                <a:solidFill>
                  <a:prstClr val="black"/>
                </a:solidFill>
                <a:effectLst/>
                <a:uLnTx/>
                <a:uFillTx/>
                <a:latin typeface="思源黑体 CN Medium" pitchFamily="34" charset="-122"/>
                <a:ea typeface="思源黑体 CN Medium" pitchFamily="34" charset="-122"/>
                <a:cs typeface="+mn-cs"/>
              </a:endParaRPr>
            </a:p>
          </p:txBody>
        </p:sp>
        <p:sp>
          <p:nvSpPr>
            <p:cNvPr id="64" name="TextBox 111"/>
            <p:cNvSpPr txBox="1"/>
            <p:nvPr/>
          </p:nvSpPr>
          <p:spPr>
            <a:xfrm>
              <a:off x="9788685" y="5338463"/>
              <a:ext cx="1823132" cy="34064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1000" b="0" i="0" u="none" strike="noStrike" kern="1200" cap="none" spc="0" normalizeH="0" baseline="0" noProof="0" dirty="0" smtClean="0">
                  <a:ln>
                    <a:noFill/>
                  </a:ln>
                  <a:solidFill>
                    <a:prstClr val="black"/>
                  </a:solidFill>
                  <a:effectLst/>
                  <a:uLnTx/>
                  <a:uFillTx/>
                  <a:latin typeface="思源黑体 CN Medium" pitchFamily="34" charset="-122"/>
                  <a:ea typeface="思源黑体 CN Medium" pitchFamily="34" charset="-122"/>
                  <a:cs typeface="+mn-cs"/>
                </a:rPr>
                <a:t>WORKREPORT</a:t>
              </a:r>
              <a:endParaRPr kumimoji="0" lang="zh-CN" altLang="en-US" sz="1000" b="0" i="0" u="none" strike="noStrike" kern="1200" cap="none" spc="0" normalizeH="0" baseline="0" noProof="0" dirty="0">
                <a:ln>
                  <a:noFill/>
                </a:ln>
                <a:solidFill>
                  <a:prstClr val="black"/>
                </a:solidFill>
                <a:effectLst/>
                <a:uLnTx/>
                <a:uFillTx/>
                <a:latin typeface="思源黑体 CN Medium" pitchFamily="34" charset="-122"/>
                <a:ea typeface="思源黑体 CN Medium" pitchFamily="34" charset="-122"/>
                <a:cs typeface="+mn-cs"/>
              </a:endParaRPr>
            </a:p>
          </p:txBody>
        </p:sp>
      </p:gr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anim calcmode="lin" valueType="num">
                                      <p:cBhvr>
                                        <p:cTn id="9" dur="500" fill="hold"/>
                                        <p:tgtEl>
                                          <p:spTgt spid="30"/>
                                        </p:tgtEl>
                                        <p:attrNameLst>
                                          <p:attrName>ppt_x</p:attrName>
                                        </p:attrNameLst>
                                      </p:cBhvr>
                                      <p:tavLst>
                                        <p:tav tm="0">
                                          <p:val>
                                            <p:fltVal val="0.5"/>
                                          </p:val>
                                        </p:tav>
                                        <p:tav tm="100000">
                                          <p:val>
                                            <p:strVal val="#ppt_x"/>
                                          </p:val>
                                        </p:tav>
                                      </p:tavLst>
                                    </p:anim>
                                    <p:anim calcmode="lin" valueType="num">
                                      <p:cBhvr>
                                        <p:cTn id="10" dur="500" fill="hold"/>
                                        <p:tgtEl>
                                          <p:spTgt spid="30"/>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300"/>
                                  </p:stCondLst>
                                  <p:childTnLst>
                                    <p:set>
                                      <p:cBhvr>
                                        <p:cTn id="12" dur="1" fill="hold">
                                          <p:stCondLst>
                                            <p:cond delay="0"/>
                                          </p:stCondLst>
                                        </p:cTn>
                                        <p:tgtEl>
                                          <p:spTgt spid="36"/>
                                        </p:tgtEl>
                                        <p:attrNameLst>
                                          <p:attrName>style.visibility</p:attrName>
                                        </p:attrNameLst>
                                      </p:cBhvr>
                                      <p:to>
                                        <p:strVal val="visible"/>
                                      </p:to>
                                    </p:set>
                                    <p:anim calcmode="lin" valueType="num">
                                      <p:cBhvr>
                                        <p:cTn id="13" dur="500" fill="hold"/>
                                        <p:tgtEl>
                                          <p:spTgt spid="36"/>
                                        </p:tgtEl>
                                        <p:attrNameLst>
                                          <p:attrName>ppt_w</p:attrName>
                                        </p:attrNameLst>
                                      </p:cBhvr>
                                      <p:tavLst>
                                        <p:tav tm="0">
                                          <p:val>
                                            <p:fltVal val="0"/>
                                          </p:val>
                                        </p:tav>
                                        <p:tav tm="100000">
                                          <p:val>
                                            <p:strVal val="#ppt_w"/>
                                          </p:val>
                                        </p:tav>
                                      </p:tavLst>
                                    </p:anim>
                                    <p:anim calcmode="lin" valueType="num">
                                      <p:cBhvr>
                                        <p:cTn id="14" dur="500" fill="hold"/>
                                        <p:tgtEl>
                                          <p:spTgt spid="36"/>
                                        </p:tgtEl>
                                        <p:attrNameLst>
                                          <p:attrName>ppt_h</p:attrName>
                                        </p:attrNameLst>
                                      </p:cBhvr>
                                      <p:tavLst>
                                        <p:tav tm="0">
                                          <p:val>
                                            <p:fltVal val="0"/>
                                          </p:val>
                                        </p:tav>
                                        <p:tav tm="100000">
                                          <p:val>
                                            <p:strVal val="#ppt_h"/>
                                          </p:val>
                                        </p:tav>
                                      </p:tavLst>
                                    </p:anim>
                                    <p:anim calcmode="lin" valueType="num">
                                      <p:cBhvr>
                                        <p:cTn id="15" dur="500" fill="hold"/>
                                        <p:tgtEl>
                                          <p:spTgt spid="36"/>
                                        </p:tgtEl>
                                        <p:attrNameLst>
                                          <p:attrName>ppt_x</p:attrName>
                                        </p:attrNameLst>
                                      </p:cBhvr>
                                      <p:tavLst>
                                        <p:tav tm="0">
                                          <p:val>
                                            <p:fltVal val="0.5"/>
                                          </p:val>
                                        </p:tav>
                                        <p:tav tm="100000">
                                          <p:val>
                                            <p:strVal val="#ppt_x"/>
                                          </p:val>
                                        </p:tav>
                                      </p:tavLst>
                                    </p:anim>
                                    <p:anim calcmode="lin" valueType="num">
                                      <p:cBhvr>
                                        <p:cTn id="16" dur="500" fill="hold"/>
                                        <p:tgtEl>
                                          <p:spTgt spid="36"/>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600"/>
                                  </p:stCondLst>
                                  <p:childTnLst>
                                    <p:set>
                                      <p:cBhvr>
                                        <p:cTn id="18" dur="1" fill="hold">
                                          <p:stCondLst>
                                            <p:cond delay="0"/>
                                          </p:stCondLst>
                                        </p:cTn>
                                        <p:tgtEl>
                                          <p:spTgt spid="23"/>
                                        </p:tgtEl>
                                        <p:attrNameLst>
                                          <p:attrName>style.visibility</p:attrName>
                                        </p:attrNameLst>
                                      </p:cBhvr>
                                      <p:to>
                                        <p:strVal val="visible"/>
                                      </p:to>
                                    </p:set>
                                    <p:anim calcmode="lin" valueType="num">
                                      <p:cBhvr>
                                        <p:cTn id="19" dur="500" fill="hold"/>
                                        <p:tgtEl>
                                          <p:spTgt spid="23"/>
                                        </p:tgtEl>
                                        <p:attrNameLst>
                                          <p:attrName>ppt_w</p:attrName>
                                        </p:attrNameLst>
                                      </p:cBhvr>
                                      <p:tavLst>
                                        <p:tav tm="0">
                                          <p:val>
                                            <p:fltVal val="0"/>
                                          </p:val>
                                        </p:tav>
                                        <p:tav tm="100000">
                                          <p:val>
                                            <p:strVal val="#ppt_w"/>
                                          </p:val>
                                        </p:tav>
                                      </p:tavLst>
                                    </p:anim>
                                    <p:anim calcmode="lin" valueType="num">
                                      <p:cBhvr>
                                        <p:cTn id="20" dur="500" fill="hold"/>
                                        <p:tgtEl>
                                          <p:spTgt spid="23"/>
                                        </p:tgtEl>
                                        <p:attrNameLst>
                                          <p:attrName>ppt_h</p:attrName>
                                        </p:attrNameLst>
                                      </p:cBhvr>
                                      <p:tavLst>
                                        <p:tav tm="0">
                                          <p:val>
                                            <p:fltVal val="0"/>
                                          </p:val>
                                        </p:tav>
                                        <p:tav tm="100000">
                                          <p:val>
                                            <p:strVal val="#ppt_h"/>
                                          </p:val>
                                        </p:tav>
                                      </p:tavLst>
                                    </p:anim>
                                    <p:anim calcmode="lin" valueType="num">
                                      <p:cBhvr>
                                        <p:cTn id="21" dur="500" fill="hold"/>
                                        <p:tgtEl>
                                          <p:spTgt spid="23"/>
                                        </p:tgtEl>
                                        <p:attrNameLst>
                                          <p:attrName>ppt_x</p:attrName>
                                        </p:attrNameLst>
                                      </p:cBhvr>
                                      <p:tavLst>
                                        <p:tav tm="0">
                                          <p:val>
                                            <p:fltVal val="0.5"/>
                                          </p:val>
                                        </p:tav>
                                        <p:tav tm="100000">
                                          <p:val>
                                            <p:strVal val="#ppt_x"/>
                                          </p:val>
                                        </p:tav>
                                      </p:tavLst>
                                    </p:anim>
                                    <p:anim calcmode="lin" valueType="num">
                                      <p:cBhvr>
                                        <p:cTn id="22" dur="500" fill="hold"/>
                                        <p:tgtEl>
                                          <p:spTgt spid="23"/>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900"/>
                                  </p:stCondLst>
                                  <p:childTnLst>
                                    <p:set>
                                      <p:cBhvr>
                                        <p:cTn id="24" dur="1" fill="hold">
                                          <p:stCondLst>
                                            <p:cond delay="0"/>
                                          </p:stCondLst>
                                        </p:cTn>
                                        <p:tgtEl>
                                          <p:spTgt spid="43"/>
                                        </p:tgtEl>
                                        <p:attrNameLst>
                                          <p:attrName>style.visibility</p:attrName>
                                        </p:attrNameLst>
                                      </p:cBhvr>
                                      <p:to>
                                        <p:strVal val="visible"/>
                                      </p:to>
                                    </p:set>
                                    <p:anim calcmode="lin" valueType="num">
                                      <p:cBhvr>
                                        <p:cTn id="25" dur="500" fill="hold"/>
                                        <p:tgtEl>
                                          <p:spTgt spid="43"/>
                                        </p:tgtEl>
                                        <p:attrNameLst>
                                          <p:attrName>ppt_w</p:attrName>
                                        </p:attrNameLst>
                                      </p:cBhvr>
                                      <p:tavLst>
                                        <p:tav tm="0">
                                          <p:val>
                                            <p:fltVal val="0"/>
                                          </p:val>
                                        </p:tav>
                                        <p:tav tm="100000">
                                          <p:val>
                                            <p:strVal val="#ppt_w"/>
                                          </p:val>
                                        </p:tav>
                                      </p:tavLst>
                                    </p:anim>
                                    <p:anim calcmode="lin" valueType="num">
                                      <p:cBhvr>
                                        <p:cTn id="26" dur="500" fill="hold"/>
                                        <p:tgtEl>
                                          <p:spTgt spid="43"/>
                                        </p:tgtEl>
                                        <p:attrNameLst>
                                          <p:attrName>ppt_h</p:attrName>
                                        </p:attrNameLst>
                                      </p:cBhvr>
                                      <p:tavLst>
                                        <p:tav tm="0">
                                          <p:val>
                                            <p:fltVal val="0"/>
                                          </p:val>
                                        </p:tav>
                                        <p:tav tm="100000">
                                          <p:val>
                                            <p:strVal val="#ppt_h"/>
                                          </p:val>
                                        </p:tav>
                                      </p:tavLst>
                                    </p:anim>
                                    <p:anim calcmode="lin" valueType="num">
                                      <p:cBhvr>
                                        <p:cTn id="27" dur="500" fill="hold"/>
                                        <p:tgtEl>
                                          <p:spTgt spid="43"/>
                                        </p:tgtEl>
                                        <p:attrNameLst>
                                          <p:attrName>ppt_x</p:attrName>
                                        </p:attrNameLst>
                                      </p:cBhvr>
                                      <p:tavLst>
                                        <p:tav tm="0">
                                          <p:val>
                                            <p:fltVal val="0.5"/>
                                          </p:val>
                                        </p:tav>
                                        <p:tav tm="100000">
                                          <p:val>
                                            <p:strVal val="#ppt_x"/>
                                          </p:val>
                                        </p:tav>
                                      </p:tavLst>
                                    </p:anim>
                                    <p:anim calcmode="lin" valueType="num">
                                      <p:cBhvr>
                                        <p:cTn id="28" dur="500" fill="hold"/>
                                        <p:tgtEl>
                                          <p:spTgt spid="43"/>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120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 calcmode="lin" valueType="num">
                                      <p:cBhvr>
                                        <p:cTn id="33" dur="500" fill="hold"/>
                                        <p:tgtEl>
                                          <p:spTgt spid="14"/>
                                        </p:tgtEl>
                                        <p:attrNameLst>
                                          <p:attrName>ppt_x</p:attrName>
                                        </p:attrNameLst>
                                      </p:cBhvr>
                                      <p:tavLst>
                                        <p:tav tm="0">
                                          <p:val>
                                            <p:fltVal val="0.5"/>
                                          </p:val>
                                        </p:tav>
                                        <p:tav tm="100000">
                                          <p:val>
                                            <p:strVal val="#ppt_x"/>
                                          </p:val>
                                        </p:tav>
                                      </p:tavLst>
                                    </p:anim>
                                    <p:anim calcmode="lin" valueType="num">
                                      <p:cBhvr>
                                        <p:cTn id="34" dur="500" fill="hold"/>
                                        <p:tgtEl>
                                          <p:spTgt spid="14"/>
                                        </p:tgtEl>
                                        <p:attrNameLst>
                                          <p:attrName>ppt_y</p:attrName>
                                        </p:attrNameLst>
                                      </p:cBhvr>
                                      <p:tavLst>
                                        <p:tav tm="0">
                                          <p:val>
                                            <p:fltVal val="0.5"/>
                                          </p:val>
                                        </p:tav>
                                        <p:tav tm="100000">
                                          <p:val>
                                            <p:strVal val="#ppt_y"/>
                                          </p:val>
                                        </p:tav>
                                      </p:tavLst>
                                    </p:anim>
                                  </p:childTnLst>
                                </p:cTn>
                              </p:par>
                              <p:par>
                                <p:cTn id="35" presetID="42" presetClass="entr" presetSubtype="0" fill="hold" nodeType="withEffect">
                                  <p:stCondLst>
                                    <p:cond delay="1400"/>
                                  </p:stCondLst>
                                  <p:childTnLst>
                                    <p:set>
                                      <p:cBhvr>
                                        <p:cTn id="36" dur="1" fill="hold">
                                          <p:stCondLst>
                                            <p:cond delay="0"/>
                                          </p:stCondLst>
                                        </p:cTn>
                                        <p:tgtEl>
                                          <p:spTgt spid="50"/>
                                        </p:tgtEl>
                                        <p:attrNameLst>
                                          <p:attrName>style.visibility</p:attrName>
                                        </p:attrNameLst>
                                      </p:cBhvr>
                                      <p:to>
                                        <p:strVal val="visible"/>
                                      </p:to>
                                    </p:set>
                                    <p:animEffect transition="in" filter="fade">
                                      <p:cBhvr>
                                        <p:cTn id="37" dur="1000"/>
                                        <p:tgtEl>
                                          <p:spTgt spid="50"/>
                                        </p:tgtEl>
                                      </p:cBhvr>
                                    </p:animEffect>
                                    <p:anim calcmode="lin" valueType="num">
                                      <p:cBhvr>
                                        <p:cTn id="38" dur="1000" fill="hold"/>
                                        <p:tgtEl>
                                          <p:spTgt spid="50"/>
                                        </p:tgtEl>
                                        <p:attrNameLst>
                                          <p:attrName>ppt_x</p:attrName>
                                        </p:attrNameLst>
                                      </p:cBhvr>
                                      <p:tavLst>
                                        <p:tav tm="0">
                                          <p:val>
                                            <p:strVal val="#ppt_x"/>
                                          </p:val>
                                        </p:tav>
                                        <p:tav tm="100000">
                                          <p:val>
                                            <p:strVal val="#ppt_x"/>
                                          </p:val>
                                        </p:tav>
                                      </p:tavLst>
                                    </p:anim>
                                    <p:anim calcmode="lin" valueType="num">
                                      <p:cBhvr>
                                        <p:cTn id="39" dur="1000" fill="hold"/>
                                        <p:tgtEl>
                                          <p:spTgt spid="50"/>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1600"/>
                                  </p:stCondLst>
                                  <p:childTnLst>
                                    <p:set>
                                      <p:cBhvr>
                                        <p:cTn id="41" dur="1" fill="hold">
                                          <p:stCondLst>
                                            <p:cond delay="0"/>
                                          </p:stCondLst>
                                        </p:cTn>
                                        <p:tgtEl>
                                          <p:spTgt spid="53"/>
                                        </p:tgtEl>
                                        <p:attrNameLst>
                                          <p:attrName>style.visibility</p:attrName>
                                        </p:attrNameLst>
                                      </p:cBhvr>
                                      <p:to>
                                        <p:strVal val="visible"/>
                                      </p:to>
                                    </p:set>
                                    <p:animEffect transition="in" filter="fade">
                                      <p:cBhvr>
                                        <p:cTn id="42" dur="1000"/>
                                        <p:tgtEl>
                                          <p:spTgt spid="53"/>
                                        </p:tgtEl>
                                      </p:cBhvr>
                                    </p:animEffect>
                                    <p:anim calcmode="lin" valueType="num">
                                      <p:cBhvr>
                                        <p:cTn id="43" dur="1000" fill="hold"/>
                                        <p:tgtEl>
                                          <p:spTgt spid="53"/>
                                        </p:tgtEl>
                                        <p:attrNameLst>
                                          <p:attrName>ppt_x</p:attrName>
                                        </p:attrNameLst>
                                      </p:cBhvr>
                                      <p:tavLst>
                                        <p:tav tm="0">
                                          <p:val>
                                            <p:strVal val="#ppt_x"/>
                                          </p:val>
                                        </p:tav>
                                        <p:tav tm="100000">
                                          <p:val>
                                            <p:strVal val="#ppt_x"/>
                                          </p:val>
                                        </p:tav>
                                      </p:tavLst>
                                    </p:anim>
                                    <p:anim calcmode="lin" valueType="num">
                                      <p:cBhvr>
                                        <p:cTn id="44" dur="1000" fill="hold"/>
                                        <p:tgtEl>
                                          <p:spTgt spid="53"/>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1800"/>
                                  </p:stCondLst>
                                  <p:childTnLst>
                                    <p:set>
                                      <p:cBhvr>
                                        <p:cTn id="46" dur="1" fill="hold">
                                          <p:stCondLst>
                                            <p:cond delay="0"/>
                                          </p:stCondLst>
                                        </p:cTn>
                                        <p:tgtEl>
                                          <p:spTgt spid="56"/>
                                        </p:tgtEl>
                                        <p:attrNameLst>
                                          <p:attrName>style.visibility</p:attrName>
                                        </p:attrNameLst>
                                      </p:cBhvr>
                                      <p:to>
                                        <p:strVal val="visible"/>
                                      </p:to>
                                    </p:set>
                                    <p:animEffect transition="in" filter="fade">
                                      <p:cBhvr>
                                        <p:cTn id="47" dur="1000"/>
                                        <p:tgtEl>
                                          <p:spTgt spid="56"/>
                                        </p:tgtEl>
                                      </p:cBhvr>
                                    </p:animEffect>
                                    <p:anim calcmode="lin" valueType="num">
                                      <p:cBhvr>
                                        <p:cTn id="48" dur="1000" fill="hold"/>
                                        <p:tgtEl>
                                          <p:spTgt spid="56"/>
                                        </p:tgtEl>
                                        <p:attrNameLst>
                                          <p:attrName>ppt_x</p:attrName>
                                        </p:attrNameLst>
                                      </p:cBhvr>
                                      <p:tavLst>
                                        <p:tav tm="0">
                                          <p:val>
                                            <p:strVal val="#ppt_x"/>
                                          </p:val>
                                        </p:tav>
                                        <p:tav tm="100000">
                                          <p:val>
                                            <p:strVal val="#ppt_x"/>
                                          </p:val>
                                        </p:tav>
                                      </p:tavLst>
                                    </p:anim>
                                    <p:anim calcmode="lin" valueType="num">
                                      <p:cBhvr>
                                        <p:cTn id="49" dur="1000" fill="hold"/>
                                        <p:tgtEl>
                                          <p:spTgt spid="56"/>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2000"/>
                                  </p:stCondLst>
                                  <p:childTnLst>
                                    <p:set>
                                      <p:cBhvr>
                                        <p:cTn id="51" dur="1" fill="hold">
                                          <p:stCondLst>
                                            <p:cond delay="0"/>
                                          </p:stCondLst>
                                        </p:cTn>
                                        <p:tgtEl>
                                          <p:spTgt spid="59"/>
                                        </p:tgtEl>
                                        <p:attrNameLst>
                                          <p:attrName>style.visibility</p:attrName>
                                        </p:attrNameLst>
                                      </p:cBhvr>
                                      <p:to>
                                        <p:strVal val="visible"/>
                                      </p:to>
                                    </p:set>
                                    <p:animEffect transition="in" filter="fade">
                                      <p:cBhvr>
                                        <p:cTn id="52" dur="1000"/>
                                        <p:tgtEl>
                                          <p:spTgt spid="59"/>
                                        </p:tgtEl>
                                      </p:cBhvr>
                                    </p:animEffect>
                                    <p:anim calcmode="lin" valueType="num">
                                      <p:cBhvr>
                                        <p:cTn id="53" dur="1000" fill="hold"/>
                                        <p:tgtEl>
                                          <p:spTgt spid="59"/>
                                        </p:tgtEl>
                                        <p:attrNameLst>
                                          <p:attrName>ppt_x</p:attrName>
                                        </p:attrNameLst>
                                      </p:cBhvr>
                                      <p:tavLst>
                                        <p:tav tm="0">
                                          <p:val>
                                            <p:strVal val="#ppt_x"/>
                                          </p:val>
                                        </p:tav>
                                        <p:tav tm="100000">
                                          <p:val>
                                            <p:strVal val="#ppt_x"/>
                                          </p:val>
                                        </p:tav>
                                      </p:tavLst>
                                    </p:anim>
                                    <p:anim calcmode="lin" valueType="num">
                                      <p:cBhvr>
                                        <p:cTn id="54" dur="1000" fill="hold"/>
                                        <p:tgtEl>
                                          <p:spTgt spid="59"/>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2200"/>
                                  </p:stCondLst>
                                  <p:childTnLst>
                                    <p:set>
                                      <p:cBhvr>
                                        <p:cTn id="56" dur="1" fill="hold">
                                          <p:stCondLst>
                                            <p:cond delay="0"/>
                                          </p:stCondLst>
                                        </p:cTn>
                                        <p:tgtEl>
                                          <p:spTgt spid="62"/>
                                        </p:tgtEl>
                                        <p:attrNameLst>
                                          <p:attrName>style.visibility</p:attrName>
                                        </p:attrNameLst>
                                      </p:cBhvr>
                                      <p:to>
                                        <p:strVal val="visible"/>
                                      </p:to>
                                    </p:set>
                                    <p:animEffect transition="in" filter="fade">
                                      <p:cBhvr>
                                        <p:cTn id="57" dur="2000"/>
                                        <p:tgtEl>
                                          <p:spTgt spid="62"/>
                                        </p:tgtEl>
                                      </p:cBhvr>
                                    </p:animEffect>
                                    <p:anim calcmode="lin" valueType="num">
                                      <p:cBhvr>
                                        <p:cTn id="58" dur="2000" fill="hold"/>
                                        <p:tgtEl>
                                          <p:spTgt spid="62"/>
                                        </p:tgtEl>
                                        <p:attrNameLst>
                                          <p:attrName>ppt_x</p:attrName>
                                        </p:attrNameLst>
                                      </p:cBhvr>
                                      <p:tavLst>
                                        <p:tav tm="0">
                                          <p:val>
                                            <p:strVal val="#ppt_x"/>
                                          </p:val>
                                        </p:tav>
                                        <p:tav tm="100000">
                                          <p:val>
                                            <p:strVal val="#ppt_x"/>
                                          </p:val>
                                        </p:tav>
                                      </p:tavLst>
                                    </p:anim>
                                    <p:anim calcmode="lin" valueType="num">
                                      <p:cBhvr>
                                        <p:cTn id="59" dur="2000" fill="hold"/>
                                        <p:tgtEl>
                                          <p:spTgt spid="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screen"/>
          <a:stretch>
            <a:fillRect/>
          </a:stretch>
        </p:blipFill>
        <p:spPr>
          <a:xfrm>
            <a:off x="4050324" y="2202519"/>
            <a:ext cx="5060892" cy="1455773"/>
          </a:xfrm>
          <a:prstGeom prst="rect">
            <a:avLst/>
          </a:prstGeom>
        </p:spPr>
      </p:pic>
      <p:grpSp>
        <p:nvGrpSpPr>
          <p:cNvPr id="81" name="组合 80"/>
          <p:cNvGrpSpPr/>
          <p:nvPr/>
        </p:nvGrpSpPr>
        <p:grpSpPr>
          <a:xfrm>
            <a:off x="2604460" y="1319037"/>
            <a:ext cx="1732736" cy="1513304"/>
            <a:chOff x="1881842" y="2656049"/>
            <a:chExt cx="2397222" cy="2093640"/>
          </a:xfrm>
        </p:grpSpPr>
        <p:grpSp>
          <p:nvGrpSpPr>
            <p:cNvPr id="82" name="组合 81"/>
            <p:cNvGrpSpPr/>
            <p:nvPr/>
          </p:nvGrpSpPr>
          <p:grpSpPr>
            <a:xfrm>
              <a:off x="1881842" y="2656049"/>
              <a:ext cx="2397222" cy="2093640"/>
              <a:chOff x="1511944" y="2420246"/>
              <a:chExt cx="2627152" cy="2294453"/>
            </a:xfrm>
            <a:effectLst>
              <a:outerShdw blurRad="203200" dist="38100" dir="3780000" sx="103000" sy="103000" algn="t" rotWithShape="0">
                <a:prstClr val="black">
                  <a:alpha val="25000"/>
                </a:prstClr>
              </a:outerShdw>
            </a:effectLst>
          </p:grpSpPr>
          <p:sp>
            <p:nvSpPr>
              <p:cNvPr id="85"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sp>
            <p:nvSpPr>
              <p:cNvPr id="86"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grpSp>
        <p:sp>
          <p:nvSpPr>
            <p:cNvPr id="83" name="Freeform 7"/>
            <p:cNvSpPr/>
            <p:nvPr/>
          </p:nvSpPr>
          <p:spPr bwMode="auto">
            <a:xfrm>
              <a:off x="2193523" y="2932555"/>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0070C0"/>
            </a:soli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sp>
          <p:nvSpPr>
            <p:cNvPr id="84" name="TextBox 49"/>
            <p:cNvSpPr txBox="1"/>
            <p:nvPr/>
          </p:nvSpPr>
          <p:spPr>
            <a:xfrm>
              <a:off x="2575311" y="3250047"/>
              <a:ext cx="1010288" cy="979353"/>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4000" b="0" i="0" u="none" strike="noStrike" kern="1200" cap="none" spc="0" normalizeH="0" baseline="0" noProof="0" dirty="0" smtClean="0">
                  <a:ln>
                    <a:noFill/>
                  </a:ln>
                  <a:solidFill>
                    <a:prstClr val="white"/>
                  </a:solidFill>
                  <a:effectLst/>
                  <a:uLnTx/>
                  <a:uFillTx/>
                  <a:latin typeface="DFGothic-EB" panose="02010609010101010101" pitchFamily="1" charset="-128"/>
                  <a:ea typeface="DFGothic-EB" panose="02010609010101010101" pitchFamily="1" charset="-128"/>
                  <a:cs typeface="+mn-cs"/>
                </a:rPr>
                <a:t>01</a:t>
              </a:r>
              <a:endParaRPr kumimoji="0" lang="zh-CN" altLang="en-US" sz="4000" b="0" i="0" u="none" strike="noStrike" kern="1200" cap="none" spc="0" normalizeH="0" baseline="0" noProof="0" dirty="0">
                <a:ln>
                  <a:noFill/>
                </a:ln>
                <a:solidFill>
                  <a:prstClr val="white"/>
                </a:solidFill>
                <a:effectLst/>
                <a:uLnTx/>
                <a:uFillTx/>
                <a:latin typeface="DFGothic-EB" panose="02010609010101010101" pitchFamily="1" charset="-128"/>
                <a:ea typeface="DFGothic-EB" panose="02010609010101010101" pitchFamily="1" charset="-128"/>
                <a:cs typeface="+mn-cs"/>
              </a:endParaRPr>
            </a:p>
          </p:txBody>
        </p:sp>
      </p:grpSp>
      <p:grpSp>
        <p:nvGrpSpPr>
          <p:cNvPr id="87" name="组合 86"/>
          <p:cNvGrpSpPr/>
          <p:nvPr/>
        </p:nvGrpSpPr>
        <p:grpSpPr>
          <a:xfrm>
            <a:off x="4428045" y="1682503"/>
            <a:ext cx="2570363" cy="1020321"/>
            <a:chOff x="2328257" y="4927865"/>
            <a:chExt cx="1537897" cy="1013171"/>
          </a:xfrm>
        </p:grpSpPr>
        <p:sp>
          <p:nvSpPr>
            <p:cNvPr id="88" name="TextBox 52"/>
            <p:cNvSpPr txBox="1"/>
            <p:nvPr/>
          </p:nvSpPr>
          <p:spPr>
            <a:xfrm>
              <a:off x="2328257" y="4927865"/>
              <a:ext cx="1537897" cy="702925"/>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4000" b="0" i="0" u="none" strike="noStrike" kern="1200" cap="none" spc="0" normalizeH="0" baseline="0" noProof="0" dirty="0" smtClean="0">
                  <a:ln>
                    <a:noFill/>
                  </a:ln>
                  <a:effectLst/>
                  <a:uLnTx/>
                  <a:uFillTx/>
                  <a:latin typeface="思源黑体 CN Medium" pitchFamily="34" charset="-122"/>
                  <a:ea typeface="思源黑体 CN Medium" pitchFamily="34" charset="-122"/>
                  <a:cs typeface="+mn-cs"/>
                </a:rPr>
                <a:t>工作汇报</a:t>
              </a:r>
              <a:endParaRPr kumimoji="0" lang="zh-CN" altLang="en-US" sz="4000" b="0" i="0" u="none" strike="noStrike" kern="1200" cap="none" spc="0" normalizeH="0" baseline="0" noProof="0" dirty="0">
                <a:ln>
                  <a:noFill/>
                </a:ln>
                <a:effectLst/>
                <a:uLnTx/>
                <a:uFillTx/>
                <a:latin typeface="思源黑体 CN Medium" pitchFamily="34" charset="-122"/>
                <a:ea typeface="思源黑体 CN Medium" pitchFamily="34" charset="-122"/>
                <a:cs typeface="+mn-cs"/>
              </a:endParaRPr>
            </a:p>
          </p:txBody>
        </p:sp>
        <p:sp>
          <p:nvSpPr>
            <p:cNvPr id="89" name="TextBox 75"/>
            <p:cNvSpPr txBox="1"/>
            <p:nvPr/>
          </p:nvSpPr>
          <p:spPr>
            <a:xfrm>
              <a:off x="2448507" y="5543730"/>
              <a:ext cx="1090481" cy="397306"/>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2000" b="0" i="0" u="none" strike="noStrike" kern="1200" cap="none" spc="0" normalizeH="0" baseline="0" noProof="0" dirty="0" smtClean="0">
                  <a:ln>
                    <a:noFill/>
                  </a:ln>
                  <a:effectLst/>
                  <a:uLnTx/>
                  <a:uFillTx/>
                  <a:latin typeface="思源黑体 CN Medium" pitchFamily="34" charset="-122"/>
                  <a:ea typeface="思源黑体 CN Medium" pitchFamily="34" charset="-122"/>
                  <a:cs typeface="+mn-cs"/>
                </a:rPr>
                <a:t>WORKREPORT</a:t>
              </a:r>
              <a:endParaRPr kumimoji="0" lang="zh-CN" altLang="en-US" sz="2000" b="0" i="0" u="none" strike="noStrike" kern="1200" cap="none" spc="0" normalizeH="0" baseline="0" noProof="0" dirty="0">
                <a:ln>
                  <a:noFill/>
                </a:ln>
                <a:effectLst/>
                <a:uLnTx/>
                <a:uFillTx/>
                <a:latin typeface="思源黑体 CN Medium" pitchFamily="34" charset="-122"/>
                <a:ea typeface="思源黑体 CN Medium" pitchFamily="34" charset="-122"/>
                <a:cs typeface="+mn-cs"/>
              </a:endParaRPr>
            </a:p>
          </p:txBody>
        </p:sp>
      </p:grpSp>
      <p:pic>
        <p:nvPicPr>
          <p:cNvPr id="14" name="图片 13"/>
          <p:cNvPicPr>
            <a:picLocks noChangeAspect="1"/>
          </p:cNvPicPr>
          <p:nvPr/>
        </p:nvPicPr>
        <p:blipFill rotWithShape="1">
          <a:blip r:embed="rId2" cstate="screen"/>
          <a:srcRect t="-5300"/>
          <a:stretch>
            <a:fillRect/>
          </a:stretch>
        </p:blipFill>
        <p:spPr>
          <a:xfrm>
            <a:off x="0" y="3597917"/>
            <a:ext cx="9144000" cy="1553028"/>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p:cTn id="7" dur="500" fill="hold"/>
                                        <p:tgtEl>
                                          <p:spTgt spid="81"/>
                                        </p:tgtEl>
                                        <p:attrNameLst>
                                          <p:attrName>ppt_w</p:attrName>
                                        </p:attrNameLst>
                                      </p:cBhvr>
                                      <p:tavLst>
                                        <p:tav tm="0">
                                          <p:val>
                                            <p:fltVal val="0"/>
                                          </p:val>
                                        </p:tav>
                                        <p:tav tm="100000">
                                          <p:val>
                                            <p:strVal val="#ppt_w"/>
                                          </p:val>
                                        </p:tav>
                                      </p:tavLst>
                                    </p:anim>
                                    <p:anim calcmode="lin" valueType="num">
                                      <p:cBhvr>
                                        <p:cTn id="8" dur="500" fill="hold"/>
                                        <p:tgtEl>
                                          <p:spTgt spid="81"/>
                                        </p:tgtEl>
                                        <p:attrNameLst>
                                          <p:attrName>ppt_h</p:attrName>
                                        </p:attrNameLst>
                                      </p:cBhvr>
                                      <p:tavLst>
                                        <p:tav tm="0">
                                          <p:val>
                                            <p:fltVal val="0"/>
                                          </p:val>
                                        </p:tav>
                                        <p:tav tm="100000">
                                          <p:val>
                                            <p:strVal val="#ppt_h"/>
                                          </p:val>
                                        </p:tav>
                                      </p:tavLst>
                                    </p:anim>
                                    <p:anim calcmode="lin" valueType="num">
                                      <p:cBhvr>
                                        <p:cTn id="9" dur="500" fill="hold"/>
                                        <p:tgtEl>
                                          <p:spTgt spid="81"/>
                                        </p:tgtEl>
                                        <p:attrNameLst>
                                          <p:attrName>ppt_x</p:attrName>
                                        </p:attrNameLst>
                                      </p:cBhvr>
                                      <p:tavLst>
                                        <p:tav tm="0">
                                          <p:val>
                                            <p:fltVal val="0.5"/>
                                          </p:val>
                                        </p:tav>
                                        <p:tav tm="100000">
                                          <p:val>
                                            <p:strVal val="#ppt_x"/>
                                          </p:val>
                                        </p:tav>
                                      </p:tavLst>
                                    </p:anim>
                                    <p:anim calcmode="lin" valueType="num">
                                      <p:cBhvr>
                                        <p:cTn id="10" dur="500" fill="hold"/>
                                        <p:tgtEl>
                                          <p:spTgt spid="81"/>
                                        </p:tgtEl>
                                        <p:attrNameLst>
                                          <p:attrName>ppt_y</p:attrName>
                                        </p:attrNameLst>
                                      </p:cBhvr>
                                      <p:tavLst>
                                        <p:tav tm="0">
                                          <p:val>
                                            <p:fltVal val="0.5"/>
                                          </p:val>
                                        </p:tav>
                                        <p:tav tm="100000">
                                          <p:val>
                                            <p:strVal val="#ppt_y"/>
                                          </p:val>
                                        </p:tav>
                                      </p:tavLst>
                                    </p:anim>
                                  </p:childTnLst>
                                </p:cTn>
                              </p:par>
                              <p:par>
                                <p:cTn id="11" presetID="42" presetClass="entr" presetSubtype="0" fill="hold" nodeType="withEffect">
                                  <p:stCondLst>
                                    <p:cond delay="1400"/>
                                  </p:stCondLst>
                                  <p:childTnLst>
                                    <p:set>
                                      <p:cBhvr>
                                        <p:cTn id="12" dur="1" fill="hold">
                                          <p:stCondLst>
                                            <p:cond delay="0"/>
                                          </p:stCondLst>
                                        </p:cTn>
                                        <p:tgtEl>
                                          <p:spTgt spid="87"/>
                                        </p:tgtEl>
                                        <p:attrNameLst>
                                          <p:attrName>style.visibility</p:attrName>
                                        </p:attrNameLst>
                                      </p:cBhvr>
                                      <p:to>
                                        <p:strVal val="visible"/>
                                      </p:to>
                                    </p:set>
                                    <p:animEffect transition="in" filter="fade">
                                      <p:cBhvr>
                                        <p:cTn id="13" dur="1000"/>
                                        <p:tgtEl>
                                          <p:spTgt spid="87"/>
                                        </p:tgtEl>
                                      </p:cBhvr>
                                    </p:animEffect>
                                    <p:anim calcmode="lin" valueType="num">
                                      <p:cBhvr>
                                        <p:cTn id="14" dur="1000" fill="hold"/>
                                        <p:tgtEl>
                                          <p:spTgt spid="87"/>
                                        </p:tgtEl>
                                        <p:attrNameLst>
                                          <p:attrName>ppt_x</p:attrName>
                                        </p:attrNameLst>
                                      </p:cBhvr>
                                      <p:tavLst>
                                        <p:tav tm="0">
                                          <p:val>
                                            <p:strVal val="#ppt_x"/>
                                          </p:val>
                                        </p:tav>
                                        <p:tav tm="100000">
                                          <p:val>
                                            <p:strVal val="#ppt_x"/>
                                          </p:val>
                                        </p:tav>
                                      </p:tavLst>
                                    </p:anim>
                                    <p:anim calcmode="lin" valueType="num">
                                      <p:cBhvr>
                                        <p:cTn id="15" dur="1000" fill="hold"/>
                                        <p:tgtEl>
                                          <p:spTgt spid="8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Box 38"/>
          <p:cNvSpPr txBox="1">
            <a:spLocks noChangeArrowheads="1"/>
          </p:cNvSpPr>
          <p:nvPr/>
        </p:nvSpPr>
        <p:spPr bwMode="auto">
          <a:xfrm>
            <a:off x="5287216" y="1784865"/>
            <a:ext cx="3264008" cy="333425"/>
          </a:xfrm>
          <a:prstGeom prst="rect">
            <a:avLst/>
          </a:prstGeom>
          <a:noFill/>
          <a:ln w="9525">
            <a:noFill/>
            <a:miter lim="800000"/>
          </a:ln>
        </p:spPr>
        <p:txBody>
          <a:bodyPr lIns="0" tIns="0" rIns="0" bIns="0">
            <a:spAutoFit/>
          </a:bodyPr>
          <a:lstStyle/>
          <a:p>
            <a:pPr marL="0" marR="0" lvl="0" indent="0" algn="just" defTabSz="909320" rtl="0" eaLnBrk="1" fontAlgn="base" latinLnBrk="0" hangingPunct="1">
              <a:lnSpc>
                <a:spcPts val="1315"/>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sp>
        <p:nvSpPr>
          <p:cNvPr id="40" name="TextBox 39"/>
          <p:cNvSpPr txBox="1">
            <a:spLocks noChangeArrowheads="1"/>
          </p:cNvSpPr>
          <p:nvPr/>
        </p:nvSpPr>
        <p:spPr bwMode="auto">
          <a:xfrm>
            <a:off x="4088222" y="1774414"/>
            <a:ext cx="939187" cy="367345"/>
          </a:xfrm>
          <a:prstGeom prst="rect">
            <a:avLst/>
          </a:prstGeom>
          <a:noFill/>
          <a:ln w="9525">
            <a:noFill/>
            <a:miter lim="800000"/>
          </a:ln>
        </p:spPr>
        <p:txBody>
          <a:bodyPr>
            <a:spAutoFit/>
          </a:bodyP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78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rPr>
              <a:t>标题</a:t>
            </a:r>
            <a:endParaRPr kumimoji="0" lang="zh-CN" altLang="en-US" sz="178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endParaRPr>
          </a:p>
        </p:txBody>
      </p:sp>
      <p:cxnSp>
        <p:nvCxnSpPr>
          <p:cNvPr id="41" name="直接连接符 40"/>
          <p:cNvCxnSpPr/>
          <p:nvPr/>
        </p:nvCxnSpPr>
        <p:spPr>
          <a:xfrm>
            <a:off x="5142380" y="1750523"/>
            <a:ext cx="0" cy="374778"/>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2" name="TextBox 41"/>
          <p:cNvSpPr txBox="1">
            <a:spLocks noChangeArrowheads="1"/>
          </p:cNvSpPr>
          <p:nvPr/>
        </p:nvSpPr>
        <p:spPr bwMode="auto">
          <a:xfrm>
            <a:off x="4694438" y="2410492"/>
            <a:ext cx="3264008" cy="333425"/>
          </a:xfrm>
          <a:prstGeom prst="rect">
            <a:avLst/>
          </a:prstGeom>
          <a:noFill/>
          <a:ln w="9525">
            <a:noFill/>
            <a:miter lim="800000"/>
          </a:ln>
        </p:spPr>
        <p:txBody>
          <a:bodyPr lIns="0" tIns="0" rIns="0" bIns="0">
            <a:spAutoFit/>
          </a:bodyPr>
          <a:lstStyle/>
          <a:p>
            <a:pPr marL="0" marR="0" lvl="0" indent="0" algn="just" defTabSz="909320" rtl="0" eaLnBrk="1" fontAlgn="base" latinLnBrk="0" hangingPunct="1">
              <a:lnSpc>
                <a:spcPts val="1315"/>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sp>
        <p:nvSpPr>
          <p:cNvPr id="43" name="TextBox 42"/>
          <p:cNvSpPr txBox="1">
            <a:spLocks noChangeArrowheads="1"/>
          </p:cNvSpPr>
          <p:nvPr/>
        </p:nvSpPr>
        <p:spPr bwMode="auto">
          <a:xfrm>
            <a:off x="3495446" y="2400039"/>
            <a:ext cx="939186" cy="367345"/>
          </a:xfrm>
          <a:prstGeom prst="rect">
            <a:avLst/>
          </a:prstGeom>
          <a:noFill/>
          <a:ln w="9525">
            <a:noFill/>
            <a:miter lim="800000"/>
          </a:ln>
        </p:spPr>
        <p:txBody>
          <a:bodyPr>
            <a:spAutoFit/>
          </a:bodyP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78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rPr>
              <a:t>标题</a:t>
            </a:r>
            <a:endParaRPr kumimoji="0" lang="zh-CN" altLang="en-US" sz="178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endParaRPr>
          </a:p>
        </p:txBody>
      </p:sp>
      <p:cxnSp>
        <p:nvCxnSpPr>
          <p:cNvPr id="44" name="直接连接符 43"/>
          <p:cNvCxnSpPr/>
          <p:nvPr/>
        </p:nvCxnSpPr>
        <p:spPr>
          <a:xfrm>
            <a:off x="4551096" y="2376149"/>
            <a:ext cx="0" cy="376272"/>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5" name="TextBox 44"/>
          <p:cNvSpPr txBox="1">
            <a:spLocks noChangeArrowheads="1"/>
          </p:cNvSpPr>
          <p:nvPr/>
        </p:nvSpPr>
        <p:spPr bwMode="auto">
          <a:xfrm>
            <a:off x="3949361" y="3085392"/>
            <a:ext cx="3264008" cy="333425"/>
          </a:xfrm>
          <a:prstGeom prst="rect">
            <a:avLst/>
          </a:prstGeom>
          <a:noFill/>
          <a:ln w="9525">
            <a:noFill/>
            <a:miter lim="800000"/>
          </a:ln>
        </p:spPr>
        <p:txBody>
          <a:bodyPr lIns="0" tIns="0" rIns="0" bIns="0">
            <a:spAutoFit/>
          </a:bodyPr>
          <a:lstStyle/>
          <a:p>
            <a:pPr marL="0" marR="0" lvl="0" indent="0" algn="just" defTabSz="909320" rtl="0" eaLnBrk="1" fontAlgn="base" latinLnBrk="0" hangingPunct="1">
              <a:lnSpc>
                <a:spcPts val="1315"/>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sp>
        <p:nvSpPr>
          <p:cNvPr id="46" name="TextBox 45"/>
          <p:cNvSpPr txBox="1">
            <a:spLocks noChangeArrowheads="1"/>
          </p:cNvSpPr>
          <p:nvPr/>
        </p:nvSpPr>
        <p:spPr bwMode="auto">
          <a:xfrm>
            <a:off x="2750367" y="3073447"/>
            <a:ext cx="939187" cy="367345"/>
          </a:xfrm>
          <a:prstGeom prst="rect">
            <a:avLst/>
          </a:prstGeom>
          <a:noFill/>
          <a:ln w="9525">
            <a:noFill/>
            <a:miter lim="800000"/>
          </a:ln>
        </p:spPr>
        <p:txBody>
          <a:bodyPr>
            <a:spAutoFit/>
          </a:bodyP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78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rPr>
              <a:t>标题</a:t>
            </a:r>
            <a:endParaRPr kumimoji="0" lang="zh-CN" altLang="en-US" sz="178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endParaRPr>
          </a:p>
        </p:txBody>
      </p:sp>
      <p:cxnSp>
        <p:nvCxnSpPr>
          <p:cNvPr id="47" name="直接连接符 46"/>
          <p:cNvCxnSpPr/>
          <p:nvPr/>
        </p:nvCxnSpPr>
        <p:spPr>
          <a:xfrm>
            <a:off x="3804525" y="3051049"/>
            <a:ext cx="0" cy="374779"/>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8" name="TextBox 47"/>
          <p:cNvSpPr txBox="1">
            <a:spLocks noChangeArrowheads="1"/>
          </p:cNvSpPr>
          <p:nvPr/>
        </p:nvSpPr>
        <p:spPr bwMode="auto">
          <a:xfrm>
            <a:off x="3323734" y="3715498"/>
            <a:ext cx="3264008" cy="333425"/>
          </a:xfrm>
          <a:prstGeom prst="rect">
            <a:avLst/>
          </a:prstGeom>
          <a:noFill/>
          <a:ln w="9525">
            <a:noFill/>
            <a:miter lim="800000"/>
          </a:ln>
        </p:spPr>
        <p:txBody>
          <a:bodyPr lIns="0" tIns="0" rIns="0" bIns="0">
            <a:spAutoFit/>
          </a:bodyPr>
          <a:lstStyle/>
          <a:p>
            <a:pPr marL="0" marR="0" lvl="0" indent="0" algn="just" defTabSz="909320" rtl="0" eaLnBrk="1" fontAlgn="base" latinLnBrk="0" hangingPunct="1">
              <a:lnSpc>
                <a:spcPts val="1315"/>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sp>
        <p:nvSpPr>
          <p:cNvPr id="49" name="TextBox 48"/>
          <p:cNvSpPr txBox="1">
            <a:spLocks noChangeArrowheads="1"/>
          </p:cNvSpPr>
          <p:nvPr/>
        </p:nvSpPr>
        <p:spPr bwMode="auto">
          <a:xfrm>
            <a:off x="2124741" y="3703552"/>
            <a:ext cx="939186" cy="367345"/>
          </a:xfrm>
          <a:prstGeom prst="rect">
            <a:avLst/>
          </a:prstGeom>
          <a:noFill/>
          <a:ln w="9525">
            <a:noFill/>
            <a:miter lim="800000"/>
          </a:ln>
        </p:spPr>
        <p:txBody>
          <a:bodyPr>
            <a:spAutoFit/>
          </a:bodyP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78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rPr>
              <a:t>标题</a:t>
            </a:r>
            <a:endParaRPr kumimoji="0" lang="zh-CN" altLang="en-US" sz="178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endParaRPr>
          </a:p>
        </p:txBody>
      </p:sp>
      <p:cxnSp>
        <p:nvCxnSpPr>
          <p:cNvPr id="50" name="直接连接符 49"/>
          <p:cNvCxnSpPr/>
          <p:nvPr/>
        </p:nvCxnSpPr>
        <p:spPr>
          <a:xfrm>
            <a:off x="3180392" y="3681155"/>
            <a:ext cx="0" cy="374779"/>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0189" name="AutoShape 18"/>
          <p:cNvSpPr>
            <a:spLocks noChangeArrowheads="1"/>
          </p:cNvSpPr>
          <p:nvPr/>
        </p:nvSpPr>
        <p:spPr bwMode="auto">
          <a:xfrm>
            <a:off x="913803" y="1623605"/>
            <a:ext cx="3183378" cy="550970"/>
          </a:xfrm>
          <a:prstGeom prst="homePlate">
            <a:avLst>
              <a:gd name="adj" fmla="val 69842"/>
            </a:avLst>
          </a:prstGeom>
          <a:solidFill>
            <a:schemeClr val="tx2"/>
          </a:solidFill>
          <a:ln w="9525">
            <a:noFill/>
            <a:miter lim="800000"/>
          </a:ln>
        </p:spPr>
        <p:txBody>
          <a:bodyPr wrap="none"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50190" name="AutoShape 19"/>
          <p:cNvSpPr>
            <a:spLocks noChangeArrowheads="1"/>
          </p:cNvSpPr>
          <p:nvPr/>
        </p:nvSpPr>
        <p:spPr bwMode="auto">
          <a:xfrm>
            <a:off x="913803" y="2313438"/>
            <a:ext cx="2505492" cy="528572"/>
          </a:xfrm>
          <a:prstGeom prst="homePlate">
            <a:avLst>
              <a:gd name="adj" fmla="val 70904"/>
            </a:avLst>
          </a:prstGeom>
          <a:solidFill>
            <a:schemeClr val="bg2"/>
          </a:solidFill>
          <a:ln w="9525">
            <a:noFill/>
            <a:miter lim="800000"/>
          </a:ln>
        </p:spPr>
        <p:txBody>
          <a:bodyPr wrap="none"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50191" name="AutoShape 20"/>
          <p:cNvSpPr>
            <a:spLocks noChangeArrowheads="1"/>
          </p:cNvSpPr>
          <p:nvPr/>
        </p:nvSpPr>
        <p:spPr bwMode="auto">
          <a:xfrm>
            <a:off x="913803" y="2977886"/>
            <a:ext cx="1829099" cy="528572"/>
          </a:xfrm>
          <a:prstGeom prst="homePlate">
            <a:avLst>
              <a:gd name="adj" fmla="val 66662"/>
            </a:avLst>
          </a:prstGeom>
          <a:solidFill>
            <a:schemeClr val="tx2"/>
          </a:solidFill>
          <a:ln w="9525">
            <a:noFill/>
            <a:miter lim="800000"/>
          </a:ln>
        </p:spPr>
        <p:txBody>
          <a:bodyPr wrap="none"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50192" name="AutoShape 21"/>
          <p:cNvSpPr>
            <a:spLocks noChangeArrowheads="1"/>
          </p:cNvSpPr>
          <p:nvPr/>
        </p:nvSpPr>
        <p:spPr bwMode="auto">
          <a:xfrm>
            <a:off x="913803" y="3600526"/>
            <a:ext cx="1218404" cy="528572"/>
          </a:xfrm>
          <a:prstGeom prst="homePlate">
            <a:avLst>
              <a:gd name="adj" fmla="val 48300"/>
            </a:avLst>
          </a:prstGeom>
          <a:solidFill>
            <a:schemeClr val="bg2"/>
          </a:solidFill>
          <a:ln w="9525">
            <a:noFill/>
            <a:miter lim="800000"/>
          </a:ln>
        </p:spPr>
        <p:txBody>
          <a:bodyPr wrap="none"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2" name="标题 1"/>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0189"/>
                                        </p:tgtEl>
                                        <p:attrNameLst>
                                          <p:attrName>style.visibility</p:attrName>
                                        </p:attrNameLst>
                                      </p:cBhvr>
                                      <p:to>
                                        <p:strVal val="visible"/>
                                      </p:to>
                                    </p:set>
                                    <p:anim calcmode="lin" valueType="num">
                                      <p:cBhvr additive="base">
                                        <p:cTn id="7" dur="500" fill="hold"/>
                                        <p:tgtEl>
                                          <p:spTgt spid="50189"/>
                                        </p:tgtEl>
                                        <p:attrNameLst>
                                          <p:attrName>ppt_x</p:attrName>
                                        </p:attrNameLst>
                                      </p:cBhvr>
                                      <p:tavLst>
                                        <p:tav tm="0">
                                          <p:val>
                                            <p:strVal val="0-#ppt_w/2"/>
                                          </p:val>
                                        </p:tav>
                                        <p:tav tm="100000">
                                          <p:val>
                                            <p:strVal val="#ppt_x"/>
                                          </p:val>
                                        </p:tav>
                                      </p:tavLst>
                                    </p:anim>
                                    <p:anim calcmode="lin" valueType="num">
                                      <p:cBhvr additive="base">
                                        <p:cTn id="8" dur="500" fill="hold"/>
                                        <p:tgtEl>
                                          <p:spTgt spid="5018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0190"/>
                                        </p:tgtEl>
                                        <p:attrNameLst>
                                          <p:attrName>style.visibility</p:attrName>
                                        </p:attrNameLst>
                                      </p:cBhvr>
                                      <p:to>
                                        <p:strVal val="visible"/>
                                      </p:to>
                                    </p:set>
                                    <p:anim calcmode="lin" valueType="num">
                                      <p:cBhvr additive="base">
                                        <p:cTn id="11" dur="500" fill="hold"/>
                                        <p:tgtEl>
                                          <p:spTgt spid="50190"/>
                                        </p:tgtEl>
                                        <p:attrNameLst>
                                          <p:attrName>ppt_x</p:attrName>
                                        </p:attrNameLst>
                                      </p:cBhvr>
                                      <p:tavLst>
                                        <p:tav tm="0">
                                          <p:val>
                                            <p:strVal val="0-#ppt_w/2"/>
                                          </p:val>
                                        </p:tav>
                                        <p:tav tm="100000">
                                          <p:val>
                                            <p:strVal val="#ppt_x"/>
                                          </p:val>
                                        </p:tav>
                                      </p:tavLst>
                                    </p:anim>
                                    <p:anim calcmode="lin" valueType="num">
                                      <p:cBhvr additive="base">
                                        <p:cTn id="12" dur="500" fill="hold"/>
                                        <p:tgtEl>
                                          <p:spTgt spid="5019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0191"/>
                                        </p:tgtEl>
                                        <p:attrNameLst>
                                          <p:attrName>style.visibility</p:attrName>
                                        </p:attrNameLst>
                                      </p:cBhvr>
                                      <p:to>
                                        <p:strVal val="visible"/>
                                      </p:to>
                                    </p:set>
                                    <p:anim calcmode="lin" valueType="num">
                                      <p:cBhvr additive="base">
                                        <p:cTn id="15" dur="500" fill="hold"/>
                                        <p:tgtEl>
                                          <p:spTgt spid="50191"/>
                                        </p:tgtEl>
                                        <p:attrNameLst>
                                          <p:attrName>ppt_x</p:attrName>
                                        </p:attrNameLst>
                                      </p:cBhvr>
                                      <p:tavLst>
                                        <p:tav tm="0">
                                          <p:val>
                                            <p:strVal val="0-#ppt_w/2"/>
                                          </p:val>
                                        </p:tav>
                                        <p:tav tm="100000">
                                          <p:val>
                                            <p:strVal val="#ppt_x"/>
                                          </p:val>
                                        </p:tav>
                                      </p:tavLst>
                                    </p:anim>
                                    <p:anim calcmode="lin" valueType="num">
                                      <p:cBhvr additive="base">
                                        <p:cTn id="16" dur="500" fill="hold"/>
                                        <p:tgtEl>
                                          <p:spTgt spid="50191"/>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0192"/>
                                        </p:tgtEl>
                                        <p:attrNameLst>
                                          <p:attrName>style.visibility</p:attrName>
                                        </p:attrNameLst>
                                      </p:cBhvr>
                                      <p:to>
                                        <p:strVal val="visible"/>
                                      </p:to>
                                    </p:set>
                                    <p:anim calcmode="lin" valueType="num">
                                      <p:cBhvr additive="base">
                                        <p:cTn id="19" dur="500" fill="hold"/>
                                        <p:tgtEl>
                                          <p:spTgt spid="50192"/>
                                        </p:tgtEl>
                                        <p:attrNameLst>
                                          <p:attrName>ppt_x</p:attrName>
                                        </p:attrNameLst>
                                      </p:cBhvr>
                                      <p:tavLst>
                                        <p:tav tm="0">
                                          <p:val>
                                            <p:strVal val="0-#ppt_w/2"/>
                                          </p:val>
                                        </p:tav>
                                        <p:tav tm="100000">
                                          <p:val>
                                            <p:strVal val="#ppt_x"/>
                                          </p:val>
                                        </p:tav>
                                      </p:tavLst>
                                    </p:anim>
                                    <p:anim calcmode="lin" valueType="num">
                                      <p:cBhvr additive="base">
                                        <p:cTn id="20" dur="500" fill="hold"/>
                                        <p:tgtEl>
                                          <p:spTgt spid="50192"/>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fade">
                                      <p:cBhvr>
                                        <p:cTn id="24" dur="500"/>
                                        <p:tgtEl>
                                          <p:spTgt spid="4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childTnLst>
                          </p:cTn>
                        </p:par>
                        <p:par>
                          <p:cTn id="28" fill="hold">
                            <p:stCondLst>
                              <p:cond delay="1000"/>
                            </p:stCondLst>
                            <p:childTnLst>
                              <p:par>
                                <p:cTn id="29" presetID="16" presetClass="entr" presetSubtype="42"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barn(outHorizontal)">
                                      <p:cBhvr>
                                        <p:cTn id="31" dur="500"/>
                                        <p:tgtEl>
                                          <p:spTgt spid="41"/>
                                        </p:tgtEl>
                                      </p:cBhvr>
                                    </p:animEffect>
                                  </p:childTnLst>
                                </p:cTn>
                              </p:par>
                            </p:childTnLst>
                          </p:cTn>
                        </p:par>
                        <p:par>
                          <p:cTn id="32" fill="hold">
                            <p:stCondLst>
                              <p:cond delay="1500"/>
                            </p:stCondLst>
                            <p:childTnLst>
                              <p:par>
                                <p:cTn id="33" presetID="1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fade">
                                      <p:cBhvr>
                                        <p:cTn id="35" dur="500"/>
                                        <p:tgtEl>
                                          <p:spTgt spid="4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fade">
                                      <p:cBhvr>
                                        <p:cTn id="38" dur="500"/>
                                        <p:tgtEl>
                                          <p:spTgt spid="42"/>
                                        </p:tgtEl>
                                      </p:cBhvr>
                                    </p:animEffect>
                                  </p:childTnLst>
                                </p:cTn>
                              </p:par>
                            </p:childTnLst>
                          </p:cTn>
                        </p:par>
                        <p:par>
                          <p:cTn id="39" fill="hold">
                            <p:stCondLst>
                              <p:cond delay="2000"/>
                            </p:stCondLst>
                            <p:childTnLst>
                              <p:par>
                                <p:cTn id="40" presetID="16" presetClass="entr" presetSubtype="42" fill="hold" nodeType="after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barn(outHorizontal)">
                                      <p:cBhvr>
                                        <p:cTn id="42" dur="500"/>
                                        <p:tgtEl>
                                          <p:spTgt spid="44"/>
                                        </p:tgtEl>
                                      </p:cBhvr>
                                    </p:animEffect>
                                  </p:childTnLst>
                                </p:cTn>
                              </p:par>
                            </p:childTnLst>
                          </p:cTn>
                        </p:par>
                        <p:par>
                          <p:cTn id="43" fill="hold">
                            <p:stCondLst>
                              <p:cond delay="2500"/>
                            </p:stCondLst>
                            <p:childTnLst>
                              <p:par>
                                <p:cTn id="44" presetID="10" presetClass="entr" presetSubtype="0" fill="hold" grpId="0" nodeType="afterEffect">
                                  <p:stCondLst>
                                    <p:cond delay="0"/>
                                  </p:stCondLst>
                                  <p:childTnLst>
                                    <p:set>
                                      <p:cBhvr>
                                        <p:cTn id="45" dur="1" fill="hold">
                                          <p:stCondLst>
                                            <p:cond delay="0"/>
                                          </p:stCondLst>
                                        </p:cTn>
                                        <p:tgtEl>
                                          <p:spTgt spid="46"/>
                                        </p:tgtEl>
                                        <p:attrNameLst>
                                          <p:attrName>style.visibility</p:attrName>
                                        </p:attrNameLst>
                                      </p:cBhvr>
                                      <p:to>
                                        <p:strVal val="visible"/>
                                      </p:to>
                                    </p:set>
                                    <p:animEffect transition="in" filter="fade">
                                      <p:cBhvr>
                                        <p:cTn id="46" dur="500"/>
                                        <p:tgtEl>
                                          <p:spTgt spid="4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fade">
                                      <p:cBhvr>
                                        <p:cTn id="49" dur="500"/>
                                        <p:tgtEl>
                                          <p:spTgt spid="45"/>
                                        </p:tgtEl>
                                      </p:cBhvr>
                                    </p:animEffect>
                                  </p:childTnLst>
                                </p:cTn>
                              </p:par>
                            </p:childTnLst>
                          </p:cTn>
                        </p:par>
                        <p:par>
                          <p:cTn id="50" fill="hold">
                            <p:stCondLst>
                              <p:cond delay="3000"/>
                            </p:stCondLst>
                            <p:childTnLst>
                              <p:par>
                                <p:cTn id="51" presetID="16" presetClass="entr" presetSubtype="42" fill="hold" nodeType="afterEffect">
                                  <p:stCondLst>
                                    <p:cond delay="0"/>
                                  </p:stCondLst>
                                  <p:childTnLst>
                                    <p:set>
                                      <p:cBhvr>
                                        <p:cTn id="52" dur="1" fill="hold">
                                          <p:stCondLst>
                                            <p:cond delay="0"/>
                                          </p:stCondLst>
                                        </p:cTn>
                                        <p:tgtEl>
                                          <p:spTgt spid="47"/>
                                        </p:tgtEl>
                                        <p:attrNameLst>
                                          <p:attrName>style.visibility</p:attrName>
                                        </p:attrNameLst>
                                      </p:cBhvr>
                                      <p:to>
                                        <p:strVal val="visible"/>
                                      </p:to>
                                    </p:set>
                                    <p:animEffect transition="in" filter="barn(outHorizontal)">
                                      <p:cBhvr>
                                        <p:cTn id="53" dur="500"/>
                                        <p:tgtEl>
                                          <p:spTgt spid="47"/>
                                        </p:tgtEl>
                                      </p:cBhvr>
                                    </p:animEffect>
                                  </p:childTnLst>
                                </p:cTn>
                              </p:par>
                            </p:childTnLst>
                          </p:cTn>
                        </p:par>
                        <p:par>
                          <p:cTn id="54" fill="hold">
                            <p:stCondLst>
                              <p:cond delay="3500"/>
                            </p:stCondLst>
                            <p:childTnLst>
                              <p:par>
                                <p:cTn id="55" presetID="10" presetClass="entr" presetSubtype="0"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48"/>
                                        </p:tgtEl>
                                        <p:attrNameLst>
                                          <p:attrName>style.visibility</p:attrName>
                                        </p:attrNameLst>
                                      </p:cBhvr>
                                      <p:to>
                                        <p:strVal val="visible"/>
                                      </p:to>
                                    </p:set>
                                    <p:animEffect transition="in" filter="fade">
                                      <p:cBhvr>
                                        <p:cTn id="60" dur="500"/>
                                        <p:tgtEl>
                                          <p:spTgt spid="48"/>
                                        </p:tgtEl>
                                      </p:cBhvr>
                                    </p:animEffect>
                                  </p:childTnLst>
                                </p:cTn>
                              </p:par>
                            </p:childTnLst>
                          </p:cTn>
                        </p:par>
                        <p:par>
                          <p:cTn id="61" fill="hold">
                            <p:stCondLst>
                              <p:cond delay="4000"/>
                            </p:stCondLst>
                            <p:childTnLst>
                              <p:par>
                                <p:cTn id="62" presetID="16" presetClass="entr" presetSubtype="42" fill="hold" nodeType="afterEffect">
                                  <p:stCondLst>
                                    <p:cond delay="0"/>
                                  </p:stCondLst>
                                  <p:childTnLst>
                                    <p:set>
                                      <p:cBhvr>
                                        <p:cTn id="63" dur="1" fill="hold">
                                          <p:stCondLst>
                                            <p:cond delay="0"/>
                                          </p:stCondLst>
                                        </p:cTn>
                                        <p:tgtEl>
                                          <p:spTgt spid="50"/>
                                        </p:tgtEl>
                                        <p:attrNameLst>
                                          <p:attrName>style.visibility</p:attrName>
                                        </p:attrNameLst>
                                      </p:cBhvr>
                                      <p:to>
                                        <p:strVal val="visible"/>
                                      </p:to>
                                    </p:set>
                                    <p:animEffect transition="in" filter="barn(outHorizontal)">
                                      <p:cBhvr>
                                        <p:cTn id="64"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2" grpId="0"/>
      <p:bldP spid="43" grpId="0"/>
      <p:bldP spid="45" grpId="0"/>
      <p:bldP spid="46" grpId="0"/>
      <p:bldP spid="48" grpId="0"/>
      <p:bldP spid="49" grpId="0"/>
      <p:bldP spid="50189" grpId="0" animBg="1"/>
      <p:bldP spid="50190" grpId="0" animBg="1"/>
      <p:bldP spid="50191" grpId="0" animBg="1"/>
      <p:bldP spid="5019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8" name="Group 11"/>
          <p:cNvGrpSpPr/>
          <p:nvPr/>
        </p:nvGrpSpPr>
        <p:grpSpPr bwMode="auto">
          <a:xfrm>
            <a:off x="1118364" y="3243665"/>
            <a:ext cx="6908766" cy="415093"/>
            <a:chOff x="0" y="0"/>
            <a:chExt cx="4354" cy="809"/>
          </a:xfrm>
        </p:grpSpPr>
        <p:sp>
          <p:nvSpPr>
            <p:cNvPr id="54304" name="Rectangle 12"/>
            <p:cNvSpPr>
              <a:spLocks noChangeArrowheads="1"/>
            </p:cNvSpPr>
            <p:nvPr/>
          </p:nvSpPr>
          <p:spPr bwMode="auto">
            <a:xfrm>
              <a:off x="0" y="0"/>
              <a:ext cx="4354" cy="809"/>
            </a:xfrm>
            <a:prstGeom prst="rect">
              <a:avLst/>
            </a:prstGeom>
            <a:solidFill>
              <a:schemeClr val="bg2"/>
            </a:solidFill>
            <a:ln w="3175">
              <a:solidFill>
                <a:srgbClr val="C0C0C0"/>
              </a:solidFill>
              <a:miter lim="800000"/>
            </a:ln>
          </p:spPr>
          <p:txBody>
            <a:bodyPr wrap="none" lIns="68271" tIns="34136" rIns="68271" bIns="34136" anchor="ctr"/>
            <a:lstStyle/>
            <a:p>
              <a:pPr marL="0" marR="0" lvl="0" indent="0" algn="l" defTabSz="682625" rtl="0" eaLnBrk="1" fontAlgn="base" latinLnBrk="0" hangingPunct="1">
                <a:lnSpc>
                  <a:spcPct val="100000"/>
                </a:lnSpc>
                <a:spcBef>
                  <a:spcPct val="0"/>
                </a:spcBef>
                <a:spcAft>
                  <a:spcPct val="0"/>
                </a:spcAft>
                <a:buClrTx/>
                <a:buSzTx/>
                <a:buFontTx/>
                <a:buNone/>
                <a:defRPr/>
              </a:pPr>
              <a:endParaRPr kumimoji="0" lang="zh-CN" altLang="en-US" sz="1315" b="1" i="1" u="none" strike="noStrike" kern="1200" cap="none" spc="0" normalizeH="0" baseline="0" noProof="0">
                <a:ln>
                  <a:noFill/>
                </a:ln>
                <a:solidFill>
                  <a:srgbClr val="646464"/>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54305" name="Line 13"/>
            <p:cNvSpPr>
              <a:spLocks noChangeShapeType="1"/>
            </p:cNvSpPr>
            <p:nvPr/>
          </p:nvSpPr>
          <p:spPr bwMode="auto">
            <a:xfrm>
              <a:off x="0" y="809"/>
              <a:ext cx="4354" cy="1"/>
            </a:xfrm>
            <a:prstGeom prst="line">
              <a:avLst/>
            </a:prstGeom>
            <a:noFill/>
            <a:ln w="19050">
              <a:solidFill>
                <a:srgbClr val="FFFFFF"/>
              </a:solidFill>
              <a:bevel/>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grpSp>
      <p:grpSp>
        <p:nvGrpSpPr>
          <p:cNvPr id="52229" name="Group 15"/>
          <p:cNvGrpSpPr/>
          <p:nvPr/>
        </p:nvGrpSpPr>
        <p:grpSpPr bwMode="auto">
          <a:xfrm>
            <a:off x="1118364" y="3751333"/>
            <a:ext cx="6908766" cy="413600"/>
            <a:chOff x="0" y="0"/>
            <a:chExt cx="4354" cy="809"/>
          </a:xfrm>
        </p:grpSpPr>
        <p:sp>
          <p:nvSpPr>
            <p:cNvPr id="54302" name="Rectangle 16"/>
            <p:cNvSpPr>
              <a:spLocks noChangeArrowheads="1"/>
            </p:cNvSpPr>
            <p:nvPr/>
          </p:nvSpPr>
          <p:spPr bwMode="auto">
            <a:xfrm>
              <a:off x="0" y="0"/>
              <a:ext cx="4354" cy="809"/>
            </a:xfrm>
            <a:prstGeom prst="rect">
              <a:avLst/>
            </a:prstGeom>
            <a:solidFill>
              <a:schemeClr val="bg2"/>
            </a:solidFill>
            <a:ln w="3175">
              <a:solidFill>
                <a:srgbClr val="C0C0C0"/>
              </a:solidFill>
              <a:miter lim="800000"/>
            </a:ln>
          </p:spPr>
          <p:txBody>
            <a:bodyPr wrap="none" lIns="68271" tIns="34136" rIns="68271" bIns="34136" anchor="ctr"/>
            <a:lstStyle/>
            <a:p>
              <a:pPr marL="0" marR="0" lvl="0" indent="0" algn="l" defTabSz="682625" rtl="0" eaLnBrk="1" fontAlgn="base" latinLnBrk="0" hangingPunct="1">
                <a:lnSpc>
                  <a:spcPct val="100000"/>
                </a:lnSpc>
                <a:spcBef>
                  <a:spcPct val="0"/>
                </a:spcBef>
                <a:spcAft>
                  <a:spcPct val="0"/>
                </a:spcAft>
                <a:buClrTx/>
                <a:buSzTx/>
                <a:buFontTx/>
                <a:buNone/>
                <a:defRPr/>
              </a:pPr>
              <a:endParaRPr kumimoji="0" lang="zh-CN" altLang="en-US" sz="1315" b="1" i="1"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54303" name="Line 17"/>
            <p:cNvSpPr>
              <a:spLocks noChangeShapeType="1"/>
            </p:cNvSpPr>
            <p:nvPr/>
          </p:nvSpPr>
          <p:spPr bwMode="auto">
            <a:xfrm>
              <a:off x="0" y="809"/>
              <a:ext cx="4354" cy="1"/>
            </a:xfrm>
            <a:prstGeom prst="line">
              <a:avLst/>
            </a:prstGeom>
            <a:noFill/>
            <a:ln w="19050">
              <a:solidFill>
                <a:srgbClr val="FFFFFF"/>
              </a:solidFill>
              <a:bevel/>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grpSp>
      <p:grpSp>
        <p:nvGrpSpPr>
          <p:cNvPr id="52230" name="Group 15"/>
          <p:cNvGrpSpPr/>
          <p:nvPr/>
        </p:nvGrpSpPr>
        <p:grpSpPr bwMode="auto">
          <a:xfrm>
            <a:off x="1118364" y="4257507"/>
            <a:ext cx="6908766" cy="413601"/>
            <a:chOff x="0" y="0"/>
            <a:chExt cx="4354" cy="809"/>
          </a:xfrm>
        </p:grpSpPr>
        <p:sp>
          <p:nvSpPr>
            <p:cNvPr id="54300" name="Rectangle 16"/>
            <p:cNvSpPr>
              <a:spLocks noChangeArrowheads="1"/>
            </p:cNvSpPr>
            <p:nvPr/>
          </p:nvSpPr>
          <p:spPr bwMode="auto">
            <a:xfrm>
              <a:off x="0" y="0"/>
              <a:ext cx="4354" cy="809"/>
            </a:xfrm>
            <a:prstGeom prst="rect">
              <a:avLst/>
            </a:prstGeom>
            <a:solidFill>
              <a:schemeClr val="bg2"/>
            </a:solidFill>
            <a:ln w="3175">
              <a:solidFill>
                <a:srgbClr val="C0C0C0"/>
              </a:solidFill>
              <a:miter lim="800000"/>
            </a:ln>
          </p:spPr>
          <p:txBody>
            <a:bodyPr wrap="none" lIns="68271" tIns="34136" rIns="68271" bIns="34136" anchor="ctr"/>
            <a:lstStyle/>
            <a:p>
              <a:pPr marL="0" marR="0" lvl="0" indent="0" algn="l" defTabSz="682625" rtl="0" eaLnBrk="1" fontAlgn="base" latinLnBrk="0" hangingPunct="1">
                <a:lnSpc>
                  <a:spcPct val="100000"/>
                </a:lnSpc>
                <a:spcBef>
                  <a:spcPct val="0"/>
                </a:spcBef>
                <a:spcAft>
                  <a:spcPct val="0"/>
                </a:spcAft>
                <a:buClrTx/>
                <a:buSzTx/>
                <a:buFontTx/>
                <a:buNone/>
                <a:defRPr/>
              </a:pPr>
              <a:endParaRPr kumimoji="0" lang="zh-CN" altLang="en-US" sz="1315" b="1" i="1"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54301" name="Line 17"/>
            <p:cNvSpPr>
              <a:spLocks noChangeShapeType="1"/>
            </p:cNvSpPr>
            <p:nvPr/>
          </p:nvSpPr>
          <p:spPr bwMode="auto">
            <a:xfrm>
              <a:off x="0" y="809"/>
              <a:ext cx="4354" cy="1"/>
            </a:xfrm>
            <a:prstGeom prst="line">
              <a:avLst/>
            </a:prstGeom>
            <a:noFill/>
            <a:ln w="19050">
              <a:solidFill>
                <a:srgbClr val="FFFFFF"/>
              </a:solidFill>
              <a:bevel/>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grpSp>
      <p:grpSp>
        <p:nvGrpSpPr>
          <p:cNvPr id="52257" name="Group 33"/>
          <p:cNvGrpSpPr/>
          <p:nvPr/>
        </p:nvGrpSpPr>
        <p:grpSpPr bwMode="auto">
          <a:xfrm>
            <a:off x="1118363" y="1525058"/>
            <a:ext cx="2781723" cy="1281116"/>
            <a:chOff x="749" y="1000"/>
            <a:chExt cx="1863" cy="858"/>
          </a:xfrm>
        </p:grpSpPr>
        <p:sp>
          <p:nvSpPr>
            <p:cNvPr id="54295" name="AutoShape 3"/>
            <p:cNvSpPr>
              <a:spLocks noChangeArrowheads="1"/>
            </p:cNvSpPr>
            <p:nvPr/>
          </p:nvSpPr>
          <p:spPr bwMode="auto">
            <a:xfrm rot="5400000">
              <a:off x="1252" y="497"/>
              <a:ext cx="858" cy="1863"/>
            </a:xfrm>
            <a:prstGeom prst="upArrowCallout">
              <a:avLst>
                <a:gd name="adj1" fmla="val 33824"/>
                <a:gd name="adj2" fmla="val 25000"/>
                <a:gd name="adj3" fmla="val 29806"/>
                <a:gd name="adj4" fmla="val 86269"/>
              </a:avLst>
            </a:prstGeom>
            <a:solidFill>
              <a:schemeClr val="tx2"/>
            </a:solidFill>
            <a:ln w="9525">
              <a:noFill/>
              <a:bevel/>
            </a:ln>
          </p:spPr>
          <p:txBody>
            <a:bodyPr rot="10800000" vert="eaVert" wrap="none" lIns="68271" tIns="34136" rIns="68271" bIns="34136" anchor="ctr"/>
            <a:lstStyle/>
            <a:p>
              <a:pPr marL="0" marR="0" lvl="0" indent="0" algn="l" defTabSz="682625" rtl="0" eaLnBrk="1" fontAlgn="base" latinLnBrk="0" hangingPunct="1">
                <a:lnSpc>
                  <a:spcPct val="100000"/>
                </a:lnSpc>
                <a:spcBef>
                  <a:spcPct val="0"/>
                </a:spcBef>
                <a:spcAft>
                  <a:spcPct val="0"/>
                </a:spcAft>
                <a:buClrTx/>
                <a:buSzTx/>
                <a:buFontTx/>
                <a:buNone/>
                <a:defRPr/>
              </a:pPr>
              <a:endParaRPr kumimoji="0" lang="zh-CN" altLang="en-US" sz="1315" b="1" i="1"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54296" name="文本框 26"/>
            <p:cNvSpPr>
              <a:spLocks noChangeArrowheads="1"/>
            </p:cNvSpPr>
            <p:nvPr/>
          </p:nvSpPr>
          <p:spPr bwMode="auto">
            <a:xfrm>
              <a:off x="976" y="1111"/>
              <a:ext cx="1263" cy="161"/>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113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rPr>
                <a:t>请输入您想要的文字内容</a:t>
              </a:r>
              <a:endParaRPr kumimoji="0" lang="zh-CN" altLang="en-US" sz="113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endParaRPr>
            </a:p>
          </p:txBody>
        </p:sp>
        <p:sp>
          <p:nvSpPr>
            <p:cNvPr id="54297" name="文本框 27"/>
            <p:cNvSpPr>
              <a:spLocks noChangeArrowheads="1"/>
            </p:cNvSpPr>
            <p:nvPr/>
          </p:nvSpPr>
          <p:spPr bwMode="auto">
            <a:xfrm>
              <a:off x="976" y="1271"/>
              <a:ext cx="1263" cy="161"/>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113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rPr>
                <a:t>请输入您想要的文字内容</a:t>
              </a:r>
              <a:endParaRPr kumimoji="0" lang="zh-CN" altLang="en-US" sz="113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endParaRPr>
            </a:p>
          </p:txBody>
        </p:sp>
        <p:sp>
          <p:nvSpPr>
            <p:cNvPr id="54298" name="文本框 28"/>
            <p:cNvSpPr>
              <a:spLocks noChangeArrowheads="1"/>
            </p:cNvSpPr>
            <p:nvPr/>
          </p:nvSpPr>
          <p:spPr bwMode="auto">
            <a:xfrm>
              <a:off x="976" y="1443"/>
              <a:ext cx="1263" cy="161"/>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113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rPr>
                <a:t>请输入您想要的文字内容</a:t>
              </a:r>
              <a:endParaRPr kumimoji="0" lang="zh-CN" altLang="en-US" sz="113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endParaRPr>
            </a:p>
          </p:txBody>
        </p:sp>
        <p:sp>
          <p:nvSpPr>
            <p:cNvPr id="54299" name="文本框 29"/>
            <p:cNvSpPr>
              <a:spLocks noChangeArrowheads="1"/>
            </p:cNvSpPr>
            <p:nvPr/>
          </p:nvSpPr>
          <p:spPr bwMode="auto">
            <a:xfrm>
              <a:off x="976" y="1601"/>
              <a:ext cx="1263" cy="161"/>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113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rPr>
                <a:t>请输入您想要的文字内容</a:t>
              </a:r>
              <a:endParaRPr kumimoji="0" lang="zh-CN" altLang="en-US" sz="113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endParaRPr>
            </a:p>
          </p:txBody>
        </p:sp>
      </p:grpSp>
      <p:grpSp>
        <p:nvGrpSpPr>
          <p:cNvPr id="52258" name="Group 34"/>
          <p:cNvGrpSpPr/>
          <p:nvPr/>
        </p:nvGrpSpPr>
        <p:grpSpPr bwMode="auto">
          <a:xfrm>
            <a:off x="5260339" y="1525058"/>
            <a:ext cx="2766791" cy="1281116"/>
            <a:chOff x="3523" y="1000"/>
            <a:chExt cx="1853" cy="858"/>
          </a:xfrm>
        </p:grpSpPr>
        <p:sp>
          <p:nvSpPr>
            <p:cNvPr id="54290" name="AutoShape 5"/>
            <p:cNvSpPr>
              <a:spLocks noChangeArrowheads="1"/>
            </p:cNvSpPr>
            <p:nvPr/>
          </p:nvSpPr>
          <p:spPr bwMode="auto">
            <a:xfrm rot="-5400000">
              <a:off x="4021" y="502"/>
              <a:ext cx="858" cy="1853"/>
            </a:xfrm>
            <a:prstGeom prst="upArrowCallout">
              <a:avLst>
                <a:gd name="adj1" fmla="val 33824"/>
                <a:gd name="adj2" fmla="val 25000"/>
                <a:gd name="adj3" fmla="val 29646"/>
                <a:gd name="adj4" fmla="val 86269"/>
              </a:avLst>
            </a:prstGeom>
            <a:solidFill>
              <a:schemeClr val="tx2"/>
            </a:solidFill>
            <a:ln w="9525">
              <a:noFill/>
              <a:bevel/>
            </a:ln>
          </p:spPr>
          <p:txBody>
            <a:bodyPr vert="eaVert" wrap="none" lIns="68271" tIns="34136" rIns="68271" bIns="34136" anchor="ctr"/>
            <a:lstStyle/>
            <a:p>
              <a:pPr marL="0" marR="0" lvl="0" indent="0" algn="l" defTabSz="682625" rtl="0" eaLnBrk="1" fontAlgn="base" latinLnBrk="0" hangingPunct="1">
                <a:lnSpc>
                  <a:spcPct val="100000"/>
                </a:lnSpc>
                <a:spcBef>
                  <a:spcPct val="0"/>
                </a:spcBef>
                <a:spcAft>
                  <a:spcPct val="0"/>
                </a:spcAft>
                <a:buClrTx/>
                <a:buSzTx/>
                <a:buFontTx/>
                <a:buNone/>
                <a:defRPr/>
              </a:pPr>
              <a:endParaRPr kumimoji="0" lang="zh-CN" altLang="en-US" sz="1315" b="1" i="1"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54291" name="文本框 30"/>
            <p:cNvSpPr>
              <a:spLocks noChangeArrowheads="1"/>
            </p:cNvSpPr>
            <p:nvPr/>
          </p:nvSpPr>
          <p:spPr bwMode="auto">
            <a:xfrm>
              <a:off x="4022" y="1111"/>
              <a:ext cx="1263" cy="161"/>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113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rPr>
                <a:t>请输入您想要的文字内容</a:t>
              </a:r>
              <a:endParaRPr kumimoji="0" lang="en-US" altLang="zh-CN" sz="113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endParaRPr>
            </a:p>
          </p:txBody>
        </p:sp>
        <p:sp>
          <p:nvSpPr>
            <p:cNvPr id="54292" name="文本框 31"/>
            <p:cNvSpPr>
              <a:spLocks noChangeArrowheads="1"/>
            </p:cNvSpPr>
            <p:nvPr/>
          </p:nvSpPr>
          <p:spPr bwMode="auto">
            <a:xfrm>
              <a:off x="4022" y="1271"/>
              <a:ext cx="1263" cy="161"/>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113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rPr>
                <a:t>请输入您想要的文字内容</a:t>
              </a:r>
              <a:endParaRPr kumimoji="0" lang="zh-CN" altLang="en-US" sz="113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endParaRPr>
            </a:p>
          </p:txBody>
        </p:sp>
        <p:sp>
          <p:nvSpPr>
            <p:cNvPr id="54293" name="文本框 32"/>
            <p:cNvSpPr>
              <a:spLocks noChangeArrowheads="1"/>
            </p:cNvSpPr>
            <p:nvPr/>
          </p:nvSpPr>
          <p:spPr bwMode="auto">
            <a:xfrm>
              <a:off x="4022" y="1443"/>
              <a:ext cx="1263" cy="161"/>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113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rPr>
                <a:t>请输入您想要的文字内容</a:t>
              </a:r>
              <a:endParaRPr kumimoji="0" lang="zh-CN" altLang="en-US" sz="113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endParaRPr>
            </a:p>
          </p:txBody>
        </p:sp>
        <p:sp>
          <p:nvSpPr>
            <p:cNvPr id="54294" name="文本框 33"/>
            <p:cNvSpPr>
              <a:spLocks noChangeArrowheads="1"/>
            </p:cNvSpPr>
            <p:nvPr/>
          </p:nvSpPr>
          <p:spPr bwMode="auto">
            <a:xfrm>
              <a:off x="4022" y="1601"/>
              <a:ext cx="1263" cy="161"/>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113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rPr>
                <a:t>请输入您想要的文字内容</a:t>
              </a:r>
              <a:endParaRPr kumimoji="0" lang="zh-CN" altLang="en-US" sz="113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endParaRPr>
            </a:p>
          </p:txBody>
        </p:sp>
      </p:grpSp>
      <p:grpSp>
        <p:nvGrpSpPr>
          <p:cNvPr id="52256" name="Group 32"/>
          <p:cNvGrpSpPr/>
          <p:nvPr/>
        </p:nvGrpSpPr>
        <p:grpSpPr bwMode="auto">
          <a:xfrm>
            <a:off x="3910539" y="1525058"/>
            <a:ext cx="1322924" cy="1493142"/>
            <a:chOff x="2619" y="1000"/>
            <a:chExt cx="886" cy="1000"/>
          </a:xfrm>
        </p:grpSpPr>
        <p:sp>
          <p:nvSpPr>
            <p:cNvPr id="54288" name="AutoShape 4"/>
            <p:cNvSpPr>
              <a:spLocks noChangeArrowheads="1"/>
            </p:cNvSpPr>
            <p:nvPr/>
          </p:nvSpPr>
          <p:spPr bwMode="auto">
            <a:xfrm rot="10800000">
              <a:off x="2619" y="1000"/>
              <a:ext cx="886" cy="1000"/>
            </a:xfrm>
            <a:prstGeom prst="upArrowCallout">
              <a:avLst>
                <a:gd name="adj1" fmla="val 33824"/>
                <a:gd name="adj2" fmla="val 25000"/>
                <a:gd name="adj3" fmla="val 15498"/>
                <a:gd name="adj4" fmla="val 86269"/>
              </a:avLst>
            </a:prstGeom>
            <a:solidFill>
              <a:schemeClr val="bg2"/>
            </a:solidFill>
            <a:ln w="9525">
              <a:noFill/>
              <a:bevel/>
            </a:ln>
          </p:spPr>
          <p:txBody>
            <a:bodyPr rot="10800000" wrap="none" lIns="68271" tIns="34136" rIns="68271" bIns="34136" anchor="ctr"/>
            <a:lstStyle/>
            <a:p>
              <a:pPr marL="0" marR="0" lvl="0" indent="0" algn="l" defTabSz="682625" rtl="0" eaLnBrk="1" fontAlgn="base" latinLnBrk="0" hangingPunct="1">
                <a:lnSpc>
                  <a:spcPct val="100000"/>
                </a:lnSpc>
                <a:spcBef>
                  <a:spcPct val="0"/>
                </a:spcBef>
                <a:spcAft>
                  <a:spcPct val="0"/>
                </a:spcAft>
                <a:buClrTx/>
                <a:buSzTx/>
                <a:buFontTx/>
                <a:buNone/>
                <a:defRPr/>
              </a:pPr>
              <a:endParaRPr kumimoji="0" lang="zh-CN" altLang="en-US" sz="1315" b="1" i="1"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54289" name="文本框 34"/>
            <p:cNvSpPr>
              <a:spLocks noChangeArrowheads="1"/>
            </p:cNvSpPr>
            <p:nvPr/>
          </p:nvSpPr>
          <p:spPr bwMode="auto">
            <a:xfrm>
              <a:off x="2784" y="1154"/>
              <a:ext cx="551" cy="589"/>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263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rPr>
                <a:t>标题</a:t>
              </a:r>
              <a:endParaRPr kumimoji="0" lang="zh-CN" altLang="en-US" sz="263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endParaRPr>
            </a:p>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263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rPr>
                <a:t>内容</a:t>
              </a:r>
              <a:endParaRPr kumimoji="0" lang="zh-CN" altLang="en-US" sz="263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endParaRPr>
            </a:p>
          </p:txBody>
        </p:sp>
      </p:grpSp>
      <p:sp>
        <p:nvSpPr>
          <p:cNvPr id="52240" name="文本框 35"/>
          <p:cNvSpPr>
            <a:spLocks noChangeArrowheads="1"/>
          </p:cNvSpPr>
          <p:nvPr/>
        </p:nvSpPr>
        <p:spPr bwMode="auto">
          <a:xfrm>
            <a:off x="1391608" y="3325787"/>
            <a:ext cx="2047098" cy="271623"/>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13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rPr>
              <a:t>请输入您想要的文字内容</a:t>
            </a:r>
            <a:endParaRPr kumimoji="0" lang="zh-CN" altLang="en-US" sz="13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endParaRPr>
          </a:p>
        </p:txBody>
      </p:sp>
      <p:sp>
        <p:nvSpPr>
          <p:cNvPr id="52241" name="文本框 36"/>
          <p:cNvSpPr>
            <a:spLocks noChangeArrowheads="1"/>
          </p:cNvSpPr>
          <p:nvPr/>
        </p:nvSpPr>
        <p:spPr bwMode="auto">
          <a:xfrm>
            <a:off x="3588020" y="3325787"/>
            <a:ext cx="2068001" cy="271623"/>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13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rPr>
              <a:t>请输入您想要的文字内容</a:t>
            </a:r>
            <a:endParaRPr kumimoji="0" lang="en-US" altLang="zh-CN" sz="13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endParaRPr>
          </a:p>
        </p:txBody>
      </p:sp>
      <p:sp>
        <p:nvSpPr>
          <p:cNvPr id="52242" name="文本框 37"/>
          <p:cNvSpPr>
            <a:spLocks noChangeArrowheads="1"/>
          </p:cNvSpPr>
          <p:nvPr/>
        </p:nvSpPr>
        <p:spPr bwMode="auto">
          <a:xfrm>
            <a:off x="5796377" y="3325787"/>
            <a:ext cx="2076961" cy="271623"/>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13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rPr>
              <a:t>请输入您想要的文字内容</a:t>
            </a:r>
            <a:endParaRPr kumimoji="0" lang="zh-CN" altLang="en-US" sz="13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endParaRPr>
          </a:p>
        </p:txBody>
      </p:sp>
      <p:sp>
        <p:nvSpPr>
          <p:cNvPr id="52243" name="文本框 38"/>
          <p:cNvSpPr>
            <a:spLocks noChangeArrowheads="1"/>
          </p:cNvSpPr>
          <p:nvPr/>
        </p:nvSpPr>
        <p:spPr bwMode="auto">
          <a:xfrm>
            <a:off x="1388622" y="3830469"/>
            <a:ext cx="2047098" cy="271623"/>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13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rPr>
              <a:t>请输入您想要的文字内容</a:t>
            </a:r>
            <a:endParaRPr kumimoji="0" lang="zh-CN" altLang="en-US" sz="13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endParaRPr>
          </a:p>
        </p:txBody>
      </p:sp>
      <p:sp>
        <p:nvSpPr>
          <p:cNvPr id="52244" name="文本框 39"/>
          <p:cNvSpPr>
            <a:spLocks noChangeArrowheads="1"/>
          </p:cNvSpPr>
          <p:nvPr/>
        </p:nvSpPr>
        <p:spPr bwMode="auto">
          <a:xfrm>
            <a:off x="3583540" y="3828976"/>
            <a:ext cx="2066508" cy="271623"/>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13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rPr>
              <a:t>请输入您想要的文字内容</a:t>
            </a:r>
            <a:endParaRPr kumimoji="0" lang="zh-CN" altLang="en-US" sz="13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endParaRPr>
          </a:p>
        </p:txBody>
      </p:sp>
      <p:sp>
        <p:nvSpPr>
          <p:cNvPr id="52245" name="文本框 40"/>
          <p:cNvSpPr>
            <a:spLocks noChangeArrowheads="1"/>
          </p:cNvSpPr>
          <p:nvPr/>
        </p:nvSpPr>
        <p:spPr bwMode="auto">
          <a:xfrm>
            <a:off x="5791897" y="3828976"/>
            <a:ext cx="2076960" cy="271623"/>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13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rPr>
              <a:t>请输入您想要的文字内容</a:t>
            </a:r>
            <a:endParaRPr kumimoji="0" lang="zh-CN" altLang="en-US" sz="13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endParaRPr>
          </a:p>
        </p:txBody>
      </p:sp>
      <p:sp>
        <p:nvSpPr>
          <p:cNvPr id="52246" name="文本框 41"/>
          <p:cNvSpPr>
            <a:spLocks noChangeArrowheads="1"/>
          </p:cNvSpPr>
          <p:nvPr/>
        </p:nvSpPr>
        <p:spPr bwMode="auto">
          <a:xfrm>
            <a:off x="1388622" y="4329178"/>
            <a:ext cx="2047098" cy="271623"/>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13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rPr>
              <a:t>请输入您想要的文字内容</a:t>
            </a:r>
            <a:endParaRPr kumimoji="0" lang="zh-CN" altLang="en-US" sz="13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endParaRPr>
          </a:p>
        </p:txBody>
      </p:sp>
      <p:sp>
        <p:nvSpPr>
          <p:cNvPr id="52247" name="文本框 42"/>
          <p:cNvSpPr>
            <a:spLocks noChangeArrowheads="1"/>
          </p:cNvSpPr>
          <p:nvPr/>
        </p:nvSpPr>
        <p:spPr bwMode="auto">
          <a:xfrm>
            <a:off x="3583540" y="4327685"/>
            <a:ext cx="2066508" cy="271623"/>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13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rPr>
              <a:t>请输入您想要的文字内容</a:t>
            </a:r>
            <a:endParaRPr kumimoji="0" lang="zh-CN" altLang="en-US" sz="13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endParaRPr>
          </a:p>
        </p:txBody>
      </p:sp>
      <p:sp>
        <p:nvSpPr>
          <p:cNvPr id="52248" name="文本框 43"/>
          <p:cNvSpPr>
            <a:spLocks noChangeArrowheads="1"/>
          </p:cNvSpPr>
          <p:nvPr/>
        </p:nvSpPr>
        <p:spPr bwMode="auto">
          <a:xfrm>
            <a:off x="5791897" y="4327685"/>
            <a:ext cx="2076960" cy="271623"/>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13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rPr>
              <a:t>请输入您想要的文字内容</a:t>
            </a:r>
            <a:endParaRPr kumimoji="0" lang="zh-CN" altLang="en-US" sz="13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endParaRPr>
          </a:p>
        </p:txBody>
      </p:sp>
      <p:sp>
        <p:nvSpPr>
          <p:cNvPr id="2" name="标题 1"/>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52256"/>
                                        </p:tgtEl>
                                        <p:attrNameLst>
                                          <p:attrName>style.visibility</p:attrName>
                                        </p:attrNameLst>
                                      </p:cBhvr>
                                      <p:to>
                                        <p:strVal val="visible"/>
                                      </p:to>
                                    </p:set>
                                    <p:animEffect transition="in" filter="fade">
                                      <p:cBhvr>
                                        <p:cTn id="7" dur="1000"/>
                                        <p:tgtEl>
                                          <p:spTgt spid="52256"/>
                                        </p:tgtEl>
                                      </p:cBhvr>
                                    </p:animEffect>
                                    <p:anim calcmode="lin" valueType="num">
                                      <p:cBhvr>
                                        <p:cTn id="8" dur="1000" fill="hold"/>
                                        <p:tgtEl>
                                          <p:spTgt spid="52256"/>
                                        </p:tgtEl>
                                        <p:attrNameLst>
                                          <p:attrName>ppt_x</p:attrName>
                                        </p:attrNameLst>
                                      </p:cBhvr>
                                      <p:tavLst>
                                        <p:tav tm="0">
                                          <p:val>
                                            <p:strVal val="#ppt_x"/>
                                          </p:val>
                                        </p:tav>
                                        <p:tav tm="100000">
                                          <p:val>
                                            <p:strVal val="#ppt_x"/>
                                          </p:val>
                                        </p:tav>
                                      </p:tavLst>
                                    </p:anim>
                                    <p:anim calcmode="lin" valueType="num">
                                      <p:cBhvr>
                                        <p:cTn id="9" dur="1000" fill="hold"/>
                                        <p:tgtEl>
                                          <p:spTgt spid="5225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52257"/>
                                        </p:tgtEl>
                                        <p:attrNameLst>
                                          <p:attrName>style.visibility</p:attrName>
                                        </p:attrNameLst>
                                      </p:cBhvr>
                                      <p:to>
                                        <p:strVal val="visible"/>
                                      </p:to>
                                    </p:set>
                                    <p:anim calcmode="lin" valueType="num">
                                      <p:cBhvr additive="base">
                                        <p:cTn id="13" dur="500" fill="hold"/>
                                        <p:tgtEl>
                                          <p:spTgt spid="52257"/>
                                        </p:tgtEl>
                                        <p:attrNameLst>
                                          <p:attrName>ppt_x</p:attrName>
                                        </p:attrNameLst>
                                      </p:cBhvr>
                                      <p:tavLst>
                                        <p:tav tm="0">
                                          <p:val>
                                            <p:strVal val="0-#ppt_w/2"/>
                                          </p:val>
                                        </p:tav>
                                        <p:tav tm="100000">
                                          <p:val>
                                            <p:strVal val="#ppt_x"/>
                                          </p:val>
                                        </p:tav>
                                      </p:tavLst>
                                    </p:anim>
                                    <p:anim calcmode="lin" valueType="num">
                                      <p:cBhvr additive="base">
                                        <p:cTn id="14" dur="500" fill="hold"/>
                                        <p:tgtEl>
                                          <p:spTgt spid="5225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2258"/>
                                        </p:tgtEl>
                                        <p:attrNameLst>
                                          <p:attrName>style.visibility</p:attrName>
                                        </p:attrNameLst>
                                      </p:cBhvr>
                                      <p:to>
                                        <p:strVal val="visible"/>
                                      </p:to>
                                    </p:set>
                                    <p:anim calcmode="lin" valueType="num">
                                      <p:cBhvr additive="base">
                                        <p:cTn id="17" dur="500" fill="hold"/>
                                        <p:tgtEl>
                                          <p:spTgt spid="52258"/>
                                        </p:tgtEl>
                                        <p:attrNameLst>
                                          <p:attrName>ppt_x</p:attrName>
                                        </p:attrNameLst>
                                      </p:cBhvr>
                                      <p:tavLst>
                                        <p:tav tm="0">
                                          <p:val>
                                            <p:strVal val="1+#ppt_w/2"/>
                                          </p:val>
                                        </p:tav>
                                        <p:tav tm="100000">
                                          <p:val>
                                            <p:strVal val="#ppt_x"/>
                                          </p:val>
                                        </p:tav>
                                      </p:tavLst>
                                    </p:anim>
                                    <p:anim calcmode="lin" valueType="num">
                                      <p:cBhvr additive="base">
                                        <p:cTn id="18" dur="500" fill="hold"/>
                                        <p:tgtEl>
                                          <p:spTgt spid="5225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47" presetClass="entr" presetSubtype="0" fill="hold" nodeType="afterEffect">
                                  <p:stCondLst>
                                    <p:cond delay="0"/>
                                  </p:stCondLst>
                                  <p:childTnLst>
                                    <p:set>
                                      <p:cBhvr>
                                        <p:cTn id="21" dur="1" fill="hold">
                                          <p:stCondLst>
                                            <p:cond delay="0"/>
                                          </p:stCondLst>
                                        </p:cTn>
                                        <p:tgtEl>
                                          <p:spTgt spid="52228"/>
                                        </p:tgtEl>
                                        <p:attrNameLst>
                                          <p:attrName>style.visibility</p:attrName>
                                        </p:attrNameLst>
                                      </p:cBhvr>
                                      <p:to>
                                        <p:strVal val="visible"/>
                                      </p:to>
                                    </p:set>
                                    <p:animEffect transition="in" filter="fade">
                                      <p:cBhvr>
                                        <p:cTn id="22" dur="1000"/>
                                        <p:tgtEl>
                                          <p:spTgt spid="52228"/>
                                        </p:tgtEl>
                                      </p:cBhvr>
                                    </p:animEffect>
                                    <p:anim calcmode="lin" valueType="num">
                                      <p:cBhvr>
                                        <p:cTn id="23" dur="1000" fill="hold"/>
                                        <p:tgtEl>
                                          <p:spTgt spid="52228"/>
                                        </p:tgtEl>
                                        <p:attrNameLst>
                                          <p:attrName>ppt_x</p:attrName>
                                        </p:attrNameLst>
                                      </p:cBhvr>
                                      <p:tavLst>
                                        <p:tav tm="0">
                                          <p:val>
                                            <p:strVal val="#ppt_x"/>
                                          </p:val>
                                        </p:tav>
                                        <p:tav tm="100000">
                                          <p:val>
                                            <p:strVal val="#ppt_x"/>
                                          </p:val>
                                        </p:tav>
                                      </p:tavLst>
                                    </p:anim>
                                    <p:anim calcmode="lin" valueType="num">
                                      <p:cBhvr>
                                        <p:cTn id="24" dur="1000" fill="hold"/>
                                        <p:tgtEl>
                                          <p:spTgt spid="52228"/>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52229"/>
                                        </p:tgtEl>
                                        <p:attrNameLst>
                                          <p:attrName>style.visibility</p:attrName>
                                        </p:attrNameLst>
                                      </p:cBhvr>
                                      <p:to>
                                        <p:strVal val="visible"/>
                                      </p:to>
                                    </p:set>
                                    <p:animEffect transition="in" filter="fade">
                                      <p:cBhvr>
                                        <p:cTn id="27" dur="1000"/>
                                        <p:tgtEl>
                                          <p:spTgt spid="52229"/>
                                        </p:tgtEl>
                                      </p:cBhvr>
                                    </p:animEffect>
                                    <p:anim calcmode="lin" valueType="num">
                                      <p:cBhvr>
                                        <p:cTn id="28" dur="1000" fill="hold"/>
                                        <p:tgtEl>
                                          <p:spTgt spid="52229"/>
                                        </p:tgtEl>
                                        <p:attrNameLst>
                                          <p:attrName>ppt_x</p:attrName>
                                        </p:attrNameLst>
                                      </p:cBhvr>
                                      <p:tavLst>
                                        <p:tav tm="0">
                                          <p:val>
                                            <p:strVal val="#ppt_x"/>
                                          </p:val>
                                        </p:tav>
                                        <p:tav tm="100000">
                                          <p:val>
                                            <p:strVal val="#ppt_x"/>
                                          </p:val>
                                        </p:tav>
                                      </p:tavLst>
                                    </p:anim>
                                    <p:anim calcmode="lin" valueType="num">
                                      <p:cBhvr>
                                        <p:cTn id="29" dur="1000" fill="hold"/>
                                        <p:tgtEl>
                                          <p:spTgt spid="52229"/>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52230"/>
                                        </p:tgtEl>
                                        <p:attrNameLst>
                                          <p:attrName>style.visibility</p:attrName>
                                        </p:attrNameLst>
                                      </p:cBhvr>
                                      <p:to>
                                        <p:strVal val="visible"/>
                                      </p:to>
                                    </p:set>
                                    <p:animEffect transition="in" filter="fade">
                                      <p:cBhvr>
                                        <p:cTn id="32" dur="1000"/>
                                        <p:tgtEl>
                                          <p:spTgt spid="52230"/>
                                        </p:tgtEl>
                                      </p:cBhvr>
                                    </p:animEffect>
                                    <p:anim calcmode="lin" valueType="num">
                                      <p:cBhvr>
                                        <p:cTn id="33" dur="1000" fill="hold"/>
                                        <p:tgtEl>
                                          <p:spTgt spid="52230"/>
                                        </p:tgtEl>
                                        <p:attrNameLst>
                                          <p:attrName>ppt_x</p:attrName>
                                        </p:attrNameLst>
                                      </p:cBhvr>
                                      <p:tavLst>
                                        <p:tav tm="0">
                                          <p:val>
                                            <p:strVal val="#ppt_x"/>
                                          </p:val>
                                        </p:tav>
                                        <p:tav tm="100000">
                                          <p:val>
                                            <p:strVal val="#ppt_x"/>
                                          </p:val>
                                        </p:tav>
                                      </p:tavLst>
                                    </p:anim>
                                    <p:anim calcmode="lin" valueType="num">
                                      <p:cBhvr>
                                        <p:cTn id="34" dur="1000" fill="hold"/>
                                        <p:tgtEl>
                                          <p:spTgt spid="52230"/>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29" presetClass="entr" presetSubtype="0" fill="hold" grpId="0" nodeType="afterEffect">
                                  <p:stCondLst>
                                    <p:cond delay="0"/>
                                  </p:stCondLst>
                                  <p:childTnLst>
                                    <p:set>
                                      <p:cBhvr>
                                        <p:cTn id="37" dur="1" fill="hold">
                                          <p:stCondLst>
                                            <p:cond delay="0"/>
                                          </p:stCondLst>
                                        </p:cTn>
                                        <p:tgtEl>
                                          <p:spTgt spid="52240"/>
                                        </p:tgtEl>
                                        <p:attrNameLst>
                                          <p:attrName>style.visibility</p:attrName>
                                        </p:attrNameLst>
                                      </p:cBhvr>
                                      <p:to>
                                        <p:strVal val="visible"/>
                                      </p:to>
                                    </p:set>
                                    <p:anim calcmode="lin" valueType="num">
                                      <p:cBhvr>
                                        <p:cTn id="38" dur="1000" fill="hold"/>
                                        <p:tgtEl>
                                          <p:spTgt spid="52240"/>
                                        </p:tgtEl>
                                        <p:attrNameLst>
                                          <p:attrName>ppt_x</p:attrName>
                                        </p:attrNameLst>
                                      </p:cBhvr>
                                      <p:tavLst>
                                        <p:tav tm="0">
                                          <p:val>
                                            <p:strVal val="#ppt_x-.2"/>
                                          </p:val>
                                        </p:tav>
                                        <p:tav tm="100000">
                                          <p:val>
                                            <p:strVal val="#ppt_x"/>
                                          </p:val>
                                        </p:tav>
                                      </p:tavLst>
                                    </p:anim>
                                    <p:anim calcmode="lin" valueType="num">
                                      <p:cBhvr>
                                        <p:cTn id="39" dur="1000" fill="hold"/>
                                        <p:tgtEl>
                                          <p:spTgt spid="52240"/>
                                        </p:tgtEl>
                                        <p:attrNameLst>
                                          <p:attrName>ppt_y</p:attrName>
                                        </p:attrNameLst>
                                      </p:cBhvr>
                                      <p:tavLst>
                                        <p:tav tm="0">
                                          <p:val>
                                            <p:strVal val="#ppt_y"/>
                                          </p:val>
                                        </p:tav>
                                        <p:tav tm="100000">
                                          <p:val>
                                            <p:strVal val="#ppt_y"/>
                                          </p:val>
                                        </p:tav>
                                      </p:tavLst>
                                    </p:anim>
                                    <p:animEffect transition="in" filter="wipe(right)" prLst="gradientSize: 0.1">
                                      <p:cBhvr>
                                        <p:cTn id="40" dur="1000"/>
                                        <p:tgtEl>
                                          <p:spTgt spid="52240"/>
                                        </p:tgtEl>
                                      </p:cBhvr>
                                    </p:animEffect>
                                  </p:childTnLst>
                                </p:cTn>
                              </p:par>
                              <p:par>
                                <p:cTn id="41" presetID="29" presetClass="entr" presetSubtype="0" fill="hold" grpId="0" nodeType="withEffect">
                                  <p:stCondLst>
                                    <p:cond delay="0"/>
                                  </p:stCondLst>
                                  <p:childTnLst>
                                    <p:set>
                                      <p:cBhvr>
                                        <p:cTn id="42" dur="1" fill="hold">
                                          <p:stCondLst>
                                            <p:cond delay="0"/>
                                          </p:stCondLst>
                                        </p:cTn>
                                        <p:tgtEl>
                                          <p:spTgt spid="52241"/>
                                        </p:tgtEl>
                                        <p:attrNameLst>
                                          <p:attrName>style.visibility</p:attrName>
                                        </p:attrNameLst>
                                      </p:cBhvr>
                                      <p:to>
                                        <p:strVal val="visible"/>
                                      </p:to>
                                    </p:set>
                                    <p:anim calcmode="lin" valueType="num">
                                      <p:cBhvr>
                                        <p:cTn id="43" dur="1000" fill="hold"/>
                                        <p:tgtEl>
                                          <p:spTgt spid="52241"/>
                                        </p:tgtEl>
                                        <p:attrNameLst>
                                          <p:attrName>ppt_x</p:attrName>
                                        </p:attrNameLst>
                                      </p:cBhvr>
                                      <p:tavLst>
                                        <p:tav tm="0">
                                          <p:val>
                                            <p:strVal val="#ppt_x-.2"/>
                                          </p:val>
                                        </p:tav>
                                        <p:tav tm="100000">
                                          <p:val>
                                            <p:strVal val="#ppt_x"/>
                                          </p:val>
                                        </p:tav>
                                      </p:tavLst>
                                    </p:anim>
                                    <p:anim calcmode="lin" valueType="num">
                                      <p:cBhvr>
                                        <p:cTn id="44" dur="1000" fill="hold"/>
                                        <p:tgtEl>
                                          <p:spTgt spid="52241"/>
                                        </p:tgtEl>
                                        <p:attrNameLst>
                                          <p:attrName>ppt_y</p:attrName>
                                        </p:attrNameLst>
                                      </p:cBhvr>
                                      <p:tavLst>
                                        <p:tav tm="0">
                                          <p:val>
                                            <p:strVal val="#ppt_y"/>
                                          </p:val>
                                        </p:tav>
                                        <p:tav tm="100000">
                                          <p:val>
                                            <p:strVal val="#ppt_y"/>
                                          </p:val>
                                        </p:tav>
                                      </p:tavLst>
                                    </p:anim>
                                    <p:animEffect transition="in" filter="wipe(right)" prLst="gradientSize: 0.1">
                                      <p:cBhvr>
                                        <p:cTn id="45" dur="1000"/>
                                        <p:tgtEl>
                                          <p:spTgt spid="52241"/>
                                        </p:tgtEl>
                                      </p:cBhvr>
                                    </p:animEffect>
                                  </p:childTnLst>
                                </p:cTn>
                              </p:par>
                              <p:par>
                                <p:cTn id="46" presetID="29" presetClass="entr" presetSubtype="0" fill="hold" grpId="0" nodeType="withEffect">
                                  <p:stCondLst>
                                    <p:cond delay="0"/>
                                  </p:stCondLst>
                                  <p:childTnLst>
                                    <p:set>
                                      <p:cBhvr>
                                        <p:cTn id="47" dur="1" fill="hold">
                                          <p:stCondLst>
                                            <p:cond delay="0"/>
                                          </p:stCondLst>
                                        </p:cTn>
                                        <p:tgtEl>
                                          <p:spTgt spid="52242"/>
                                        </p:tgtEl>
                                        <p:attrNameLst>
                                          <p:attrName>style.visibility</p:attrName>
                                        </p:attrNameLst>
                                      </p:cBhvr>
                                      <p:to>
                                        <p:strVal val="visible"/>
                                      </p:to>
                                    </p:set>
                                    <p:anim calcmode="lin" valueType="num">
                                      <p:cBhvr>
                                        <p:cTn id="48" dur="1000" fill="hold"/>
                                        <p:tgtEl>
                                          <p:spTgt spid="52242"/>
                                        </p:tgtEl>
                                        <p:attrNameLst>
                                          <p:attrName>ppt_x</p:attrName>
                                        </p:attrNameLst>
                                      </p:cBhvr>
                                      <p:tavLst>
                                        <p:tav tm="0">
                                          <p:val>
                                            <p:strVal val="#ppt_x-.2"/>
                                          </p:val>
                                        </p:tav>
                                        <p:tav tm="100000">
                                          <p:val>
                                            <p:strVal val="#ppt_x"/>
                                          </p:val>
                                        </p:tav>
                                      </p:tavLst>
                                    </p:anim>
                                    <p:anim calcmode="lin" valueType="num">
                                      <p:cBhvr>
                                        <p:cTn id="49" dur="1000" fill="hold"/>
                                        <p:tgtEl>
                                          <p:spTgt spid="52242"/>
                                        </p:tgtEl>
                                        <p:attrNameLst>
                                          <p:attrName>ppt_y</p:attrName>
                                        </p:attrNameLst>
                                      </p:cBhvr>
                                      <p:tavLst>
                                        <p:tav tm="0">
                                          <p:val>
                                            <p:strVal val="#ppt_y"/>
                                          </p:val>
                                        </p:tav>
                                        <p:tav tm="100000">
                                          <p:val>
                                            <p:strVal val="#ppt_y"/>
                                          </p:val>
                                        </p:tav>
                                      </p:tavLst>
                                    </p:anim>
                                    <p:animEffect transition="in" filter="wipe(right)" prLst="gradientSize: 0.1">
                                      <p:cBhvr>
                                        <p:cTn id="50" dur="1000"/>
                                        <p:tgtEl>
                                          <p:spTgt spid="52242"/>
                                        </p:tgtEl>
                                      </p:cBhvr>
                                    </p:animEffect>
                                  </p:childTnLst>
                                </p:cTn>
                              </p:par>
                              <p:par>
                                <p:cTn id="51" presetID="29" presetClass="entr" presetSubtype="0" fill="hold" grpId="0" nodeType="withEffect">
                                  <p:stCondLst>
                                    <p:cond delay="0"/>
                                  </p:stCondLst>
                                  <p:childTnLst>
                                    <p:set>
                                      <p:cBhvr>
                                        <p:cTn id="52" dur="1" fill="hold">
                                          <p:stCondLst>
                                            <p:cond delay="0"/>
                                          </p:stCondLst>
                                        </p:cTn>
                                        <p:tgtEl>
                                          <p:spTgt spid="52243"/>
                                        </p:tgtEl>
                                        <p:attrNameLst>
                                          <p:attrName>style.visibility</p:attrName>
                                        </p:attrNameLst>
                                      </p:cBhvr>
                                      <p:to>
                                        <p:strVal val="visible"/>
                                      </p:to>
                                    </p:set>
                                    <p:anim calcmode="lin" valueType="num">
                                      <p:cBhvr>
                                        <p:cTn id="53" dur="1000" fill="hold"/>
                                        <p:tgtEl>
                                          <p:spTgt spid="52243"/>
                                        </p:tgtEl>
                                        <p:attrNameLst>
                                          <p:attrName>ppt_x</p:attrName>
                                        </p:attrNameLst>
                                      </p:cBhvr>
                                      <p:tavLst>
                                        <p:tav tm="0">
                                          <p:val>
                                            <p:strVal val="#ppt_x-.2"/>
                                          </p:val>
                                        </p:tav>
                                        <p:tav tm="100000">
                                          <p:val>
                                            <p:strVal val="#ppt_x"/>
                                          </p:val>
                                        </p:tav>
                                      </p:tavLst>
                                    </p:anim>
                                    <p:anim calcmode="lin" valueType="num">
                                      <p:cBhvr>
                                        <p:cTn id="54" dur="1000" fill="hold"/>
                                        <p:tgtEl>
                                          <p:spTgt spid="52243"/>
                                        </p:tgtEl>
                                        <p:attrNameLst>
                                          <p:attrName>ppt_y</p:attrName>
                                        </p:attrNameLst>
                                      </p:cBhvr>
                                      <p:tavLst>
                                        <p:tav tm="0">
                                          <p:val>
                                            <p:strVal val="#ppt_y"/>
                                          </p:val>
                                        </p:tav>
                                        <p:tav tm="100000">
                                          <p:val>
                                            <p:strVal val="#ppt_y"/>
                                          </p:val>
                                        </p:tav>
                                      </p:tavLst>
                                    </p:anim>
                                    <p:animEffect transition="in" filter="wipe(right)" prLst="gradientSize: 0.1">
                                      <p:cBhvr>
                                        <p:cTn id="55" dur="1000"/>
                                        <p:tgtEl>
                                          <p:spTgt spid="52243"/>
                                        </p:tgtEl>
                                      </p:cBhvr>
                                    </p:animEffect>
                                  </p:childTnLst>
                                </p:cTn>
                              </p:par>
                              <p:par>
                                <p:cTn id="56" presetID="29" presetClass="entr" presetSubtype="0" fill="hold" grpId="0" nodeType="withEffect">
                                  <p:stCondLst>
                                    <p:cond delay="0"/>
                                  </p:stCondLst>
                                  <p:childTnLst>
                                    <p:set>
                                      <p:cBhvr>
                                        <p:cTn id="57" dur="1" fill="hold">
                                          <p:stCondLst>
                                            <p:cond delay="0"/>
                                          </p:stCondLst>
                                        </p:cTn>
                                        <p:tgtEl>
                                          <p:spTgt spid="52244"/>
                                        </p:tgtEl>
                                        <p:attrNameLst>
                                          <p:attrName>style.visibility</p:attrName>
                                        </p:attrNameLst>
                                      </p:cBhvr>
                                      <p:to>
                                        <p:strVal val="visible"/>
                                      </p:to>
                                    </p:set>
                                    <p:anim calcmode="lin" valueType="num">
                                      <p:cBhvr>
                                        <p:cTn id="58" dur="1000" fill="hold"/>
                                        <p:tgtEl>
                                          <p:spTgt spid="52244"/>
                                        </p:tgtEl>
                                        <p:attrNameLst>
                                          <p:attrName>ppt_x</p:attrName>
                                        </p:attrNameLst>
                                      </p:cBhvr>
                                      <p:tavLst>
                                        <p:tav tm="0">
                                          <p:val>
                                            <p:strVal val="#ppt_x-.2"/>
                                          </p:val>
                                        </p:tav>
                                        <p:tav tm="100000">
                                          <p:val>
                                            <p:strVal val="#ppt_x"/>
                                          </p:val>
                                        </p:tav>
                                      </p:tavLst>
                                    </p:anim>
                                    <p:anim calcmode="lin" valueType="num">
                                      <p:cBhvr>
                                        <p:cTn id="59" dur="1000" fill="hold"/>
                                        <p:tgtEl>
                                          <p:spTgt spid="52244"/>
                                        </p:tgtEl>
                                        <p:attrNameLst>
                                          <p:attrName>ppt_y</p:attrName>
                                        </p:attrNameLst>
                                      </p:cBhvr>
                                      <p:tavLst>
                                        <p:tav tm="0">
                                          <p:val>
                                            <p:strVal val="#ppt_y"/>
                                          </p:val>
                                        </p:tav>
                                        <p:tav tm="100000">
                                          <p:val>
                                            <p:strVal val="#ppt_y"/>
                                          </p:val>
                                        </p:tav>
                                      </p:tavLst>
                                    </p:anim>
                                    <p:animEffect transition="in" filter="wipe(right)" prLst="gradientSize: 0.1">
                                      <p:cBhvr>
                                        <p:cTn id="60" dur="1000"/>
                                        <p:tgtEl>
                                          <p:spTgt spid="52244"/>
                                        </p:tgtEl>
                                      </p:cBhvr>
                                    </p:animEffect>
                                  </p:childTnLst>
                                </p:cTn>
                              </p:par>
                              <p:par>
                                <p:cTn id="61" presetID="29" presetClass="entr" presetSubtype="0" fill="hold" grpId="0" nodeType="withEffect">
                                  <p:stCondLst>
                                    <p:cond delay="0"/>
                                  </p:stCondLst>
                                  <p:childTnLst>
                                    <p:set>
                                      <p:cBhvr>
                                        <p:cTn id="62" dur="1" fill="hold">
                                          <p:stCondLst>
                                            <p:cond delay="0"/>
                                          </p:stCondLst>
                                        </p:cTn>
                                        <p:tgtEl>
                                          <p:spTgt spid="52245"/>
                                        </p:tgtEl>
                                        <p:attrNameLst>
                                          <p:attrName>style.visibility</p:attrName>
                                        </p:attrNameLst>
                                      </p:cBhvr>
                                      <p:to>
                                        <p:strVal val="visible"/>
                                      </p:to>
                                    </p:set>
                                    <p:anim calcmode="lin" valueType="num">
                                      <p:cBhvr>
                                        <p:cTn id="63" dur="1000" fill="hold"/>
                                        <p:tgtEl>
                                          <p:spTgt spid="52245"/>
                                        </p:tgtEl>
                                        <p:attrNameLst>
                                          <p:attrName>ppt_x</p:attrName>
                                        </p:attrNameLst>
                                      </p:cBhvr>
                                      <p:tavLst>
                                        <p:tav tm="0">
                                          <p:val>
                                            <p:strVal val="#ppt_x-.2"/>
                                          </p:val>
                                        </p:tav>
                                        <p:tav tm="100000">
                                          <p:val>
                                            <p:strVal val="#ppt_x"/>
                                          </p:val>
                                        </p:tav>
                                      </p:tavLst>
                                    </p:anim>
                                    <p:anim calcmode="lin" valueType="num">
                                      <p:cBhvr>
                                        <p:cTn id="64" dur="1000" fill="hold"/>
                                        <p:tgtEl>
                                          <p:spTgt spid="52245"/>
                                        </p:tgtEl>
                                        <p:attrNameLst>
                                          <p:attrName>ppt_y</p:attrName>
                                        </p:attrNameLst>
                                      </p:cBhvr>
                                      <p:tavLst>
                                        <p:tav tm="0">
                                          <p:val>
                                            <p:strVal val="#ppt_y"/>
                                          </p:val>
                                        </p:tav>
                                        <p:tav tm="100000">
                                          <p:val>
                                            <p:strVal val="#ppt_y"/>
                                          </p:val>
                                        </p:tav>
                                      </p:tavLst>
                                    </p:anim>
                                    <p:animEffect transition="in" filter="wipe(right)" prLst="gradientSize: 0.1">
                                      <p:cBhvr>
                                        <p:cTn id="65" dur="1000"/>
                                        <p:tgtEl>
                                          <p:spTgt spid="52245"/>
                                        </p:tgtEl>
                                      </p:cBhvr>
                                    </p:animEffect>
                                  </p:childTnLst>
                                </p:cTn>
                              </p:par>
                              <p:par>
                                <p:cTn id="66" presetID="29" presetClass="entr" presetSubtype="0" fill="hold" grpId="0" nodeType="withEffect">
                                  <p:stCondLst>
                                    <p:cond delay="0"/>
                                  </p:stCondLst>
                                  <p:childTnLst>
                                    <p:set>
                                      <p:cBhvr>
                                        <p:cTn id="67" dur="1" fill="hold">
                                          <p:stCondLst>
                                            <p:cond delay="0"/>
                                          </p:stCondLst>
                                        </p:cTn>
                                        <p:tgtEl>
                                          <p:spTgt spid="52246"/>
                                        </p:tgtEl>
                                        <p:attrNameLst>
                                          <p:attrName>style.visibility</p:attrName>
                                        </p:attrNameLst>
                                      </p:cBhvr>
                                      <p:to>
                                        <p:strVal val="visible"/>
                                      </p:to>
                                    </p:set>
                                    <p:anim calcmode="lin" valueType="num">
                                      <p:cBhvr>
                                        <p:cTn id="68" dur="1000" fill="hold"/>
                                        <p:tgtEl>
                                          <p:spTgt spid="52246"/>
                                        </p:tgtEl>
                                        <p:attrNameLst>
                                          <p:attrName>ppt_x</p:attrName>
                                        </p:attrNameLst>
                                      </p:cBhvr>
                                      <p:tavLst>
                                        <p:tav tm="0">
                                          <p:val>
                                            <p:strVal val="#ppt_x-.2"/>
                                          </p:val>
                                        </p:tav>
                                        <p:tav tm="100000">
                                          <p:val>
                                            <p:strVal val="#ppt_x"/>
                                          </p:val>
                                        </p:tav>
                                      </p:tavLst>
                                    </p:anim>
                                    <p:anim calcmode="lin" valueType="num">
                                      <p:cBhvr>
                                        <p:cTn id="69" dur="1000" fill="hold"/>
                                        <p:tgtEl>
                                          <p:spTgt spid="52246"/>
                                        </p:tgtEl>
                                        <p:attrNameLst>
                                          <p:attrName>ppt_y</p:attrName>
                                        </p:attrNameLst>
                                      </p:cBhvr>
                                      <p:tavLst>
                                        <p:tav tm="0">
                                          <p:val>
                                            <p:strVal val="#ppt_y"/>
                                          </p:val>
                                        </p:tav>
                                        <p:tav tm="100000">
                                          <p:val>
                                            <p:strVal val="#ppt_y"/>
                                          </p:val>
                                        </p:tav>
                                      </p:tavLst>
                                    </p:anim>
                                    <p:animEffect transition="in" filter="wipe(right)" prLst="gradientSize: 0.1">
                                      <p:cBhvr>
                                        <p:cTn id="70" dur="1000"/>
                                        <p:tgtEl>
                                          <p:spTgt spid="52246"/>
                                        </p:tgtEl>
                                      </p:cBhvr>
                                    </p:animEffect>
                                  </p:childTnLst>
                                </p:cTn>
                              </p:par>
                              <p:par>
                                <p:cTn id="71" presetID="29" presetClass="entr" presetSubtype="0" fill="hold" grpId="0" nodeType="withEffect">
                                  <p:stCondLst>
                                    <p:cond delay="0"/>
                                  </p:stCondLst>
                                  <p:childTnLst>
                                    <p:set>
                                      <p:cBhvr>
                                        <p:cTn id="72" dur="1" fill="hold">
                                          <p:stCondLst>
                                            <p:cond delay="0"/>
                                          </p:stCondLst>
                                        </p:cTn>
                                        <p:tgtEl>
                                          <p:spTgt spid="52247"/>
                                        </p:tgtEl>
                                        <p:attrNameLst>
                                          <p:attrName>style.visibility</p:attrName>
                                        </p:attrNameLst>
                                      </p:cBhvr>
                                      <p:to>
                                        <p:strVal val="visible"/>
                                      </p:to>
                                    </p:set>
                                    <p:anim calcmode="lin" valueType="num">
                                      <p:cBhvr>
                                        <p:cTn id="73" dur="1000" fill="hold"/>
                                        <p:tgtEl>
                                          <p:spTgt spid="52247"/>
                                        </p:tgtEl>
                                        <p:attrNameLst>
                                          <p:attrName>ppt_x</p:attrName>
                                        </p:attrNameLst>
                                      </p:cBhvr>
                                      <p:tavLst>
                                        <p:tav tm="0">
                                          <p:val>
                                            <p:strVal val="#ppt_x-.2"/>
                                          </p:val>
                                        </p:tav>
                                        <p:tav tm="100000">
                                          <p:val>
                                            <p:strVal val="#ppt_x"/>
                                          </p:val>
                                        </p:tav>
                                      </p:tavLst>
                                    </p:anim>
                                    <p:anim calcmode="lin" valueType="num">
                                      <p:cBhvr>
                                        <p:cTn id="74" dur="1000" fill="hold"/>
                                        <p:tgtEl>
                                          <p:spTgt spid="52247"/>
                                        </p:tgtEl>
                                        <p:attrNameLst>
                                          <p:attrName>ppt_y</p:attrName>
                                        </p:attrNameLst>
                                      </p:cBhvr>
                                      <p:tavLst>
                                        <p:tav tm="0">
                                          <p:val>
                                            <p:strVal val="#ppt_y"/>
                                          </p:val>
                                        </p:tav>
                                        <p:tav tm="100000">
                                          <p:val>
                                            <p:strVal val="#ppt_y"/>
                                          </p:val>
                                        </p:tav>
                                      </p:tavLst>
                                    </p:anim>
                                    <p:animEffect transition="in" filter="wipe(right)" prLst="gradientSize: 0.1">
                                      <p:cBhvr>
                                        <p:cTn id="75" dur="1000"/>
                                        <p:tgtEl>
                                          <p:spTgt spid="52247"/>
                                        </p:tgtEl>
                                      </p:cBhvr>
                                    </p:animEffect>
                                  </p:childTnLst>
                                </p:cTn>
                              </p:par>
                              <p:par>
                                <p:cTn id="76" presetID="29" presetClass="entr" presetSubtype="0" fill="hold" grpId="0" nodeType="withEffect">
                                  <p:stCondLst>
                                    <p:cond delay="0"/>
                                  </p:stCondLst>
                                  <p:childTnLst>
                                    <p:set>
                                      <p:cBhvr>
                                        <p:cTn id="77" dur="1" fill="hold">
                                          <p:stCondLst>
                                            <p:cond delay="0"/>
                                          </p:stCondLst>
                                        </p:cTn>
                                        <p:tgtEl>
                                          <p:spTgt spid="52248"/>
                                        </p:tgtEl>
                                        <p:attrNameLst>
                                          <p:attrName>style.visibility</p:attrName>
                                        </p:attrNameLst>
                                      </p:cBhvr>
                                      <p:to>
                                        <p:strVal val="visible"/>
                                      </p:to>
                                    </p:set>
                                    <p:anim calcmode="lin" valueType="num">
                                      <p:cBhvr>
                                        <p:cTn id="78" dur="1000" fill="hold"/>
                                        <p:tgtEl>
                                          <p:spTgt spid="52248"/>
                                        </p:tgtEl>
                                        <p:attrNameLst>
                                          <p:attrName>ppt_x</p:attrName>
                                        </p:attrNameLst>
                                      </p:cBhvr>
                                      <p:tavLst>
                                        <p:tav tm="0">
                                          <p:val>
                                            <p:strVal val="#ppt_x-.2"/>
                                          </p:val>
                                        </p:tav>
                                        <p:tav tm="100000">
                                          <p:val>
                                            <p:strVal val="#ppt_x"/>
                                          </p:val>
                                        </p:tav>
                                      </p:tavLst>
                                    </p:anim>
                                    <p:anim calcmode="lin" valueType="num">
                                      <p:cBhvr>
                                        <p:cTn id="79" dur="1000" fill="hold"/>
                                        <p:tgtEl>
                                          <p:spTgt spid="52248"/>
                                        </p:tgtEl>
                                        <p:attrNameLst>
                                          <p:attrName>ppt_y</p:attrName>
                                        </p:attrNameLst>
                                      </p:cBhvr>
                                      <p:tavLst>
                                        <p:tav tm="0">
                                          <p:val>
                                            <p:strVal val="#ppt_y"/>
                                          </p:val>
                                        </p:tav>
                                        <p:tav tm="100000">
                                          <p:val>
                                            <p:strVal val="#ppt_y"/>
                                          </p:val>
                                        </p:tav>
                                      </p:tavLst>
                                    </p:anim>
                                    <p:animEffect transition="in" filter="wipe(right)" prLst="gradientSize: 0.1">
                                      <p:cBhvr>
                                        <p:cTn id="80" dur="1000"/>
                                        <p:tgtEl>
                                          <p:spTgt spid="52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40" grpId="0"/>
      <p:bldP spid="52241" grpId="0"/>
      <p:bldP spid="52242" grpId="0"/>
      <p:bldP spid="52243" grpId="0"/>
      <p:bldP spid="52244" grpId="0"/>
      <p:bldP spid="52245" grpId="0"/>
      <p:bldP spid="52246" grpId="0"/>
      <p:bldP spid="52247" grpId="0"/>
      <p:bldP spid="5224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37" name="AutoShape 25"/>
          <p:cNvSpPr>
            <a:spLocks noChangeArrowheads="1"/>
          </p:cNvSpPr>
          <p:nvPr/>
        </p:nvSpPr>
        <p:spPr bwMode="auto">
          <a:xfrm rot="-5400000">
            <a:off x="2471896" y="2115596"/>
            <a:ext cx="2475629" cy="1196007"/>
          </a:xfrm>
          <a:custGeom>
            <a:avLst/>
            <a:gdLst>
              <a:gd name="T0" fmla="*/ 3003033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bg2"/>
          </a:solidFill>
          <a:ln w="9525">
            <a:noFill/>
            <a:miter lim="800000"/>
          </a:ln>
          <a:effectLst>
            <a:outerShdw dist="40161" dir="9693903" algn="ctr" rotWithShape="0">
              <a:schemeClr val="tx1">
                <a:alpha val="50000"/>
              </a:schemeClr>
            </a:outerShdw>
          </a:effectLst>
        </p:spPr>
        <p:txBody>
          <a:bodyPr wrap="none"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115738" name="AutoShape 26"/>
          <p:cNvSpPr>
            <a:spLocks noChangeArrowheads="1"/>
          </p:cNvSpPr>
          <p:nvPr/>
        </p:nvSpPr>
        <p:spPr bwMode="auto">
          <a:xfrm rot="-5400000">
            <a:off x="4243509" y="2123808"/>
            <a:ext cx="2474135" cy="1196007"/>
          </a:xfrm>
          <a:custGeom>
            <a:avLst/>
            <a:gdLst>
              <a:gd name="T0" fmla="*/ 3003032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tx2"/>
          </a:solidFill>
          <a:ln w="9525">
            <a:noFill/>
            <a:miter lim="800000"/>
          </a:ln>
          <a:effectLst>
            <a:outerShdw dist="40161" dir="9693903" algn="ctr" rotWithShape="0">
              <a:schemeClr val="tx1">
                <a:alpha val="50000"/>
              </a:schemeClr>
            </a:outerShdw>
          </a:effectLst>
        </p:spPr>
        <p:txBody>
          <a:bodyPr wrap="none"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115739" name="AutoShape 27"/>
          <p:cNvSpPr>
            <a:spLocks noChangeArrowheads="1"/>
          </p:cNvSpPr>
          <p:nvPr/>
        </p:nvSpPr>
        <p:spPr bwMode="auto">
          <a:xfrm rot="-5400000">
            <a:off x="6024827" y="2144713"/>
            <a:ext cx="2475629" cy="1194513"/>
          </a:xfrm>
          <a:custGeom>
            <a:avLst/>
            <a:gdLst>
              <a:gd name="T0" fmla="*/ 3003033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bg2"/>
          </a:solidFill>
          <a:ln w="9525">
            <a:noFill/>
            <a:miter lim="800000"/>
          </a:ln>
          <a:effectLst>
            <a:outerShdw dist="40161" dir="9693903" algn="ctr" rotWithShape="0">
              <a:schemeClr val="tx1">
                <a:alpha val="50000"/>
              </a:schemeClr>
            </a:outerShdw>
          </a:effectLst>
        </p:spPr>
        <p:txBody>
          <a:bodyPr wrap="none"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115733" name="AutoShape 21"/>
          <p:cNvSpPr>
            <a:spLocks noChangeArrowheads="1"/>
          </p:cNvSpPr>
          <p:nvPr/>
        </p:nvSpPr>
        <p:spPr bwMode="auto">
          <a:xfrm rot="-5400000">
            <a:off x="689832" y="2131275"/>
            <a:ext cx="2475629" cy="1194513"/>
          </a:xfrm>
          <a:custGeom>
            <a:avLst/>
            <a:gdLst>
              <a:gd name="T0" fmla="*/ 3003032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tx2"/>
          </a:solidFill>
          <a:ln w="9525">
            <a:noFill/>
            <a:miter lim="800000"/>
          </a:ln>
          <a:effectLst>
            <a:outerShdw dist="40161" dir="9693903" algn="ctr" rotWithShape="0">
              <a:schemeClr val="tx1">
                <a:alpha val="50000"/>
              </a:schemeClr>
            </a:outerShdw>
          </a:effectLst>
        </p:spPr>
        <p:txBody>
          <a:bodyPr wrap="none"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100366" name="KSO_Shape"/>
          <p:cNvSpPr/>
          <p:nvPr/>
        </p:nvSpPr>
        <p:spPr bwMode="auto">
          <a:xfrm>
            <a:off x="1661868" y="2065575"/>
            <a:ext cx="438984" cy="425546"/>
          </a:xfrm>
          <a:custGeom>
            <a:avLst/>
            <a:gdLst>
              <a:gd name="T0" fmla="*/ 2147483647 w 6140"/>
              <a:gd name="T1" fmla="*/ 2147483647 h 6040"/>
              <a:gd name="T2" fmla="*/ 2147483647 w 6140"/>
              <a:gd name="T3" fmla="*/ 2147483647 h 6040"/>
              <a:gd name="T4" fmla="*/ 2147483647 w 6140"/>
              <a:gd name="T5" fmla="*/ 2147483647 h 6040"/>
              <a:gd name="T6" fmla="*/ 2147483647 w 6140"/>
              <a:gd name="T7" fmla="*/ 2147483647 h 6040"/>
              <a:gd name="T8" fmla="*/ 2147483647 w 6140"/>
              <a:gd name="T9" fmla="*/ 2147483647 h 6040"/>
              <a:gd name="T10" fmla="*/ 2147483647 w 6140"/>
              <a:gd name="T11" fmla="*/ 2147483647 h 6040"/>
              <a:gd name="T12" fmla="*/ 2147483647 w 6140"/>
              <a:gd name="T13" fmla="*/ 2147483647 h 6040"/>
              <a:gd name="T14" fmla="*/ 2147483647 w 6140"/>
              <a:gd name="T15" fmla="*/ 2147483647 h 6040"/>
              <a:gd name="T16" fmla="*/ 2147483647 w 6140"/>
              <a:gd name="T17" fmla="*/ 2147483647 h 6040"/>
              <a:gd name="T18" fmla="*/ 2147483647 w 6140"/>
              <a:gd name="T19" fmla="*/ 2147483647 h 6040"/>
              <a:gd name="T20" fmla="*/ 2147483647 w 6140"/>
              <a:gd name="T21" fmla="*/ 2147483647 h 6040"/>
              <a:gd name="T22" fmla="*/ 2147483647 w 6140"/>
              <a:gd name="T23" fmla="*/ 2147483647 h 6040"/>
              <a:gd name="T24" fmla="*/ 2147483647 w 6140"/>
              <a:gd name="T25" fmla="*/ 2147483647 h 6040"/>
              <a:gd name="T26" fmla="*/ 2147483647 w 6140"/>
              <a:gd name="T27" fmla="*/ 2147483647 h 6040"/>
              <a:gd name="T28" fmla="*/ 2147483647 w 6140"/>
              <a:gd name="T29" fmla="*/ 2147483647 h 6040"/>
              <a:gd name="T30" fmla="*/ 2147483647 w 6140"/>
              <a:gd name="T31" fmla="*/ 2147483647 h 6040"/>
              <a:gd name="T32" fmla="*/ 2147483647 w 6140"/>
              <a:gd name="T33" fmla="*/ 2147483647 h 6040"/>
              <a:gd name="T34" fmla="*/ 2147483647 w 6140"/>
              <a:gd name="T35" fmla="*/ 2147483647 h 6040"/>
              <a:gd name="T36" fmla="*/ 2147483647 w 6140"/>
              <a:gd name="T37" fmla="*/ 2147483647 h 6040"/>
              <a:gd name="T38" fmla="*/ 2147483647 w 6140"/>
              <a:gd name="T39" fmla="*/ 2147483647 h 6040"/>
              <a:gd name="T40" fmla="*/ 2147483647 w 6140"/>
              <a:gd name="T41" fmla="*/ 2147483647 h 6040"/>
              <a:gd name="T42" fmla="*/ 2147483647 w 6140"/>
              <a:gd name="T43" fmla="*/ 2147483647 h 6040"/>
              <a:gd name="T44" fmla="*/ 2147483647 w 6140"/>
              <a:gd name="T45" fmla="*/ 2147483647 h 6040"/>
              <a:gd name="T46" fmla="*/ 2147483647 w 6140"/>
              <a:gd name="T47" fmla="*/ 2147483647 h 6040"/>
              <a:gd name="T48" fmla="*/ 2147483647 w 6140"/>
              <a:gd name="T49" fmla="*/ 2147483647 h 6040"/>
              <a:gd name="T50" fmla="*/ 2147483647 w 6140"/>
              <a:gd name="T51" fmla="*/ 2147483647 h 6040"/>
              <a:gd name="T52" fmla="*/ 2147483647 w 6140"/>
              <a:gd name="T53" fmla="*/ 2147483647 h 6040"/>
              <a:gd name="T54" fmla="*/ 2147483647 w 6140"/>
              <a:gd name="T55" fmla="*/ 2147483647 h 6040"/>
              <a:gd name="T56" fmla="*/ 2147483647 w 6140"/>
              <a:gd name="T57" fmla="*/ 2147483647 h 6040"/>
              <a:gd name="T58" fmla="*/ 2147483647 w 6140"/>
              <a:gd name="T59" fmla="*/ 2147483647 h 6040"/>
              <a:gd name="T60" fmla="*/ 2147483647 w 6140"/>
              <a:gd name="T61" fmla="*/ 2147483647 h 6040"/>
              <a:gd name="T62" fmla="*/ 2147483647 w 6140"/>
              <a:gd name="T63" fmla="*/ 2147483647 h 6040"/>
              <a:gd name="T64" fmla="*/ 2147483647 w 6140"/>
              <a:gd name="T65" fmla="*/ 2147483647 h 6040"/>
              <a:gd name="T66" fmla="*/ 2147483647 w 6140"/>
              <a:gd name="T67" fmla="*/ 2147483647 h 6040"/>
              <a:gd name="T68" fmla="*/ 2147483647 w 6140"/>
              <a:gd name="T69" fmla="*/ 2147483647 h 6040"/>
              <a:gd name="T70" fmla="*/ 2147483647 w 6140"/>
              <a:gd name="T71" fmla="*/ 2147483647 h 6040"/>
              <a:gd name="T72" fmla="*/ 2147483647 w 6140"/>
              <a:gd name="T73" fmla="*/ 2147483647 h 6040"/>
              <a:gd name="T74" fmla="*/ 2147483647 w 6140"/>
              <a:gd name="T75" fmla="*/ 2147483647 h 6040"/>
              <a:gd name="T76" fmla="*/ 2147483647 w 6140"/>
              <a:gd name="T77" fmla="*/ 2147483647 h 6040"/>
              <a:gd name="T78" fmla="*/ 2147483647 w 6140"/>
              <a:gd name="T79" fmla="*/ 2147483647 h 6040"/>
              <a:gd name="T80" fmla="*/ 2147483647 w 6140"/>
              <a:gd name="T81" fmla="*/ 2147483647 h 6040"/>
              <a:gd name="T82" fmla="*/ 2147483647 w 6140"/>
              <a:gd name="T83" fmla="*/ 2147483647 h 6040"/>
              <a:gd name="T84" fmla="*/ 2147483647 w 6140"/>
              <a:gd name="T85" fmla="*/ 2147483647 h 6040"/>
              <a:gd name="T86" fmla="*/ 2147483647 w 6140"/>
              <a:gd name="T87" fmla="*/ 2147483647 h 6040"/>
              <a:gd name="T88" fmla="*/ 2147483647 w 6140"/>
              <a:gd name="T89" fmla="*/ 2147483647 h 6040"/>
              <a:gd name="T90" fmla="*/ 2147483647 w 6140"/>
              <a:gd name="T91" fmla="*/ 2147483647 h 6040"/>
              <a:gd name="T92" fmla="*/ 2147483647 w 6140"/>
              <a:gd name="T93" fmla="*/ 2147483647 h 6040"/>
              <a:gd name="T94" fmla="*/ 2147483647 w 6140"/>
              <a:gd name="T95" fmla="*/ 2147483647 h 6040"/>
              <a:gd name="T96" fmla="*/ 2147483647 w 6140"/>
              <a:gd name="T97" fmla="*/ 2147483647 h 6040"/>
              <a:gd name="T98" fmla="*/ 2147483647 w 6140"/>
              <a:gd name="T99" fmla="*/ 2147483647 h 6040"/>
              <a:gd name="T100" fmla="*/ 2147483647 w 6140"/>
              <a:gd name="T101" fmla="*/ 2147483647 h 6040"/>
              <a:gd name="T102" fmla="*/ 2147483647 w 6140"/>
              <a:gd name="T103" fmla="*/ 2147483647 h 6040"/>
              <a:gd name="T104" fmla="*/ 2147483647 w 6140"/>
              <a:gd name="T105" fmla="*/ 2147483647 h 6040"/>
              <a:gd name="T106" fmla="*/ 2147483647 w 6140"/>
              <a:gd name="T107" fmla="*/ 2147483647 h 6040"/>
              <a:gd name="T108" fmla="*/ 2147483647 w 6140"/>
              <a:gd name="T109" fmla="*/ 2147483647 h 6040"/>
              <a:gd name="T110" fmla="*/ 2147483647 w 6140"/>
              <a:gd name="T111" fmla="*/ 2147483647 h 6040"/>
              <a:gd name="T112" fmla="*/ 2147483647 w 6140"/>
              <a:gd name="T113" fmla="*/ 2147483647 h 6040"/>
              <a:gd name="T114" fmla="*/ 2147483647 w 6140"/>
              <a:gd name="T115" fmla="*/ 2147483647 h 6040"/>
              <a:gd name="T116" fmla="*/ 2147483647 w 6140"/>
              <a:gd name="T117" fmla="*/ 2147483647 h 6040"/>
              <a:gd name="T118" fmla="*/ 2147483647 w 6140"/>
              <a:gd name="T119" fmla="*/ 2147483647 h 60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140"/>
              <a:gd name="T181" fmla="*/ 0 h 6040"/>
              <a:gd name="T182" fmla="*/ 6140 w 6140"/>
              <a:gd name="T183" fmla="*/ 6040 h 604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140" h="6040">
                <a:moveTo>
                  <a:pt x="3011" y="554"/>
                </a:moveTo>
                <a:lnTo>
                  <a:pt x="5433" y="554"/>
                </a:lnTo>
                <a:lnTo>
                  <a:pt x="5469" y="555"/>
                </a:lnTo>
                <a:lnTo>
                  <a:pt x="5505" y="557"/>
                </a:lnTo>
                <a:lnTo>
                  <a:pt x="5540" y="562"/>
                </a:lnTo>
                <a:lnTo>
                  <a:pt x="5575" y="567"/>
                </a:lnTo>
                <a:lnTo>
                  <a:pt x="5608" y="576"/>
                </a:lnTo>
                <a:lnTo>
                  <a:pt x="5642" y="586"/>
                </a:lnTo>
                <a:lnTo>
                  <a:pt x="5676" y="597"/>
                </a:lnTo>
                <a:lnTo>
                  <a:pt x="5707" y="609"/>
                </a:lnTo>
                <a:lnTo>
                  <a:pt x="5738" y="623"/>
                </a:lnTo>
                <a:lnTo>
                  <a:pt x="5768" y="639"/>
                </a:lnTo>
                <a:lnTo>
                  <a:pt x="5799" y="656"/>
                </a:lnTo>
                <a:lnTo>
                  <a:pt x="5828" y="674"/>
                </a:lnTo>
                <a:lnTo>
                  <a:pt x="5854" y="694"/>
                </a:lnTo>
                <a:lnTo>
                  <a:pt x="5881" y="716"/>
                </a:lnTo>
                <a:lnTo>
                  <a:pt x="5908" y="738"/>
                </a:lnTo>
                <a:lnTo>
                  <a:pt x="5932" y="761"/>
                </a:lnTo>
                <a:lnTo>
                  <a:pt x="5955" y="786"/>
                </a:lnTo>
                <a:lnTo>
                  <a:pt x="5977" y="811"/>
                </a:lnTo>
                <a:lnTo>
                  <a:pt x="5998" y="838"/>
                </a:lnTo>
                <a:lnTo>
                  <a:pt x="6018" y="866"/>
                </a:lnTo>
                <a:lnTo>
                  <a:pt x="6037" y="895"/>
                </a:lnTo>
                <a:lnTo>
                  <a:pt x="6054" y="924"/>
                </a:lnTo>
                <a:lnTo>
                  <a:pt x="6069" y="955"/>
                </a:lnTo>
                <a:lnTo>
                  <a:pt x="6084" y="987"/>
                </a:lnTo>
                <a:lnTo>
                  <a:pt x="6097" y="1018"/>
                </a:lnTo>
                <a:lnTo>
                  <a:pt x="6107" y="1051"/>
                </a:lnTo>
                <a:lnTo>
                  <a:pt x="6117" y="1084"/>
                </a:lnTo>
                <a:lnTo>
                  <a:pt x="6125" y="1119"/>
                </a:lnTo>
                <a:lnTo>
                  <a:pt x="6132" y="1154"/>
                </a:lnTo>
                <a:lnTo>
                  <a:pt x="6136" y="1189"/>
                </a:lnTo>
                <a:lnTo>
                  <a:pt x="6139" y="1225"/>
                </a:lnTo>
                <a:lnTo>
                  <a:pt x="6140" y="1261"/>
                </a:lnTo>
                <a:lnTo>
                  <a:pt x="6140" y="5331"/>
                </a:lnTo>
                <a:lnTo>
                  <a:pt x="6139" y="5369"/>
                </a:lnTo>
                <a:lnTo>
                  <a:pt x="6136" y="5405"/>
                </a:lnTo>
                <a:lnTo>
                  <a:pt x="6132" y="5439"/>
                </a:lnTo>
                <a:lnTo>
                  <a:pt x="6125" y="5474"/>
                </a:lnTo>
                <a:lnTo>
                  <a:pt x="6117" y="5508"/>
                </a:lnTo>
                <a:lnTo>
                  <a:pt x="6107" y="5542"/>
                </a:lnTo>
                <a:lnTo>
                  <a:pt x="6097" y="5574"/>
                </a:lnTo>
                <a:lnTo>
                  <a:pt x="6084" y="5607"/>
                </a:lnTo>
                <a:lnTo>
                  <a:pt x="6069" y="5638"/>
                </a:lnTo>
                <a:lnTo>
                  <a:pt x="6054" y="5668"/>
                </a:lnTo>
                <a:lnTo>
                  <a:pt x="6037" y="5698"/>
                </a:lnTo>
                <a:lnTo>
                  <a:pt x="6018" y="5726"/>
                </a:lnTo>
                <a:lnTo>
                  <a:pt x="5998" y="5754"/>
                </a:lnTo>
                <a:lnTo>
                  <a:pt x="5977" y="5781"/>
                </a:lnTo>
                <a:lnTo>
                  <a:pt x="5955" y="5806"/>
                </a:lnTo>
                <a:lnTo>
                  <a:pt x="5932" y="5832"/>
                </a:lnTo>
                <a:lnTo>
                  <a:pt x="5908" y="5855"/>
                </a:lnTo>
                <a:lnTo>
                  <a:pt x="5881" y="5877"/>
                </a:lnTo>
                <a:lnTo>
                  <a:pt x="5854" y="5898"/>
                </a:lnTo>
                <a:lnTo>
                  <a:pt x="5828" y="5918"/>
                </a:lnTo>
                <a:lnTo>
                  <a:pt x="5799" y="5936"/>
                </a:lnTo>
                <a:lnTo>
                  <a:pt x="5768" y="5954"/>
                </a:lnTo>
                <a:lnTo>
                  <a:pt x="5738" y="5969"/>
                </a:lnTo>
                <a:lnTo>
                  <a:pt x="5707" y="5983"/>
                </a:lnTo>
                <a:lnTo>
                  <a:pt x="5676" y="5996"/>
                </a:lnTo>
                <a:lnTo>
                  <a:pt x="5642" y="6007"/>
                </a:lnTo>
                <a:lnTo>
                  <a:pt x="5608" y="6016"/>
                </a:lnTo>
                <a:lnTo>
                  <a:pt x="5575" y="6025"/>
                </a:lnTo>
                <a:lnTo>
                  <a:pt x="5540" y="6030"/>
                </a:lnTo>
                <a:lnTo>
                  <a:pt x="5505" y="6035"/>
                </a:lnTo>
                <a:lnTo>
                  <a:pt x="5469" y="6039"/>
                </a:lnTo>
                <a:lnTo>
                  <a:pt x="5433" y="6040"/>
                </a:lnTo>
                <a:lnTo>
                  <a:pt x="3011" y="6040"/>
                </a:lnTo>
                <a:lnTo>
                  <a:pt x="2981" y="6039"/>
                </a:lnTo>
                <a:lnTo>
                  <a:pt x="2951" y="6036"/>
                </a:lnTo>
                <a:lnTo>
                  <a:pt x="2921" y="6033"/>
                </a:lnTo>
                <a:lnTo>
                  <a:pt x="2892" y="6029"/>
                </a:lnTo>
                <a:lnTo>
                  <a:pt x="2863" y="6023"/>
                </a:lnTo>
                <a:lnTo>
                  <a:pt x="2834" y="6016"/>
                </a:lnTo>
                <a:lnTo>
                  <a:pt x="2806" y="6008"/>
                </a:lnTo>
                <a:lnTo>
                  <a:pt x="2778" y="5999"/>
                </a:lnTo>
                <a:lnTo>
                  <a:pt x="2750" y="5989"/>
                </a:lnTo>
                <a:lnTo>
                  <a:pt x="2723" y="5978"/>
                </a:lnTo>
                <a:lnTo>
                  <a:pt x="2698" y="5965"/>
                </a:lnTo>
                <a:lnTo>
                  <a:pt x="2672" y="5951"/>
                </a:lnTo>
                <a:lnTo>
                  <a:pt x="2647" y="5938"/>
                </a:lnTo>
                <a:lnTo>
                  <a:pt x="2623" y="5922"/>
                </a:lnTo>
                <a:lnTo>
                  <a:pt x="2599" y="5906"/>
                </a:lnTo>
                <a:lnTo>
                  <a:pt x="2577" y="5889"/>
                </a:lnTo>
                <a:lnTo>
                  <a:pt x="2554" y="5870"/>
                </a:lnTo>
                <a:lnTo>
                  <a:pt x="2533" y="5852"/>
                </a:lnTo>
                <a:lnTo>
                  <a:pt x="2512" y="5832"/>
                </a:lnTo>
                <a:lnTo>
                  <a:pt x="2492" y="5811"/>
                </a:lnTo>
                <a:lnTo>
                  <a:pt x="2474" y="5790"/>
                </a:lnTo>
                <a:lnTo>
                  <a:pt x="2455" y="5768"/>
                </a:lnTo>
                <a:lnTo>
                  <a:pt x="2438" y="5745"/>
                </a:lnTo>
                <a:lnTo>
                  <a:pt x="2421" y="5722"/>
                </a:lnTo>
                <a:lnTo>
                  <a:pt x="2406" y="5697"/>
                </a:lnTo>
                <a:lnTo>
                  <a:pt x="2392" y="5672"/>
                </a:lnTo>
                <a:lnTo>
                  <a:pt x="2378" y="5646"/>
                </a:lnTo>
                <a:lnTo>
                  <a:pt x="2366" y="5621"/>
                </a:lnTo>
                <a:lnTo>
                  <a:pt x="2355" y="5594"/>
                </a:lnTo>
                <a:lnTo>
                  <a:pt x="2345" y="5567"/>
                </a:lnTo>
                <a:lnTo>
                  <a:pt x="2336" y="5539"/>
                </a:lnTo>
                <a:lnTo>
                  <a:pt x="2327" y="5510"/>
                </a:lnTo>
                <a:lnTo>
                  <a:pt x="2315" y="5509"/>
                </a:lnTo>
                <a:lnTo>
                  <a:pt x="2259" y="5501"/>
                </a:lnTo>
                <a:lnTo>
                  <a:pt x="2203" y="5493"/>
                </a:lnTo>
                <a:lnTo>
                  <a:pt x="2147" y="5484"/>
                </a:lnTo>
                <a:lnTo>
                  <a:pt x="2092" y="5474"/>
                </a:lnTo>
                <a:lnTo>
                  <a:pt x="2037" y="5463"/>
                </a:lnTo>
                <a:lnTo>
                  <a:pt x="1983" y="5451"/>
                </a:lnTo>
                <a:lnTo>
                  <a:pt x="1929" y="5439"/>
                </a:lnTo>
                <a:lnTo>
                  <a:pt x="1876" y="5427"/>
                </a:lnTo>
                <a:lnTo>
                  <a:pt x="1824" y="5413"/>
                </a:lnTo>
                <a:lnTo>
                  <a:pt x="1771" y="5398"/>
                </a:lnTo>
                <a:lnTo>
                  <a:pt x="1719" y="5383"/>
                </a:lnTo>
                <a:lnTo>
                  <a:pt x="1668" y="5366"/>
                </a:lnTo>
                <a:lnTo>
                  <a:pt x="1618" y="5350"/>
                </a:lnTo>
                <a:lnTo>
                  <a:pt x="1568" y="5333"/>
                </a:lnTo>
                <a:lnTo>
                  <a:pt x="1519" y="5314"/>
                </a:lnTo>
                <a:lnTo>
                  <a:pt x="1471" y="5295"/>
                </a:lnTo>
                <a:lnTo>
                  <a:pt x="1423" y="5276"/>
                </a:lnTo>
                <a:lnTo>
                  <a:pt x="1375" y="5255"/>
                </a:lnTo>
                <a:lnTo>
                  <a:pt x="1329" y="5234"/>
                </a:lnTo>
                <a:lnTo>
                  <a:pt x="1283" y="5213"/>
                </a:lnTo>
                <a:lnTo>
                  <a:pt x="1237" y="5190"/>
                </a:lnTo>
                <a:lnTo>
                  <a:pt x="1193" y="5167"/>
                </a:lnTo>
                <a:lnTo>
                  <a:pt x="1150" y="5143"/>
                </a:lnTo>
                <a:lnTo>
                  <a:pt x="1107" y="5119"/>
                </a:lnTo>
                <a:lnTo>
                  <a:pt x="1064" y="5093"/>
                </a:lnTo>
                <a:lnTo>
                  <a:pt x="1024" y="5067"/>
                </a:lnTo>
                <a:lnTo>
                  <a:pt x="983" y="5041"/>
                </a:lnTo>
                <a:lnTo>
                  <a:pt x="944" y="5013"/>
                </a:lnTo>
                <a:lnTo>
                  <a:pt x="905" y="4985"/>
                </a:lnTo>
                <a:lnTo>
                  <a:pt x="867" y="4956"/>
                </a:lnTo>
                <a:lnTo>
                  <a:pt x="830" y="4927"/>
                </a:lnTo>
                <a:lnTo>
                  <a:pt x="794" y="4897"/>
                </a:lnTo>
                <a:lnTo>
                  <a:pt x="757" y="4866"/>
                </a:lnTo>
                <a:lnTo>
                  <a:pt x="721" y="4832"/>
                </a:lnTo>
                <a:lnTo>
                  <a:pt x="686" y="4800"/>
                </a:lnTo>
                <a:lnTo>
                  <a:pt x="652" y="4765"/>
                </a:lnTo>
                <a:lnTo>
                  <a:pt x="620" y="4730"/>
                </a:lnTo>
                <a:lnTo>
                  <a:pt x="588" y="4695"/>
                </a:lnTo>
                <a:lnTo>
                  <a:pt x="557" y="4658"/>
                </a:lnTo>
                <a:lnTo>
                  <a:pt x="528" y="4622"/>
                </a:lnTo>
                <a:lnTo>
                  <a:pt x="500" y="4584"/>
                </a:lnTo>
                <a:lnTo>
                  <a:pt x="472" y="4547"/>
                </a:lnTo>
                <a:lnTo>
                  <a:pt x="447" y="4507"/>
                </a:lnTo>
                <a:lnTo>
                  <a:pt x="422" y="4468"/>
                </a:lnTo>
                <a:lnTo>
                  <a:pt x="398" y="4428"/>
                </a:lnTo>
                <a:lnTo>
                  <a:pt x="376" y="4386"/>
                </a:lnTo>
                <a:lnTo>
                  <a:pt x="355" y="4346"/>
                </a:lnTo>
                <a:lnTo>
                  <a:pt x="335" y="4304"/>
                </a:lnTo>
                <a:lnTo>
                  <a:pt x="317" y="4261"/>
                </a:lnTo>
                <a:lnTo>
                  <a:pt x="299" y="4218"/>
                </a:lnTo>
                <a:lnTo>
                  <a:pt x="283" y="4174"/>
                </a:lnTo>
                <a:lnTo>
                  <a:pt x="269" y="4130"/>
                </a:lnTo>
                <a:lnTo>
                  <a:pt x="255" y="4084"/>
                </a:lnTo>
                <a:lnTo>
                  <a:pt x="243" y="4038"/>
                </a:lnTo>
                <a:lnTo>
                  <a:pt x="233" y="3993"/>
                </a:lnTo>
                <a:lnTo>
                  <a:pt x="224" y="3945"/>
                </a:lnTo>
                <a:lnTo>
                  <a:pt x="217" y="3897"/>
                </a:lnTo>
                <a:lnTo>
                  <a:pt x="210" y="3850"/>
                </a:lnTo>
                <a:lnTo>
                  <a:pt x="205" y="3801"/>
                </a:lnTo>
                <a:lnTo>
                  <a:pt x="203" y="3752"/>
                </a:lnTo>
                <a:lnTo>
                  <a:pt x="201" y="3702"/>
                </a:lnTo>
                <a:lnTo>
                  <a:pt x="201" y="3651"/>
                </a:lnTo>
                <a:lnTo>
                  <a:pt x="202" y="3601"/>
                </a:lnTo>
                <a:lnTo>
                  <a:pt x="204" y="3549"/>
                </a:lnTo>
                <a:lnTo>
                  <a:pt x="209" y="3500"/>
                </a:lnTo>
                <a:lnTo>
                  <a:pt x="216" y="3445"/>
                </a:lnTo>
                <a:lnTo>
                  <a:pt x="221" y="3403"/>
                </a:lnTo>
                <a:lnTo>
                  <a:pt x="228" y="3360"/>
                </a:lnTo>
                <a:lnTo>
                  <a:pt x="235" y="3317"/>
                </a:lnTo>
                <a:lnTo>
                  <a:pt x="245" y="3274"/>
                </a:lnTo>
                <a:lnTo>
                  <a:pt x="255" y="3231"/>
                </a:lnTo>
                <a:lnTo>
                  <a:pt x="267" y="3187"/>
                </a:lnTo>
                <a:lnTo>
                  <a:pt x="278" y="3143"/>
                </a:lnTo>
                <a:lnTo>
                  <a:pt x="292" y="3099"/>
                </a:lnTo>
                <a:lnTo>
                  <a:pt x="306" y="3053"/>
                </a:lnTo>
                <a:lnTo>
                  <a:pt x="322" y="3009"/>
                </a:lnTo>
                <a:lnTo>
                  <a:pt x="339" y="2964"/>
                </a:lnTo>
                <a:lnTo>
                  <a:pt x="356" y="2919"/>
                </a:lnTo>
                <a:lnTo>
                  <a:pt x="376" y="2872"/>
                </a:lnTo>
                <a:lnTo>
                  <a:pt x="396" y="2826"/>
                </a:lnTo>
                <a:lnTo>
                  <a:pt x="416" y="2779"/>
                </a:lnTo>
                <a:lnTo>
                  <a:pt x="440" y="2733"/>
                </a:lnTo>
                <a:lnTo>
                  <a:pt x="398" y="2695"/>
                </a:lnTo>
                <a:lnTo>
                  <a:pt x="357" y="2654"/>
                </a:lnTo>
                <a:lnTo>
                  <a:pt x="319" y="2614"/>
                </a:lnTo>
                <a:lnTo>
                  <a:pt x="282" y="2573"/>
                </a:lnTo>
                <a:lnTo>
                  <a:pt x="247" y="2531"/>
                </a:lnTo>
                <a:lnTo>
                  <a:pt x="214" y="2489"/>
                </a:lnTo>
                <a:lnTo>
                  <a:pt x="184" y="2445"/>
                </a:lnTo>
                <a:lnTo>
                  <a:pt x="155" y="2401"/>
                </a:lnTo>
                <a:lnTo>
                  <a:pt x="129" y="2356"/>
                </a:lnTo>
                <a:lnTo>
                  <a:pt x="104" y="2310"/>
                </a:lnTo>
                <a:lnTo>
                  <a:pt x="82" y="2263"/>
                </a:lnTo>
                <a:lnTo>
                  <a:pt x="62" y="2215"/>
                </a:lnTo>
                <a:lnTo>
                  <a:pt x="46" y="2165"/>
                </a:lnTo>
                <a:lnTo>
                  <a:pt x="38" y="2141"/>
                </a:lnTo>
                <a:lnTo>
                  <a:pt x="31" y="2115"/>
                </a:lnTo>
                <a:lnTo>
                  <a:pt x="25" y="2090"/>
                </a:lnTo>
                <a:lnTo>
                  <a:pt x="19" y="2064"/>
                </a:lnTo>
                <a:lnTo>
                  <a:pt x="14" y="2037"/>
                </a:lnTo>
                <a:lnTo>
                  <a:pt x="10" y="2011"/>
                </a:lnTo>
                <a:lnTo>
                  <a:pt x="7" y="1984"/>
                </a:lnTo>
                <a:lnTo>
                  <a:pt x="3" y="1957"/>
                </a:lnTo>
                <a:lnTo>
                  <a:pt x="1" y="1929"/>
                </a:lnTo>
                <a:lnTo>
                  <a:pt x="0" y="1902"/>
                </a:lnTo>
                <a:lnTo>
                  <a:pt x="0" y="1874"/>
                </a:lnTo>
                <a:lnTo>
                  <a:pt x="0" y="1846"/>
                </a:lnTo>
                <a:lnTo>
                  <a:pt x="0" y="1817"/>
                </a:lnTo>
                <a:lnTo>
                  <a:pt x="2" y="1788"/>
                </a:lnTo>
                <a:lnTo>
                  <a:pt x="4" y="1758"/>
                </a:lnTo>
                <a:lnTo>
                  <a:pt x="7" y="1729"/>
                </a:lnTo>
                <a:lnTo>
                  <a:pt x="11" y="1698"/>
                </a:lnTo>
                <a:lnTo>
                  <a:pt x="16" y="1667"/>
                </a:lnTo>
                <a:lnTo>
                  <a:pt x="21" y="1637"/>
                </a:lnTo>
                <a:lnTo>
                  <a:pt x="28" y="1606"/>
                </a:lnTo>
                <a:lnTo>
                  <a:pt x="35" y="1573"/>
                </a:lnTo>
                <a:lnTo>
                  <a:pt x="43" y="1542"/>
                </a:lnTo>
                <a:lnTo>
                  <a:pt x="51" y="1509"/>
                </a:lnTo>
                <a:lnTo>
                  <a:pt x="61" y="1475"/>
                </a:lnTo>
                <a:lnTo>
                  <a:pt x="72" y="1443"/>
                </a:lnTo>
                <a:lnTo>
                  <a:pt x="83" y="1409"/>
                </a:lnTo>
                <a:lnTo>
                  <a:pt x="109" y="1340"/>
                </a:lnTo>
                <a:lnTo>
                  <a:pt x="138" y="1270"/>
                </a:lnTo>
                <a:lnTo>
                  <a:pt x="170" y="1198"/>
                </a:lnTo>
                <a:lnTo>
                  <a:pt x="207" y="1124"/>
                </a:lnTo>
                <a:lnTo>
                  <a:pt x="247" y="1048"/>
                </a:lnTo>
                <a:lnTo>
                  <a:pt x="291" y="970"/>
                </a:lnTo>
                <a:lnTo>
                  <a:pt x="232" y="930"/>
                </a:lnTo>
                <a:lnTo>
                  <a:pt x="966" y="3"/>
                </a:lnTo>
                <a:lnTo>
                  <a:pt x="977" y="2"/>
                </a:lnTo>
                <a:lnTo>
                  <a:pt x="1011" y="1"/>
                </a:lnTo>
                <a:lnTo>
                  <a:pt x="1062" y="0"/>
                </a:lnTo>
                <a:lnTo>
                  <a:pt x="1092" y="1"/>
                </a:lnTo>
                <a:lnTo>
                  <a:pt x="1126" y="2"/>
                </a:lnTo>
                <a:lnTo>
                  <a:pt x="1161" y="4"/>
                </a:lnTo>
                <a:lnTo>
                  <a:pt x="1198" y="9"/>
                </a:lnTo>
                <a:lnTo>
                  <a:pt x="1236" y="14"/>
                </a:lnTo>
                <a:lnTo>
                  <a:pt x="1276" y="22"/>
                </a:lnTo>
                <a:lnTo>
                  <a:pt x="1314" y="31"/>
                </a:lnTo>
                <a:lnTo>
                  <a:pt x="1352" y="43"/>
                </a:lnTo>
                <a:lnTo>
                  <a:pt x="1372" y="48"/>
                </a:lnTo>
                <a:lnTo>
                  <a:pt x="1390" y="57"/>
                </a:lnTo>
                <a:lnTo>
                  <a:pt x="1408" y="65"/>
                </a:lnTo>
                <a:lnTo>
                  <a:pt x="1426" y="73"/>
                </a:lnTo>
                <a:lnTo>
                  <a:pt x="1461" y="93"/>
                </a:lnTo>
                <a:lnTo>
                  <a:pt x="1495" y="114"/>
                </a:lnTo>
                <a:lnTo>
                  <a:pt x="1527" y="136"/>
                </a:lnTo>
                <a:lnTo>
                  <a:pt x="1559" y="159"/>
                </a:lnTo>
                <a:lnTo>
                  <a:pt x="1588" y="182"/>
                </a:lnTo>
                <a:lnTo>
                  <a:pt x="1616" y="205"/>
                </a:lnTo>
                <a:lnTo>
                  <a:pt x="1642" y="230"/>
                </a:lnTo>
                <a:lnTo>
                  <a:pt x="1666" y="252"/>
                </a:lnTo>
                <a:lnTo>
                  <a:pt x="1707" y="293"/>
                </a:lnTo>
                <a:lnTo>
                  <a:pt x="1739" y="327"/>
                </a:lnTo>
                <a:lnTo>
                  <a:pt x="1759" y="350"/>
                </a:lnTo>
                <a:lnTo>
                  <a:pt x="1765" y="359"/>
                </a:lnTo>
                <a:lnTo>
                  <a:pt x="1153" y="1011"/>
                </a:lnTo>
                <a:lnTo>
                  <a:pt x="985" y="843"/>
                </a:lnTo>
                <a:lnTo>
                  <a:pt x="714" y="1251"/>
                </a:lnTo>
                <a:lnTo>
                  <a:pt x="630" y="1196"/>
                </a:lnTo>
                <a:lnTo>
                  <a:pt x="603" y="1246"/>
                </a:lnTo>
                <a:lnTo>
                  <a:pt x="578" y="1294"/>
                </a:lnTo>
                <a:lnTo>
                  <a:pt x="556" y="1342"/>
                </a:lnTo>
                <a:lnTo>
                  <a:pt x="535" y="1390"/>
                </a:lnTo>
                <a:lnTo>
                  <a:pt x="516" y="1435"/>
                </a:lnTo>
                <a:lnTo>
                  <a:pt x="500" y="1480"/>
                </a:lnTo>
                <a:lnTo>
                  <a:pt x="485" y="1524"/>
                </a:lnTo>
                <a:lnTo>
                  <a:pt x="472" y="1567"/>
                </a:lnTo>
                <a:lnTo>
                  <a:pt x="462" y="1609"/>
                </a:lnTo>
                <a:lnTo>
                  <a:pt x="452" y="1650"/>
                </a:lnTo>
                <a:lnTo>
                  <a:pt x="445" y="1690"/>
                </a:lnTo>
                <a:lnTo>
                  <a:pt x="440" y="1729"/>
                </a:lnTo>
                <a:lnTo>
                  <a:pt x="436" y="1768"/>
                </a:lnTo>
                <a:lnTo>
                  <a:pt x="435" y="1805"/>
                </a:lnTo>
                <a:lnTo>
                  <a:pt x="434" y="1842"/>
                </a:lnTo>
                <a:lnTo>
                  <a:pt x="436" y="1878"/>
                </a:lnTo>
                <a:lnTo>
                  <a:pt x="439" y="1913"/>
                </a:lnTo>
                <a:lnTo>
                  <a:pt x="443" y="1948"/>
                </a:lnTo>
                <a:lnTo>
                  <a:pt x="450" y="1982"/>
                </a:lnTo>
                <a:lnTo>
                  <a:pt x="457" y="2014"/>
                </a:lnTo>
                <a:lnTo>
                  <a:pt x="466" y="2047"/>
                </a:lnTo>
                <a:lnTo>
                  <a:pt x="477" y="2079"/>
                </a:lnTo>
                <a:lnTo>
                  <a:pt x="488" y="2111"/>
                </a:lnTo>
                <a:lnTo>
                  <a:pt x="502" y="2141"/>
                </a:lnTo>
                <a:lnTo>
                  <a:pt x="516" y="2171"/>
                </a:lnTo>
                <a:lnTo>
                  <a:pt x="533" y="2200"/>
                </a:lnTo>
                <a:lnTo>
                  <a:pt x="550" y="2229"/>
                </a:lnTo>
                <a:lnTo>
                  <a:pt x="569" y="2257"/>
                </a:lnTo>
                <a:lnTo>
                  <a:pt x="587" y="2285"/>
                </a:lnTo>
                <a:lnTo>
                  <a:pt x="608" y="2313"/>
                </a:lnTo>
                <a:lnTo>
                  <a:pt x="630" y="2339"/>
                </a:lnTo>
                <a:lnTo>
                  <a:pt x="652" y="2366"/>
                </a:lnTo>
                <a:lnTo>
                  <a:pt x="682" y="2322"/>
                </a:lnTo>
                <a:lnTo>
                  <a:pt x="713" y="2278"/>
                </a:lnTo>
                <a:lnTo>
                  <a:pt x="745" y="2234"/>
                </a:lnTo>
                <a:lnTo>
                  <a:pt x="778" y="2188"/>
                </a:lnTo>
                <a:lnTo>
                  <a:pt x="811" y="2144"/>
                </a:lnTo>
                <a:lnTo>
                  <a:pt x="846" y="2099"/>
                </a:lnTo>
                <a:lnTo>
                  <a:pt x="883" y="2054"/>
                </a:lnTo>
                <a:lnTo>
                  <a:pt x="920" y="2007"/>
                </a:lnTo>
                <a:lnTo>
                  <a:pt x="957" y="1962"/>
                </a:lnTo>
                <a:lnTo>
                  <a:pt x="997" y="1916"/>
                </a:lnTo>
                <a:lnTo>
                  <a:pt x="1038" y="1870"/>
                </a:lnTo>
                <a:lnTo>
                  <a:pt x="1079" y="1824"/>
                </a:lnTo>
                <a:lnTo>
                  <a:pt x="1166" y="1730"/>
                </a:lnTo>
                <a:lnTo>
                  <a:pt x="1257" y="1636"/>
                </a:lnTo>
                <a:lnTo>
                  <a:pt x="1247" y="1611"/>
                </a:lnTo>
                <a:lnTo>
                  <a:pt x="1237" y="1586"/>
                </a:lnTo>
                <a:lnTo>
                  <a:pt x="1230" y="1560"/>
                </a:lnTo>
                <a:lnTo>
                  <a:pt x="1223" y="1534"/>
                </a:lnTo>
                <a:lnTo>
                  <a:pt x="1219" y="1507"/>
                </a:lnTo>
                <a:lnTo>
                  <a:pt x="1215" y="1479"/>
                </a:lnTo>
                <a:lnTo>
                  <a:pt x="1213" y="1451"/>
                </a:lnTo>
                <a:lnTo>
                  <a:pt x="1212" y="1423"/>
                </a:lnTo>
                <a:lnTo>
                  <a:pt x="1213" y="1397"/>
                </a:lnTo>
                <a:lnTo>
                  <a:pt x="1214" y="1370"/>
                </a:lnTo>
                <a:lnTo>
                  <a:pt x="1218" y="1344"/>
                </a:lnTo>
                <a:lnTo>
                  <a:pt x="1222" y="1319"/>
                </a:lnTo>
                <a:lnTo>
                  <a:pt x="1228" y="1293"/>
                </a:lnTo>
                <a:lnTo>
                  <a:pt x="1235" y="1269"/>
                </a:lnTo>
                <a:lnTo>
                  <a:pt x="1243" y="1244"/>
                </a:lnTo>
                <a:lnTo>
                  <a:pt x="1252" y="1221"/>
                </a:lnTo>
                <a:lnTo>
                  <a:pt x="1263" y="1198"/>
                </a:lnTo>
                <a:lnTo>
                  <a:pt x="1274" y="1175"/>
                </a:lnTo>
                <a:lnTo>
                  <a:pt x="1287" y="1154"/>
                </a:lnTo>
                <a:lnTo>
                  <a:pt x="1301" y="1132"/>
                </a:lnTo>
                <a:lnTo>
                  <a:pt x="1315" y="1112"/>
                </a:lnTo>
                <a:lnTo>
                  <a:pt x="1331" y="1092"/>
                </a:lnTo>
                <a:lnTo>
                  <a:pt x="1348" y="1073"/>
                </a:lnTo>
                <a:lnTo>
                  <a:pt x="1365" y="1055"/>
                </a:lnTo>
                <a:lnTo>
                  <a:pt x="1365" y="1054"/>
                </a:lnTo>
                <a:lnTo>
                  <a:pt x="1384" y="1037"/>
                </a:lnTo>
                <a:lnTo>
                  <a:pt x="1402" y="1020"/>
                </a:lnTo>
                <a:lnTo>
                  <a:pt x="1422" y="1005"/>
                </a:lnTo>
                <a:lnTo>
                  <a:pt x="1443" y="990"/>
                </a:lnTo>
                <a:lnTo>
                  <a:pt x="1464" y="977"/>
                </a:lnTo>
                <a:lnTo>
                  <a:pt x="1486" y="965"/>
                </a:lnTo>
                <a:lnTo>
                  <a:pt x="1508" y="953"/>
                </a:lnTo>
                <a:lnTo>
                  <a:pt x="1531" y="943"/>
                </a:lnTo>
                <a:lnTo>
                  <a:pt x="1554" y="933"/>
                </a:lnTo>
                <a:lnTo>
                  <a:pt x="1579" y="925"/>
                </a:lnTo>
                <a:lnTo>
                  <a:pt x="1603" y="918"/>
                </a:lnTo>
                <a:lnTo>
                  <a:pt x="1628" y="912"/>
                </a:lnTo>
                <a:lnTo>
                  <a:pt x="1654" y="908"/>
                </a:lnTo>
                <a:lnTo>
                  <a:pt x="1681" y="904"/>
                </a:lnTo>
                <a:lnTo>
                  <a:pt x="1706" y="902"/>
                </a:lnTo>
                <a:lnTo>
                  <a:pt x="1733" y="902"/>
                </a:lnTo>
                <a:lnTo>
                  <a:pt x="1760" y="902"/>
                </a:lnTo>
                <a:lnTo>
                  <a:pt x="1786" y="904"/>
                </a:lnTo>
                <a:lnTo>
                  <a:pt x="1813" y="908"/>
                </a:lnTo>
                <a:lnTo>
                  <a:pt x="1839" y="912"/>
                </a:lnTo>
                <a:lnTo>
                  <a:pt x="1863" y="918"/>
                </a:lnTo>
                <a:lnTo>
                  <a:pt x="1889" y="925"/>
                </a:lnTo>
                <a:lnTo>
                  <a:pt x="1913" y="933"/>
                </a:lnTo>
                <a:lnTo>
                  <a:pt x="1936" y="943"/>
                </a:lnTo>
                <a:lnTo>
                  <a:pt x="1959" y="953"/>
                </a:lnTo>
                <a:lnTo>
                  <a:pt x="1981" y="965"/>
                </a:lnTo>
                <a:lnTo>
                  <a:pt x="2003" y="977"/>
                </a:lnTo>
                <a:lnTo>
                  <a:pt x="2024" y="990"/>
                </a:lnTo>
                <a:lnTo>
                  <a:pt x="2045" y="1005"/>
                </a:lnTo>
                <a:lnTo>
                  <a:pt x="2065" y="1020"/>
                </a:lnTo>
                <a:lnTo>
                  <a:pt x="2084" y="1037"/>
                </a:lnTo>
                <a:lnTo>
                  <a:pt x="2102" y="1054"/>
                </a:lnTo>
                <a:lnTo>
                  <a:pt x="2102" y="1055"/>
                </a:lnTo>
                <a:lnTo>
                  <a:pt x="2118" y="1073"/>
                </a:lnTo>
                <a:lnTo>
                  <a:pt x="2136" y="1091"/>
                </a:lnTo>
                <a:lnTo>
                  <a:pt x="2151" y="1111"/>
                </a:lnTo>
                <a:lnTo>
                  <a:pt x="2165" y="1132"/>
                </a:lnTo>
                <a:lnTo>
                  <a:pt x="2179" y="1153"/>
                </a:lnTo>
                <a:lnTo>
                  <a:pt x="2192" y="1175"/>
                </a:lnTo>
                <a:lnTo>
                  <a:pt x="2203" y="1197"/>
                </a:lnTo>
                <a:lnTo>
                  <a:pt x="2214" y="1220"/>
                </a:lnTo>
                <a:lnTo>
                  <a:pt x="2223" y="1244"/>
                </a:lnTo>
                <a:lnTo>
                  <a:pt x="2231" y="1269"/>
                </a:lnTo>
                <a:lnTo>
                  <a:pt x="2238" y="1293"/>
                </a:lnTo>
                <a:lnTo>
                  <a:pt x="2244" y="1319"/>
                </a:lnTo>
                <a:lnTo>
                  <a:pt x="2248" y="1344"/>
                </a:lnTo>
                <a:lnTo>
                  <a:pt x="2252" y="1370"/>
                </a:lnTo>
                <a:lnTo>
                  <a:pt x="2254" y="1397"/>
                </a:lnTo>
                <a:lnTo>
                  <a:pt x="2254" y="1423"/>
                </a:lnTo>
                <a:lnTo>
                  <a:pt x="2254" y="1450"/>
                </a:lnTo>
                <a:lnTo>
                  <a:pt x="2252" y="1477"/>
                </a:lnTo>
                <a:lnTo>
                  <a:pt x="2248" y="1502"/>
                </a:lnTo>
                <a:lnTo>
                  <a:pt x="2244" y="1528"/>
                </a:lnTo>
                <a:lnTo>
                  <a:pt x="2238" y="1553"/>
                </a:lnTo>
                <a:lnTo>
                  <a:pt x="2231" y="1578"/>
                </a:lnTo>
                <a:lnTo>
                  <a:pt x="2223" y="1602"/>
                </a:lnTo>
                <a:lnTo>
                  <a:pt x="2214" y="1626"/>
                </a:lnTo>
                <a:lnTo>
                  <a:pt x="2203" y="1648"/>
                </a:lnTo>
                <a:lnTo>
                  <a:pt x="2192" y="1672"/>
                </a:lnTo>
                <a:lnTo>
                  <a:pt x="2179" y="1694"/>
                </a:lnTo>
                <a:lnTo>
                  <a:pt x="2166" y="1715"/>
                </a:lnTo>
                <a:lnTo>
                  <a:pt x="2151" y="1734"/>
                </a:lnTo>
                <a:lnTo>
                  <a:pt x="2136" y="1754"/>
                </a:lnTo>
                <a:lnTo>
                  <a:pt x="2120" y="1774"/>
                </a:lnTo>
                <a:lnTo>
                  <a:pt x="2102" y="1791"/>
                </a:lnTo>
                <a:lnTo>
                  <a:pt x="2084" y="1809"/>
                </a:lnTo>
                <a:lnTo>
                  <a:pt x="2065" y="1825"/>
                </a:lnTo>
                <a:lnTo>
                  <a:pt x="2045" y="1841"/>
                </a:lnTo>
                <a:lnTo>
                  <a:pt x="2024" y="1855"/>
                </a:lnTo>
                <a:lnTo>
                  <a:pt x="2003" y="1869"/>
                </a:lnTo>
                <a:lnTo>
                  <a:pt x="1981" y="1882"/>
                </a:lnTo>
                <a:lnTo>
                  <a:pt x="1959" y="1893"/>
                </a:lnTo>
                <a:lnTo>
                  <a:pt x="1936" y="1904"/>
                </a:lnTo>
                <a:lnTo>
                  <a:pt x="1913" y="1913"/>
                </a:lnTo>
                <a:lnTo>
                  <a:pt x="1889" y="1921"/>
                </a:lnTo>
                <a:lnTo>
                  <a:pt x="1863" y="1928"/>
                </a:lnTo>
                <a:lnTo>
                  <a:pt x="1839" y="1934"/>
                </a:lnTo>
                <a:lnTo>
                  <a:pt x="1813" y="1939"/>
                </a:lnTo>
                <a:lnTo>
                  <a:pt x="1786" y="1942"/>
                </a:lnTo>
                <a:lnTo>
                  <a:pt x="1760" y="1943"/>
                </a:lnTo>
                <a:lnTo>
                  <a:pt x="1733" y="1945"/>
                </a:lnTo>
                <a:lnTo>
                  <a:pt x="1710" y="1943"/>
                </a:lnTo>
                <a:lnTo>
                  <a:pt x="1685" y="1942"/>
                </a:lnTo>
                <a:lnTo>
                  <a:pt x="1662" y="1940"/>
                </a:lnTo>
                <a:lnTo>
                  <a:pt x="1640" y="1936"/>
                </a:lnTo>
                <a:lnTo>
                  <a:pt x="1617" y="1932"/>
                </a:lnTo>
                <a:lnTo>
                  <a:pt x="1595" y="1926"/>
                </a:lnTo>
                <a:lnTo>
                  <a:pt x="1573" y="1919"/>
                </a:lnTo>
                <a:lnTo>
                  <a:pt x="1552" y="1912"/>
                </a:lnTo>
                <a:lnTo>
                  <a:pt x="1465" y="2000"/>
                </a:lnTo>
                <a:lnTo>
                  <a:pt x="1384" y="2089"/>
                </a:lnTo>
                <a:lnTo>
                  <a:pt x="1306" y="2177"/>
                </a:lnTo>
                <a:lnTo>
                  <a:pt x="1233" y="2263"/>
                </a:lnTo>
                <a:lnTo>
                  <a:pt x="1164" y="2349"/>
                </a:lnTo>
                <a:lnTo>
                  <a:pt x="1099" y="2433"/>
                </a:lnTo>
                <a:lnTo>
                  <a:pt x="1069" y="2475"/>
                </a:lnTo>
                <a:lnTo>
                  <a:pt x="1039" y="2517"/>
                </a:lnTo>
                <a:lnTo>
                  <a:pt x="1011" y="2558"/>
                </a:lnTo>
                <a:lnTo>
                  <a:pt x="983" y="2599"/>
                </a:lnTo>
                <a:lnTo>
                  <a:pt x="961" y="2633"/>
                </a:lnTo>
                <a:lnTo>
                  <a:pt x="1020" y="2674"/>
                </a:lnTo>
                <a:lnTo>
                  <a:pt x="1081" y="2714"/>
                </a:lnTo>
                <a:lnTo>
                  <a:pt x="1143" y="2755"/>
                </a:lnTo>
                <a:lnTo>
                  <a:pt x="1207" y="2796"/>
                </a:lnTo>
                <a:lnTo>
                  <a:pt x="1341" y="2878"/>
                </a:lnTo>
                <a:lnTo>
                  <a:pt x="1479" y="2962"/>
                </a:lnTo>
                <a:lnTo>
                  <a:pt x="1583" y="3026"/>
                </a:lnTo>
                <a:lnTo>
                  <a:pt x="1689" y="3089"/>
                </a:lnTo>
                <a:lnTo>
                  <a:pt x="1795" y="3156"/>
                </a:lnTo>
                <a:lnTo>
                  <a:pt x="1900" y="3223"/>
                </a:lnTo>
                <a:lnTo>
                  <a:pt x="2003" y="3293"/>
                </a:lnTo>
                <a:lnTo>
                  <a:pt x="2056" y="3329"/>
                </a:lnTo>
                <a:lnTo>
                  <a:pt x="2107" y="3365"/>
                </a:lnTo>
                <a:lnTo>
                  <a:pt x="2157" y="3402"/>
                </a:lnTo>
                <a:lnTo>
                  <a:pt x="2207" y="3439"/>
                </a:lnTo>
                <a:lnTo>
                  <a:pt x="2255" y="3477"/>
                </a:lnTo>
                <a:lnTo>
                  <a:pt x="2304" y="3517"/>
                </a:lnTo>
                <a:lnTo>
                  <a:pt x="2304" y="1261"/>
                </a:lnTo>
                <a:lnTo>
                  <a:pt x="2305" y="1225"/>
                </a:lnTo>
                <a:lnTo>
                  <a:pt x="2308" y="1189"/>
                </a:lnTo>
                <a:lnTo>
                  <a:pt x="2312" y="1154"/>
                </a:lnTo>
                <a:lnTo>
                  <a:pt x="2319" y="1119"/>
                </a:lnTo>
                <a:lnTo>
                  <a:pt x="2326" y="1084"/>
                </a:lnTo>
                <a:lnTo>
                  <a:pt x="2337" y="1051"/>
                </a:lnTo>
                <a:lnTo>
                  <a:pt x="2347" y="1018"/>
                </a:lnTo>
                <a:lnTo>
                  <a:pt x="2360" y="987"/>
                </a:lnTo>
                <a:lnTo>
                  <a:pt x="2374" y="955"/>
                </a:lnTo>
                <a:lnTo>
                  <a:pt x="2390" y="924"/>
                </a:lnTo>
                <a:lnTo>
                  <a:pt x="2407" y="895"/>
                </a:lnTo>
                <a:lnTo>
                  <a:pt x="2425" y="866"/>
                </a:lnTo>
                <a:lnTo>
                  <a:pt x="2445" y="838"/>
                </a:lnTo>
                <a:lnTo>
                  <a:pt x="2467" y="811"/>
                </a:lnTo>
                <a:lnTo>
                  <a:pt x="2489" y="786"/>
                </a:lnTo>
                <a:lnTo>
                  <a:pt x="2512" y="761"/>
                </a:lnTo>
                <a:lnTo>
                  <a:pt x="2536" y="738"/>
                </a:lnTo>
                <a:lnTo>
                  <a:pt x="2562" y="716"/>
                </a:lnTo>
                <a:lnTo>
                  <a:pt x="2589" y="694"/>
                </a:lnTo>
                <a:lnTo>
                  <a:pt x="2616" y="674"/>
                </a:lnTo>
                <a:lnTo>
                  <a:pt x="2645" y="656"/>
                </a:lnTo>
                <a:lnTo>
                  <a:pt x="2674" y="639"/>
                </a:lnTo>
                <a:lnTo>
                  <a:pt x="2706" y="623"/>
                </a:lnTo>
                <a:lnTo>
                  <a:pt x="2737" y="609"/>
                </a:lnTo>
                <a:lnTo>
                  <a:pt x="2769" y="597"/>
                </a:lnTo>
                <a:lnTo>
                  <a:pt x="2802" y="586"/>
                </a:lnTo>
                <a:lnTo>
                  <a:pt x="2835" y="576"/>
                </a:lnTo>
                <a:lnTo>
                  <a:pt x="2870" y="567"/>
                </a:lnTo>
                <a:lnTo>
                  <a:pt x="2904" y="562"/>
                </a:lnTo>
                <a:lnTo>
                  <a:pt x="2939" y="557"/>
                </a:lnTo>
                <a:lnTo>
                  <a:pt x="2975" y="555"/>
                </a:lnTo>
                <a:lnTo>
                  <a:pt x="3011" y="554"/>
                </a:lnTo>
                <a:close/>
                <a:moveTo>
                  <a:pt x="1887" y="1269"/>
                </a:moveTo>
                <a:lnTo>
                  <a:pt x="1887" y="1269"/>
                </a:lnTo>
                <a:lnTo>
                  <a:pt x="1871" y="1255"/>
                </a:lnTo>
                <a:lnTo>
                  <a:pt x="1855" y="1242"/>
                </a:lnTo>
                <a:lnTo>
                  <a:pt x="1837" y="1232"/>
                </a:lnTo>
                <a:lnTo>
                  <a:pt x="1818" y="1222"/>
                </a:lnTo>
                <a:lnTo>
                  <a:pt x="1798" y="1215"/>
                </a:lnTo>
                <a:lnTo>
                  <a:pt x="1777" y="1210"/>
                </a:lnTo>
                <a:lnTo>
                  <a:pt x="1755" y="1206"/>
                </a:lnTo>
                <a:lnTo>
                  <a:pt x="1733" y="1205"/>
                </a:lnTo>
                <a:lnTo>
                  <a:pt x="1711" y="1206"/>
                </a:lnTo>
                <a:lnTo>
                  <a:pt x="1689" y="1210"/>
                </a:lnTo>
                <a:lnTo>
                  <a:pt x="1668" y="1215"/>
                </a:lnTo>
                <a:lnTo>
                  <a:pt x="1648" y="1222"/>
                </a:lnTo>
                <a:lnTo>
                  <a:pt x="1630" y="1232"/>
                </a:lnTo>
                <a:lnTo>
                  <a:pt x="1611" y="1242"/>
                </a:lnTo>
                <a:lnTo>
                  <a:pt x="1595" y="1255"/>
                </a:lnTo>
                <a:lnTo>
                  <a:pt x="1580" y="1269"/>
                </a:lnTo>
                <a:lnTo>
                  <a:pt x="1579" y="1269"/>
                </a:lnTo>
                <a:lnTo>
                  <a:pt x="1565" y="1284"/>
                </a:lnTo>
                <a:lnTo>
                  <a:pt x="1552" y="1301"/>
                </a:lnTo>
                <a:lnTo>
                  <a:pt x="1541" y="1319"/>
                </a:lnTo>
                <a:lnTo>
                  <a:pt x="1532" y="1338"/>
                </a:lnTo>
                <a:lnTo>
                  <a:pt x="1525" y="1358"/>
                </a:lnTo>
                <a:lnTo>
                  <a:pt x="1519" y="1379"/>
                </a:lnTo>
                <a:lnTo>
                  <a:pt x="1517" y="1401"/>
                </a:lnTo>
                <a:lnTo>
                  <a:pt x="1516" y="1423"/>
                </a:lnTo>
                <a:lnTo>
                  <a:pt x="1517" y="1445"/>
                </a:lnTo>
                <a:lnTo>
                  <a:pt x="1519" y="1467"/>
                </a:lnTo>
                <a:lnTo>
                  <a:pt x="1525" y="1488"/>
                </a:lnTo>
                <a:lnTo>
                  <a:pt x="1532" y="1508"/>
                </a:lnTo>
                <a:lnTo>
                  <a:pt x="1541" y="1527"/>
                </a:lnTo>
                <a:lnTo>
                  <a:pt x="1553" y="1545"/>
                </a:lnTo>
                <a:lnTo>
                  <a:pt x="1565" y="1561"/>
                </a:lnTo>
                <a:lnTo>
                  <a:pt x="1580" y="1576"/>
                </a:lnTo>
                <a:lnTo>
                  <a:pt x="1580" y="1578"/>
                </a:lnTo>
                <a:lnTo>
                  <a:pt x="1595" y="1592"/>
                </a:lnTo>
                <a:lnTo>
                  <a:pt x="1611" y="1604"/>
                </a:lnTo>
                <a:lnTo>
                  <a:pt x="1630" y="1615"/>
                </a:lnTo>
                <a:lnTo>
                  <a:pt x="1648" y="1624"/>
                </a:lnTo>
                <a:lnTo>
                  <a:pt x="1668" y="1631"/>
                </a:lnTo>
                <a:lnTo>
                  <a:pt x="1689" y="1637"/>
                </a:lnTo>
                <a:lnTo>
                  <a:pt x="1711" y="1639"/>
                </a:lnTo>
                <a:lnTo>
                  <a:pt x="1733" y="1640"/>
                </a:lnTo>
                <a:lnTo>
                  <a:pt x="1755" y="1639"/>
                </a:lnTo>
                <a:lnTo>
                  <a:pt x="1777" y="1637"/>
                </a:lnTo>
                <a:lnTo>
                  <a:pt x="1798" y="1631"/>
                </a:lnTo>
                <a:lnTo>
                  <a:pt x="1818" y="1624"/>
                </a:lnTo>
                <a:lnTo>
                  <a:pt x="1837" y="1615"/>
                </a:lnTo>
                <a:lnTo>
                  <a:pt x="1855" y="1603"/>
                </a:lnTo>
                <a:lnTo>
                  <a:pt x="1871" y="1592"/>
                </a:lnTo>
                <a:lnTo>
                  <a:pt x="1887" y="1576"/>
                </a:lnTo>
                <a:lnTo>
                  <a:pt x="1901" y="1561"/>
                </a:lnTo>
                <a:lnTo>
                  <a:pt x="1914" y="1545"/>
                </a:lnTo>
                <a:lnTo>
                  <a:pt x="1925" y="1527"/>
                </a:lnTo>
                <a:lnTo>
                  <a:pt x="1934" y="1508"/>
                </a:lnTo>
                <a:lnTo>
                  <a:pt x="1941" y="1488"/>
                </a:lnTo>
                <a:lnTo>
                  <a:pt x="1947" y="1467"/>
                </a:lnTo>
                <a:lnTo>
                  <a:pt x="1950" y="1445"/>
                </a:lnTo>
                <a:lnTo>
                  <a:pt x="1951" y="1423"/>
                </a:lnTo>
                <a:lnTo>
                  <a:pt x="1950" y="1401"/>
                </a:lnTo>
                <a:lnTo>
                  <a:pt x="1947" y="1379"/>
                </a:lnTo>
                <a:lnTo>
                  <a:pt x="1941" y="1358"/>
                </a:lnTo>
                <a:lnTo>
                  <a:pt x="1934" y="1338"/>
                </a:lnTo>
                <a:lnTo>
                  <a:pt x="1925" y="1319"/>
                </a:lnTo>
                <a:lnTo>
                  <a:pt x="1914" y="1301"/>
                </a:lnTo>
                <a:lnTo>
                  <a:pt x="1901" y="1284"/>
                </a:lnTo>
                <a:lnTo>
                  <a:pt x="1887" y="1269"/>
                </a:lnTo>
                <a:close/>
                <a:moveTo>
                  <a:pt x="2304" y="5100"/>
                </a:moveTo>
                <a:lnTo>
                  <a:pt x="2304" y="4074"/>
                </a:lnTo>
                <a:lnTo>
                  <a:pt x="2277" y="4045"/>
                </a:lnTo>
                <a:lnTo>
                  <a:pt x="2251" y="4017"/>
                </a:lnTo>
                <a:lnTo>
                  <a:pt x="2224" y="3989"/>
                </a:lnTo>
                <a:lnTo>
                  <a:pt x="2195" y="3961"/>
                </a:lnTo>
                <a:lnTo>
                  <a:pt x="2138" y="3908"/>
                </a:lnTo>
                <a:lnTo>
                  <a:pt x="2078" y="3856"/>
                </a:lnTo>
                <a:lnTo>
                  <a:pt x="2016" y="3805"/>
                </a:lnTo>
                <a:lnTo>
                  <a:pt x="1952" y="3755"/>
                </a:lnTo>
                <a:lnTo>
                  <a:pt x="1887" y="3706"/>
                </a:lnTo>
                <a:lnTo>
                  <a:pt x="1821" y="3659"/>
                </a:lnTo>
                <a:lnTo>
                  <a:pt x="1754" y="3613"/>
                </a:lnTo>
                <a:lnTo>
                  <a:pt x="1687" y="3567"/>
                </a:lnTo>
                <a:lnTo>
                  <a:pt x="1617" y="3522"/>
                </a:lnTo>
                <a:lnTo>
                  <a:pt x="1548" y="3478"/>
                </a:lnTo>
                <a:lnTo>
                  <a:pt x="1409" y="3392"/>
                </a:lnTo>
                <a:lnTo>
                  <a:pt x="1270" y="3308"/>
                </a:lnTo>
                <a:lnTo>
                  <a:pt x="1140" y="3230"/>
                </a:lnTo>
                <a:lnTo>
                  <a:pt x="1012" y="3151"/>
                </a:lnTo>
                <a:lnTo>
                  <a:pt x="949" y="3111"/>
                </a:lnTo>
                <a:lnTo>
                  <a:pt x="888" y="3071"/>
                </a:lnTo>
                <a:lnTo>
                  <a:pt x="826" y="3030"/>
                </a:lnTo>
                <a:lnTo>
                  <a:pt x="765" y="2988"/>
                </a:lnTo>
                <a:lnTo>
                  <a:pt x="737" y="3056"/>
                </a:lnTo>
                <a:lnTo>
                  <a:pt x="710" y="3122"/>
                </a:lnTo>
                <a:lnTo>
                  <a:pt x="687" y="3186"/>
                </a:lnTo>
                <a:lnTo>
                  <a:pt x="667" y="3250"/>
                </a:lnTo>
                <a:lnTo>
                  <a:pt x="650" y="3313"/>
                </a:lnTo>
                <a:lnTo>
                  <a:pt x="636" y="3375"/>
                </a:lnTo>
                <a:lnTo>
                  <a:pt x="624" y="3435"/>
                </a:lnTo>
                <a:lnTo>
                  <a:pt x="615" y="3496"/>
                </a:lnTo>
                <a:lnTo>
                  <a:pt x="612" y="3533"/>
                </a:lnTo>
                <a:lnTo>
                  <a:pt x="608" y="3577"/>
                </a:lnTo>
                <a:lnTo>
                  <a:pt x="606" y="3615"/>
                </a:lnTo>
                <a:lnTo>
                  <a:pt x="605" y="3652"/>
                </a:lnTo>
                <a:lnTo>
                  <a:pt x="605" y="3691"/>
                </a:lnTo>
                <a:lnTo>
                  <a:pt x="606" y="3728"/>
                </a:lnTo>
                <a:lnTo>
                  <a:pt x="609" y="3765"/>
                </a:lnTo>
                <a:lnTo>
                  <a:pt x="613" y="3801"/>
                </a:lnTo>
                <a:lnTo>
                  <a:pt x="617" y="3837"/>
                </a:lnTo>
                <a:lnTo>
                  <a:pt x="623" y="3873"/>
                </a:lnTo>
                <a:lnTo>
                  <a:pt x="630" y="3908"/>
                </a:lnTo>
                <a:lnTo>
                  <a:pt x="638" y="3943"/>
                </a:lnTo>
                <a:lnTo>
                  <a:pt x="646" y="3976"/>
                </a:lnTo>
                <a:lnTo>
                  <a:pt x="657" y="4010"/>
                </a:lnTo>
                <a:lnTo>
                  <a:pt x="668" y="4044"/>
                </a:lnTo>
                <a:lnTo>
                  <a:pt x="680" y="4076"/>
                </a:lnTo>
                <a:lnTo>
                  <a:pt x="693" y="4109"/>
                </a:lnTo>
                <a:lnTo>
                  <a:pt x="707" y="4141"/>
                </a:lnTo>
                <a:lnTo>
                  <a:pt x="722" y="4173"/>
                </a:lnTo>
                <a:lnTo>
                  <a:pt x="738" y="4204"/>
                </a:lnTo>
                <a:lnTo>
                  <a:pt x="755" y="4234"/>
                </a:lnTo>
                <a:lnTo>
                  <a:pt x="773" y="4264"/>
                </a:lnTo>
                <a:lnTo>
                  <a:pt x="791" y="4295"/>
                </a:lnTo>
                <a:lnTo>
                  <a:pt x="811" y="4324"/>
                </a:lnTo>
                <a:lnTo>
                  <a:pt x="832" y="4353"/>
                </a:lnTo>
                <a:lnTo>
                  <a:pt x="853" y="4380"/>
                </a:lnTo>
                <a:lnTo>
                  <a:pt x="875" y="4408"/>
                </a:lnTo>
                <a:lnTo>
                  <a:pt x="898" y="4436"/>
                </a:lnTo>
                <a:lnTo>
                  <a:pt x="923" y="4463"/>
                </a:lnTo>
                <a:lnTo>
                  <a:pt x="947" y="4488"/>
                </a:lnTo>
                <a:lnTo>
                  <a:pt x="973" y="4515"/>
                </a:lnTo>
                <a:lnTo>
                  <a:pt x="999" y="4540"/>
                </a:lnTo>
                <a:lnTo>
                  <a:pt x="1027" y="4565"/>
                </a:lnTo>
                <a:lnTo>
                  <a:pt x="1055" y="4589"/>
                </a:lnTo>
                <a:lnTo>
                  <a:pt x="1084" y="4614"/>
                </a:lnTo>
                <a:lnTo>
                  <a:pt x="1114" y="4637"/>
                </a:lnTo>
                <a:lnTo>
                  <a:pt x="1144" y="4660"/>
                </a:lnTo>
                <a:lnTo>
                  <a:pt x="1176" y="4684"/>
                </a:lnTo>
                <a:lnTo>
                  <a:pt x="1208" y="4706"/>
                </a:lnTo>
                <a:lnTo>
                  <a:pt x="1242" y="4728"/>
                </a:lnTo>
                <a:lnTo>
                  <a:pt x="1276" y="4749"/>
                </a:lnTo>
                <a:lnTo>
                  <a:pt x="1309" y="4769"/>
                </a:lnTo>
                <a:lnTo>
                  <a:pt x="1344" y="4789"/>
                </a:lnTo>
                <a:lnTo>
                  <a:pt x="1380" y="4809"/>
                </a:lnTo>
                <a:lnTo>
                  <a:pt x="1416" y="4829"/>
                </a:lnTo>
                <a:lnTo>
                  <a:pt x="1453" y="4847"/>
                </a:lnTo>
                <a:lnTo>
                  <a:pt x="1490" y="4865"/>
                </a:lnTo>
                <a:lnTo>
                  <a:pt x="1529" y="4882"/>
                </a:lnTo>
                <a:lnTo>
                  <a:pt x="1568" y="4899"/>
                </a:lnTo>
                <a:lnTo>
                  <a:pt x="1608" y="4916"/>
                </a:lnTo>
                <a:lnTo>
                  <a:pt x="1647" y="4931"/>
                </a:lnTo>
                <a:lnTo>
                  <a:pt x="1688" y="4947"/>
                </a:lnTo>
                <a:lnTo>
                  <a:pt x="1728" y="4961"/>
                </a:lnTo>
                <a:lnTo>
                  <a:pt x="1770" y="4975"/>
                </a:lnTo>
                <a:lnTo>
                  <a:pt x="1855" y="5002"/>
                </a:lnTo>
                <a:lnTo>
                  <a:pt x="1941" y="5026"/>
                </a:lnTo>
                <a:lnTo>
                  <a:pt x="2029" y="5048"/>
                </a:lnTo>
                <a:lnTo>
                  <a:pt x="2120" y="5068"/>
                </a:lnTo>
                <a:lnTo>
                  <a:pt x="2211" y="5085"/>
                </a:lnTo>
                <a:lnTo>
                  <a:pt x="2304" y="5100"/>
                </a:lnTo>
                <a:close/>
                <a:moveTo>
                  <a:pt x="2991" y="1292"/>
                </a:moveTo>
                <a:lnTo>
                  <a:pt x="2991" y="3627"/>
                </a:lnTo>
                <a:lnTo>
                  <a:pt x="5477" y="3627"/>
                </a:lnTo>
                <a:lnTo>
                  <a:pt x="5477" y="1292"/>
                </a:lnTo>
                <a:lnTo>
                  <a:pt x="2991" y="1292"/>
                </a:lnTo>
                <a:close/>
                <a:moveTo>
                  <a:pt x="4212" y="3997"/>
                </a:moveTo>
                <a:lnTo>
                  <a:pt x="4212" y="3997"/>
                </a:lnTo>
                <a:lnTo>
                  <a:pt x="4181" y="3998"/>
                </a:lnTo>
                <a:lnTo>
                  <a:pt x="4150" y="4000"/>
                </a:lnTo>
                <a:lnTo>
                  <a:pt x="4120" y="4003"/>
                </a:lnTo>
                <a:lnTo>
                  <a:pt x="4090" y="4007"/>
                </a:lnTo>
                <a:lnTo>
                  <a:pt x="4060" y="4012"/>
                </a:lnTo>
                <a:lnTo>
                  <a:pt x="4030" y="4018"/>
                </a:lnTo>
                <a:lnTo>
                  <a:pt x="4001" y="4026"/>
                </a:lnTo>
                <a:lnTo>
                  <a:pt x="3974" y="4034"/>
                </a:lnTo>
                <a:lnTo>
                  <a:pt x="3946" y="4044"/>
                </a:lnTo>
                <a:lnTo>
                  <a:pt x="3918" y="4054"/>
                </a:lnTo>
                <a:lnTo>
                  <a:pt x="3891" y="4066"/>
                </a:lnTo>
                <a:lnTo>
                  <a:pt x="3864" y="4079"/>
                </a:lnTo>
                <a:lnTo>
                  <a:pt x="3839" y="4091"/>
                </a:lnTo>
                <a:lnTo>
                  <a:pt x="3813" y="4105"/>
                </a:lnTo>
                <a:lnTo>
                  <a:pt x="3789" y="4120"/>
                </a:lnTo>
                <a:lnTo>
                  <a:pt x="3765" y="4137"/>
                </a:lnTo>
                <a:lnTo>
                  <a:pt x="4227" y="4599"/>
                </a:lnTo>
                <a:lnTo>
                  <a:pt x="4676" y="4149"/>
                </a:lnTo>
                <a:lnTo>
                  <a:pt x="4652" y="4132"/>
                </a:lnTo>
                <a:lnTo>
                  <a:pt x="4626" y="4116"/>
                </a:lnTo>
                <a:lnTo>
                  <a:pt x="4599" y="4100"/>
                </a:lnTo>
                <a:lnTo>
                  <a:pt x="4573" y="4086"/>
                </a:lnTo>
                <a:lnTo>
                  <a:pt x="4546" y="4072"/>
                </a:lnTo>
                <a:lnTo>
                  <a:pt x="4518" y="4059"/>
                </a:lnTo>
                <a:lnTo>
                  <a:pt x="4489" y="4048"/>
                </a:lnTo>
                <a:lnTo>
                  <a:pt x="4460" y="4038"/>
                </a:lnTo>
                <a:lnTo>
                  <a:pt x="4431" y="4029"/>
                </a:lnTo>
                <a:lnTo>
                  <a:pt x="4401" y="4021"/>
                </a:lnTo>
                <a:lnTo>
                  <a:pt x="4371" y="4014"/>
                </a:lnTo>
                <a:lnTo>
                  <a:pt x="4339" y="4008"/>
                </a:lnTo>
                <a:lnTo>
                  <a:pt x="4308" y="4003"/>
                </a:lnTo>
                <a:lnTo>
                  <a:pt x="4277" y="4000"/>
                </a:lnTo>
                <a:lnTo>
                  <a:pt x="4244" y="3998"/>
                </a:lnTo>
                <a:lnTo>
                  <a:pt x="4212" y="3997"/>
                </a:lnTo>
                <a:close/>
                <a:moveTo>
                  <a:pt x="4858" y="4335"/>
                </a:moveTo>
                <a:lnTo>
                  <a:pt x="4411" y="4783"/>
                </a:lnTo>
                <a:lnTo>
                  <a:pt x="4859" y="5233"/>
                </a:lnTo>
                <a:lnTo>
                  <a:pt x="4876" y="5208"/>
                </a:lnTo>
                <a:lnTo>
                  <a:pt x="4891" y="5184"/>
                </a:lnTo>
                <a:lnTo>
                  <a:pt x="4906" y="5158"/>
                </a:lnTo>
                <a:lnTo>
                  <a:pt x="4919" y="5133"/>
                </a:lnTo>
                <a:lnTo>
                  <a:pt x="4931" y="5106"/>
                </a:lnTo>
                <a:lnTo>
                  <a:pt x="4943" y="5079"/>
                </a:lnTo>
                <a:lnTo>
                  <a:pt x="4953" y="5052"/>
                </a:lnTo>
                <a:lnTo>
                  <a:pt x="4963" y="5024"/>
                </a:lnTo>
                <a:lnTo>
                  <a:pt x="4971" y="4995"/>
                </a:lnTo>
                <a:lnTo>
                  <a:pt x="4978" y="4967"/>
                </a:lnTo>
                <a:lnTo>
                  <a:pt x="4985" y="4937"/>
                </a:lnTo>
                <a:lnTo>
                  <a:pt x="4989" y="4908"/>
                </a:lnTo>
                <a:lnTo>
                  <a:pt x="4994" y="4877"/>
                </a:lnTo>
                <a:lnTo>
                  <a:pt x="4996" y="4847"/>
                </a:lnTo>
                <a:lnTo>
                  <a:pt x="4999" y="4816"/>
                </a:lnTo>
                <a:lnTo>
                  <a:pt x="5000" y="4786"/>
                </a:lnTo>
                <a:lnTo>
                  <a:pt x="4999" y="4754"/>
                </a:lnTo>
                <a:lnTo>
                  <a:pt x="4996" y="4723"/>
                </a:lnTo>
                <a:lnTo>
                  <a:pt x="4994" y="4693"/>
                </a:lnTo>
                <a:lnTo>
                  <a:pt x="4989" y="4663"/>
                </a:lnTo>
                <a:lnTo>
                  <a:pt x="4985" y="4632"/>
                </a:lnTo>
                <a:lnTo>
                  <a:pt x="4978" y="4603"/>
                </a:lnTo>
                <a:lnTo>
                  <a:pt x="4971" y="4574"/>
                </a:lnTo>
                <a:lnTo>
                  <a:pt x="4963" y="4545"/>
                </a:lnTo>
                <a:lnTo>
                  <a:pt x="4952" y="4517"/>
                </a:lnTo>
                <a:lnTo>
                  <a:pt x="4942" y="4490"/>
                </a:lnTo>
                <a:lnTo>
                  <a:pt x="4930" y="4463"/>
                </a:lnTo>
                <a:lnTo>
                  <a:pt x="4917" y="4436"/>
                </a:lnTo>
                <a:lnTo>
                  <a:pt x="4905" y="4411"/>
                </a:lnTo>
                <a:lnTo>
                  <a:pt x="4890" y="4385"/>
                </a:lnTo>
                <a:lnTo>
                  <a:pt x="4874" y="4360"/>
                </a:lnTo>
                <a:lnTo>
                  <a:pt x="4858" y="4335"/>
                </a:lnTo>
                <a:close/>
                <a:moveTo>
                  <a:pt x="4678" y="5420"/>
                </a:moveTo>
                <a:lnTo>
                  <a:pt x="4227" y="4968"/>
                </a:lnTo>
                <a:lnTo>
                  <a:pt x="3762" y="5431"/>
                </a:lnTo>
                <a:lnTo>
                  <a:pt x="3787" y="5448"/>
                </a:lnTo>
                <a:lnTo>
                  <a:pt x="3811" y="5464"/>
                </a:lnTo>
                <a:lnTo>
                  <a:pt x="3837" y="5478"/>
                </a:lnTo>
                <a:lnTo>
                  <a:pt x="3863" y="5492"/>
                </a:lnTo>
                <a:lnTo>
                  <a:pt x="3890" y="5503"/>
                </a:lnTo>
                <a:lnTo>
                  <a:pt x="3917" y="5515"/>
                </a:lnTo>
                <a:lnTo>
                  <a:pt x="3945" y="5526"/>
                </a:lnTo>
                <a:lnTo>
                  <a:pt x="3972" y="5536"/>
                </a:lnTo>
                <a:lnTo>
                  <a:pt x="4000" y="5544"/>
                </a:lnTo>
                <a:lnTo>
                  <a:pt x="4029" y="5552"/>
                </a:lnTo>
                <a:lnTo>
                  <a:pt x="4060" y="5558"/>
                </a:lnTo>
                <a:lnTo>
                  <a:pt x="4089" y="5564"/>
                </a:lnTo>
                <a:lnTo>
                  <a:pt x="4119" y="5567"/>
                </a:lnTo>
                <a:lnTo>
                  <a:pt x="4150" y="5571"/>
                </a:lnTo>
                <a:lnTo>
                  <a:pt x="4180" y="5572"/>
                </a:lnTo>
                <a:lnTo>
                  <a:pt x="4212" y="5573"/>
                </a:lnTo>
                <a:lnTo>
                  <a:pt x="4244" y="5572"/>
                </a:lnTo>
                <a:lnTo>
                  <a:pt x="4277" y="5569"/>
                </a:lnTo>
                <a:lnTo>
                  <a:pt x="4308" y="5567"/>
                </a:lnTo>
                <a:lnTo>
                  <a:pt x="4340" y="5562"/>
                </a:lnTo>
                <a:lnTo>
                  <a:pt x="4371" y="5557"/>
                </a:lnTo>
                <a:lnTo>
                  <a:pt x="4402" y="5550"/>
                </a:lnTo>
                <a:lnTo>
                  <a:pt x="4432" y="5542"/>
                </a:lnTo>
                <a:lnTo>
                  <a:pt x="4461" y="5532"/>
                </a:lnTo>
                <a:lnTo>
                  <a:pt x="4490" y="5522"/>
                </a:lnTo>
                <a:lnTo>
                  <a:pt x="4519" y="5510"/>
                </a:lnTo>
                <a:lnTo>
                  <a:pt x="4547" y="5497"/>
                </a:lnTo>
                <a:lnTo>
                  <a:pt x="4575" y="5485"/>
                </a:lnTo>
                <a:lnTo>
                  <a:pt x="4602" y="5470"/>
                </a:lnTo>
                <a:lnTo>
                  <a:pt x="4627" y="5454"/>
                </a:lnTo>
                <a:lnTo>
                  <a:pt x="4653" y="5437"/>
                </a:lnTo>
                <a:lnTo>
                  <a:pt x="4678" y="5420"/>
                </a:lnTo>
                <a:close/>
                <a:moveTo>
                  <a:pt x="3575" y="5249"/>
                </a:moveTo>
                <a:lnTo>
                  <a:pt x="4042" y="4783"/>
                </a:lnTo>
                <a:lnTo>
                  <a:pt x="3578" y="4319"/>
                </a:lnTo>
                <a:lnTo>
                  <a:pt x="3560" y="4343"/>
                </a:lnTo>
                <a:lnTo>
                  <a:pt x="3543" y="4369"/>
                </a:lnTo>
                <a:lnTo>
                  <a:pt x="3528" y="4396"/>
                </a:lnTo>
                <a:lnTo>
                  <a:pt x="3513" y="4422"/>
                </a:lnTo>
                <a:lnTo>
                  <a:pt x="3499" y="4450"/>
                </a:lnTo>
                <a:lnTo>
                  <a:pt x="3487" y="4478"/>
                </a:lnTo>
                <a:lnTo>
                  <a:pt x="3476" y="4506"/>
                </a:lnTo>
                <a:lnTo>
                  <a:pt x="3465" y="4536"/>
                </a:lnTo>
                <a:lnTo>
                  <a:pt x="3456" y="4565"/>
                </a:lnTo>
                <a:lnTo>
                  <a:pt x="3448" y="4595"/>
                </a:lnTo>
                <a:lnTo>
                  <a:pt x="3441" y="4625"/>
                </a:lnTo>
                <a:lnTo>
                  <a:pt x="3435" y="4657"/>
                </a:lnTo>
                <a:lnTo>
                  <a:pt x="3430" y="4688"/>
                </a:lnTo>
                <a:lnTo>
                  <a:pt x="3427" y="4721"/>
                </a:lnTo>
                <a:lnTo>
                  <a:pt x="3426" y="4752"/>
                </a:lnTo>
                <a:lnTo>
                  <a:pt x="3424" y="4786"/>
                </a:lnTo>
                <a:lnTo>
                  <a:pt x="3426" y="4817"/>
                </a:lnTo>
                <a:lnTo>
                  <a:pt x="3427" y="4850"/>
                </a:lnTo>
                <a:lnTo>
                  <a:pt x="3430" y="4881"/>
                </a:lnTo>
                <a:lnTo>
                  <a:pt x="3435" y="4912"/>
                </a:lnTo>
                <a:lnTo>
                  <a:pt x="3441" y="4944"/>
                </a:lnTo>
                <a:lnTo>
                  <a:pt x="3448" y="4974"/>
                </a:lnTo>
                <a:lnTo>
                  <a:pt x="3456" y="5004"/>
                </a:lnTo>
                <a:lnTo>
                  <a:pt x="3464" y="5033"/>
                </a:lnTo>
                <a:lnTo>
                  <a:pt x="3474" y="5062"/>
                </a:lnTo>
                <a:lnTo>
                  <a:pt x="3486" y="5091"/>
                </a:lnTo>
                <a:lnTo>
                  <a:pt x="3499" y="5119"/>
                </a:lnTo>
                <a:lnTo>
                  <a:pt x="3512" y="5147"/>
                </a:lnTo>
                <a:lnTo>
                  <a:pt x="3527" y="5174"/>
                </a:lnTo>
                <a:lnTo>
                  <a:pt x="3542" y="5199"/>
                </a:lnTo>
                <a:lnTo>
                  <a:pt x="3558" y="5225"/>
                </a:lnTo>
                <a:lnTo>
                  <a:pt x="3575" y="5249"/>
                </a:lnTo>
                <a:close/>
              </a:path>
            </a:pathLst>
          </a:custGeom>
          <a:solidFill>
            <a:schemeClr val="bg1"/>
          </a:solidFill>
          <a:ln w="9525">
            <a:noFill/>
            <a:round/>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100367" name="KSO_Shape"/>
          <p:cNvSpPr/>
          <p:nvPr/>
        </p:nvSpPr>
        <p:spPr bwMode="auto">
          <a:xfrm>
            <a:off x="3504404" y="2007344"/>
            <a:ext cx="388217" cy="606216"/>
          </a:xfrm>
          <a:custGeom>
            <a:avLst/>
            <a:gdLst>
              <a:gd name="T0" fmla="*/ 2147483647 w 3864"/>
              <a:gd name="T1" fmla="*/ 2147483647 h 6111"/>
              <a:gd name="T2" fmla="*/ 2147483647 w 3864"/>
              <a:gd name="T3" fmla="*/ 2147483647 h 6111"/>
              <a:gd name="T4" fmla="*/ 2147483647 w 3864"/>
              <a:gd name="T5" fmla="*/ 2147483647 h 6111"/>
              <a:gd name="T6" fmla="*/ 2147483647 w 3864"/>
              <a:gd name="T7" fmla="*/ 2147483647 h 6111"/>
              <a:gd name="T8" fmla="*/ 2147483647 w 3864"/>
              <a:gd name="T9" fmla="*/ 2147483647 h 6111"/>
              <a:gd name="T10" fmla="*/ 2147483647 w 3864"/>
              <a:gd name="T11" fmla="*/ 2147483647 h 6111"/>
              <a:gd name="T12" fmla="*/ 2147483647 w 3864"/>
              <a:gd name="T13" fmla="*/ 2147483647 h 6111"/>
              <a:gd name="T14" fmla="*/ 2147483647 w 3864"/>
              <a:gd name="T15" fmla="*/ 2147483647 h 6111"/>
              <a:gd name="T16" fmla="*/ 2147483647 w 3864"/>
              <a:gd name="T17" fmla="*/ 2147483647 h 6111"/>
              <a:gd name="T18" fmla="*/ 2147483647 w 3864"/>
              <a:gd name="T19" fmla="*/ 2147483647 h 6111"/>
              <a:gd name="T20" fmla="*/ 2147483647 w 3864"/>
              <a:gd name="T21" fmla="*/ 2147483647 h 6111"/>
              <a:gd name="T22" fmla="*/ 2147483647 w 3864"/>
              <a:gd name="T23" fmla="*/ 2147483647 h 6111"/>
              <a:gd name="T24" fmla="*/ 2147483647 w 3864"/>
              <a:gd name="T25" fmla="*/ 2147483647 h 6111"/>
              <a:gd name="T26" fmla="*/ 2147483647 w 3864"/>
              <a:gd name="T27" fmla="*/ 2147483647 h 6111"/>
              <a:gd name="T28" fmla="*/ 2147483647 w 3864"/>
              <a:gd name="T29" fmla="*/ 2147483647 h 6111"/>
              <a:gd name="T30" fmla="*/ 2147483647 w 3864"/>
              <a:gd name="T31" fmla="*/ 2147483647 h 6111"/>
              <a:gd name="T32" fmla="*/ 2147483647 w 3864"/>
              <a:gd name="T33" fmla="*/ 2147483647 h 6111"/>
              <a:gd name="T34" fmla="*/ 2147483647 w 3864"/>
              <a:gd name="T35" fmla="*/ 2147483647 h 6111"/>
              <a:gd name="T36" fmla="*/ 2147483647 w 3864"/>
              <a:gd name="T37" fmla="*/ 2147483647 h 6111"/>
              <a:gd name="T38" fmla="*/ 2147483647 w 3864"/>
              <a:gd name="T39" fmla="*/ 2147483647 h 6111"/>
              <a:gd name="T40" fmla="*/ 2147483647 w 3864"/>
              <a:gd name="T41" fmla="*/ 2147483647 h 6111"/>
              <a:gd name="T42" fmla="*/ 2147483647 w 3864"/>
              <a:gd name="T43" fmla="*/ 2147483647 h 6111"/>
              <a:gd name="T44" fmla="*/ 2147483647 w 3864"/>
              <a:gd name="T45" fmla="*/ 2147483647 h 6111"/>
              <a:gd name="T46" fmla="*/ 2147483647 w 3864"/>
              <a:gd name="T47" fmla="*/ 2147483647 h 6111"/>
              <a:gd name="T48" fmla="*/ 2147483647 w 3864"/>
              <a:gd name="T49" fmla="*/ 2147483647 h 6111"/>
              <a:gd name="T50" fmla="*/ 2147483647 w 3864"/>
              <a:gd name="T51" fmla="*/ 2147483647 h 6111"/>
              <a:gd name="T52" fmla="*/ 2147483647 w 3864"/>
              <a:gd name="T53" fmla="*/ 2147483647 h 6111"/>
              <a:gd name="T54" fmla="*/ 2147483647 w 3864"/>
              <a:gd name="T55" fmla="*/ 2147483647 h 6111"/>
              <a:gd name="T56" fmla="*/ 2147483647 w 3864"/>
              <a:gd name="T57" fmla="*/ 2147483647 h 6111"/>
              <a:gd name="T58" fmla="*/ 2147483647 w 3864"/>
              <a:gd name="T59" fmla="*/ 2147483647 h 6111"/>
              <a:gd name="T60" fmla="*/ 2147483647 w 3864"/>
              <a:gd name="T61" fmla="*/ 2147483647 h 6111"/>
              <a:gd name="T62" fmla="*/ 2147483647 w 3864"/>
              <a:gd name="T63" fmla="*/ 2147483647 h 6111"/>
              <a:gd name="T64" fmla="*/ 2147483647 w 3864"/>
              <a:gd name="T65" fmla="*/ 2147483647 h 6111"/>
              <a:gd name="T66" fmla="*/ 2147483647 w 3864"/>
              <a:gd name="T67" fmla="*/ 2147483647 h 6111"/>
              <a:gd name="T68" fmla="*/ 2147483647 w 3864"/>
              <a:gd name="T69" fmla="*/ 2147483647 h 6111"/>
              <a:gd name="T70" fmla="*/ 2147483647 w 3864"/>
              <a:gd name="T71" fmla="*/ 2147483647 h 6111"/>
              <a:gd name="T72" fmla="*/ 2147483647 w 3864"/>
              <a:gd name="T73" fmla="*/ 2147483647 h 6111"/>
              <a:gd name="T74" fmla="*/ 2147483647 w 3864"/>
              <a:gd name="T75" fmla="*/ 2147483647 h 6111"/>
              <a:gd name="T76" fmla="*/ 2147483647 w 3864"/>
              <a:gd name="T77" fmla="*/ 2147483647 h 6111"/>
              <a:gd name="T78" fmla="*/ 2147483647 w 3864"/>
              <a:gd name="T79" fmla="*/ 2147483647 h 6111"/>
              <a:gd name="T80" fmla="*/ 2147483647 w 3864"/>
              <a:gd name="T81" fmla="*/ 2147483647 h 6111"/>
              <a:gd name="T82" fmla="*/ 2147483647 w 3864"/>
              <a:gd name="T83" fmla="*/ 2147483647 h 6111"/>
              <a:gd name="T84" fmla="*/ 2147483647 w 3864"/>
              <a:gd name="T85" fmla="*/ 2147483647 h 6111"/>
              <a:gd name="T86" fmla="*/ 2147483647 w 3864"/>
              <a:gd name="T87" fmla="*/ 2147483647 h 6111"/>
              <a:gd name="T88" fmla="*/ 2147483647 w 3864"/>
              <a:gd name="T89" fmla="*/ 2147483647 h 6111"/>
              <a:gd name="T90" fmla="*/ 2147483647 w 3864"/>
              <a:gd name="T91" fmla="*/ 2147483647 h 6111"/>
              <a:gd name="T92" fmla="*/ 2147483647 w 3864"/>
              <a:gd name="T93" fmla="*/ 2147483647 h 6111"/>
              <a:gd name="T94" fmla="*/ 2147483647 w 3864"/>
              <a:gd name="T95" fmla="*/ 2147483647 h 6111"/>
              <a:gd name="T96" fmla="*/ 2147483647 w 3864"/>
              <a:gd name="T97" fmla="*/ 2147483647 h 6111"/>
              <a:gd name="T98" fmla="*/ 2147483647 w 3864"/>
              <a:gd name="T99" fmla="*/ 2147483647 h 6111"/>
              <a:gd name="T100" fmla="*/ 2147483647 w 3864"/>
              <a:gd name="T101" fmla="*/ 2147483647 h 6111"/>
              <a:gd name="T102" fmla="*/ 2147483647 w 3864"/>
              <a:gd name="T103" fmla="*/ 2147483647 h 6111"/>
              <a:gd name="T104" fmla="*/ 2147483647 w 3864"/>
              <a:gd name="T105" fmla="*/ 2147483647 h 6111"/>
              <a:gd name="T106" fmla="*/ 2147483647 w 3864"/>
              <a:gd name="T107" fmla="*/ 2147483647 h 6111"/>
              <a:gd name="T108" fmla="*/ 2147483647 w 3864"/>
              <a:gd name="T109" fmla="*/ 2147483647 h 6111"/>
              <a:gd name="T110" fmla="*/ 2147483647 w 3864"/>
              <a:gd name="T111" fmla="*/ 2147483647 h 6111"/>
              <a:gd name="T112" fmla="*/ 2147483647 w 3864"/>
              <a:gd name="T113" fmla="*/ 2147483647 h 6111"/>
              <a:gd name="T114" fmla="*/ 2147483647 w 3864"/>
              <a:gd name="T115" fmla="*/ 2147483647 h 6111"/>
              <a:gd name="T116" fmla="*/ 2147483647 w 3864"/>
              <a:gd name="T117" fmla="*/ 2147483647 h 6111"/>
              <a:gd name="T118" fmla="*/ 2147483647 w 3864"/>
              <a:gd name="T119" fmla="*/ 2147483647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864"/>
              <a:gd name="T181" fmla="*/ 0 h 6111"/>
              <a:gd name="T182" fmla="*/ 3864 w 3864"/>
              <a:gd name="T183" fmla="*/ 6111 h 611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bg1"/>
          </a:solidFill>
          <a:ln w="9525">
            <a:noFill/>
            <a:round/>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100368" name="KSO_Shape"/>
          <p:cNvSpPr/>
          <p:nvPr/>
        </p:nvSpPr>
        <p:spPr bwMode="auto">
          <a:xfrm>
            <a:off x="5334996" y="2037207"/>
            <a:ext cx="280711" cy="546490"/>
          </a:xfrm>
          <a:custGeom>
            <a:avLst/>
            <a:gdLst>
              <a:gd name="T0" fmla="*/ 2147483647 w 3408"/>
              <a:gd name="T1" fmla="*/ 2147483647 h 6695"/>
              <a:gd name="T2" fmla="*/ 2147483647 w 3408"/>
              <a:gd name="T3" fmla="*/ 2147483647 h 6695"/>
              <a:gd name="T4" fmla="*/ 0 w 3408"/>
              <a:gd name="T5" fmla="*/ 2147483647 h 6695"/>
              <a:gd name="T6" fmla="*/ 0 w 3408"/>
              <a:gd name="T7" fmla="*/ 2147483647 h 6695"/>
              <a:gd name="T8" fmla="*/ 2147483647 w 3408"/>
              <a:gd name="T9" fmla="*/ 2147483647 h 6695"/>
              <a:gd name="T10" fmla="*/ 2147483647 w 3408"/>
              <a:gd name="T11" fmla="*/ 2147483647 h 6695"/>
              <a:gd name="T12" fmla="*/ 2147483647 w 3408"/>
              <a:gd name="T13" fmla="*/ 2147483647 h 6695"/>
              <a:gd name="T14" fmla="*/ 2147483647 w 3408"/>
              <a:gd name="T15" fmla="*/ 2147483647 h 6695"/>
              <a:gd name="T16" fmla="*/ 2147483647 w 3408"/>
              <a:gd name="T17" fmla="*/ 2147483647 h 6695"/>
              <a:gd name="T18" fmla="*/ 2147483647 w 3408"/>
              <a:gd name="T19" fmla="*/ 2147483647 h 6695"/>
              <a:gd name="T20" fmla="*/ 2147483647 w 3408"/>
              <a:gd name="T21" fmla="*/ 2147483647 h 6695"/>
              <a:gd name="T22" fmla="*/ 2147483647 w 3408"/>
              <a:gd name="T23" fmla="*/ 2147483647 h 6695"/>
              <a:gd name="T24" fmla="*/ 2147483647 w 3408"/>
              <a:gd name="T25" fmla="*/ 2147483647 h 6695"/>
              <a:gd name="T26" fmla="*/ 2147483647 w 3408"/>
              <a:gd name="T27" fmla="*/ 2147483647 h 6695"/>
              <a:gd name="T28" fmla="*/ 2147483647 w 3408"/>
              <a:gd name="T29" fmla="*/ 2147483647 h 6695"/>
              <a:gd name="T30" fmla="*/ 2147483647 w 3408"/>
              <a:gd name="T31" fmla="*/ 2147483647 h 6695"/>
              <a:gd name="T32" fmla="*/ 2147483647 w 3408"/>
              <a:gd name="T33" fmla="*/ 2147483647 h 6695"/>
              <a:gd name="T34" fmla="*/ 2147483647 w 3408"/>
              <a:gd name="T35" fmla="*/ 2147483647 h 6695"/>
              <a:gd name="T36" fmla="*/ 2147483647 w 3408"/>
              <a:gd name="T37" fmla="*/ 2147483647 h 6695"/>
              <a:gd name="T38" fmla="*/ 2147483647 w 3408"/>
              <a:gd name="T39" fmla="*/ 2147483647 h 6695"/>
              <a:gd name="T40" fmla="*/ 2147483647 w 3408"/>
              <a:gd name="T41" fmla="*/ 2147483647 h 6695"/>
              <a:gd name="T42" fmla="*/ 2147483647 w 3408"/>
              <a:gd name="T43" fmla="*/ 2147483647 h 6695"/>
              <a:gd name="T44" fmla="*/ 2147483647 w 3408"/>
              <a:gd name="T45" fmla="*/ 2147483647 h 6695"/>
              <a:gd name="T46" fmla="*/ 2147483647 w 3408"/>
              <a:gd name="T47" fmla="*/ 2147483647 h 6695"/>
              <a:gd name="T48" fmla="*/ 2147483647 w 3408"/>
              <a:gd name="T49" fmla="*/ 2147483647 h 6695"/>
              <a:gd name="T50" fmla="*/ 2147483647 w 3408"/>
              <a:gd name="T51" fmla="*/ 2147483647 h 6695"/>
              <a:gd name="T52" fmla="*/ 2147483647 w 3408"/>
              <a:gd name="T53" fmla="*/ 2147483647 h 6695"/>
              <a:gd name="T54" fmla="*/ 2147483647 w 3408"/>
              <a:gd name="T55" fmla="*/ 2147483647 h 6695"/>
              <a:gd name="T56" fmla="*/ 2147483647 w 3408"/>
              <a:gd name="T57" fmla="*/ 2147483647 h 6695"/>
              <a:gd name="T58" fmla="*/ 2147483647 w 3408"/>
              <a:gd name="T59" fmla="*/ 2147483647 h 6695"/>
              <a:gd name="T60" fmla="*/ 2147483647 w 3408"/>
              <a:gd name="T61" fmla="*/ 2147483647 h 6695"/>
              <a:gd name="T62" fmla="*/ 2147483647 w 3408"/>
              <a:gd name="T63" fmla="*/ 2147483647 h 6695"/>
              <a:gd name="T64" fmla="*/ 2147483647 w 3408"/>
              <a:gd name="T65" fmla="*/ 2147483647 h 6695"/>
              <a:gd name="T66" fmla="*/ 2147483647 w 3408"/>
              <a:gd name="T67" fmla="*/ 2147483647 h 6695"/>
              <a:gd name="T68" fmla="*/ 2147483647 w 3408"/>
              <a:gd name="T69" fmla="*/ 2147483647 h 6695"/>
              <a:gd name="T70" fmla="*/ 2147483647 w 3408"/>
              <a:gd name="T71" fmla="*/ 2147483647 h 6695"/>
              <a:gd name="T72" fmla="*/ 2147483647 w 3408"/>
              <a:gd name="T73" fmla="*/ 2147483647 h 6695"/>
              <a:gd name="T74" fmla="*/ 2147483647 w 3408"/>
              <a:gd name="T75" fmla="*/ 2147483647 h 6695"/>
              <a:gd name="T76" fmla="*/ 2147483647 w 3408"/>
              <a:gd name="T77" fmla="*/ 2147483647 h 6695"/>
              <a:gd name="T78" fmla="*/ 2147483647 w 3408"/>
              <a:gd name="T79" fmla="*/ 2147483647 h 6695"/>
              <a:gd name="T80" fmla="*/ 2147483647 w 3408"/>
              <a:gd name="T81" fmla="*/ 2147483647 h 6695"/>
              <a:gd name="T82" fmla="*/ 2147483647 w 3408"/>
              <a:gd name="T83" fmla="*/ 2147483647 h 6695"/>
              <a:gd name="T84" fmla="*/ 2147483647 w 3408"/>
              <a:gd name="T85" fmla="*/ 2147483647 h 6695"/>
              <a:gd name="T86" fmla="*/ 2147483647 w 3408"/>
              <a:gd name="T87" fmla="*/ 2147483647 h 6695"/>
              <a:gd name="T88" fmla="*/ 2147483647 w 3408"/>
              <a:gd name="T89" fmla="*/ 2147483647 h 6695"/>
              <a:gd name="T90" fmla="*/ 2147483647 w 3408"/>
              <a:gd name="T91" fmla="*/ 2147483647 h 6695"/>
              <a:gd name="T92" fmla="*/ 2147483647 w 3408"/>
              <a:gd name="T93" fmla="*/ 2147483647 h 669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408"/>
              <a:gd name="T142" fmla="*/ 0 h 6695"/>
              <a:gd name="T143" fmla="*/ 3408 w 3408"/>
              <a:gd name="T144" fmla="*/ 6695 h 669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408" h="6695">
                <a:moveTo>
                  <a:pt x="0" y="2326"/>
                </a:moveTo>
                <a:lnTo>
                  <a:pt x="847" y="2730"/>
                </a:lnTo>
                <a:lnTo>
                  <a:pt x="847" y="6545"/>
                </a:lnTo>
                <a:lnTo>
                  <a:pt x="0" y="6143"/>
                </a:lnTo>
                <a:lnTo>
                  <a:pt x="0" y="2326"/>
                </a:lnTo>
                <a:close/>
                <a:moveTo>
                  <a:pt x="2010" y="1223"/>
                </a:moveTo>
                <a:lnTo>
                  <a:pt x="2318" y="1123"/>
                </a:lnTo>
                <a:lnTo>
                  <a:pt x="2318" y="1310"/>
                </a:lnTo>
                <a:lnTo>
                  <a:pt x="2010" y="1410"/>
                </a:lnTo>
                <a:lnTo>
                  <a:pt x="2010" y="1223"/>
                </a:lnTo>
                <a:close/>
                <a:moveTo>
                  <a:pt x="1413" y="1403"/>
                </a:moveTo>
                <a:lnTo>
                  <a:pt x="1721" y="1303"/>
                </a:lnTo>
                <a:lnTo>
                  <a:pt x="1721" y="1491"/>
                </a:lnTo>
                <a:lnTo>
                  <a:pt x="1413" y="1591"/>
                </a:lnTo>
                <a:lnTo>
                  <a:pt x="1413" y="1403"/>
                </a:lnTo>
                <a:close/>
                <a:moveTo>
                  <a:pt x="1084" y="764"/>
                </a:moveTo>
                <a:lnTo>
                  <a:pt x="1086" y="774"/>
                </a:lnTo>
                <a:lnTo>
                  <a:pt x="728" y="604"/>
                </a:lnTo>
                <a:lnTo>
                  <a:pt x="739" y="2014"/>
                </a:lnTo>
                <a:lnTo>
                  <a:pt x="754" y="2022"/>
                </a:lnTo>
                <a:lnTo>
                  <a:pt x="388" y="2123"/>
                </a:lnTo>
                <a:lnTo>
                  <a:pt x="1179" y="2522"/>
                </a:lnTo>
                <a:lnTo>
                  <a:pt x="1164" y="6588"/>
                </a:lnTo>
                <a:lnTo>
                  <a:pt x="1200" y="6601"/>
                </a:lnTo>
                <a:lnTo>
                  <a:pt x="1236" y="6613"/>
                </a:lnTo>
                <a:lnTo>
                  <a:pt x="1272" y="6623"/>
                </a:lnTo>
                <a:lnTo>
                  <a:pt x="1308" y="6634"/>
                </a:lnTo>
                <a:lnTo>
                  <a:pt x="1344" y="6643"/>
                </a:lnTo>
                <a:lnTo>
                  <a:pt x="1380" y="6652"/>
                </a:lnTo>
                <a:lnTo>
                  <a:pt x="1414" y="6659"/>
                </a:lnTo>
                <a:lnTo>
                  <a:pt x="1450" y="6666"/>
                </a:lnTo>
                <a:lnTo>
                  <a:pt x="1486" y="6673"/>
                </a:lnTo>
                <a:lnTo>
                  <a:pt x="1522" y="6679"/>
                </a:lnTo>
                <a:lnTo>
                  <a:pt x="1557" y="6684"/>
                </a:lnTo>
                <a:lnTo>
                  <a:pt x="1593" y="6687"/>
                </a:lnTo>
                <a:lnTo>
                  <a:pt x="1629" y="6691"/>
                </a:lnTo>
                <a:lnTo>
                  <a:pt x="1664" y="6693"/>
                </a:lnTo>
                <a:lnTo>
                  <a:pt x="1700" y="6694"/>
                </a:lnTo>
                <a:lnTo>
                  <a:pt x="1735" y="6695"/>
                </a:lnTo>
                <a:lnTo>
                  <a:pt x="1771" y="6695"/>
                </a:lnTo>
                <a:lnTo>
                  <a:pt x="1806" y="6695"/>
                </a:lnTo>
                <a:lnTo>
                  <a:pt x="1842" y="6694"/>
                </a:lnTo>
                <a:lnTo>
                  <a:pt x="1877" y="6692"/>
                </a:lnTo>
                <a:lnTo>
                  <a:pt x="1912" y="6689"/>
                </a:lnTo>
                <a:lnTo>
                  <a:pt x="1947" y="6686"/>
                </a:lnTo>
                <a:lnTo>
                  <a:pt x="1983" y="6681"/>
                </a:lnTo>
                <a:lnTo>
                  <a:pt x="2018" y="6677"/>
                </a:lnTo>
                <a:lnTo>
                  <a:pt x="2053" y="6671"/>
                </a:lnTo>
                <a:lnTo>
                  <a:pt x="2089" y="6664"/>
                </a:lnTo>
                <a:lnTo>
                  <a:pt x="2159" y="6650"/>
                </a:lnTo>
                <a:lnTo>
                  <a:pt x="2229" y="6633"/>
                </a:lnTo>
                <a:lnTo>
                  <a:pt x="2299" y="6612"/>
                </a:lnTo>
                <a:lnTo>
                  <a:pt x="2369" y="6588"/>
                </a:lnTo>
                <a:lnTo>
                  <a:pt x="2440" y="6563"/>
                </a:lnTo>
                <a:lnTo>
                  <a:pt x="2509" y="6535"/>
                </a:lnTo>
                <a:lnTo>
                  <a:pt x="2579" y="6504"/>
                </a:lnTo>
                <a:lnTo>
                  <a:pt x="2649" y="6470"/>
                </a:lnTo>
                <a:lnTo>
                  <a:pt x="2718" y="6434"/>
                </a:lnTo>
                <a:lnTo>
                  <a:pt x="2787" y="6396"/>
                </a:lnTo>
                <a:lnTo>
                  <a:pt x="2856" y="6354"/>
                </a:lnTo>
                <a:lnTo>
                  <a:pt x="2926" y="6311"/>
                </a:lnTo>
                <a:lnTo>
                  <a:pt x="2994" y="6264"/>
                </a:lnTo>
                <a:lnTo>
                  <a:pt x="3064" y="6216"/>
                </a:lnTo>
                <a:lnTo>
                  <a:pt x="3133" y="6165"/>
                </a:lnTo>
                <a:lnTo>
                  <a:pt x="3201" y="6112"/>
                </a:lnTo>
                <a:lnTo>
                  <a:pt x="3271" y="6057"/>
                </a:lnTo>
                <a:lnTo>
                  <a:pt x="3339" y="5999"/>
                </a:lnTo>
                <a:lnTo>
                  <a:pt x="3408" y="5939"/>
                </a:lnTo>
                <a:lnTo>
                  <a:pt x="3408" y="2146"/>
                </a:lnTo>
                <a:lnTo>
                  <a:pt x="1402" y="2803"/>
                </a:lnTo>
                <a:lnTo>
                  <a:pt x="1402" y="2555"/>
                </a:lnTo>
                <a:lnTo>
                  <a:pt x="3408" y="1899"/>
                </a:lnTo>
                <a:lnTo>
                  <a:pt x="3408" y="1887"/>
                </a:lnTo>
                <a:lnTo>
                  <a:pt x="2673" y="1570"/>
                </a:lnTo>
                <a:lnTo>
                  <a:pt x="2668" y="301"/>
                </a:lnTo>
                <a:lnTo>
                  <a:pt x="2147" y="23"/>
                </a:lnTo>
                <a:lnTo>
                  <a:pt x="2109" y="0"/>
                </a:lnTo>
                <a:lnTo>
                  <a:pt x="2068" y="13"/>
                </a:lnTo>
                <a:lnTo>
                  <a:pt x="843" y="442"/>
                </a:lnTo>
                <a:lnTo>
                  <a:pt x="1075" y="583"/>
                </a:lnTo>
                <a:lnTo>
                  <a:pt x="2084" y="219"/>
                </a:lnTo>
                <a:lnTo>
                  <a:pt x="2320" y="356"/>
                </a:lnTo>
                <a:lnTo>
                  <a:pt x="1084" y="764"/>
                </a:lnTo>
                <a:close/>
                <a:moveTo>
                  <a:pt x="2470" y="538"/>
                </a:moveTo>
                <a:lnTo>
                  <a:pt x="1224" y="936"/>
                </a:lnTo>
                <a:lnTo>
                  <a:pt x="1230" y="2298"/>
                </a:lnTo>
                <a:lnTo>
                  <a:pt x="2470" y="1885"/>
                </a:lnTo>
                <a:lnTo>
                  <a:pt x="2470" y="538"/>
                </a:lnTo>
                <a:close/>
              </a:path>
            </a:pathLst>
          </a:custGeom>
          <a:solidFill>
            <a:schemeClr val="bg1"/>
          </a:solidFill>
          <a:ln w="9525">
            <a:noFill/>
            <a:round/>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100369" name="KSO_Shape"/>
          <p:cNvSpPr/>
          <p:nvPr/>
        </p:nvSpPr>
        <p:spPr bwMode="auto">
          <a:xfrm>
            <a:off x="7073013" y="2077521"/>
            <a:ext cx="512147" cy="510654"/>
          </a:xfrm>
          <a:custGeom>
            <a:avLst/>
            <a:gdLst>
              <a:gd name="T0" fmla="*/ 2147483647 w 4218"/>
              <a:gd name="T1" fmla="*/ 2147483647 h 4267"/>
              <a:gd name="T2" fmla="*/ 2147483647 w 4218"/>
              <a:gd name="T3" fmla="*/ 2147483647 h 4267"/>
              <a:gd name="T4" fmla="*/ 2147483647 w 4218"/>
              <a:gd name="T5" fmla="*/ 2147483647 h 4267"/>
              <a:gd name="T6" fmla="*/ 2147483647 w 4218"/>
              <a:gd name="T7" fmla="*/ 2147483647 h 4267"/>
              <a:gd name="T8" fmla="*/ 2147483647 w 4218"/>
              <a:gd name="T9" fmla="*/ 2147483647 h 4267"/>
              <a:gd name="T10" fmla="*/ 2147483647 w 4218"/>
              <a:gd name="T11" fmla="*/ 2147483647 h 4267"/>
              <a:gd name="T12" fmla="*/ 2147483647 w 4218"/>
              <a:gd name="T13" fmla="*/ 2147483647 h 4267"/>
              <a:gd name="T14" fmla="*/ 2147483647 w 4218"/>
              <a:gd name="T15" fmla="*/ 2147483647 h 4267"/>
              <a:gd name="T16" fmla="*/ 2147483647 w 4218"/>
              <a:gd name="T17" fmla="*/ 2147483647 h 4267"/>
              <a:gd name="T18" fmla="*/ 2147483647 w 4218"/>
              <a:gd name="T19" fmla="*/ 2147483647 h 4267"/>
              <a:gd name="T20" fmla="*/ 2147483647 w 4218"/>
              <a:gd name="T21" fmla="*/ 2147483647 h 4267"/>
              <a:gd name="T22" fmla="*/ 2147483647 w 4218"/>
              <a:gd name="T23" fmla="*/ 2147483647 h 4267"/>
              <a:gd name="T24" fmla="*/ 2147483647 w 4218"/>
              <a:gd name="T25" fmla="*/ 2147483647 h 4267"/>
              <a:gd name="T26" fmla="*/ 2147483647 w 4218"/>
              <a:gd name="T27" fmla="*/ 2147483647 h 4267"/>
              <a:gd name="T28" fmla="*/ 2147483647 w 4218"/>
              <a:gd name="T29" fmla="*/ 2147483647 h 4267"/>
              <a:gd name="T30" fmla="*/ 2147483647 w 4218"/>
              <a:gd name="T31" fmla="*/ 2147483647 h 4267"/>
              <a:gd name="T32" fmla="*/ 2147483647 w 4218"/>
              <a:gd name="T33" fmla="*/ 2147483647 h 4267"/>
              <a:gd name="T34" fmla="*/ 2147483647 w 4218"/>
              <a:gd name="T35" fmla="*/ 2147483647 h 4267"/>
              <a:gd name="T36" fmla="*/ 2147483647 w 4218"/>
              <a:gd name="T37" fmla="*/ 2147483647 h 4267"/>
              <a:gd name="T38" fmla="*/ 2147483647 w 4218"/>
              <a:gd name="T39" fmla="*/ 2147483647 h 4267"/>
              <a:gd name="T40" fmla="*/ 2147483647 w 4218"/>
              <a:gd name="T41" fmla="*/ 2147483647 h 4267"/>
              <a:gd name="T42" fmla="*/ 2147483647 w 4218"/>
              <a:gd name="T43" fmla="*/ 2147483647 h 4267"/>
              <a:gd name="T44" fmla="*/ 2147483647 w 4218"/>
              <a:gd name="T45" fmla="*/ 2147483647 h 4267"/>
              <a:gd name="T46" fmla="*/ 2147483647 w 4218"/>
              <a:gd name="T47" fmla="*/ 2147483647 h 4267"/>
              <a:gd name="T48" fmla="*/ 2147483647 w 4218"/>
              <a:gd name="T49" fmla="*/ 2147483647 h 4267"/>
              <a:gd name="T50" fmla="*/ 2147483647 w 4218"/>
              <a:gd name="T51" fmla="*/ 2147483647 h 4267"/>
              <a:gd name="T52" fmla="*/ 2147483647 w 4218"/>
              <a:gd name="T53" fmla="*/ 2147483647 h 4267"/>
              <a:gd name="T54" fmla="*/ 2147483647 w 4218"/>
              <a:gd name="T55" fmla="*/ 2147483647 h 4267"/>
              <a:gd name="T56" fmla="*/ 2147483647 w 4218"/>
              <a:gd name="T57" fmla="*/ 2147483647 h 4267"/>
              <a:gd name="T58" fmla="*/ 2147483647 w 4218"/>
              <a:gd name="T59" fmla="*/ 2147483647 h 4267"/>
              <a:gd name="T60" fmla="*/ 2147483647 w 4218"/>
              <a:gd name="T61" fmla="*/ 2147483647 h 4267"/>
              <a:gd name="T62" fmla="*/ 2147483647 w 4218"/>
              <a:gd name="T63" fmla="*/ 2147483647 h 4267"/>
              <a:gd name="T64" fmla="*/ 2147483647 w 4218"/>
              <a:gd name="T65" fmla="*/ 2147483647 h 4267"/>
              <a:gd name="T66" fmla="*/ 2147483647 w 4218"/>
              <a:gd name="T67" fmla="*/ 2147483647 h 4267"/>
              <a:gd name="T68" fmla="*/ 2147483647 w 4218"/>
              <a:gd name="T69" fmla="*/ 2147483647 h 4267"/>
              <a:gd name="T70" fmla="*/ 2147483647 w 4218"/>
              <a:gd name="T71" fmla="*/ 2147483647 h 4267"/>
              <a:gd name="T72" fmla="*/ 2147483647 w 4218"/>
              <a:gd name="T73" fmla="*/ 2147483647 h 4267"/>
              <a:gd name="T74" fmla="*/ 2147483647 w 4218"/>
              <a:gd name="T75" fmla="*/ 2147483647 h 4267"/>
              <a:gd name="T76" fmla="*/ 2147483647 w 4218"/>
              <a:gd name="T77" fmla="*/ 2147483647 h 4267"/>
              <a:gd name="T78" fmla="*/ 2147483647 w 4218"/>
              <a:gd name="T79" fmla="*/ 2147483647 h 4267"/>
              <a:gd name="T80" fmla="*/ 2147483647 w 4218"/>
              <a:gd name="T81" fmla="*/ 2147483647 h 4267"/>
              <a:gd name="T82" fmla="*/ 2147483647 w 4218"/>
              <a:gd name="T83" fmla="*/ 2147483647 h 4267"/>
              <a:gd name="T84" fmla="*/ 2147483647 w 4218"/>
              <a:gd name="T85" fmla="*/ 2147483647 h 4267"/>
              <a:gd name="T86" fmla="*/ 2147483647 w 4218"/>
              <a:gd name="T87" fmla="*/ 2147483647 h 4267"/>
              <a:gd name="T88" fmla="*/ 2147483647 w 4218"/>
              <a:gd name="T89" fmla="*/ 2147483647 h 4267"/>
              <a:gd name="T90" fmla="*/ 2147483647 w 4218"/>
              <a:gd name="T91" fmla="*/ 2147483647 h 4267"/>
              <a:gd name="T92" fmla="*/ 2147483647 w 4218"/>
              <a:gd name="T93" fmla="*/ 2147483647 h 4267"/>
              <a:gd name="T94" fmla="*/ 2147483647 w 4218"/>
              <a:gd name="T95" fmla="*/ 2147483647 h 4267"/>
              <a:gd name="T96" fmla="*/ 2147483647 w 4218"/>
              <a:gd name="T97" fmla="*/ 2147483647 h 4267"/>
              <a:gd name="T98" fmla="*/ 2147483647 w 4218"/>
              <a:gd name="T99" fmla="*/ 2147483647 h 4267"/>
              <a:gd name="T100" fmla="*/ 2147483647 w 4218"/>
              <a:gd name="T101" fmla="*/ 2147483647 h 4267"/>
              <a:gd name="T102" fmla="*/ 2147483647 w 4218"/>
              <a:gd name="T103" fmla="*/ 2147483647 h 4267"/>
              <a:gd name="T104" fmla="*/ 2147483647 w 4218"/>
              <a:gd name="T105" fmla="*/ 2147483647 h 4267"/>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218"/>
              <a:gd name="T160" fmla="*/ 0 h 4267"/>
              <a:gd name="T161" fmla="*/ 4218 w 4218"/>
              <a:gd name="T162" fmla="*/ 4267 h 4267"/>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218" h="4267">
                <a:moveTo>
                  <a:pt x="276" y="0"/>
                </a:moveTo>
                <a:lnTo>
                  <a:pt x="309" y="188"/>
                </a:lnTo>
                <a:lnTo>
                  <a:pt x="363" y="500"/>
                </a:lnTo>
                <a:lnTo>
                  <a:pt x="488" y="1217"/>
                </a:lnTo>
                <a:lnTo>
                  <a:pt x="563" y="1641"/>
                </a:lnTo>
                <a:lnTo>
                  <a:pt x="638" y="2060"/>
                </a:lnTo>
                <a:lnTo>
                  <a:pt x="706" y="2439"/>
                </a:lnTo>
                <a:lnTo>
                  <a:pt x="762" y="2745"/>
                </a:lnTo>
                <a:lnTo>
                  <a:pt x="770" y="2785"/>
                </a:lnTo>
                <a:lnTo>
                  <a:pt x="779" y="2828"/>
                </a:lnTo>
                <a:lnTo>
                  <a:pt x="790" y="2874"/>
                </a:lnTo>
                <a:lnTo>
                  <a:pt x="803" y="2921"/>
                </a:lnTo>
                <a:lnTo>
                  <a:pt x="811" y="2945"/>
                </a:lnTo>
                <a:lnTo>
                  <a:pt x="818" y="2968"/>
                </a:lnTo>
                <a:lnTo>
                  <a:pt x="828" y="2993"/>
                </a:lnTo>
                <a:lnTo>
                  <a:pt x="838" y="3017"/>
                </a:lnTo>
                <a:lnTo>
                  <a:pt x="849" y="3041"/>
                </a:lnTo>
                <a:lnTo>
                  <a:pt x="861" y="3064"/>
                </a:lnTo>
                <a:lnTo>
                  <a:pt x="874" y="3087"/>
                </a:lnTo>
                <a:lnTo>
                  <a:pt x="890" y="3110"/>
                </a:lnTo>
                <a:lnTo>
                  <a:pt x="905" y="3132"/>
                </a:lnTo>
                <a:lnTo>
                  <a:pt x="923" y="3154"/>
                </a:lnTo>
                <a:lnTo>
                  <a:pt x="940" y="3174"/>
                </a:lnTo>
                <a:lnTo>
                  <a:pt x="961" y="3194"/>
                </a:lnTo>
                <a:lnTo>
                  <a:pt x="982" y="3213"/>
                </a:lnTo>
                <a:lnTo>
                  <a:pt x="1005" y="3231"/>
                </a:lnTo>
                <a:lnTo>
                  <a:pt x="1031" y="3248"/>
                </a:lnTo>
                <a:lnTo>
                  <a:pt x="1057" y="3262"/>
                </a:lnTo>
                <a:lnTo>
                  <a:pt x="1085" y="3276"/>
                </a:lnTo>
                <a:lnTo>
                  <a:pt x="1115" y="3289"/>
                </a:lnTo>
                <a:lnTo>
                  <a:pt x="1147" y="3300"/>
                </a:lnTo>
                <a:lnTo>
                  <a:pt x="1181" y="3308"/>
                </a:lnTo>
                <a:lnTo>
                  <a:pt x="1217" y="3316"/>
                </a:lnTo>
                <a:lnTo>
                  <a:pt x="1255" y="3322"/>
                </a:lnTo>
                <a:lnTo>
                  <a:pt x="1296" y="3325"/>
                </a:lnTo>
                <a:lnTo>
                  <a:pt x="1338" y="3326"/>
                </a:lnTo>
                <a:lnTo>
                  <a:pt x="2594" y="3326"/>
                </a:lnTo>
                <a:lnTo>
                  <a:pt x="2637" y="3325"/>
                </a:lnTo>
                <a:lnTo>
                  <a:pt x="2677" y="3322"/>
                </a:lnTo>
                <a:lnTo>
                  <a:pt x="2715" y="3316"/>
                </a:lnTo>
                <a:lnTo>
                  <a:pt x="2751" y="3308"/>
                </a:lnTo>
                <a:lnTo>
                  <a:pt x="2785" y="3300"/>
                </a:lnTo>
                <a:lnTo>
                  <a:pt x="2817" y="3289"/>
                </a:lnTo>
                <a:lnTo>
                  <a:pt x="2847" y="3276"/>
                </a:lnTo>
                <a:lnTo>
                  <a:pt x="2875" y="3262"/>
                </a:lnTo>
                <a:lnTo>
                  <a:pt x="2901" y="3248"/>
                </a:lnTo>
                <a:lnTo>
                  <a:pt x="2926" y="3231"/>
                </a:lnTo>
                <a:lnTo>
                  <a:pt x="2949" y="3213"/>
                </a:lnTo>
                <a:lnTo>
                  <a:pt x="2970" y="3194"/>
                </a:lnTo>
                <a:lnTo>
                  <a:pt x="2990" y="3174"/>
                </a:lnTo>
                <a:lnTo>
                  <a:pt x="3009" y="3154"/>
                </a:lnTo>
                <a:lnTo>
                  <a:pt x="3026" y="3132"/>
                </a:lnTo>
                <a:lnTo>
                  <a:pt x="3042" y="3110"/>
                </a:lnTo>
                <a:lnTo>
                  <a:pt x="3056" y="3087"/>
                </a:lnTo>
                <a:lnTo>
                  <a:pt x="3069" y="3064"/>
                </a:lnTo>
                <a:lnTo>
                  <a:pt x="3081" y="3041"/>
                </a:lnTo>
                <a:lnTo>
                  <a:pt x="3094" y="3017"/>
                </a:lnTo>
                <a:lnTo>
                  <a:pt x="3103" y="2993"/>
                </a:lnTo>
                <a:lnTo>
                  <a:pt x="3112" y="2968"/>
                </a:lnTo>
                <a:lnTo>
                  <a:pt x="3121" y="2945"/>
                </a:lnTo>
                <a:lnTo>
                  <a:pt x="3129" y="2921"/>
                </a:lnTo>
                <a:lnTo>
                  <a:pt x="3142" y="2874"/>
                </a:lnTo>
                <a:lnTo>
                  <a:pt x="3152" y="2828"/>
                </a:lnTo>
                <a:lnTo>
                  <a:pt x="3161" y="2785"/>
                </a:lnTo>
                <a:lnTo>
                  <a:pt x="3168" y="2745"/>
                </a:lnTo>
                <a:lnTo>
                  <a:pt x="3226" y="2439"/>
                </a:lnTo>
                <a:lnTo>
                  <a:pt x="3294" y="2060"/>
                </a:lnTo>
                <a:lnTo>
                  <a:pt x="3367" y="1641"/>
                </a:lnTo>
                <a:lnTo>
                  <a:pt x="3442" y="1217"/>
                </a:lnTo>
                <a:lnTo>
                  <a:pt x="3568" y="500"/>
                </a:lnTo>
                <a:lnTo>
                  <a:pt x="3623" y="188"/>
                </a:lnTo>
                <a:lnTo>
                  <a:pt x="3655" y="0"/>
                </a:lnTo>
                <a:lnTo>
                  <a:pt x="276" y="0"/>
                </a:lnTo>
                <a:close/>
                <a:moveTo>
                  <a:pt x="3143" y="1066"/>
                </a:moveTo>
                <a:lnTo>
                  <a:pt x="787" y="1066"/>
                </a:lnTo>
                <a:lnTo>
                  <a:pt x="658" y="320"/>
                </a:lnTo>
                <a:lnTo>
                  <a:pt x="3274" y="320"/>
                </a:lnTo>
                <a:lnTo>
                  <a:pt x="3143" y="1066"/>
                </a:lnTo>
                <a:close/>
                <a:moveTo>
                  <a:pt x="4209" y="1156"/>
                </a:moveTo>
                <a:lnTo>
                  <a:pt x="4209" y="1156"/>
                </a:lnTo>
                <a:lnTo>
                  <a:pt x="4192" y="1251"/>
                </a:lnTo>
                <a:lnTo>
                  <a:pt x="4168" y="1369"/>
                </a:lnTo>
                <a:lnTo>
                  <a:pt x="4113" y="1645"/>
                </a:lnTo>
                <a:lnTo>
                  <a:pt x="4053" y="1936"/>
                </a:lnTo>
                <a:lnTo>
                  <a:pt x="4000" y="2191"/>
                </a:lnTo>
                <a:lnTo>
                  <a:pt x="3991" y="2228"/>
                </a:lnTo>
                <a:lnTo>
                  <a:pt x="3986" y="2250"/>
                </a:lnTo>
                <a:lnTo>
                  <a:pt x="3978" y="2273"/>
                </a:lnTo>
                <a:lnTo>
                  <a:pt x="3969" y="2297"/>
                </a:lnTo>
                <a:lnTo>
                  <a:pt x="3958" y="2322"/>
                </a:lnTo>
                <a:lnTo>
                  <a:pt x="3945" y="2346"/>
                </a:lnTo>
                <a:lnTo>
                  <a:pt x="3937" y="2358"/>
                </a:lnTo>
                <a:lnTo>
                  <a:pt x="3929" y="2369"/>
                </a:lnTo>
                <a:lnTo>
                  <a:pt x="3920" y="2381"/>
                </a:lnTo>
                <a:lnTo>
                  <a:pt x="3910" y="2392"/>
                </a:lnTo>
                <a:lnTo>
                  <a:pt x="3900" y="2403"/>
                </a:lnTo>
                <a:lnTo>
                  <a:pt x="3888" y="2413"/>
                </a:lnTo>
                <a:lnTo>
                  <a:pt x="3876" y="2423"/>
                </a:lnTo>
                <a:lnTo>
                  <a:pt x="3863" y="2433"/>
                </a:lnTo>
                <a:lnTo>
                  <a:pt x="3848" y="2441"/>
                </a:lnTo>
                <a:lnTo>
                  <a:pt x="3834" y="2449"/>
                </a:lnTo>
                <a:lnTo>
                  <a:pt x="3817" y="2457"/>
                </a:lnTo>
                <a:lnTo>
                  <a:pt x="3800" y="2463"/>
                </a:lnTo>
                <a:lnTo>
                  <a:pt x="3782" y="2469"/>
                </a:lnTo>
                <a:lnTo>
                  <a:pt x="3762" y="2474"/>
                </a:lnTo>
                <a:lnTo>
                  <a:pt x="3743" y="2478"/>
                </a:lnTo>
                <a:lnTo>
                  <a:pt x="3721" y="2481"/>
                </a:lnTo>
                <a:lnTo>
                  <a:pt x="3698" y="2482"/>
                </a:lnTo>
                <a:lnTo>
                  <a:pt x="3673" y="2483"/>
                </a:lnTo>
                <a:lnTo>
                  <a:pt x="3381" y="2483"/>
                </a:lnTo>
                <a:lnTo>
                  <a:pt x="3430" y="2208"/>
                </a:lnTo>
                <a:lnTo>
                  <a:pt x="3673" y="2208"/>
                </a:lnTo>
                <a:lnTo>
                  <a:pt x="3690" y="2207"/>
                </a:lnTo>
                <a:lnTo>
                  <a:pt x="3702" y="2206"/>
                </a:lnTo>
                <a:lnTo>
                  <a:pt x="3707" y="2204"/>
                </a:lnTo>
                <a:lnTo>
                  <a:pt x="3710" y="2204"/>
                </a:lnTo>
                <a:lnTo>
                  <a:pt x="3712" y="2199"/>
                </a:lnTo>
                <a:lnTo>
                  <a:pt x="3716" y="2188"/>
                </a:lnTo>
                <a:lnTo>
                  <a:pt x="3723" y="2167"/>
                </a:lnTo>
                <a:lnTo>
                  <a:pt x="3731" y="2133"/>
                </a:lnTo>
                <a:lnTo>
                  <a:pt x="3783" y="1881"/>
                </a:lnTo>
                <a:lnTo>
                  <a:pt x="3844" y="1592"/>
                </a:lnTo>
                <a:lnTo>
                  <a:pt x="3899" y="1318"/>
                </a:lnTo>
                <a:lnTo>
                  <a:pt x="3921" y="1203"/>
                </a:lnTo>
                <a:lnTo>
                  <a:pt x="3937" y="1109"/>
                </a:lnTo>
                <a:lnTo>
                  <a:pt x="3941" y="1093"/>
                </a:lnTo>
                <a:lnTo>
                  <a:pt x="3942" y="1075"/>
                </a:lnTo>
                <a:lnTo>
                  <a:pt x="3943" y="1057"/>
                </a:lnTo>
                <a:lnTo>
                  <a:pt x="3943" y="1039"/>
                </a:lnTo>
                <a:lnTo>
                  <a:pt x="3941" y="1021"/>
                </a:lnTo>
                <a:lnTo>
                  <a:pt x="3936" y="1004"/>
                </a:lnTo>
                <a:lnTo>
                  <a:pt x="3934" y="996"/>
                </a:lnTo>
                <a:lnTo>
                  <a:pt x="3931" y="988"/>
                </a:lnTo>
                <a:lnTo>
                  <a:pt x="3926" y="980"/>
                </a:lnTo>
                <a:lnTo>
                  <a:pt x="3922" y="974"/>
                </a:lnTo>
                <a:lnTo>
                  <a:pt x="3914" y="965"/>
                </a:lnTo>
                <a:lnTo>
                  <a:pt x="3906" y="957"/>
                </a:lnTo>
                <a:lnTo>
                  <a:pt x="3897" y="951"/>
                </a:lnTo>
                <a:lnTo>
                  <a:pt x="3889" y="945"/>
                </a:lnTo>
                <a:lnTo>
                  <a:pt x="3873" y="938"/>
                </a:lnTo>
                <a:lnTo>
                  <a:pt x="3860" y="933"/>
                </a:lnTo>
                <a:lnTo>
                  <a:pt x="3655" y="933"/>
                </a:lnTo>
                <a:lnTo>
                  <a:pt x="3703" y="659"/>
                </a:lnTo>
                <a:lnTo>
                  <a:pt x="3892" y="659"/>
                </a:lnTo>
                <a:lnTo>
                  <a:pt x="3904" y="661"/>
                </a:lnTo>
                <a:lnTo>
                  <a:pt x="3925" y="666"/>
                </a:lnTo>
                <a:lnTo>
                  <a:pt x="3955" y="675"/>
                </a:lnTo>
                <a:lnTo>
                  <a:pt x="3972" y="681"/>
                </a:lnTo>
                <a:lnTo>
                  <a:pt x="3989" y="689"/>
                </a:lnTo>
                <a:lnTo>
                  <a:pt x="4008" y="698"/>
                </a:lnTo>
                <a:lnTo>
                  <a:pt x="4028" y="708"/>
                </a:lnTo>
                <a:lnTo>
                  <a:pt x="4047" y="720"/>
                </a:lnTo>
                <a:lnTo>
                  <a:pt x="4067" y="734"/>
                </a:lnTo>
                <a:lnTo>
                  <a:pt x="4087" y="751"/>
                </a:lnTo>
                <a:lnTo>
                  <a:pt x="4107" y="768"/>
                </a:lnTo>
                <a:lnTo>
                  <a:pt x="4126" y="788"/>
                </a:lnTo>
                <a:lnTo>
                  <a:pt x="4143" y="811"/>
                </a:lnTo>
                <a:lnTo>
                  <a:pt x="4152" y="823"/>
                </a:lnTo>
                <a:lnTo>
                  <a:pt x="4161" y="836"/>
                </a:lnTo>
                <a:lnTo>
                  <a:pt x="4170" y="852"/>
                </a:lnTo>
                <a:lnTo>
                  <a:pt x="4177" y="867"/>
                </a:lnTo>
                <a:lnTo>
                  <a:pt x="4185" y="885"/>
                </a:lnTo>
                <a:lnTo>
                  <a:pt x="4193" y="902"/>
                </a:lnTo>
                <a:lnTo>
                  <a:pt x="4199" y="922"/>
                </a:lnTo>
                <a:lnTo>
                  <a:pt x="4205" y="943"/>
                </a:lnTo>
                <a:lnTo>
                  <a:pt x="4209" y="965"/>
                </a:lnTo>
                <a:lnTo>
                  <a:pt x="4214" y="988"/>
                </a:lnTo>
                <a:lnTo>
                  <a:pt x="4216" y="1012"/>
                </a:lnTo>
                <a:lnTo>
                  <a:pt x="4218" y="1039"/>
                </a:lnTo>
                <a:lnTo>
                  <a:pt x="4218" y="1066"/>
                </a:lnTo>
                <a:lnTo>
                  <a:pt x="4217" y="1095"/>
                </a:lnTo>
                <a:lnTo>
                  <a:pt x="4214" y="1125"/>
                </a:lnTo>
                <a:lnTo>
                  <a:pt x="4209" y="1156"/>
                </a:lnTo>
                <a:close/>
                <a:moveTo>
                  <a:pt x="3771" y="3532"/>
                </a:moveTo>
                <a:lnTo>
                  <a:pt x="160" y="3532"/>
                </a:lnTo>
                <a:lnTo>
                  <a:pt x="144" y="3533"/>
                </a:lnTo>
                <a:lnTo>
                  <a:pt x="127" y="3535"/>
                </a:lnTo>
                <a:lnTo>
                  <a:pt x="112" y="3539"/>
                </a:lnTo>
                <a:lnTo>
                  <a:pt x="98" y="3545"/>
                </a:lnTo>
                <a:lnTo>
                  <a:pt x="83" y="3551"/>
                </a:lnTo>
                <a:lnTo>
                  <a:pt x="70" y="3559"/>
                </a:lnTo>
                <a:lnTo>
                  <a:pt x="58" y="3569"/>
                </a:lnTo>
                <a:lnTo>
                  <a:pt x="47" y="3579"/>
                </a:lnTo>
                <a:lnTo>
                  <a:pt x="36" y="3590"/>
                </a:lnTo>
                <a:lnTo>
                  <a:pt x="27" y="3603"/>
                </a:lnTo>
                <a:lnTo>
                  <a:pt x="19" y="3616"/>
                </a:lnTo>
                <a:lnTo>
                  <a:pt x="13" y="3631"/>
                </a:lnTo>
                <a:lnTo>
                  <a:pt x="7" y="3645"/>
                </a:lnTo>
                <a:lnTo>
                  <a:pt x="3" y="3660"/>
                </a:lnTo>
                <a:lnTo>
                  <a:pt x="1" y="3676"/>
                </a:lnTo>
                <a:lnTo>
                  <a:pt x="0" y="3692"/>
                </a:lnTo>
                <a:lnTo>
                  <a:pt x="1" y="3709"/>
                </a:lnTo>
                <a:lnTo>
                  <a:pt x="3" y="3725"/>
                </a:lnTo>
                <a:lnTo>
                  <a:pt x="7" y="3741"/>
                </a:lnTo>
                <a:lnTo>
                  <a:pt x="13" y="3755"/>
                </a:lnTo>
                <a:lnTo>
                  <a:pt x="19" y="3769"/>
                </a:lnTo>
                <a:lnTo>
                  <a:pt x="27" y="3782"/>
                </a:lnTo>
                <a:lnTo>
                  <a:pt x="36" y="3795"/>
                </a:lnTo>
                <a:lnTo>
                  <a:pt x="47" y="3806"/>
                </a:lnTo>
                <a:lnTo>
                  <a:pt x="58" y="3817"/>
                </a:lnTo>
                <a:lnTo>
                  <a:pt x="70" y="3825"/>
                </a:lnTo>
                <a:lnTo>
                  <a:pt x="83" y="3833"/>
                </a:lnTo>
                <a:lnTo>
                  <a:pt x="98" y="3841"/>
                </a:lnTo>
                <a:lnTo>
                  <a:pt x="112" y="3846"/>
                </a:lnTo>
                <a:lnTo>
                  <a:pt x="127" y="3850"/>
                </a:lnTo>
                <a:lnTo>
                  <a:pt x="144" y="3852"/>
                </a:lnTo>
                <a:lnTo>
                  <a:pt x="160" y="3853"/>
                </a:lnTo>
                <a:lnTo>
                  <a:pt x="3771" y="3853"/>
                </a:lnTo>
                <a:lnTo>
                  <a:pt x="3788" y="3852"/>
                </a:lnTo>
                <a:lnTo>
                  <a:pt x="3803" y="3850"/>
                </a:lnTo>
                <a:lnTo>
                  <a:pt x="3819" y="3846"/>
                </a:lnTo>
                <a:lnTo>
                  <a:pt x="3834" y="3841"/>
                </a:lnTo>
                <a:lnTo>
                  <a:pt x="3847" y="3833"/>
                </a:lnTo>
                <a:lnTo>
                  <a:pt x="3860" y="3825"/>
                </a:lnTo>
                <a:lnTo>
                  <a:pt x="3874" y="3817"/>
                </a:lnTo>
                <a:lnTo>
                  <a:pt x="3885" y="3806"/>
                </a:lnTo>
                <a:lnTo>
                  <a:pt x="3895" y="3795"/>
                </a:lnTo>
                <a:lnTo>
                  <a:pt x="3904" y="3782"/>
                </a:lnTo>
                <a:lnTo>
                  <a:pt x="3912" y="3769"/>
                </a:lnTo>
                <a:lnTo>
                  <a:pt x="3919" y="3755"/>
                </a:lnTo>
                <a:lnTo>
                  <a:pt x="3924" y="3741"/>
                </a:lnTo>
                <a:lnTo>
                  <a:pt x="3929" y="3725"/>
                </a:lnTo>
                <a:lnTo>
                  <a:pt x="3931" y="3709"/>
                </a:lnTo>
                <a:lnTo>
                  <a:pt x="3932" y="3692"/>
                </a:lnTo>
                <a:lnTo>
                  <a:pt x="3931" y="3676"/>
                </a:lnTo>
                <a:lnTo>
                  <a:pt x="3929" y="3660"/>
                </a:lnTo>
                <a:lnTo>
                  <a:pt x="3924" y="3645"/>
                </a:lnTo>
                <a:lnTo>
                  <a:pt x="3919" y="3631"/>
                </a:lnTo>
                <a:lnTo>
                  <a:pt x="3912" y="3616"/>
                </a:lnTo>
                <a:lnTo>
                  <a:pt x="3904" y="3603"/>
                </a:lnTo>
                <a:lnTo>
                  <a:pt x="3895" y="3590"/>
                </a:lnTo>
                <a:lnTo>
                  <a:pt x="3885" y="3579"/>
                </a:lnTo>
                <a:lnTo>
                  <a:pt x="3874" y="3569"/>
                </a:lnTo>
                <a:lnTo>
                  <a:pt x="3860" y="3559"/>
                </a:lnTo>
                <a:lnTo>
                  <a:pt x="3847" y="3551"/>
                </a:lnTo>
                <a:lnTo>
                  <a:pt x="3834" y="3545"/>
                </a:lnTo>
                <a:lnTo>
                  <a:pt x="3819" y="3539"/>
                </a:lnTo>
                <a:lnTo>
                  <a:pt x="3803" y="3535"/>
                </a:lnTo>
                <a:lnTo>
                  <a:pt x="3788" y="3533"/>
                </a:lnTo>
                <a:lnTo>
                  <a:pt x="3771" y="3532"/>
                </a:lnTo>
                <a:close/>
                <a:moveTo>
                  <a:pt x="1077" y="4267"/>
                </a:moveTo>
                <a:lnTo>
                  <a:pt x="2854" y="4267"/>
                </a:lnTo>
                <a:lnTo>
                  <a:pt x="2854" y="4038"/>
                </a:lnTo>
                <a:lnTo>
                  <a:pt x="1077" y="4038"/>
                </a:lnTo>
                <a:lnTo>
                  <a:pt x="1077" y="4267"/>
                </a:lnTo>
                <a:close/>
              </a:path>
            </a:pathLst>
          </a:custGeom>
          <a:solidFill>
            <a:schemeClr val="bg1"/>
          </a:solidFill>
          <a:ln w="9525">
            <a:noFill/>
            <a:round/>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100371" name="文本框 21"/>
          <p:cNvSpPr txBox="1">
            <a:spLocks noChangeArrowheads="1"/>
          </p:cNvSpPr>
          <p:nvPr/>
        </p:nvSpPr>
        <p:spPr bwMode="auto">
          <a:xfrm>
            <a:off x="1388622" y="2774819"/>
            <a:ext cx="1040720" cy="647623"/>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750" b="0"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pitchFamily="34" charset="-122"/>
                <a:cs typeface="+mn-cs"/>
              </a:rPr>
              <a:t>点击输入本栏的具体文字，简明扼要的说明分项内容，此为概念图解，请根据您的具体内容酌情修改</a:t>
            </a:r>
            <a:endParaRPr kumimoji="0" lang="zh-CN" altLang="en-US" sz="750" b="0"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pitchFamily="34" charset="-122"/>
              <a:cs typeface="+mn-cs"/>
            </a:endParaRPr>
          </a:p>
        </p:txBody>
      </p:sp>
      <p:sp>
        <p:nvSpPr>
          <p:cNvPr id="100375" name="文本框 21"/>
          <p:cNvSpPr txBox="1">
            <a:spLocks noChangeArrowheads="1"/>
          </p:cNvSpPr>
          <p:nvPr/>
        </p:nvSpPr>
        <p:spPr bwMode="auto">
          <a:xfrm>
            <a:off x="3192337" y="2774819"/>
            <a:ext cx="1040720" cy="647623"/>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750" b="0"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pitchFamily="34" charset="-122"/>
                <a:cs typeface="+mn-cs"/>
              </a:rPr>
              <a:t>点击输入本栏的具体文字，简明扼要的说明分项内容，此为概念图解，请根据您的具体内容酌情修改</a:t>
            </a:r>
            <a:endParaRPr kumimoji="0" lang="zh-CN" altLang="en-US" sz="750" b="0"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pitchFamily="34" charset="-122"/>
              <a:cs typeface="+mn-cs"/>
            </a:endParaRPr>
          </a:p>
        </p:txBody>
      </p:sp>
      <p:sp>
        <p:nvSpPr>
          <p:cNvPr id="100376" name="文本框 21"/>
          <p:cNvSpPr txBox="1">
            <a:spLocks noChangeArrowheads="1"/>
          </p:cNvSpPr>
          <p:nvPr/>
        </p:nvSpPr>
        <p:spPr bwMode="auto">
          <a:xfrm>
            <a:off x="4954244" y="2774819"/>
            <a:ext cx="1040720" cy="647623"/>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750" b="0"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pitchFamily="34" charset="-122"/>
                <a:cs typeface="+mn-cs"/>
              </a:rPr>
              <a:t>点击输入本栏的具体文字，简明扼要的说明分项内容，此为概念图解，请根据您的具体内容酌情修改</a:t>
            </a:r>
            <a:endParaRPr kumimoji="0" lang="zh-CN" altLang="en-US" sz="750" b="0"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pitchFamily="34" charset="-122"/>
              <a:cs typeface="+mn-cs"/>
            </a:endParaRPr>
          </a:p>
        </p:txBody>
      </p:sp>
      <p:sp>
        <p:nvSpPr>
          <p:cNvPr id="100377" name="文本框 21"/>
          <p:cNvSpPr txBox="1">
            <a:spLocks noChangeArrowheads="1"/>
          </p:cNvSpPr>
          <p:nvPr/>
        </p:nvSpPr>
        <p:spPr bwMode="auto">
          <a:xfrm>
            <a:off x="6781850" y="2774819"/>
            <a:ext cx="1040720" cy="647623"/>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750" b="0"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pitchFamily="34" charset="-122"/>
                <a:cs typeface="+mn-cs"/>
              </a:rPr>
              <a:t>点击输入本栏的具体文字，简明扼要的说明分项内容，此为概念图解，请根据您的具体内容酌情修改</a:t>
            </a:r>
            <a:endParaRPr kumimoji="0" lang="zh-CN" altLang="en-US" sz="750" b="0"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pitchFamily="34" charset="-122"/>
              <a:cs typeface="+mn-cs"/>
            </a:endParaRPr>
          </a:p>
        </p:txBody>
      </p:sp>
      <p:sp>
        <p:nvSpPr>
          <p:cNvPr id="66573" name="文本框 14"/>
          <p:cNvSpPr txBox="1">
            <a:spLocks noChangeArrowheads="1"/>
          </p:cNvSpPr>
          <p:nvPr/>
        </p:nvSpPr>
        <p:spPr bwMode="auto">
          <a:xfrm>
            <a:off x="1133295" y="4241084"/>
            <a:ext cx="6877411" cy="503288"/>
          </a:xfrm>
          <a:prstGeom prst="rect">
            <a:avLst/>
          </a:prstGeom>
          <a:noFill/>
          <a:ln w="9525">
            <a:noFill/>
            <a:miter lim="800000"/>
          </a:ln>
        </p:spPr>
        <p:txBody>
          <a:bodyPr lIns="0" tIns="34136" rIns="0" bIns="34136">
            <a:spAutoFit/>
          </a:bodyPr>
          <a:lstStyle/>
          <a:p>
            <a:pPr marL="0" marR="0" lvl="0" indent="0" algn="ctr" defTabSz="682625" rtl="0" eaLnBrk="1" fontAlgn="base" latinLnBrk="0" hangingPunct="1">
              <a:lnSpc>
                <a:spcPct val="15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5F5F5F"/>
                </a:solidFill>
                <a:effectLst/>
                <a:uLnTx/>
                <a:uFillTx/>
                <a:latin typeface="Arial" panose="020B0604020202020204" pitchFamily="34" charset="0"/>
                <a:ea typeface="微软雅黑" panose="020B0503020204020204" pitchFamily="34" charset="-122"/>
                <a:cs typeface="+mn-cs"/>
                <a:sym typeface="造字工房悦黑体验版常规体" pitchFamily="50" charset="-122"/>
              </a:rPr>
              <a:t>请输入您想要的文字内容请输入您想要的文字内容请输入您想要的文字内容请输入您想要的文字内容请输入您想要的文字内容请输入您想要的文字内容请输入您想要的文字内容请输入您想要的文字内容请输入您想要的文字内容</a:t>
            </a:r>
            <a:endParaRPr kumimoji="0" lang="zh-CN" altLang="en-US" sz="940" b="0" i="0" u="none" strike="noStrike" kern="1200" cap="none" spc="0" normalizeH="0" baseline="0" noProof="0">
              <a:ln>
                <a:noFill/>
              </a:ln>
              <a:solidFill>
                <a:srgbClr val="5F5F5F"/>
              </a:solidFill>
              <a:effectLst/>
              <a:uLnTx/>
              <a:uFillTx/>
              <a:latin typeface="Arial" panose="020B0604020202020204" pitchFamily="34" charset="0"/>
              <a:ea typeface="微软雅黑" panose="020B0503020204020204" pitchFamily="34" charset="-122"/>
              <a:cs typeface="+mn-cs"/>
              <a:sym typeface="造字工房悦黑体验版常规体" pitchFamily="50" charset="-122"/>
            </a:endParaRPr>
          </a:p>
        </p:txBody>
      </p:sp>
      <p:sp>
        <p:nvSpPr>
          <p:cNvPr id="2" name="标题 1"/>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115733"/>
                                        </p:tgtEl>
                                        <p:attrNameLst>
                                          <p:attrName>style.visibility</p:attrName>
                                        </p:attrNameLst>
                                      </p:cBhvr>
                                      <p:to>
                                        <p:strVal val="visible"/>
                                      </p:to>
                                    </p:set>
                                    <p:anim calcmode="lin" valueType="num">
                                      <p:cBhvr>
                                        <p:cTn id="7" dur="1000" fill="hold"/>
                                        <p:tgtEl>
                                          <p:spTgt spid="115733"/>
                                        </p:tgtEl>
                                        <p:attrNameLst>
                                          <p:attrName>ppt_x</p:attrName>
                                        </p:attrNameLst>
                                      </p:cBhvr>
                                      <p:tavLst>
                                        <p:tav tm="0">
                                          <p:val>
                                            <p:strVal val="#ppt_x-.2"/>
                                          </p:val>
                                        </p:tav>
                                        <p:tav tm="100000">
                                          <p:val>
                                            <p:strVal val="#ppt_x"/>
                                          </p:val>
                                        </p:tav>
                                      </p:tavLst>
                                    </p:anim>
                                    <p:anim calcmode="lin" valueType="num">
                                      <p:cBhvr>
                                        <p:cTn id="8" dur="1000" fill="hold"/>
                                        <p:tgtEl>
                                          <p:spTgt spid="115733"/>
                                        </p:tgtEl>
                                        <p:attrNameLst>
                                          <p:attrName>ppt_y</p:attrName>
                                        </p:attrNameLst>
                                      </p:cBhvr>
                                      <p:tavLst>
                                        <p:tav tm="0">
                                          <p:val>
                                            <p:strVal val="#ppt_y"/>
                                          </p:val>
                                        </p:tav>
                                        <p:tav tm="100000">
                                          <p:val>
                                            <p:strVal val="#ppt_y"/>
                                          </p:val>
                                        </p:tav>
                                      </p:tavLst>
                                    </p:anim>
                                    <p:animEffect transition="in" filter="wipe(right)" prLst="gradientSize: 0.1">
                                      <p:cBhvr>
                                        <p:cTn id="9" dur="1000"/>
                                        <p:tgtEl>
                                          <p:spTgt spid="115733"/>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115737"/>
                                        </p:tgtEl>
                                        <p:attrNameLst>
                                          <p:attrName>style.visibility</p:attrName>
                                        </p:attrNameLst>
                                      </p:cBhvr>
                                      <p:to>
                                        <p:strVal val="visible"/>
                                      </p:to>
                                    </p:set>
                                    <p:anim calcmode="lin" valueType="num">
                                      <p:cBhvr>
                                        <p:cTn id="13" dur="500" fill="hold"/>
                                        <p:tgtEl>
                                          <p:spTgt spid="115737"/>
                                        </p:tgtEl>
                                        <p:attrNameLst>
                                          <p:attrName>ppt_x</p:attrName>
                                        </p:attrNameLst>
                                      </p:cBhvr>
                                      <p:tavLst>
                                        <p:tav tm="0">
                                          <p:val>
                                            <p:strVal val="#ppt_x-.2"/>
                                          </p:val>
                                        </p:tav>
                                        <p:tav tm="100000">
                                          <p:val>
                                            <p:strVal val="#ppt_x"/>
                                          </p:val>
                                        </p:tav>
                                      </p:tavLst>
                                    </p:anim>
                                    <p:anim calcmode="lin" valueType="num">
                                      <p:cBhvr>
                                        <p:cTn id="14" dur="500" fill="hold"/>
                                        <p:tgtEl>
                                          <p:spTgt spid="115737"/>
                                        </p:tgtEl>
                                        <p:attrNameLst>
                                          <p:attrName>ppt_y</p:attrName>
                                        </p:attrNameLst>
                                      </p:cBhvr>
                                      <p:tavLst>
                                        <p:tav tm="0">
                                          <p:val>
                                            <p:strVal val="#ppt_y"/>
                                          </p:val>
                                        </p:tav>
                                        <p:tav tm="100000">
                                          <p:val>
                                            <p:strVal val="#ppt_y"/>
                                          </p:val>
                                        </p:tav>
                                      </p:tavLst>
                                    </p:anim>
                                    <p:animEffect transition="in" filter="wipe(right)" prLst="gradientSize: 0.1">
                                      <p:cBhvr>
                                        <p:cTn id="15" dur="500"/>
                                        <p:tgtEl>
                                          <p:spTgt spid="115737"/>
                                        </p:tgtEl>
                                      </p:cBhvr>
                                    </p:animEffect>
                                  </p:childTnLst>
                                </p:cTn>
                              </p:par>
                            </p:childTnLst>
                          </p:cTn>
                        </p:par>
                        <p:par>
                          <p:cTn id="16" fill="hold">
                            <p:stCondLst>
                              <p:cond delay="1500"/>
                            </p:stCondLst>
                            <p:childTnLst>
                              <p:par>
                                <p:cTn id="17" presetID="29" presetClass="entr" presetSubtype="0" fill="hold" nodeType="afterEffect">
                                  <p:stCondLst>
                                    <p:cond delay="0"/>
                                  </p:stCondLst>
                                  <p:childTnLst>
                                    <p:set>
                                      <p:cBhvr>
                                        <p:cTn id="18" dur="1" fill="hold">
                                          <p:stCondLst>
                                            <p:cond delay="0"/>
                                          </p:stCondLst>
                                        </p:cTn>
                                        <p:tgtEl>
                                          <p:spTgt spid="115738"/>
                                        </p:tgtEl>
                                        <p:attrNameLst>
                                          <p:attrName>style.visibility</p:attrName>
                                        </p:attrNameLst>
                                      </p:cBhvr>
                                      <p:to>
                                        <p:strVal val="visible"/>
                                      </p:to>
                                    </p:set>
                                    <p:anim calcmode="lin" valueType="num">
                                      <p:cBhvr>
                                        <p:cTn id="19" dur="500" fill="hold"/>
                                        <p:tgtEl>
                                          <p:spTgt spid="115738"/>
                                        </p:tgtEl>
                                        <p:attrNameLst>
                                          <p:attrName>ppt_x</p:attrName>
                                        </p:attrNameLst>
                                      </p:cBhvr>
                                      <p:tavLst>
                                        <p:tav tm="0">
                                          <p:val>
                                            <p:strVal val="#ppt_x-.2"/>
                                          </p:val>
                                        </p:tav>
                                        <p:tav tm="100000">
                                          <p:val>
                                            <p:strVal val="#ppt_x"/>
                                          </p:val>
                                        </p:tav>
                                      </p:tavLst>
                                    </p:anim>
                                    <p:anim calcmode="lin" valueType="num">
                                      <p:cBhvr>
                                        <p:cTn id="20" dur="500" fill="hold"/>
                                        <p:tgtEl>
                                          <p:spTgt spid="115738"/>
                                        </p:tgtEl>
                                        <p:attrNameLst>
                                          <p:attrName>ppt_y</p:attrName>
                                        </p:attrNameLst>
                                      </p:cBhvr>
                                      <p:tavLst>
                                        <p:tav tm="0">
                                          <p:val>
                                            <p:strVal val="#ppt_y"/>
                                          </p:val>
                                        </p:tav>
                                        <p:tav tm="100000">
                                          <p:val>
                                            <p:strVal val="#ppt_y"/>
                                          </p:val>
                                        </p:tav>
                                      </p:tavLst>
                                    </p:anim>
                                    <p:animEffect transition="in" filter="wipe(right)" prLst="gradientSize: 0.1">
                                      <p:cBhvr>
                                        <p:cTn id="21" dur="500"/>
                                        <p:tgtEl>
                                          <p:spTgt spid="115738"/>
                                        </p:tgtEl>
                                      </p:cBhvr>
                                    </p:animEffect>
                                  </p:childTnLst>
                                </p:cTn>
                              </p:par>
                            </p:childTnLst>
                          </p:cTn>
                        </p:par>
                        <p:par>
                          <p:cTn id="22" fill="hold">
                            <p:stCondLst>
                              <p:cond delay="2000"/>
                            </p:stCondLst>
                            <p:childTnLst>
                              <p:par>
                                <p:cTn id="23" presetID="29" presetClass="entr" presetSubtype="0" fill="hold" nodeType="afterEffect">
                                  <p:stCondLst>
                                    <p:cond delay="0"/>
                                  </p:stCondLst>
                                  <p:childTnLst>
                                    <p:set>
                                      <p:cBhvr>
                                        <p:cTn id="24" dur="1" fill="hold">
                                          <p:stCondLst>
                                            <p:cond delay="0"/>
                                          </p:stCondLst>
                                        </p:cTn>
                                        <p:tgtEl>
                                          <p:spTgt spid="115739"/>
                                        </p:tgtEl>
                                        <p:attrNameLst>
                                          <p:attrName>style.visibility</p:attrName>
                                        </p:attrNameLst>
                                      </p:cBhvr>
                                      <p:to>
                                        <p:strVal val="visible"/>
                                      </p:to>
                                    </p:set>
                                    <p:anim calcmode="lin" valueType="num">
                                      <p:cBhvr>
                                        <p:cTn id="25" dur="500" fill="hold"/>
                                        <p:tgtEl>
                                          <p:spTgt spid="115739"/>
                                        </p:tgtEl>
                                        <p:attrNameLst>
                                          <p:attrName>ppt_x</p:attrName>
                                        </p:attrNameLst>
                                      </p:cBhvr>
                                      <p:tavLst>
                                        <p:tav tm="0">
                                          <p:val>
                                            <p:strVal val="#ppt_x-.2"/>
                                          </p:val>
                                        </p:tav>
                                        <p:tav tm="100000">
                                          <p:val>
                                            <p:strVal val="#ppt_x"/>
                                          </p:val>
                                        </p:tav>
                                      </p:tavLst>
                                    </p:anim>
                                    <p:anim calcmode="lin" valueType="num">
                                      <p:cBhvr>
                                        <p:cTn id="26" dur="500" fill="hold"/>
                                        <p:tgtEl>
                                          <p:spTgt spid="115739"/>
                                        </p:tgtEl>
                                        <p:attrNameLst>
                                          <p:attrName>ppt_y</p:attrName>
                                        </p:attrNameLst>
                                      </p:cBhvr>
                                      <p:tavLst>
                                        <p:tav tm="0">
                                          <p:val>
                                            <p:strVal val="#ppt_y"/>
                                          </p:val>
                                        </p:tav>
                                        <p:tav tm="100000">
                                          <p:val>
                                            <p:strVal val="#ppt_y"/>
                                          </p:val>
                                        </p:tav>
                                      </p:tavLst>
                                    </p:anim>
                                    <p:animEffect transition="in" filter="wipe(right)" prLst="gradientSize: 0.1">
                                      <p:cBhvr>
                                        <p:cTn id="27" dur="500"/>
                                        <p:tgtEl>
                                          <p:spTgt spid="115739"/>
                                        </p:tgtEl>
                                      </p:cBhvr>
                                    </p:animEffect>
                                  </p:childTnLst>
                                </p:cTn>
                              </p:par>
                            </p:childTnLst>
                          </p:cTn>
                        </p:par>
                        <p:par>
                          <p:cTn id="28" fill="hold">
                            <p:stCondLst>
                              <p:cond delay="2500"/>
                            </p:stCondLst>
                            <p:childTnLst>
                              <p:par>
                                <p:cTn id="29" presetID="9" presetClass="entr" presetSubtype="0" fill="hold" grpId="0" nodeType="afterEffect">
                                  <p:stCondLst>
                                    <p:cond delay="0"/>
                                  </p:stCondLst>
                                  <p:childTnLst>
                                    <p:set>
                                      <p:cBhvr>
                                        <p:cTn id="30" dur="1" fill="hold">
                                          <p:stCondLst>
                                            <p:cond delay="0"/>
                                          </p:stCondLst>
                                        </p:cTn>
                                        <p:tgtEl>
                                          <p:spTgt spid="100366"/>
                                        </p:tgtEl>
                                        <p:attrNameLst>
                                          <p:attrName>style.visibility</p:attrName>
                                        </p:attrNameLst>
                                      </p:cBhvr>
                                      <p:to>
                                        <p:strVal val="visible"/>
                                      </p:to>
                                    </p:set>
                                    <p:animEffect transition="in" filter="dissolve">
                                      <p:cBhvr>
                                        <p:cTn id="31" dur="500"/>
                                        <p:tgtEl>
                                          <p:spTgt spid="100366"/>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100367"/>
                                        </p:tgtEl>
                                        <p:attrNameLst>
                                          <p:attrName>style.visibility</p:attrName>
                                        </p:attrNameLst>
                                      </p:cBhvr>
                                      <p:to>
                                        <p:strVal val="visible"/>
                                      </p:to>
                                    </p:set>
                                    <p:animEffect transition="in" filter="dissolve">
                                      <p:cBhvr>
                                        <p:cTn id="34" dur="500"/>
                                        <p:tgtEl>
                                          <p:spTgt spid="100367"/>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100368"/>
                                        </p:tgtEl>
                                        <p:attrNameLst>
                                          <p:attrName>style.visibility</p:attrName>
                                        </p:attrNameLst>
                                      </p:cBhvr>
                                      <p:to>
                                        <p:strVal val="visible"/>
                                      </p:to>
                                    </p:set>
                                    <p:animEffect transition="in" filter="dissolve">
                                      <p:cBhvr>
                                        <p:cTn id="37" dur="500"/>
                                        <p:tgtEl>
                                          <p:spTgt spid="100368"/>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100369"/>
                                        </p:tgtEl>
                                        <p:attrNameLst>
                                          <p:attrName>style.visibility</p:attrName>
                                        </p:attrNameLst>
                                      </p:cBhvr>
                                      <p:to>
                                        <p:strVal val="visible"/>
                                      </p:to>
                                    </p:set>
                                    <p:animEffect transition="in" filter="dissolve">
                                      <p:cBhvr>
                                        <p:cTn id="40" dur="500"/>
                                        <p:tgtEl>
                                          <p:spTgt spid="100369"/>
                                        </p:tgtEl>
                                      </p:cBhvr>
                                    </p:animEffect>
                                  </p:childTnLst>
                                </p:cTn>
                              </p:par>
                            </p:childTnLst>
                          </p:cTn>
                        </p:par>
                        <p:par>
                          <p:cTn id="41" fill="hold">
                            <p:stCondLst>
                              <p:cond delay="3000"/>
                            </p:stCondLst>
                            <p:childTnLst>
                              <p:par>
                                <p:cTn id="42" presetID="55" presetClass="entr" presetSubtype="0" fill="hold" grpId="0" nodeType="afterEffect">
                                  <p:stCondLst>
                                    <p:cond delay="0"/>
                                  </p:stCondLst>
                                  <p:childTnLst>
                                    <p:set>
                                      <p:cBhvr>
                                        <p:cTn id="43" dur="1" fill="hold">
                                          <p:stCondLst>
                                            <p:cond delay="0"/>
                                          </p:stCondLst>
                                        </p:cTn>
                                        <p:tgtEl>
                                          <p:spTgt spid="100371"/>
                                        </p:tgtEl>
                                        <p:attrNameLst>
                                          <p:attrName>style.visibility</p:attrName>
                                        </p:attrNameLst>
                                      </p:cBhvr>
                                      <p:to>
                                        <p:strVal val="visible"/>
                                      </p:to>
                                    </p:set>
                                    <p:anim calcmode="lin" valueType="num">
                                      <p:cBhvr>
                                        <p:cTn id="44" dur="500" fill="hold"/>
                                        <p:tgtEl>
                                          <p:spTgt spid="100371"/>
                                        </p:tgtEl>
                                        <p:attrNameLst>
                                          <p:attrName>ppt_w</p:attrName>
                                        </p:attrNameLst>
                                      </p:cBhvr>
                                      <p:tavLst>
                                        <p:tav tm="0">
                                          <p:val>
                                            <p:strVal val="#ppt_w*0.70"/>
                                          </p:val>
                                        </p:tav>
                                        <p:tav tm="100000">
                                          <p:val>
                                            <p:strVal val="#ppt_w"/>
                                          </p:val>
                                        </p:tav>
                                      </p:tavLst>
                                    </p:anim>
                                    <p:anim calcmode="lin" valueType="num">
                                      <p:cBhvr>
                                        <p:cTn id="45" dur="500" fill="hold"/>
                                        <p:tgtEl>
                                          <p:spTgt spid="100371"/>
                                        </p:tgtEl>
                                        <p:attrNameLst>
                                          <p:attrName>ppt_h</p:attrName>
                                        </p:attrNameLst>
                                      </p:cBhvr>
                                      <p:tavLst>
                                        <p:tav tm="0">
                                          <p:val>
                                            <p:strVal val="#ppt_h"/>
                                          </p:val>
                                        </p:tav>
                                        <p:tav tm="100000">
                                          <p:val>
                                            <p:strVal val="#ppt_h"/>
                                          </p:val>
                                        </p:tav>
                                      </p:tavLst>
                                    </p:anim>
                                    <p:animEffect transition="in" filter="fade">
                                      <p:cBhvr>
                                        <p:cTn id="46" dur="500"/>
                                        <p:tgtEl>
                                          <p:spTgt spid="100371"/>
                                        </p:tgtEl>
                                      </p:cBhvr>
                                    </p:animEffect>
                                  </p:childTnLst>
                                </p:cTn>
                              </p:par>
                              <p:par>
                                <p:cTn id="47" presetID="55" presetClass="entr" presetSubtype="0" fill="hold" grpId="0" nodeType="withEffect">
                                  <p:stCondLst>
                                    <p:cond delay="0"/>
                                  </p:stCondLst>
                                  <p:childTnLst>
                                    <p:set>
                                      <p:cBhvr>
                                        <p:cTn id="48" dur="1" fill="hold">
                                          <p:stCondLst>
                                            <p:cond delay="0"/>
                                          </p:stCondLst>
                                        </p:cTn>
                                        <p:tgtEl>
                                          <p:spTgt spid="100375"/>
                                        </p:tgtEl>
                                        <p:attrNameLst>
                                          <p:attrName>style.visibility</p:attrName>
                                        </p:attrNameLst>
                                      </p:cBhvr>
                                      <p:to>
                                        <p:strVal val="visible"/>
                                      </p:to>
                                    </p:set>
                                    <p:anim calcmode="lin" valueType="num">
                                      <p:cBhvr>
                                        <p:cTn id="49" dur="500" fill="hold"/>
                                        <p:tgtEl>
                                          <p:spTgt spid="100375"/>
                                        </p:tgtEl>
                                        <p:attrNameLst>
                                          <p:attrName>ppt_w</p:attrName>
                                        </p:attrNameLst>
                                      </p:cBhvr>
                                      <p:tavLst>
                                        <p:tav tm="0">
                                          <p:val>
                                            <p:strVal val="#ppt_w*0.70"/>
                                          </p:val>
                                        </p:tav>
                                        <p:tav tm="100000">
                                          <p:val>
                                            <p:strVal val="#ppt_w"/>
                                          </p:val>
                                        </p:tav>
                                      </p:tavLst>
                                    </p:anim>
                                    <p:anim calcmode="lin" valueType="num">
                                      <p:cBhvr>
                                        <p:cTn id="50" dur="500" fill="hold"/>
                                        <p:tgtEl>
                                          <p:spTgt spid="100375"/>
                                        </p:tgtEl>
                                        <p:attrNameLst>
                                          <p:attrName>ppt_h</p:attrName>
                                        </p:attrNameLst>
                                      </p:cBhvr>
                                      <p:tavLst>
                                        <p:tav tm="0">
                                          <p:val>
                                            <p:strVal val="#ppt_h"/>
                                          </p:val>
                                        </p:tav>
                                        <p:tav tm="100000">
                                          <p:val>
                                            <p:strVal val="#ppt_h"/>
                                          </p:val>
                                        </p:tav>
                                      </p:tavLst>
                                    </p:anim>
                                    <p:animEffect transition="in" filter="fade">
                                      <p:cBhvr>
                                        <p:cTn id="51" dur="500"/>
                                        <p:tgtEl>
                                          <p:spTgt spid="100375"/>
                                        </p:tgtEl>
                                      </p:cBhvr>
                                    </p:animEffect>
                                  </p:childTnLst>
                                </p:cTn>
                              </p:par>
                              <p:par>
                                <p:cTn id="52" presetID="55" presetClass="entr" presetSubtype="0" fill="hold" grpId="0" nodeType="withEffect">
                                  <p:stCondLst>
                                    <p:cond delay="0"/>
                                  </p:stCondLst>
                                  <p:childTnLst>
                                    <p:set>
                                      <p:cBhvr>
                                        <p:cTn id="53" dur="1" fill="hold">
                                          <p:stCondLst>
                                            <p:cond delay="0"/>
                                          </p:stCondLst>
                                        </p:cTn>
                                        <p:tgtEl>
                                          <p:spTgt spid="100376"/>
                                        </p:tgtEl>
                                        <p:attrNameLst>
                                          <p:attrName>style.visibility</p:attrName>
                                        </p:attrNameLst>
                                      </p:cBhvr>
                                      <p:to>
                                        <p:strVal val="visible"/>
                                      </p:to>
                                    </p:set>
                                    <p:anim calcmode="lin" valueType="num">
                                      <p:cBhvr>
                                        <p:cTn id="54" dur="500" fill="hold"/>
                                        <p:tgtEl>
                                          <p:spTgt spid="100376"/>
                                        </p:tgtEl>
                                        <p:attrNameLst>
                                          <p:attrName>ppt_w</p:attrName>
                                        </p:attrNameLst>
                                      </p:cBhvr>
                                      <p:tavLst>
                                        <p:tav tm="0">
                                          <p:val>
                                            <p:strVal val="#ppt_w*0.70"/>
                                          </p:val>
                                        </p:tav>
                                        <p:tav tm="100000">
                                          <p:val>
                                            <p:strVal val="#ppt_w"/>
                                          </p:val>
                                        </p:tav>
                                      </p:tavLst>
                                    </p:anim>
                                    <p:anim calcmode="lin" valueType="num">
                                      <p:cBhvr>
                                        <p:cTn id="55" dur="500" fill="hold"/>
                                        <p:tgtEl>
                                          <p:spTgt spid="100376"/>
                                        </p:tgtEl>
                                        <p:attrNameLst>
                                          <p:attrName>ppt_h</p:attrName>
                                        </p:attrNameLst>
                                      </p:cBhvr>
                                      <p:tavLst>
                                        <p:tav tm="0">
                                          <p:val>
                                            <p:strVal val="#ppt_h"/>
                                          </p:val>
                                        </p:tav>
                                        <p:tav tm="100000">
                                          <p:val>
                                            <p:strVal val="#ppt_h"/>
                                          </p:val>
                                        </p:tav>
                                      </p:tavLst>
                                    </p:anim>
                                    <p:animEffect transition="in" filter="fade">
                                      <p:cBhvr>
                                        <p:cTn id="56" dur="500"/>
                                        <p:tgtEl>
                                          <p:spTgt spid="100376"/>
                                        </p:tgtEl>
                                      </p:cBhvr>
                                    </p:animEffect>
                                  </p:childTnLst>
                                </p:cTn>
                              </p:par>
                              <p:par>
                                <p:cTn id="57" presetID="55" presetClass="entr" presetSubtype="0" fill="hold" grpId="0" nodeType="withEffect">
                                  <p:stCondLst>
                                    <p:cond delay="0"/>
                                  </p:stCondLst>
                                  <p:childTnLst>
                                    <p:set>
                                      <p:cBhvr>
                                        <p:cTn id="58" dur="1" fill="hold">
                                          <p:stCondLst>
                                            <p:cond delay="0"/>
                                          </p:stCondLst>
                                        </p:cTn>
                                        <p:tgtEl>
                                          <p:spTgt spid="100377"/>
                                        </p:tgtEl>
                                        <p:attrNameLst>
                                          <p:attrName>style.visibility</p:attrName>
                                        </p:attrNameLst>
                                      </p:cBhvr>
                                      <p:to>
                                        <p:strVal val="visible"/>
                                      </p:to>
                                    </p:set>
                                    <p:anim calcmode="lin" valueType="num">
                                      <p:cBhvr>
                                        <p:cTn id="59" dur="500" fill="hold"/>
                                        <p:tgtEl>
                                          <p:spTgt spid="100377"/>
                                        </p:tgtEl>
                                        <p:attrNameLst>
                                          <p:attrName>ppt_w</p:attrName>
                                        </p:attrNameLst>
                                      </p:cBhvr>
                                      <p:tavLst>
                                        <p:tav tm="0">
                                          <p:val>
                                            <p:strVal val="#ppt_w*0.70"/>
                                          </p:val>
                                        </p:tav>
                                        <p:tav tm="100000">
                                          <p:val>
                                            <p:strVal val="#ppt_w"/>
                                          </p:val>
                                        </p:tav>
                                      </p:tavLst>
                                    </p:anim>
                                    <p:anim calcmode="lin" valueType="num">
                                      <p:cBhvr>
                                        <p:cTn id="60" dur="500" fill="hold"/>
                                        <p:tgtEl>
                                          <p:spTgt spid="100377"/>
                                        </p:tgtEl>
                                        <p:attrNameLst>
                                          <p:attrName>ppt_h</p:attrName>
                                        </p:attrNameLst>
                                      </p:cBhvr>
                                      <p:tavLst>
                                        <p:tav tm="0">
                                          <p:val>
                                            <p:strVal val="#ppt_h"/>
                                          </p:val>
                                        </p:tav>
                                        <p:tav tm="100000">
                                          <p:val>
                                            <p:strVal val="#ppt_h"/>
                                          </p:val>
                                        </p:tav>
                                      </p:tavLst>
                                    </p:anim>
                                    <p:animEffect transition="in" filter="fade">
                                      <p:cBhvr>
                                        <p:cTn id="61" dur="500"/>
                                        <p:tgtEl>
                                          <p:spTgt spid="100377"/>
                                        </p:tgtEl>
                                      </p:cBhvr>
                                    </p:animEffect>
                                  </p:childTnLst>
                                </p:cTn>
                              </p:par>
                            </p:childTnLst>
                          </p:cTn>
                        </p:par>
                        <p:par>
                          <p:cTn id="62" fill="hold">
                            <p:stCondLst>
                              <p:cond delay="3500"/>
                            </p:stCondLst>
                            <p:childTnLst>
                              <p:par>
                                <p:cTn id="63" presetID="9" presetClass="entr" presetSubtype="0" fill="hold" grpId="0" nodeType="afterEffect">
                                  <p:stCondLst>
                                    <p:cond delay="0"/>
                                  </p:stCondLst>
                                  <p:childTnLst>
                                    <p:set>
                                      <p:cBhvr>
                                        <p:cTn id="64" dur="1" fill="hold">
                                          <p:stCondLst>
                                            <p:cond delay="0"/>
                                          </p:stCondLst>
                                        </p:cTn>
                                        <p:tgtEl>
                                          <p:spTgt spid="66573"/>
                                        </p:tgtEl>
                                        <p:attrNameLst>
                                          <p:attrName>style.visibility</p:attrName>
                                        </p:attrNameLst>
                                      </p:cBhvr>
                                      <p:to>
                                        <p:strVal val="visible"/>
                                      </p:to>
                                    </p:set>
                                    <p:animEffect transition="in" filter="dissolve">
                                      <p:cBhvr>
                                        <p:cTn id="65" dur="500"/>
                                        <p:tgtEl>
                                          <p:spTgt spid="665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66" grpId="0" animBg="1"/>
      <p:bldP spid="100367" grpId="0" animBg="1"/>
      <p:bldP spid="100368" grpId="0" animBg="1"/>
      <p:bldP spid="100369" grpId="0" animBg="1"/>
      <p:bldP spid="100371" grpId="0"/>
      <p:bldP spid="100375" grpId="0"/>
      <p:bldP spid="100376" grpId="0"/>
      <p:bldP spid="100377" grpId="0"/>
      <p:bldP spid="6657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1075063" y="1433977"/>
            <a:ext cx="2069494" cy="2317356"/>
            <a:chOff x="1075056" y="1491630"/>
            <a:chExt cx="2070054" cy="2345183"/>
          </a:xfrm>
        </p:grpSpPr>
        <p:sp>
          <p:nvSpPr>
            <p:cNvPr id="85005" name="等腰三角形 12"/>
            <p:cNvSpPr/>
            <p:nvPr/>
          </p:nvSpPr>
          <p:spPr bwMode="auto">
            <a:xfrm flipV="1">
              <a:off x="1075056" y="1491630"/>
              <a:ext cx="2070054" cy="2345183"/>
            </a:xfrm>
            <a:custGeom>
              <a:avLst/>
              <a:gdLst>
                <a:gd name="T0" fmla="*/ 1044116 w 2088232"/>
                <a:gd name="T1" fmla="*/ 0 h 2365776"/>
                <a:gd name="T2" fmla="*/ 1137714 w 2088232"/>
                <a:gd name="T3" fmla="*/ 282270 h 2365776"/>
                <a:gd name="T4" fmla="*/ 2088232 w 2088232"/>
                <a:gd name="T5" fmla="*/ 1321660 h 2365776"/>
                <a:gd name="T6" fmla="*/ 1044116 w 2088232"/>
                <a:gd name="T7" fmla="*/ 2365776 h 2365776"/>
                <a:gd name="T8" fmla="*/ 0 w 2088232"/>
                <a:gd name="T9" fmla="*/ 1321660 h 2365776"/>
                <a:gd name="T10" fmla="*/ 950518 w 2088232"/>
                <a:gd name="T11" fmla="*/ 282270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tx2"/>
            </a:solidFill>
            <a:ln w="12700" cap="flat" cmpd="sng" algn="ctr">
              <a:noFill/>
              <a:prstDash val="solid"/>
              <a:round/>
            </a:ln>
          </p:spPr>
          <p:txBody>
            <a:bodyPr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85006" name="TextBox 3"/>
            <p:cNvSpPr txBox="1">
              <a:spLocks noChangeArrowheads="1"/>
            </p:cNvSpPr>
            <p:nvPr/>
          </p:nvSpPr>
          <p:spPr bwMode="auto">
            <a:xfrm>
              <a:off x="1555978" y="2076415"/>
              <a:ext cx="1101050" cy="371335"/>
            </a:xfrm>
            <a:prstGeom prst="rect">
              <a:avLst/>
            </a:prstGeom>
            <a:noFill/>
            <a:ln w="9525">
              <a:noFill/>
              <a:miter lim="800000"/>
            </a:ln>
          </p:spPr>
          <p:txBody>
            <a:bodyPr wrap="none" lIns="91028" tIns="45514" rIns="91028" bIns="45514">
              <a:spAutoFit/>
            </a:bodyPr>
            <a:lstStyle/>
            <a:p>
              <a:pPr marL="0" marR="0" lvl="0" indent="0" algn="l" defTabSz="910590" rtl="0" eaLnBrk="1" fontAlgn="base" latinLnBrk="0" hangingPunct="1">
                <a:lnSpc>
                  <a:spcPct val="100000"/>
                </a:lnSpc>
                <a:spcBef>
                  <a:spcPct val="0"/>
                </a:spcBef>
                <a:spcAft>
                  <a:spcPct val="0"/>
                </a:spcAft>
                <a:buClrTx/>
                <a:buSzTx/>
                <a:buFontTx/>
                <a:buNone/>
                <a:defRPr/>
              </a:pPr>
              <a:r>
                <a:rPr kumimoji="0" lang="zh-CN" altLang="en-US" sz="1785" b="0" i="0" u="none" strike="noStrike" kern="1200" cap="none" spc="0" normalizeH="0" baseline="0" noProof="0">
                  <a:ln>
                    <a:noFill/>
                  </a:ln>
                  <a:solidFill>
                    <a:srgbClr val="FFFFFF"/>
                  </a:solidFill>
                  <a:effectLst/>
                  <a:uLnTx/>
                  <a:uFillTx/>
                  <a:latin typeface="方正兰亭中黑_GBK"/>
                  <a:ea typeface="方正兰亭中黑_GBK"/>
                  <a:cs typeface="方正兰亭中黑_GBK"/>
                </a:rPr>
                <a:t>标题内容</a:t>
              </a:r>
              <a:endParaRPr kumimoji="0" lang="zh-CN" altLang="en-US" sz="1785" b="0" i="0" u="none" strike="noStrike" kern="1200" cap="none" spc="0" normalizeH="0" baseline="0" noProof="0">
                <a:ln>
                  <a:noFill/>
                </a:ln>
                <a:solidFill>
                  <a:srgbClr val="FFFFFF"/>
                </a:solidFill>
                <a:effectLst/>
                <a:uLnTx/>
                <a:uFillTx/>
                <a:latin typeface="方正兰亭中黑_GBK"/>
                <a:ea typeface="方正兰亭中黑_GBK"/>
                <a:cs typeface="方正兰亭中黑_GBK"/>
              </a:endParaRPr>
            </a:p>
          </p:txBody>
        </p:sp>
        <p:sp>
          <p:nvSpPr>
            <p:cNvPr id="85007" name="Rectangle 13" descr="FD1DDF730CE4456e89755B07FE1653D0# #Rectangle 13"/>
            <p:cNvSpPr>
              <a:spLocks noChangeArrowheads="1"/>
            </p:cNvSpPr>
            <p:nvPr/>
          </p:nvSpPr>
          <p:spPr bwMode="auto">
            <a:xfrm>
              <a:off x="1255775" y="2487426"/>
              <a:ext cx="1708616" cy="503255"/>
            </a:xfrm>
            <a:prstGeom prst="rect">
              <a:avLst/>
            </a:prstGeom>
            <a:noFill/>
            <a:ln w="9525">
              <a:noFill/>
              <a:miter lim="800000"/>
            </a:ln>
          </p:spPr>
          <p:txBody>
            <a:bodyPr lIns="91028" tIns="45514" rIns="91028" bIns="45514">
              <a:spAutoFit/>
            </a:bodyPr>
            <a:lstStyle/>
            <a:p>
              <a:pPr marL="0" marR="0" lvl="0" indent="0" algn="ctr" defTabSz="910590" rtl="0" eaLnBrk="1" fontAlgn="base" latinLnBrk="0" hangingPunct="1">
                <a:lnSpc>
                  <a:spcPct val="100000"/>
                </a:lnSpc>
                <a:spcBef>
                  <a:spcPct val="0"/>
                </a:spcBef>
                <a:spcAft>
                  <a:spcPct val="0"/>
                </a:spcAft>
                <a:buClrTx/>
                <a:buSzTx/>
                <a:buFontTx/>
                <a:buNone/>
                <a:defRPr/>
              </a:pPr>
              <a:r>
                <a:rPr kumimoji="0" lang="zh-CN" altLang="en-US" sz="1315" b="0"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pitchFamily="34" charset="-122"/>
                  <a:cs typeface="+mn-cs"/>
                </a:rPr>
                <a:t>请在此处添加您需要的文字内容</a:t>
              </a:r>
              <a:endParaRPr kumimoji="0" lang="en-US" altLang="zh-CN" sz="1315" b="0"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pitchFamily="34" charset="-122"/>
                <a:cs typeface="+mn-cs"/>
              </a:endParaRPr>
            </a:p>
          </p:txBody>
        </p:sp>
      </p:grpSp>
      <p:sp>
        <p:nvSpPr>
          <p:cNvPr id="6" name="Rectangle 13" descr="FD1DDF730CE4456e89755B07FE1653D0# #Rectangle 13"/>
          <p:cNvSpPr>
            <a:spLocks noChangeArrowheads="1"/>
          </p:cNvSpPr>
          <p:nvPr/>
        </p:nvSpPr>
        <p:spPr bwMode="auto">
          <a:xfrm>
            <a:off x="1043707" y="3820018"/>
            <a:ext cx="2132206" cy="526267"/>
          </a:xfrm>
          <a:prstGeom prst="rect">
            <a:avLst/>
          </a:prstGeom>
          <a:noFill/>
          <a:ln w="9525">
            <a:noFill/>
            <a:miter lim="800000"/>
          </a:ln>
        </p:spPr>
        <p:txBody>
          <a:bodyPr lIns="91028" tIns="45514" rIns="91028" bIns="45514">
            <a:spAutoFit/>
          </a:bodyPr>
          <a:lstStyle/>
          <a:p>
            <a:pPr marL="0" marR="0" lvl="0" indent="0" algn="just" defTabSz="91059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grpSp>
        <p:nvGrpSpPr>
          <p:cNvPr id="7" name="组合 6"/>
          <p:cNvGrpSpPr/>
          <p:nvPr/>
        </p:nvGrpSpPr>
        <p:grpSpPr bwMode="auto">
          <a:xfrm>
            <a:off x="3846334" y="1595236"/>
            <a:ext cx="1712634" cy="1917194"/>
            <a:chOff x="3845797" y="1655066"/>
            <a:chExt cx="1713148" cy="1940841"/>
          </a:xfrm>
        </p:grpSpPr>
        <p:sp>
          <p:nvSpPr>
            <p:cNvPr id="85002" name="等腰三角形 12"/>
            <p:cNvSpPr/>
            <p:nvPr/>
          </p:nvSpPr>
          <p:spPr bwMode="auto">
            <a:xfrm flipV="1">
              <a:off x="3845797" y="1655066"/>
              <a:ext cx="1713148" cy="1940841"/>
            </a:xfrm>
            <a:custGeom>
              <a:avLst/>
              <a:gdLst>
                <a:gd name="T0" fmla="*/ 1044116 w 2088232"/>
                <a:gd name="T1" fmla="*/ 0 h 2365776"/>
                <a:gd name="T2" fmla="*/ 1137714 w 2088232"/>
                <a:gd name="T3" fmla="*/ 282270 h 2365776"/>
                <a:gd name="T4" fmla="*/ 2088232 w 2088232"/>
                <a:gd name="T5" fmla="*/ 1321660 h 2365776"/>
                <a:gd name="T6" fmla="*/ 1044116 w 2088232"/>
                <a:gd name="T7" fmla="*/ 2365776 h 2365776"/>
                <a:gd name="T8" fmla="*/ 0 w 2088232"/>
                <a:gd name="T9" fmla="*/ 1321660 h 2365776"/>
                <a:gd name="T10" fmla="*/ 950518 w 2088232"/>
                <a:gd name="T11" fmla="*/ 282270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bg2"/>
            </a:solidFill>
            <a:ln w="12700" cap="flat" cmpd="sng" algn="ctr">
              <a:noFill/>
              <a:prstDash val="solid"/>
              <a:round/>
            </a:ln>
          </p:spPr>
          <p:txBody>
            <a:bodyPr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85003" name="TextBox 8"/>
            <p:cNvSpPr txBox="1">
              <a:spLocks noChangeArrowheads="1"/>
            </p:cNvSpPr>
            <p:nvPr/>
          </p:nvSpPr>
          <p:spPr bwMode="auto">
            <a:xfrm>
              <a:off x="4199778" y="2105510"/>
              <a:ext cx="1004872" cy="342179"/>
            </a:xfrm>
            <a:prstGeom prst="rect">
              <a:avLst/>
            </a:prstGeom>
            <a:noFill/>
            <a:ln w="9525">
              <a:noFill/>
              <a:miter lim="800000"/>
            </a:ln>
          </p:spPr>
          <p:txBody>
            <a:bodyPr wrap="none" lIns="91028" tIns="45514" rIns="91028" bIns="45514">
              <a:spAutoFit/>
            </a:bodyPr>
            <a:lstStyle/>
            <a:p>
              <a:pPr marL="0" marR="0" lvl="0" indent="0" algn="l" defTabSz="910590" rtl="0" eaLnBrk="1" fontAlgn="base" latinLnBrk="0" hangingPunct="1">
                <a:lnSpc>
                  <a:spcPct val="100000"/>
                </a:lnSpc>
                <a:spcBef>
                  <a:spcPct val="0"/>
                </a:spcBef>
                <a:spcAft>
                  <a:spcPct val="0"/>
                </a:spcAft>
                <a:buClrTx/>
                <a:buSzTx/>
                <a:buFontTx/>
                <a:buNone/>
                <a:defRPr/>
              </a:pPr>
              <a:r>
                <a:rPr kumimoji="0" lang="zh-CN" altLang="en-US" sz="1600" b="0" i="0" u="none" strike="noStrike" kern="1200" cap="none" spc="0" normalizeH="0" baseline="0" noProof="0">
                  <a:ln>
                    <a:noFill/>
                  </a:ln>
                  <a:solidFill>
                    <a:srgbClr val="FFFFFF"/>
                  </a:solidFill>
                  <a:effectLst/>
                  <a:uLnTx/>
                  <a:uFillTx/>
                  <a:latin typeface="方正兰亭中黑_GBK"/>
                  <a:ea typeface="方正兰亭中黑_GBK"/>
                  <a:cs typeface="方正兰亭中黑_GBK"/>
                </a:rPr>
                <a:t>标题内容</a:t>
              </a:r>
              <a:endParaRPr kumimoji="0" lang="zh-CN" altLang="en-US" sz="1600" b="0" i="0" u="none" strike="noStrike" kern="1200" cap="none" spc="0" normalizeH="0" baseline="0" noProof="0">
                <a:ln>
                  <a:noFill/>
                </a:ln>
                <a:solidFill>
                  <a:srgbClr val="FFFFFF"/>
                </a:solidFill>
                <a:effectLst/>
                <a:uLnTx/>
                <a:uFillTx/>
                <a:latin typeface="方正兰亭中黑_GBK"/>
                <a:ea typeface="方正兰亭中黑_GBK"/>
                <a:cs typeface="方正兰亭中黑_GBK"/>
              </a:endParaRPr>
            </a:p>
          </p:txBody>
        </p:sp>
        <p:sp>
          <p:nvSpPr>
            <p:cNvPr id="85004" name="Rectangle 13" descr="FD1DDF730CE4456e89755B07FE1653D0# #Rectangle 13"/>
            <p:cNvSpPr>
              <a:spLocks noChangeArrowheads="1"/>
            </p:cNvSpPr>
            <p:nvPr/>
          </p:nvSpPr>
          <p:spPr bwMode="auto">
            <a:xfrm>
              <a:off x="3945868" y="2457704"/>
              <a:ext cx="1513006" cy="444868"/>
            </a:xfrm>
            <a:prstGeom prst="rect">
              <a:avLst/>
            </a:prstGeom>
            <a:noFill/>
            <a:ln w="9525">
              <a:noFill/>
              <a:miter lim="800000"/>
            </a:ln>
          </p:spPr>
          <p:txBody>
            <a:bodyPr lIns="91028" tIns="45514" rIns="91028" bIns="45514">
              <a:spAutoFit/>
            </a:bodyPr>
            <a:lstStyle/>
            <a:p>
              <a:pPr marL="0" marR="0" lvl="0" indent="0" algn="ctr" defTabSz="910590" rtl="0" eaLnBrk="1" fontAlgn="base" latinLnBrk="0" hangingPunct="1">
                <a:lnSpc>
                  <a:spcPct val="100000"/>
                </a:lnSpc>
                <a:spcBef>
                  <a:spcPct val="0"/>
                </a:spcBef>
                <a:spcAft>
                  <a:spcPct val="0"/>
                </a:spcAft>
                <a:buClrTx/>
                <a:buSzTx/>
                <a:buFontTx/>
                <a:buNone/>
                <a:defRPr/>
              </a:pPr>
              <a:r>
                <a:rPr kumimoji="0" lang="zh-CN" altLang="en-US" sz="1130" b="0"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pitchFamily="34" charset="-122"/>
                  <a:cs typeface="+mn-cs"/>
                </a:rPr>
                <a:t>请在此处添加您需要的文字内容</a:t>
              </a:r>
              <a:endParaRPr kumimoji="0" lang="en-US" altLang="zh-CN" sz="1130" b="0"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pitchFamily="34" charset="-122"/>
                <a:cs typeface="+mn-cs"/>
              </a:endParaRPr>
            </a:p>
          </p:txBody>
        </p:sp>
      </p:grpSp>
      <p:grpSp>
        <p:nvGrpSpPr>
          <p:cNvPr id="11" name="组合 10"/>
          <p:cNvGrpSpPr/>
          <p:nvPr/>
        </p:nvGrpSpPr>
        <p:grpSpPr bwMode="auto">
          <a:xfrm>
            <a:off x="6323456" y="1686317"/>
            <a:ext cx="1511059" cy="1691730"/>
            <a:chOff x="6322551" y="1747101"/>
            <a:chExt cx="1512168" cy="1713148"/>
          </a:xfrm>
        </p:grpSpPr>
        <p:sp>
          <p:nvSpPr>
            <p:cNvPr id="84999" name="等腰三角形 12"/>
            <p:cNvSpPr/>
            <p:nvPr/>
          </p:nvSpPr>
          <p:spPr bwMode="auto">
            <a:xfrm flipV="1">
              <a:off x="6322551" y="1747101"/>
              <a:ext cx="1512168" cy="1713148"/>
            </a:xfrm>
            <a:custGeom>
              <a:avLst/>
              <a:gdLst>
                <a:gd name="T0" fmla="*/ 1044116 w 2088232"/>
                <a:gd name="T1" fmla="*/ 0 h 2365776"/>
                <a:gd name="T2" fmla="*/ 1137714 w 2088232"/>
                <a:gd name="T3" fmla="*/ 282270 h 2365776"/>
                <a:gd name="T4" fmla="*/ 2088232 w 2088232"/>
                <a:gd name="T5" fmla="*/ 1321660 h 2365776"/>
                <a:gd name="T6" fmla="*/ 1044116 w 2088232"/>
                <a:gd name="T7" fmla="*/ 2365776 h 2365776"/>
                <a:gd name="T8" fmla="*/ 0 w 2088232"/>
                <a:gd name="T9" fmla="*/ 1321660 h 2365776"/>
                <a:gd name="T10" fmla="*/ 950518 w 2088232"/>
                <a:gd name="T11" fmla="*/ 282270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tx2"/>
            </a:solidFill>
            <a:ln w="12700" cap="flat" cmpd="sng" algn="ctr">
              <a:noFill/>
              <a:prstDash val="solid"/>
              <a:round/>
            </a:ln>
          </p:spPr>
          <p:txBody>
            <a:bodyPr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85000" name="TextBox 12"/>
            <p:cNvSpPr txBox="1">
              <a:spLocks noChangeArrowheads="1"/>
            </p:cNvSpPr>
            <p:nvPr/>
          </p:nvSpPr>
          <p:spPr bwMode="auto">
            <a:xfrm>
              <a:off x="6601973" y="2106968"/>
              <a:ext cx="953975" cy="327615"/>
            </a:xfrm>
            <a:prstGeom prst="rect">
              <a:avLst/>
            </a:prstGeom>
            <a:noFill/>
            <a:ln w="9525">
              <a:noFill/>
              <a:miter lim="800000"/>
            </a:ln>
          </p:spPr>
          <p:txBody>
            <a:bodyPr wrap="none" lIns="91028" tIns="45514" rIns="91028" bIns="45514">
              <a:spAutoFit/>
            </a:bodyPr>
            <a:lstStyle/>
            <a:p>
              <a:pPr marL="0" marR="0" lvl="0" indent="0" algn="l" defTabSz="910590" rtl="0" eaLnBrk="1" fontAlgn="base" latinLnBrk="0" hangingPunct="1">
                <a:lnSpc>
                  <a:spcPct val="100000"/>
                </a:lnSpc>
                <a:spcBef>
                  <a:spcPct val="0"/>
                </a:spcBef>
                <a:spcAft>
                  <a:spcPct val="0"/>
                </a:spcAft>
                <a:buClrTx/>
                <a:buSzTx/>
                <a:buFontTx/>
                <a:buNone/>
                <a:defRPr/>
              </a:pPr>
              <a:r>
                <a:rPr kumimoji="0" lang="zh-CN" altLang="en-US" sz="1505" b="0" i="0" u="none" strike="noStrike" kern="1200" cap="none" spc="0" normalizeH="0" baseline="0" noProof="0">
                  <a:ln>
                    <a:noFill/>
                  </a:ln>
                  <a:solidFill>
                    <a:srgbClr val="FFFFFF"/>
                  </a:solidFill>
                  <a:effectLst/>
                  <a:uLnTx/>
                  <a:uFillTx/>
                  <a:latin typeface="方正兰亭中黑_GBK"/>
                  <a:ea typeface="方正兰亭中黑_GBK"/>
                  <a:cs typeface="方正兰亭中黑_GBK"/>
                </a:rPr>
                <a:t>标题内容</a:t>
              </a:r>
              <a:endParaRPr kumimoji="0" lang="zh-CN" altLang="en-US" sz="1505" b="0" i="0" u="none" strike="noStrike" kern="1200" cap="none" spc="0" normalizeH="0" baseline="0" noProof="0">
                <a:ln>
                  <a:noFill/>
                </a:ln>
                <a:solidFill>
                  <a:srgbClr val="FFFFFF"/>
                </a:solidFill>
                <a:effectLst/>
                <a:uLnTx/>
                <a:uFillTx/>
                <a:latin typeface="方正兰亭中黑_GBK"/>
                <a:ea typeface="方正兰亭中黑_GBK"/>
                <a:cs typeface="方正兰亭中黑_GBK"/>
              </a:endParaRPr>
            </a:p>
          </p:txBody>
        </p:sp>
        <p:sp>
          <p:nvSpPr>
            <p:cNvPr id="85001" name="Rectangle 13" descr="FD1DDF730CE4456e89755B07FE1653D0# #Rectangle 13"/>
            <p:cNvSpPr>
              <a:spLocks noChangeArrowheads="1"/>
            </p:cNvSpPr>
            <p:nvPr/>
          </p:nvSpPr>
          <p:spPr bwMode="auto">
            <a:xfrm>
              <a:off x="6394274" y="2457763"/>
              <a:ext cx="1368722" cy="386313"/>
            </a:xfrm>
            <a:prstGeom prst="rect">
              <a:avLst/>
            </a:prstGeom>
            <a:noFill/>
            <a:ln w="9525">
              <a:noFill/>
              <a:miter lim="800000"/>
            </a:ln>
          </p:spPr>
          <p:txBody>
            <a:bodyPr lIns="91028" tIns="45514" rIns="91028" bIns="45514">
              <a:spAutoFit/>
            </a:bodyPr>
            <a:lstStyle/>
            <a:p>
              <a:pPr marL="0" marR="0" lvl="0" indent="0" algn="ctr" defTabSz="91059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pitchFamily="34" charset="-122"/>
                  <a:cs typeface="+mn-cs"/>
                </a:rPr>
                <a:t>请在此处添加您需要的文字内容</a:t>
              </a:r>
              <a:endParaRPr kumimoji="0" lang="en-US" altLang="zh-CN" sz="940" b="0"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pitchFamily="34" charset="-122"/>
                <a:cs typeface="+mn-cs"/>
              </a:endParaRPr>
            </a:p>
          </p:txBody>
        </p:sp>
      </p:grpSp>
      <p:sp>
        <p:nvSpPr>
          <p:cNvPr id="15" name="Rectangle 13" descr="FD1DDF730CE4456e89755B07FE1653D0# #Rectangle 13"/>
          <p:cNvSpPr>
            <a:spLocks noChangeArrowheads="1"/>
          </p:cNvSpPr>
          <p:nvPr/>
        </p:nvSpPr>
        <p:spPr bwMode="auto">
          <a:xfrm>
            <a:off x="3635801" y="3676676"/>
            <a:ext cx="2133699" cy="526267"/>
          </a:xfrm>
          <a:prstGeom prst="rect">
            <a:avLst/>
          </a:prstGeom>
          <a:noFill/>
          <a:ln w="9525">
            <a:noFill/>
            <a:miter lim="800000"/>
          </a:ln>
        </p:spPr>
        <p:txBody>
          <a:bodyPr lIns="91028" tIns="45514" rIns="91028" bIns="45514">
            <a:spAutoFit/>
          </a:bodyPr>
          <a:lstStyle/>
          <a:p>
            <a:pPr marL="0" marR="0" lvl="0" indent="0" algn="just" defTabSz="91059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sp>
        <p:nvSpPr>
          <p:cNvPr id="16" name="Rectangle 13" descr="FD1DDF730CE4456e89755B07FE1653D0# #Rectangle 13"/>
          <p:cNvSpPr>
            <a:spLocks noChangeArrowheads="1"/>
          </p:cNvSpPr>
          <p:nvPr/>
        </p:nvSpPr>
        <p:spPr bwMode="auto">
          <a:xfrm>
            <a:off x="6084554" y="3545280"/>
            <a:ext cx="2015741" cy="526267"/>
          </a:xfrm>
          <a:prstGeom prst="rect">
            <a:avLst/>
          </a:prstGeom>
          <a:noFill/>
          <a:ln w="9525">
            <a:noFill/>
            <a:miter lim="800000"/>
          </a:ln>
        </p:spPr>
        <p:txBody>
          <a:bodyPr lIns="91028" tIns="45514" rIns="91028" bIns="45514">
            <a:spAutoFit/>
          </a:bodyPr>
          <a:lstStyle/>
          <a:p>
            <a:pPr marL="0" marR="0" lvl="0" indent="0" algn="just" defTabSz="91059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sp>
        <p:nvSpPr>
          <p:cNvPr id="3" name="标题 2"/>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anim calcmode="lin" valueType="num">
                                      <p:cBhvr>
                                        <p:cTn id="20" dur="500" fill="hold"/>
                                        <p:tgtEl>
                                          <p:spTgt spid="7"/>
                                        </p:tgtEl>
                                        <p:attrNameLst>
                                          <p:attrName>ppt_x</p:attrName>
                                        </p:attrNameLst>
                                      </p:cBhvr>
                                      <p:tavLst>
                                        <p:tav tm="0">
                                          <p:val>
                                            <p:strVal val="#ppt_x"/>
                                          </p:val>
                                        </p:tav>
                                        <p:tav tm="100000">
                                          <p:val>
                                            <p:strVal val="#ppt_x"/>
                                          </p:val>
                                        </p:tav>
                                      </p:tavLst>
                                    </p:anim>
                                    <p:anim calcmode="lin" valueType="num">
                                      <p:cBhvr>
                                        <p:cTn id="21" dur="5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anim calcmode="lin" valueType="num">
                                      <p:cBhvr>
                                        <p:cTn id="26" dur="500" fill="hold"/>
                                        <p:tgtEl>
                                          <p:spTgt spid="15"/>
                                        </p:tgtEl>
                                        <p:attrNameLst>
                                          <p:attrName>ppt_x</p:attrName>
                                        </p:attrNameLst>
                                      </p:cBhvr>
                                      <p:tavLst>
                                        <p:tav tm="0">
                                          <p:val>
                                            <p:strVal val="#ppt_x"/>
                                          </p:val>
                                        </p:tav>
                                        <p:tav tm="100000">
                                          <p:val>
                                            <p:strVal val="#ppt_x"/>
                                          </p:val>
                                        </p:tav>
                                      </p:tavLst>
                                    </p:anim>
                                    <p:anim calcmode="lin" valueType="num">
                                      <p:cBhvr>
                                        <p:cTn id="27" dur="5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anim calcmode="lin" valueType="num">
                                      <p:cBhvr>
                                        <p:cTn id="32" dur="500" fill="hold"/>
                                        <p:tgtEl>
                                          <p:spTgt spid="11"/>
                                        </p:tgtEl>
                                        <p:attrNameLst>
                                          <p:attrName>ppt_x</p:attrName>
                                        </p:attrNameLst>
                                      </p:cBhvr>
                                      <p:tavLst>
                                        <p:tav tm="0">
                                          <p:val>
                                            <p:strVal val="#ppt_x"/>
                                          </p:val>
                                        </p:tav>
                                        <p:tav tm="100000">
                                          <p:val>
                                            <p:strVal val="#ppt_x"/>
                                          </p:val>
                                        </p:tav>
                                      </p:tavLst>
                                    </p:anim>
                                    <p:anim calcmode="lin" valueType="num">
                                      <p:cBhvr>
                                        <p:cTn id="33" dur="500" fill="hold"/>
                                        <p:tgtEl>
                                          <p:spTgt spid="11"/>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anim calcmode="lin" valueType="num">
                                      <p:cBhvr>
                                        <p:cTn id="38" dur="500" fill="hold"/>
                                        <p:tgtEl>
                                          <p:spTgt spid="16"/>
                                        </p:tgtEl>
                                        <p:attrNameLst>
                                          <p:attrName>ppt_x</p:attrName>
                                        </p:attrNameLst>
                                      </p:cBhvr>
                                      <p:tavLst>
                                        <p:tav tm="0">
                                          <p:val>
                                            <p:strVal val="#ppt_x"/>
                                          </p:val>
                                        </p:tav>
                                        <p:tav tm="100000">
                                          <p:val>
                                            <p:strVal val="#ppt_x"/>
                                          </p:val>
                                        </p:tav>
                                      </p:tavLst>
                                    </p:anim>
                                    <p:anim calcmode="lin" valueType="num">
                                      <p:cBhvr>
                                        <p:cTn id="39" dur="5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screen"/>
          <a:stretch>
            <a:fillRect/>
          </a:stretch>
        </p:blipFill>
        <p:spPr>
          <a:xfrm>
            <a:off x="4050324" y="2202519"/>
            <a:ext cx="5060892" cy="1455773"/>
          </a:xfrm>
          <a:prstGeom prst="rect">
            <a:avLst/>
          </a:prstGeom>
        </p:spPr>
      </p:pic>
      <p:grpSp>
        <p:nvGrpSpPr>
          <p:cNvPr id="14" name="组合 13"/>
          <p:cNvGrpSpPr/>
          <p:nvPr/>
        </p:nvGrpSpPr>
        <p:grpSpPr>
          <a:xfrm>
            <a:off x="2150063" y="1354729"/>
            <a:ext cx="1732736" cy="1513304"/>
            <a:chOff x="3721944" y="3702869"/>
            <a:chExt cx="2397222" cy="2093640"/>
          </a:xfrm>
        </p:grpSpPr>
        <p:grpSp>
          <p:nvGrpSpPr>
            <p:cNvPr id="15" name="组合 14"/>
            <p:cNvGrpSpPr/>
            <p:nvPr/>
          </p:nvGrpSpPr>
          <p:grpSpPr>
            <a:xfrm>
              <a:off x="3721944" y="3702869"/>
              <a:ext cx="2397222" cy="2093640"/>
              <a:chOff x="3721944" y="3702869"/>
              <a:chExt cx="2397222" cy="2093640"/>
            </a:xfrm>
          </p:grpSpPr>
          <p:grpSp>
            <p:nvGrpSpPr>
              <p:cNvPr id="17" name="组合 16"/>
              <p:cNvGrpSpPr/>
              <p:nvPr/>
            </p:nvGrpSpPr>
            <p:grpSpPr>
              <a:xfrm>
                <a:off x="3721944" y="3702869"/>
                <a:ext cx="2397222" cy="2093640"/>
                <a:chOff x="1511944" y="2420246"/>
                <a:chExt cx="2627152" cy="2294453"/>
              </a:xfrm>
              <a:effectLst>
                <a:outerShdw blurRad="203200" dist="38100" dir="3780000" sx="103000" sy="103000" algn="t" rotWithShape="0">
                  <a:prstClr val="black">
                    <a:alpha val="25000"/>
                  </a:prstClr>
                </a:outerShdw>
              </a:effectLst>
            </p:grpSpPr>
            <p:sp>
              <p:nvSpPr>
                <p:cNvPr id="19"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sp>
              <p:nvSpPr>
                <p:cNvPr id="20"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grpSp>
          <p:sp>
            <p:nvSpPr>
              <p:cNvPr id="18" name="Freeform 7"/>
              <p:cNvSpPr/>
              <p:nvPr/>
            </p:nvSpPr>
            <p:spPr bwMode="auto">
              <a:xfrm>
                <a:off x="4033627" y="3946819"/>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0070C0"/>
              </a:soli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grpSp>
        <p:sp>
          <p:nvSpPr>
            <p:cNvPr id="16" name="TextBox 80"/>
            <p:cNvSpPr txBox="1"/>
            <p:nvPr/>
          </p:nvSpPr>
          <p:spPr>
            <a:xfrm>
              <a:off x="4382517" y="4183861"/>
              <a:ext cx="1010288" cy="979353"/>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4000" b="0" i="0" u="none" strike="noStrike" kern="1200" cap="none" spc="0" normalizeH="0" baseline="0" noProof="0" dirty="0" smtClean="0">
                  <a:ln>
                    <a:noFill/>
                  </a:ln>
                  <a:solidFill>
                    <a:prstClr val="white"/>
                  </a:solidFill>
                  <a:effectLst/>
                  <a:uLnTx/>
                  <a:uFillTx/>
                  <a:latin typeface="DFGothic-EB" panose="02010609010101010101" pitchFamily="1" charset="-128"/>
                  <a:ea typeface="DFGothic-EB" panose="02010609010101010101" pitchFamily="1" charset="-128"/>
                  <a:cs typeface="+mn-cs"/>
                </a:rPr>
                <a:t>02</a:t>
              </a:r>
              <a:endParaRPr kumimoji="0" lang="zh-CN" altLang="en-US" sz="4000" b="0" i="0" u="none" strike="noStrike" kern="1200" cap="none" spc="0" normalizeH="0" baseline="0" noProof="0" dirty="0">
                <a:ln>
                  <a:noFill/>
                </a:ln>
                <a:solidFill>
                  <a:prstClr val="white"/>
                </a:solidFill>
                <a:effectLst/>
                <a:uLnTx/>
                <a:uFillTx/>
                <a:latin typeface="DFGothic-EB" panose="02010609010101010101" pitchFamily="1" charset="-128"/>
                <a:ea typeface="DFGothic-EB" panose="02010609010101010101" pitchFamily="1" charset="-128"/>
                <a:cs typeface="+mn-cs"/>
              </a:endParaRPr>
            </a:p>
          </p:txBody>
        </p:sp>
      </p:grpSp>
      <p:grpSp>
        <p:nvGrpSpPr>
          <p:cNvPr id="21" name="组合 20"/>
          <p:cNvGrpSpPr/>
          <p:nvPr/>
        </p:nvGrpSpPr>
        <p:grpSpPr>
          <a:xfrm>
            <a:off x="4134980" y="1702395"/>
            <a:ext cx="2264913" cy="938718"/>
            <a:chOff x="4246958" y="2731461"/>
            <a:chExt cx="1537897" cy="1019604"/>
          </a:xfrm>
        </p:grpSpPr>
        <p:sp>
          <p:nvSpPr>
            <p:cNvPr id="22" name="TextBox 100"/>
            <p:cNvSpPr txBox="1"/>
            <p:nvPr/>
          </p:nvSpPr>
          <p:spPr>
            <a:xfrm>
              <a:off x="4246958" y="2731461"/>
              <a:ext cx="1537897" cy="702023"/>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3600" b="0" i="0" u="none" strike="noStrike" kern="1200" cap="none" spc="0" normalizeH="0" baseline="0" noProof="0" dirty="0">
                  <a:ln>
                    <a:noFill/>
                  </a:ln>
                  <a:effectLst/>
                  <a:uLnTx/>
                  <a:uFillTx/>
                  <a:latin typeface="思源黑体 CN Medium" pitchFamily="34" charset="-122"/>
                  <a:ea typeface="思源黑体 CN Medium" pitchFamily="34" charset="-122"/>
                  <a:cs typeface="+mn-cs"/>
                </a:rPr>
                <a:t>完成情况</a:t>
              </a:r>
              <a:endParaRPr kumimoji="0" lang="zh-CN" altLang="en-US" sz="3600" b="0" i="0" u="none" strike="noStrike" kern="1200" cap="none" spc="0" normalizeH="0" baseline="0" noProof="0" dirty="0">
                <a:ln>
                  <a:noFill/>
                </a:ln>
                <a:effectLst/>
                <a:uLnTx/>
                <a:uFillTx/>
                <a:latin typeface="思源黑体 CN Medium" pitchFamily="34" charset="-122"/>
                <a:ea typeface="思源黑体 CN Medium" pitchFamily="34" charset="-122"/>
                <a:cs typeface="+mn-cs"/>
              </a:endParaRPr>
            </a:p>
          </p:txBody>
        </p:sp>
        <p:sp>
          <p:nvSpPr>
            <p:cNvPr id="23" name="TextBox 101"/>
            <p:cNvSpPr txBox="1"/>
            <p:nvPr/>
          </p:nvSpPr>
          <p:spPr>
            <a:xfrm>
              <a:off x="4372764" y="3383339"/>
              <a:ext cx="1286284" cy="367726"/>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smtClean="0">
                  <a:ln>
                    <a:noFill/>
                  </a:ln>
                  <a:effectLst/>
                  <a:uLnTx/>
                  <a:uFillTx/>
                  <a:latin typeface="思源黑体 CN Medium" pitchFamily="34" charset="-122"/>
                  <a:ea typeface="思源黑体 CN Medium" pitchFamily="34" charset="-122"/>
                  <a:cs typeface="+mn-cs"/>
                </a:rPr>
                <a:t>WORKREPORT</a:t>
              </a:r>
              <a:endParaRPr kumimoji="0" lang="zh-CN" altLang="en-US" sz="1600" b="0" i="0" u="none" strike="noStrike" kern="1200" cap="none" spc="0" normalizeH="0" baseline="0" noProof="0" dirty="0">
                <a:ln>
                  <a:noFill/>
                </a:ln>
                <a:effectLst/>
                <a:uLnTx/>
                <a:uFillTx/>
                <a:latin typeface="思源黑体 CN Medium" pitchFamily="34" charset="-122"/>
                <a:ea typeface="思源黑体 CN Medium" pitchFamily="34" charset="-122"/>
                <a:cs typeface="+mn-cs"/>
              </a:endParaRPr>
            </a:p>
          </p:txBody>
        </p:sp>
      </p:grpSp>
      <p:pic>
        <p:nvPicPr>
          <p:cNvPr id="24" name="图片 23"/>
          <p:cNvPicPr>
            <a:picLocks noChangeAspect="1"/>
          </p:cNvPicPr>
          <p:nvPr/>
        </p:nvPicPr>
        <p:blipFill rotWithShape="1">
          <a:blip r:embed="rId2" cstate="screen"/>
          <a:srcRect t="-5300"/>
          <a:stretch>
            <a:fillRect/>
          </a:stretch>
        </p:blipFill>
        <p:spPr>
          <a:xfrm>
            <a:off x="0" y="3597917"/>
            <a:ext cx="9144000" cy="1553028"/>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30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 calcmode="lin" valueType="num">
                                      <p:cBhvr>
                                        <p:cTn id="9" dur="500" fill="hold"/>
                                        <p:tgtEl>
                                          <p:spTgt spid="14"/>
                                        </p:tgtEl>
                                        <p:attrNameLst>
                                          <p:attrName>ppt_x</p:attrName>
                                        </p:attrNameLst>
                                      </p:cBhvr>
                                      <p:tavLst>
                                        <p:tav tm="0">
                                          <p:val>
                                            <p:fltVal val="0.5"/>
                                          </p:val>
                                        </p:tav>
                                        <p:tav tm="100000">
                                          <p:val>
                                            <p:strVal val="#ppt_x"/>
                                          </p:val>
                                        </p:tav>
                                      </p:tavLst>
                                    </p:anim>
                                    <p:anim calcmode="lin" valueType="num">
                                      <p:cBhvr>
                                        <p:cTn id="10" dur="500" fill="hold"/>
                                        <p:tgtEl>
                                          <p:spTgt spid="14"/>
                                        </p:tgtEl>
                                        <p:attrNameLst>
                                          <p:attrName>ppt_y</p:attrName>
                                        </p:attrNameLst>
                                      </p:cBhvr>
                                      <p:tavLst>
                                        <p:tav tm="0">
                                          <p:val>
                                            <p:fltVal val="0.5"/>
                                          </p:val>
                                        </p:tav>
                                        <p:tav tm="100000">
                                          <p:val>
                                            <p:strVal val="#ppt_y"/>
                                          </p:val>
                                        </p:tav>
                                      </p:tavLst>
                                    </p:anim>
                                  </p:childTnLst>
                                </p:cTn>
                              </p:par>
                              <p:par>
                                <p:cTn id="11" presetID="47" presetClass="entr" presetSubtype="0" fill="hold" nodeType="withEffect">
                                  <p:stCondLst>
                                    <p:cond delay="160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1000"/>
                                        <p:tgtEl>
                                          <p:spTgt spid="21"/>
                                        </p:tgtEl>
                                      </p:cBhvr>
                                    </p:animEffect>
                                    <p:anim calcmode="lin" valueType="num">
                                      <p:cBhvr>
                                        <p:cTn id="14" dur="1000" fill="hold"/>
                                        <p:tgtEl>
                                          <p:spTgt spid="21"/>
                                        </p:tgtEl>
                                        <p:attrNameLst>
                                          <p:attrName>ppt_x</p:attrName>
                                        </p:attrNameLst>
                                      </p:cBhvr>
                                      <p:tavLst>
                                        <p:tav tm="0">
                                          <p:val>
                                            <p:strVal val="#ppt_x"/>
                                          </p:val>
                                        </p:tav>
                                        <p:tav tm="100000">
                                          <p:val>
                                            <p:strVal val="#ppt_x"/>
                                          </p:val>
                                        </p:tav>
                                      </p:tavLst>
                                    </p:anim>
                                    <p:anim calcmode="lin" valueType="num">
                                      <p:cBhvr>
                                        <p:cTn id="15"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p:nvPr/>
        </p:nvSpPr>
        <p:spPr bwMode="auto">
          <a:xfrm>
            <a:off x="801818" y="2916666"/>
            <a:ext cx="1637976" cy="827201"/>
          </a:xfrm>
          <a:custGeom>
            <a:avLst/>
            <a:gdLst>
              <a:gd name="T0" fmla="*/ 68 w 2184400"/>
              <a:gd name="T1" fmla="*/ 0 h 1117600"/>
              <a:gd name="T2" fmla="*/ 13707 w 2184400"/>
              <a:gd name="T3" fmla="*/ 0 h 1117600"/>
              <a:gd name="T4" fmla="*/ 13573 w 2184400"/>
              <a:gd name="T5" fmla="*/ 1128 h 1117600"/>
              <a:gd name="T6" fmla="*/ 57404 w 2184400"/>
              <a:gd name="T7" fmla="*/ 38138 h 1117600"/>
              <a:gd name="T8" fmla="*/ 101236 w 2184400"/>
              <a:gd name="T9" fmla="*/ 1128 h 1117600"/>
              <a:gd name="T10" fmla="*/ 101102 w 2184400"/>
              <a:gd name="T11" fmla="*/ 0 h 1117600"/>
              <a:gd name="T12" fmla="*/ 114742 w 2184400"/>
              <a:gd name="T13" fmla="*/ 0 h 1117600"/>
              <a:gd name="T14" fmla="*/ 114809 w 2184400"/>
              <a:gd name="T15" fmla="*/ 1128 h 1117600"/>
              <a:gd name="T16" fmla="*/ 57404 w 2184400"/>
              <a:gd name="T17" fmla="*/ 49599 h 1117600"/>
              <a:gd name="T18" fmla="*/ 0 w 2184400"/>
              <a:gd name="T19" fmla="*/ 112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ln>
        </p:spPr>
        <p:txBody>
          <a:bodyPr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19" name="任意多边形 18"/>
          <p:cNvSpPr/>
          <p:nvPr/>
        </p:nvSpPr>
        <p:spPr bwMode="auto">
          <a:xfrm>
            <a:off x="3708964" y="2916666"/>
            <a:ext cx="1637977" cy="827201"/>
          </a:xfrm>
          <a:custGeom>
            <a:avLst/>
            <a:gdLst>
              <a:gd name="T0" fmla="*/ 68 w 2184400"/>
              <a:gd name="T1" fmla="*/ 0 h 1117600"/>
              <a:gd name="T2" fmla="*/ 13707 w 2184400"/>
              <a:gd name="T3" fmla="*/ 0 h 1117600"/>
              <a:gd name="T4" fmla="*/ 13573 w 2184400"/>
              <a:gd name="T5" fmla="*/ 1128 h 1117600"/>
              <a:gd name="T6" fmla="*/ 57405 w 2184400"/>
              <a:gd name="T7" fmla="*/ 38138 h 1117600"/>
              <a:gd name="T8" fmla="*/ 101237 w 2184400"/>
              <a:gd name="T9" fmla="*/ 1128 h 1117600"/>
              <a:gd name="T10" fmla="*/ 101103 w 2184400"/>
              <a:gd name="T11" fmla="*/ 0 h 1117600"/>
              <a:gd name="T12" fmla="*/ 114743 w 2184400"/>
              <a:gd name="T13" fmla="*/ 0 h 1117600"/>
              <a:gd name="T14" fmla="*/ 114810 w 2184400"/>
              <a:gd name="T15" fmla="*/ 1128 h 1117600"/>
              <a:gd name="T16" fmla="*/ 57405 w 2184400"/>
              <a:gd name="T17" fmla="*/ 49599 h 1117600"/>
              <a:gd name="T18" fmla="*/ 0 w 2184400"/>
              <a:gd name="T19" fmla="*/ 112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ln>
        </p:spPr>
        <p:txBody>
          <a:bodyPr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21" name="任意多边形 20"/>
          <p:cNvSpPr/>
          <p:nvPr/>
        </p:nvSpPr>
        <p:spPr bwMode="auto">
          <a:xfrm>
            <a:off x="6592222" y="2916666"/>
            <a:ext cx="1637976" cy="827201"/>
          </a:xfrm>
          <a:custGeom>
            <a:avLst/>
            <a:gdLst>
              <a:gd name="T0" fmla="*/ 68 w 2184400"/>
              <a:gd name="T1" fmla="*/ 0 h 1117600"/>
              <a:gd name="T2" fmla="*/ 13707 w 2184400"/>
              <a:gd name="T3" fmla="*/ 0 h 1117600"/>
              <a:gd name="T4" fmla="*/ 13573 w 2184400"/>
              <a:gd name="T5" fmla="*/ 1128 h 1117600"/>
              <a:gd name="T6" fmla="*/ 57404 w 2184400"/>
              <a:gd name="T7" fmla="*/ 38138 h 1117600"/>
              <a:gd name="T8" fmla="*/ 101236 w 2184400"/>
              <a:gd name="T9" fmla="*/ 1128 h 1117600"/>
              <a:gd name="T10" fmla="*/ 101102 w 2184400"/>
              <a:gd name="T11" fmla="*/ 0 h 1117600"/>
              <a:gd name="T12" fmla="*/ 114742 w 2184400"/>
              <a:gd name="T13" fmla="*/ 0 h 1117600"/>
              <a:gd name="T14" fmla="*/ 114809 w 2184400"/>
              <a:gd name="T15" fmla="*/ 1128 h 1117600"/>
              <a:gd name="T16" fmla="*/ 57404 w 2184400"/>
              <a:gd name="T17" fmla="*/ 49599 h 1117600"/>
              <a:gd name="T18" fmla="*/ 0 w 2184400"/>
              <a:gd name="T19" fmla="*/ 112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ln>
        </p:spPr>
        <p:txBody>
          <a:bodyPr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23" name="任意多边形 22"/>
          <p:cNvSpPr/>
          <p:nvPr/>
        </p:nvSpPr>
        <p:spPr bwMode="auto">
          <a:xfrm flipV="1">
            <a:off x="2260617" y="2087973"/>
            <a:ext cx="1637977" cy="828693"/>
          </a:xfrm>
          <a:custGeom>
            <a:avLst/>
            <a:gdLst>
              <a:gd name="T0" fmla="*/ 68 w 2184400"/>
              <a:gd name="T1" fmla="*/ 0 h 1117600"/>
              <a:gd name="T2" fmla="*/ 13707 w 2184400"/>
              <a:gd name="T3" fmla="*/ 0 h 1117600"/>
              <a:gd name="T4" fmla="*/ 13573 w 2184400"/>
              <a:gd name="T5" fmla="*/ 1154 h 1117600"/>
              <a:gd name="T6" fmla="*/ 57405 w 2184400"/>
              <a:gd name="T7" fmla="*/ 39042 h 1117600"/>
              <a:gd name="T8" fmla="*/ 101237 w 2184400"/>
              <a:gd name="T9" fmla="*/ 1154 h 1117600"/>
              <a:gd name="T10" fmla="*/ 101103 w 2184400"/>
              <a:gd name="T11" fmla="*/ 0 h 1117600"/>
              <a:gd name="T12" fmla="*/ 114743 w 2184400"/>
              <a:gd name="T13" fmla="*/ 0 h 1117600"/>
              <a:gd name="T14" fmla="*/ 114810 w 2184400"/>
              <a:gd name="T15" fmla="*/ 1154 h 1117600"/>
              <a:gd name="T16" fmla="*/ 57405 w 2184400"/>
              <a:gd name="T17" fmla="*/ 50775 h 1117600"/>
              <a:gd name="T18" fmla="*/ 0 w 2184400"/>
              <a:gd name="T19" fmla="*/ 1154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ln>
        </p:spPr>
        <p:txBody>
          <a:bodyPr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25" name="任意多边形 24"/>
          <p:cNvSpPr/>
          <p:nvPr/>
        </p:nvSpPr>
        <p:spPr bwMode="auto">
          <a:xfrm flipV="1">
            <a:off x="5157312" y="2087973"/>
            <a:ext cx="1637977" cy="828693"/>
          </a:xfrm>
          <a:custGeom>
            <a:avLst/>
            <a:gdLst>
              <a:gd name="T0" fmla="*/ 68 w 2184400"/>
              <a:gd name="T1" fmla="*/ 0 h 1117600"/>
              <a:gd name="T2" fmla="*/ 13707 w 2184400"/>
              <a:gd name="T3" fmla="*/ 0 h 1117600"/>
              <a:gd name="T4" fmla="*/ 13573 w 2184400"/>
              <a:gd name="T5" fmla="*/ 1154 h 1117600"/>
              <a:gd name="T6" fmla="*/ 57405 w 2184400"/>
              <a:gd name="T7" fmla="*/ 39042 h 1117600"/>
              <a:gd name="T8" fmla="*/ 101237 w 2184400"/>
              <a:gd name="T9" fmla="*/ 1154 h 1117600"/>
              <a:gd name="T10" fmla="*/ 101103 w 2184400"/>
              <a:gd name="T11" fmla="*/ 0 h 1117600"/>
              <a:gd name="T12" fmla="*/ 114743 w 2184400"/>
              <a:gd name="T13" fmla="*/ 0 h 1117600"/>
              <a:gd name="T14" fmla="*/ 114810 w 2184400"/>
              <a:gd name="T15" fmla="*/ 1154 h 1117600"/>
              <a:gd name="T16" fmla="*/ 57405 w 2184400"/>
              <a:gd name="T17" fmla="*/ 50775 h 1117600"/>
              <a:gd name="T18" fmla="*/ 0 w 2184400"/>
              <a:gd name="T19" fmla="*/ 1154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ln>
        </p:spPr>
        <p:txBody>
          <a:bodyPr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18" name="任意多边形 17"/>
          <p:cNvSpPr/>
          <p:nvPr/>
        </p:nvSpPr>
        <p:spPr bwMode="auto">
          <a:xfrm>
            <a:off x="2247179" y="2916666"/>
            <a:ext cx="1639470" cy="827201"/>
          </a:xfrm>
          <a:custGeom>
            <a:avLst/>
            <a:gdLst>
              <a:gd name="T0" fmla="*/ 68 w 2184400"/>
              <a:gd name="T1" fmla="*/ 0 h 1117600"/>
              <a:gd name="T2" fmla="*/ 13871 w 2184400"/>
              <a:gd name="T3" fmla="*/ 0 h 1117600"/>
              <a:gd name="T4" fmla="*/ 13735 w 2184400"/>
              <a:gd name="T5" fmla="*/ 1128 h 1117600"/>
              <a:gd name="T6" fmla="*/ 58089 w 2184400"/>
              <a:gd name="T7" fmla="*/ 38138 h 1117600"/>
              <a:gd name="T8" fmla="*/ 102443 w 2184400"/>
              <a:gd name="T9" fmla="*/ 1128 h 1117600"/>
              <a:gd name="T10" fmla="*/ 102307 w 2184400"/>
              <a:gd name="T11" fmla="*/ 0 h 1117600"/>
              <a:gd name="T12" fmla="*/ 116110 w 2184400"/>
              <a:gd name="T13" fmla="*/ 0 h 1117600"/>
              <a:gd name="T14" fmla="*/ 116178 w 2184400"/>
              <a:gd name="T15" fmla="*/ 1128 h 1117600"/>
              <a:gd name="T16" fmla="*/ 58089 w 2184400"/>
              <a:gd name="T17" fmla="*/ 49599 h 1117600"/>
              <a:gd name="T18" fmla="*/ 0 w 2184400"/>
              <a:gd name="T19" fmla="*/ 112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ln>
        </p:spPr>
        <p:txBody>
          <a:bodyPr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20" name="任意多边形 19"/>
          <p:cNvSpPr/>
          <p:nvPr/>
        </p:nvSpPr>
        <p:spPr bwMode="auto">
          <a:xfrm>
            <a:off x="5145366" y="2916666"/>
            <a:ext cx="1637977" cy="827201"/>
          </a:xfrm>
          <a:custGeom>
            <a:avLst/>
            <a:gdLst>
              <a:gd name="T0" fmla="*/ 68 w 2184400"/>
              <a:gd name="T1" fmla="*/ 0 h 1117600"/>
              <a:gd name="T2" fmla="*/ 13707 w 2184400"/>
              <a:gd name="T3" fmla="*/ 0 h 1117600"/>
              <a:gd name="T4" fmla="*/ 13573 w 2184400"/>
              <a:gd name="T5" fmla="*/ 1128 h 1117600"/>
              <a:gd name="T6" fmla="*/ 57405 w 2184400"/>
              <a:gd name="T7" fmla="*/ 38138 h 1117600"/>
              <a:gd name="T8" fmla="*/ 101237 w 2184400"/>
              <a:gd name="T9" fmla="*/ 1128 h 1117600"/>
              <a:gd name="T10" fmla="*/ 101103 w 2184400"/>
              <a:gd name="T11" fmla="*/ 0 h 1117600"/>
              <a:gd name="T12" fmla="*/ 114743 w 2184400"/>
              <a:gd name="T13" fmla="*/ 0 h 1117600"/>
              <a:gd name="T14" fmla="*/ 114810 w 2184400"/>
              <a:gd name="T15" fmla="*/ 1128 h 1117600"/>
              <a:gd name="T16" fmla="*/ 57405 w 2184400"/>
              <a:gd name="T17" fmla="*/ 49599 h 1117600"/>
              <a:gd name="T18" fmla="*/ 0 w 2184400"/>
              <a:gd name="T19" fmla="*/ 112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ln>
        </p:spPr>
        <p:txBody>
          <a:bodyPr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22" name="任意多边形 21"/>
          <p:cNvSpPr/>
          <p:nvPr/>
        </p:nvSpPr>
        <p:spPr bwMode="auto">
          <a:xfrm flipV="1">
            <a:off x="801818" y="2087973"/>
            <a:ext cx="1637976" cy="828693"/>
          </a:xfrm>
          <a:custGeom>
            <a:avLst/>
            <a:gdLst>
              <a:gd name="T0" fmla="*/ 68 w 2184400"/>
              <a:gd name="T1" fmla="*/ 0 h 1117600"/>
              <a:gd name="T2" fmla="*/ 13707 w 2184400"/>
              <a:gd name="T3" fmla="*/ 0 h 1117600"/>
              <a:gd name="T4" fmla="*/ 13573 w 2184400"/>
              <a:gd name="T5" fmla="*/ 1154 h 1117600"/>
              <a:gd name="T6" fmla="*/ 57404 w 2184400"/>
              <a:gd name="T7" fmla="*/ 39042 h 1117600"/>
              <a:gd name="T8" fmla="*/ 101236 w 2184400"/>
              <a:gd name="T9" fmla="*/ 1154 h 1117600"/>
              <a:gd name="T10" fmla="*/ 101102 w 2184400"/>
              <a:gd name="T11" fmla="*/ 0 h 1117600"/>
              <a:gd name="T12" fmla="*/ 114742 w 2184400"/>
              <a:gd name="T13" fmla="*/ 0 h 1117600"/>
              <a:gd name="T14" fmla="*/ 114809 w 2184400"/>
              <a:gd name="T15" fmla="*/ 1154 h 1117600"/>
              <a:gd name="T16" fmla="*/ 57404 w 2184400"/>
              <a:gd name="T17" fmla="*/ 50775 h 1117600"/>
              <a:gd name="T18" fmla="*/ 0 w 2184400"/>
              <a:gd name="T19" fmla="*/ 1154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ln>
        </p:spPr>
        <p:txBody>
          <a:bodyPr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24" name="任意多边形 23"/>
          <p:cNvSpPr/>
          <p:nvPr/>
        </p:nvSpPr>
        <p:spPr bwMode="auto">
          <a:xfrm flipV="1">
            <a:off x="3697019" y="2087973"/>
            <a:ext cx="1637977" cy="828693"/>
          </a:xfrm>
          <a:custGeom>
            <a:avLst/>
            <a:gdLst>
              <a:gd name="T0" fmla="*/ 68 w 2184400"/>
              <a:gd name="T1" fmla="*/ 0 h 1117600"/>
              <a:gd name="T2" fmla="*/ 13707 w 2184400"/>
              <a:gd name="T3" fmla="*/ 0 h 1117600"/>
              <a:gd name="T4" fmla="*/ 13573 w 2184400"/>
              <a:gd name="T5" fmla="*/ 1154 h 1117600"/>
              <a:gd name="T6" fmla="*/ 57405 w 2184400"/>
              <a:gd name="T7" fmla="*/ 39042 h 1117600"/>
              <a:gd name="T8" fmla="*/ 101237 w 2184400"/>
              <a:gd name="T9" fmla="*/ 1154 h 1117600"/>
              <a:gd name="T10" fmla="*/ 101103 w 2184400"/>
              <a:gd name="T11" fmla="*/ 0 h 1117600"/>
              <a:gd name="T12" fmla="*/ 114743 w 2184400"/>
              <a:gd name="T13" fmla="*/ 0 h 1117600"/>
              <a:gd name="T14" fmla="*/ 114810 w 2184400"/>
              <a:gd name="T15" fmla="*/ 1154 h 1117600"/>
              <a:gd name="T16" fmla="*/ 57405 w 2184400"/>
              <a:gd name="T17" fmla="*/ 50775 h 1117600"/>
              <a:gd name="T18" fmla="*/ 0 w 2184400"/>
              <a:gd name="T19" fmla="*/ 1154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ln>
        </p:spPr>
        <p:txBody>
          <a:bodyPr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26" name="任意多边形 25"/>
          <p:cNvSpPr/>
          <p:nvPr/>
        </p:nvSpPr>
        <p:spPr bwMode="auto">
          <a:xfrm flipV="1">
            <a:off x="6592222" y="2087973"/>
            <a:ext cx="1637976" cy="828693"/>
          </a:xfrm>
          <a:custGeom>
            <a:avLst/>
            <a:gdLst>
              <a:gd name="T0" fmla="*/ 68 w 2184400"/>
              <a:gd name="T1" fmla="*/ 0 h 1117600"/>
              <a:gd name="T2" fmla="*/ 13707 w 2184400"/>
              <a:gd name="T3" fmla="*/ 0 h 1117600"/>
              <a:gd name="T4" fmla="*/ 13573 w 2184400"/>
              <a:gd name="T5" fmla="*/ 1154 h 1117600"/>
              <a:gd name="T6" fmla="*/ 57404 w 2184400"/>
              <a:gd name="T7" fmla="*/ 39042 h 1117600"/>
              <a:gd name="T8" fmla="*/ 101236 w 2184400"/>
              <a:gd name="T9" fmla="*/ 1154 h 1117600"/>
              <a:gd name="T10" fmla="*/ 101102 w 2184400"/>
              <a:gd name="T11" fmla="*/ 0 h 1117600"/>
              <a:gd name="T12" fmla="*/ 114742 w 2184400"/>
              <a:gd name="T13" fmla="*/ 0 h 1117600"/>
              <a:gd name="T14" fmla="*/ 114809 w 2184400"/>
              <a:gd name="T15" fmla="*/ 1154 h 1117600"/>
              <a:gd name="T16" fmla="*/ 57404 w 2184400"/>
              <a:gd name="T17" fmla="*/ 50775 h 1117600"/>
              <a:gd name="T18" fmla="*/ 0 w 2184400"/>
              <a:gd name="T19" fmla="*/ 1154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ln>
        </p:spPr>
        <p:txBody>
          <a:bodyPr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102415" name="文本框 27"/>
          <p:cNvSpPr txBox="1">
            <a:spLocks noChangeArrowheads="1"/>
          </p:cNvSpPr>
          <p:nvPr/>
        </p:nvSpPr>
        <p:spPr bwMode="auto">
          <a:xfrm>
            <a:off x="1245280" y="2574738"/>
            <a:ext cx="736119" cy="691417"/>
          </a:xfrm>
          <a:prstGeom prst="rect">
            <a:avLst/>
          </a:prstGeom>
          <a:noFill/>
          <a:ln w="9525">
            <a:noFill/>
            <a:miter lim="800000"/>
          </a:ln>
        </p:spPr>
        <p:txBody>
          <a:bodyPr lIns="68271" tIns="34136" rIns="68271" bIns="34136">
            <a:spAutoFit/>
          </a:bodyPr>
          <a:lstStyle/>
          <a:p>
            <a:pPr marL="0" marR="0" lvl="0" indent="0" algn="ctr" defTabSz="682625" rtl="0" eaLnBrk="1" fontAlgn="base" latinLnBrk="0" hangingPunct="1">
              <a:lnSpc>
                <a:spcPct val="100000"/>
              </a:lnSpc>
              <a:spcBef>
                <a:spcPct val="0"/>
              </a:spcBef>
              <a:spcAft>
                <a:spcPct val="0"/>
              </a:spcAft>
              <a:buClrTx/>
              <a:buSzTx/>
              <a:buFontTx/>
              <a:buNone/>
              <a:defRPr/>
            </a:pPr>
            <a:r>
              <a:rPr kumimoji="0" lang="en-US" altLang="zh-CN" sz="4045" b="0" i="0" u="none" strike="noStrike" kern="1200" cap="none" spc="0" normalizeH="0" baseline="0" noProof="0">
                <a:ln>
                  <a:noFill/>
                </a:ln>
                <a:solidFill>
                  <a:srgbClr val="5F5F5F"/>
                </a:solidFill>
                <a:effectLst/>
                <a:uLnTx/>
                <a:uFillTx/>
                <a:latin typeface="Impact" panose="020B0806030902050204" pitchFamily="34" charset="0"/>
                <a:ea typeface="时尚中黑简体" pitchFamily="2" charset="-122"/>
                <a:cs typeface="Arial" panose="020B0604020202020204" pitchFamily="34" charset="0"/>
              </a:rPr>
              <a:t>01</a:t>
            </a:r>
            <a:endParaRPr kumimoji="0" lang="zh-CN" altLang="en-US" sz="4045" b="0" i="0" u="none" strike="noStrike" kern="1200" cap="none" spc="0" normalizeH="0" baseline="0" noProof="0">
              <a:ln>
                <a:noFill/>
              </a:ln>
              <a:solidFill>
                <a:srgbClr val="5F5F5F"/>
              </a:solidFill>
              <a:effectLst/>
              <a:uLnTx/>
              <a:uFillTx/>
              <a:latin typeface="Impact" panose="020B0806030902050204" pitchFamily="34" charset="0"/>
              <a:ea typeface="时尚中黑简体" pitchFamily="2" charset="-122"/>
              <a:cs typeface="Arial" panose="020B0604020202020204" pitchFamily="34" charset="0"/>
            </a:endParaRPr>
          </a:p>
        </p:txBody>
      </p:sp>
      <p:sp>
        <p:nvSpPr>
          <p:cNvPr id="102416" name="文本框 28"/>
          <p:cNvSpPr txBox="1">
            <a:spLocks noChangeArrowheads="1"/>
          </p:cNvSpPr>
          <p:nvPr/>
        </p:nvSpPr>
        <p:spPr bwMode="auto">
          <a:xfrm>
            <a:off x="2693628" y="2574738"/>
            <a:ext cx="736119" cy="691417"/>
          </a:xfrm>
          <a:prstGeom prst="rect">
            <a:avLst/>
          </a:prstGeom>
          <a:noFill/>
          <a:ln w="9525">
            <a:noFill/>
            <a:miter lim="800000"/>
          </a:ln>
        </p:spPr>
        <p:txBody>
          <a:bodyPr lIns="68271" tIns="34136" rIns="68271" bIns="34136">
            <a:spAutoFit/>
          </a:bodyPr>
          <a:lstStyle/>
          <a:p>
            <a:pPr marL="0" marR="0" lvl="0" indent="0" algn="ctr" defTabSz="682625" rtl="0" eaLnBrk="1" fontAlgn="base" latinLnBrk="0" hangingPunct="1">
              <a:lnSpc>
                <a:spcPct val="100000"/>
              </a:lnSpc>
              <a:spcBef>
                <a:spcPct val="0"/>
              </a:spcBef>
              <a:spcAft>
                <a:spcPct val="0"/>
              </a:spcAft>
              <a:buClrTx/>
              <a:buSzTx/>
              <a:buFontTx/>
              <a:buNone/>
              <a:defRPr/>
            </a:pPr>
            <a:r>
              <a:rPr kumimoji="0" lang="en-US" altLang="zh-CN" sz="4045" b="0" i="0" u="none" strike="noStrike" kern="1200" cap="none" spc="0" normalizeH="0" baseline="0" noProof="0">
                <a:ln>
                  <a:noFill/>
                </a:ln>
                <a:solidFill>
                  <a:srgbClr val="5F5F5F"/>
                </a:solidFill>
                <a:effectLst/>
                <a:uLnTx/>
                <a:uFillTx/>
                <a:latin typeface="Impact" panose="020B0806030902050204" pitchFamily="34" charset="0"/>
                <a:ea typeface="时尚中黑简体" pitchFamily="2" charset="-122"/>
                <a:cs typeface="Arial" panose="020B0604020202020204" pitchFamily="34" charset="0"/>
              </a:rPr>
              <a:t>02</a:t>
            </a:r>
            <a:endParaRPr kumimoji="0" lang="zh-CN" altLang="en-US" sz="4045" b="0" i="0" u="none" strike="noStrike" kern="1200" cap="none" spc="0" normalizeH="0" baseline="0" noProof="0">
              <a:ln>
                <a:noFill/>
              </a:ln>
              <a:solidFill>
                <a:srgbClr val="5F5F5F"/>
              </a:solidFill>
              <a:effectLst/>
              <a:uLnTx/>
              <a:uFillTx/>
              <a:latin typeface="Impact" panose="020B0806030902050204" pitchFamily="34" charset="0"/>
              <a:ea typeface="时尚中黑简体" pitchFamily="2" charset="-122"/>
              <a:cs typeface="Arial" panose="020B0604020202020204" pitchFamily="34" charset="0"/>
            </a:endParaRPr>
          </a:p>
        </p:txBody>
      </p:sp>
      <p:sp>
        <p:nvSpPr>
          <p:cNvPr id="102417" name="文本框 29"/>
          <p:cNvSpPr txBox="1">
            <a:spLocks noChangeArrowheads="1"/>
          </p:cNvSpPr>
          <p:nvPr/>
        </p:nvSpPr>
        <p:spPr bwMode="auto">
          <a:xfrm>
            <a:off x="4152428" y="2574738"/>
            <a:ext cx="737612" cy="691417"/>
          </a:xfrm>
          <a:prstGeom prst="rect">
            <a:avLst/>
          </a:prstGeom>
          <a:noFill/>
          <a:ln w="9525">
            <a:noFill/>
            <a:miter lim="800000"/>
          </a:ln>
        </p:spPr>
        <p:txBody>
          <a:bodyPr lIns="68271" tIns="34136" rIns="68271" bIns="34136">
            <a:spAutoFit/>
          </a:bodyPr>
          <a:lstStyle/>
          <a:p>
            <a:pPr marL="0" marR="0" lvl="0" indent="0" algn="ctr" defTabSz="682625" rtl="0" eaLnBrk="1" fontAlgn="base" latinLnBrk="0" hangingPunct="1">
              <a:lnSpc>
                <a:spcPct val="100000"/>
              </a:lnSpc>
              <a:spcBef>
                <a:spcPct val="0"/>
              </a:spcBef>
              <a:spcAft>
                <a:spcPct val="0"/>
              </a:spcAft>
              <a:buClrTx/>
              <a:buSzTx/>
              <a:buFontTx/>
              <a:buNone/>
              <a:defRPr/>
            </a:pPr>
            <a:r>
              <a:rPr kumimoji="0" lang="en-US" altLang="zh-CN" sz="4045" b="0" i="0" u="none" strike="noStrike" kern="1200" cap="none" spc="0" normalizeH="0" baseline="0" noProof="0">
                <a:ln>
                  <a:noFill/>
                </a:ln>
                <a:solidFill>
                  <a:srgbClr val="5F5F5F"/>
                </a:solidFill>
                <a:effectLst/>
                <a:uLnTx/>
                <a:uFillTx/>
                <a:latin typeface="Impact" panose="020B0806030902050204" pitchFamily="34" charset="0"/>
                <a:ea typeface="时尚中黑简体" pitchFamily="2" charset="-122"/>
                <a:cs typeface="Arial" panose="020B0604020202020204" pitchFamily="34" charset="0"/>
              </a:rPr>
              <a:t>03</a:t>
            </a:r>
            <a:endParaRPr kumimoji="0" lang="zh-CN" altLang="en-US" sz="4045" b="0" i="0" u="none" strike="noStrike" kern="1200" cap="none" spc="0" normalizeH="0" baseline="0" noProof="0">
              <a:ln>
                <a:noFill/>
              </a:ln>
              <a:solidFill>
                <a:srgbClr val="5F5F5F"/>
              </a:solidFill>
              <a:effectLst/>
              <a:uLnTx/>
              <a:uFillTx/>
              <a:latin typeface="Impact" panose="020B0806030902050204" pitchFamily="34" charset="0"/>
              <a:ea typeface="时尚中黑简体" pitchFamily="2" charset="-122"/>
              <a:cs typeface="Arial" panose="020B0604020202020204" pitchFamily="34" charset="0"/>
            </a:endParaRPr>
          </a:p>
        </p:txBody>
      </p:sp>
      <p:sp>
        <p:nvSpPr>
          <p:cNvPr id="102418" name="文本框 30"/>
          <p:cNvSpPr txBox="1">
            <a:spLocks noChangeArrowheads="1"/>
          </p:cNvSpPr>
          <p:nvPr/>
        </p:nvSpPr>
        <p:spPr bwMode="auto">
          <a:xfrm>
            <a:off x="5626159" y="2574738"/>
            <a:ext cx="737612" cy="691417"/>
          </a:xfrm>
          <a:prstGeom prst="rect">
            <a:avLst/>
          </a:prstGeom>
          <a:noFill/>
          <a:ln w="9525">
            <a:noFill/>
            <a:miter lim="800000"/>
          </a:ln>
        </p:spPr>
        <p:txBody>
          <a:bodyPr lIns="68271" tIns="34136" rIns="68271" bIns="34136">
            <a:spAutoFit/>
          </a:bodyPr>
          <a:lstStyle/>
          <a:p>
            <a:pPr marL="0" marR="0" lvl="0" indent="0" algn="ctr" defTabSz="682625" rtl="0" eaLnBrk="1" fontAlgn="base" latinLnBrk="0" hangingPunct="1">
              <a:lnSpc>
                <a:spcPct val="100000"/>
              </a:lnSpc>
              <a:spcBef>
                <a:spcPct val="0"/>
              </a:spcBef>
              <a:spcAft>
                <a:spcPct val="0"/>
              </a:spcAft>
              <a:buClrTx/>
              <a:buSzTx/>
              <a:buFontTx/>
              <a:buNone/>
              <a:defRPr/>
            </a:pPr>
            <a:r>
              <a:rPr kumimoji="0" lang="en-US" altLang="zh-CN" sz="4045" b="0" i="0" u="none" strike="noStrike" kern="1200" cap="none" spc="0" normalizeH="0" baseline="0" noProof="0">
                <a:ln>
                  <a:noFill/>
                </a:ln>
                <a:solidFill>
                  <a:srgbClr val="5F5F5F"/>
                </a:solidFill>
                <a:effectLst/>
                <a:uLnTx/>
                <a:uFillTx/>
                <a:latin typeface="Impact" panose="020B0806030902050204" pitchFamily="34" charset="0"/>
                <a:ea typeface="时尚中黑简体" pitchFamily="2" charset="-122"/>
                <a:cs typeface="Arial" panose="020B0604020202020204" pitchFamily="34" charset="0"/>
              </a:rPr>
              <a:t>04</a:t>
            </a:r>
            <a:endParaRPr kumimoji="0" lang="zh-CN" altLang="en-US" sz="4045" b="0" i="0" u="none" strike="noStrike" kern="1200" cap="none" spc="0" normalizeH="0" baseline="0" noProof="0">
              <a:ln>
                <a:noFill/>
              </a:ln>
              <a:solidFill>
                <a:srgbClr val="5F5F5F"/>
              </a:solidFill>
              <a:effectLst/>
              <a:uLnTx/>
              <a:uFillTx/>
              <a:latin typeface="Impact" panose="020B0806030902050204" pitchFamily="34" charset="0"/>
              <a:ea typeface="时尚中黑简体" pitchFamily="2" charset="-122"/>
              <a:cs typeface="Arial" panose="020B0604020202020204" pitchFamily="34" charset="0"/>
            </a:endParaRPr>
          </a:p>
        </p:txBody>
      </p:sp>
      <p:sp>
        <p:nvSpPr>
          <p:cNvPr id="102419" name="文本框 31"/>
          <p:cNvSpPr txBox="1">
            <a:spLocks noChangeArrowheads="1"/>
          </p:cNvSpPr>
          <p:nvPr/>
        </p:nvSpPr>
        <p:spPr bwMode="auto">
          <a:xfrm>
            <a:off x="7049123" y="2574738"/>
            <a:ext cx="737612" cy="691417"/>
          </a:xfrm>
          <a:prstGeom prst="rect">
            <a:avLst/>
          </a:prstGeom>
          <a:noFill/>
          <a:ln w="9525">
            <a:noFill/>
            <a:miter lim="800000"/>
          </a:ln>
        </p:spPr>
        <p:txBody>
          <a:bodyPr lIns="68271" tIns="34136" rIns="68271" bIns="34136">
            <a:spAutoFit/>
          </a:bodyPr>
          <a:lstStyle/>
          <a:p>
            <a:pPr marL="0" marR="0" lvl="0" indent="0" algn="ctr" defTabSz="682625" rtl="0" eaLnBrk="1" fontAlgn="base" latinLnBrk="0" hangingPunct="1">
              <a:lnSpc>
                <a:spcPct val="100000"/>
              </a:lnSpc>
              <a:spcBef>
                <a:spcPct val="0"/>
              </a:spcBef>
              <a:spcAft>
                <a:spcPct val="0"/>
              </a:spcAft>
              <a:buClrTx/>
              <a:buSzTx/>
              <a:buFontTx/>
              <a:buNone/>
              <a:defRPr/>
            </a:pPr>
            <a:r>
              <a:rPr kumimoji="0" lang="en-US" altLang="zh-CN" sz="4045" b="0" i="0" u="none" strike="noStrike" kern="1200" cap="none" spc="0" normalizeH="0" baseline="0" noProof="0">
                <a:ln>
                  <a:noFill/>
                </a:ln>
                <a:solidFill>
                  <a:srgbClr val="5F5F5F"/>
                </a:solidFill>
                <a:effectLst/>
                <a:uLnTx/>
                <a:uFillTx/>
                <a:latin typeface="Impact" panose="020B0806030902050204" pitchFamily="34" charset="0"/>
                <a:ea typeface="时尚中黑简体" pitchFamily="2" charset="-122"/>
                <a:cs typeface="Arial" panose="020B0604020202020204" pitchFamily="34" charset="0"/>
              </a:rPr>
              <a:t>05</a:t>
            </a:r>
            <a:endParaRPr kumimoji="0" lang="zh-CN" altLang="en-US" sz="4045" b="0" i="0" u="none" strike="noStrike" kern="1200" cap="none" spc="0" normalizeH="0" baseline="0" noProof="0">
              <a:ln>
                <a:noFill/>
              </a:ln>
              <a:solidFill>
                <a:srgbClr val="5F5F5F"/>
              </a:solidFill>
              <a:effectLst/>
              <a:uLnTx/>
              <a:uFillTx/>
              <a:latin typeface="Impact" panose="020B0806030902050204" pitchFamily="34" charset="0"/>
              <a:ea typeface="时尚中黑简体" pitchFamily="2" charset="-122"/>
              <a:cs typeface="Arial" panose="020B0604020202020204" pitchFamily="34" charset="0"/>
            </a:endParaRPr>
          </a:p>
        </p:txBody>
      </p:sp>
      <p:grpSp>
        <p:nvGrpSpPr>
          <p:cNvPr id="102430" name="Group 30"/>
          <p:cNvGrpSpPr/>
          <p:nvPr/>
        </p:nvGrpSpPr>
        <p:grpSpPr bwMode="auto">
          <a:xfrm>
            <a:off x="561421" y="1286157"/>
            <a:ext cx="2068002" cy="903352"/>
            <a:chOff x="376" y="840"/>
            <a:chExt cx="1385" cy="605"/>
          </a:xfrm>
        </p:grpSpPr>
        <p:sp>
          <p:nvSpPr>
            <p:cNvPr id="46109" name="文本框 32"/>
            <p:cNvSpPr txBox="1">
              <a:spLocks noChangeArrowheads="1"/>
            </p:cNvSpPr>
            <p:nvPr/>
          </p:nvSpPr>
          <p:spPr bwMode="auto">
            <a:xfrm>
              <a:off x="376" y="840"/>
              <a:ext cx="1385" cy="201"/>
            </a:xfrm>
            <a:prstGeom prst="rect">
              <a:avLst/>
            </a:prstGeom>
            <a:noFill/>
            <a:ln w="9525">
              <a:noFill/>
              <a:miter lim="800000"/>
            </a:ln>
          </p:spPr>
          <p:txBody>
            <a:bodyPr lIns="68271" tIns="34136" rIns="68271" bIns="34136">
              <a:spAutoFit/>
            </a:bodyPr>
            <a:lstStyle/>
            <a:p>
              <a:pPr marL="0" marR="0" lvl="0" indent="0" algn="ctr" defTabSz="682625" rtl="0" eaLnBrk="1" fontAlgn="base" latinLnBrk="0" hangingPunct="1">
                <a:lnSpc>
                  <a:spcPct val="100000"/>
                </a:lnSpc>
                <a:spcBef>
                  <a:spcPct val="0"/>
                </a:spcBef>
                <a:spcAft>
                  <a:spcPct val="0"/>
                </a:spcAft>
                <a:buClrTx/>
                <a:buSzTx/>
                <a:buFontTx/>
                <a:buNone/>
                <a:defRPr/>
              </a:pPr>
              <a:r>
                <a:rPr kumimoji="0" lang="zh-CN" altLang="en-US" sz="1505" b="1" i="0" u="none" strike="noStrike" kern="1200" cap="none" spc="0" normalizeH="0" baseline="0" noProof="0">
                  <a:ln>
                    <a:noFill/>
                  </a:ln>
                  <a:solidFill>
                    <a:srgbClr val="5F5F5F"/>
                  </a:solidFill>
                  <a:effectLst/>
                  <a:uLnTx/>
                  <a:uFillTx/>
                  <a:latin typeface="Arial" panose="020B0604020202020204" pitchFamily="34" charset="0"/>
                  <a:ea typeface="微软雅黑" panose="020B0503020204020204" pitchFamily="34" charset="-122"/>
                  <a:cs typeface="+mn-cs"/>
                </a:rPr>
                <a:t>点击输入标题</a:t>
              </a:r>
              <a:endParaRPr kumimoji="0" lang="zh-CN" altLang="en-US" sz="1505" b="1" i="0" u="none" strike="noStrike" kern="1200" cap="none" spc="0" normalizeH="0" baseline="0" noProof="0">
                <a:ln>
                  <a:noFill/>
                </a:ln>
                <a:solidFill>
                  <a:srgbClr val="5F5F5F"/>
                </a:solidFill>
                <a:effectLst/>
                <a:uLnTx/>
                <a:uFillTx/>
                <a:latin typeface="Arial" panose="020B0604020202020204" pitchFamily="34" charset="0"/>
                <a:ea typeface="微软雅黑" panose="020B0503020204020204" pitchFamily="34" charset="-122"/>
                <a:cs typeface="+mn-cs"/>
              </a:endParaRPr>
            </a:p>
          </p:txBody>
        </p:sp>
        <p:sp>
          <p:nvSpPr>
            <p:cNvPr id="46110" name="矩形 33"/>
            <p:cNvSpPr>
              <a:spLocks noChangeArrowheads="1"/>
            </p:cNvSpPr>
            <p:nvPr/>
          </p:nvSpPr>
          <p:spPr bwMode="auto">
            <a:xfrm>
              <a:off x="399" y="1089"/>
              <a:ext cx="1310" cy="356"/>
            </a:xfrm>
            <a:prstGeom prst="rect">
              <a:avLst/>
            </a:prstGeom>
            <a:noFill/>
            <a:ln w="9525">
              <a:noFill/>
              <a:miter lim="800000"/>
            </a:ln>
          </p:spPr>
          <p:txBody>
            <a:bodyPr lIns="68271" tIns="34136" rIns="68271" bIns="34136">
              <a:spAutoFit/>
            </a:bodyPr>
            <a:lstStyle/>
            <a:p>
              <a:pPr marL="0" marR="0" lvl="0" indent="0" algn="just" defTabSz="682625" rtl="0" eaLnBrk="1" fontAlgn="base" latinLnBrk="0" hangingPunct="1">
                <a:lnSpc>
                  <a:spcPct val="100000"/>
                </a:lnSpc>
                <a:spcBef>
                  <a:spcPct val="0"/>
                </a:spcBef>
                <a:spcAft>
                  <a:spcPct val="0"/>
                </a:spcAft>
                <a:buClrTx/>
                <a:buSzTx/>
                <a:buFontTx/>
                <a:buNone/>
                <a:tabLst>
                  <a:tab pos="1013460" algn="l"/>
                </a:tabLst>
                <a:defRPr/>
              </a:pPr>
              <a:r>
                <a:rPr kumimoji="0" lang="zh-CN" altLang="en-US" sz="750" b="0" i="0" u="none" strike="noStrike" kern="1200" cap="none" spc="0" normalizeH="0" baseline="0" noProof="0">
                  <a:ln>
                    <a:noFill/>
                  </a:ln>
                  <a:solidFill>
                    <a:srgbClr val="595959"/>
                  </a:solidFill>
                  <a:effectLst/>
                  <a:uLnTx/>
                  <a:uFillTx/>
                  <a:latin typeface="Arial" panose="020B0604020202020204" pitchFamily="34" charset="0"/>
                  <a:ea typeface="微软雅黑" panose="020B0503020204020204" pitchFamily="34" charset="-122"/>
                  <a:cs typeface="+mn-cs"/>
                </a:rPr>
                <a:t>详写内容</a:t>
              </a:r>
              <a:r>
                <a:rPr kumimoji="0" lang="en-US" altLang="zh-CN" sz="750" b="0" i="0" u="none" strike="noStrike" kern="1200" cap="none" spc="0" normalizeH="0" baseline="0" noProof="0">
                  <a:ln>
                    <a:noFill/>
                  </a:ln>
                  <a:solidFill>
                    <a:srgbClr val="595959"/>
                  </a:solidFill>
                  <a:effectLst/>
                  <a:uLnTx/>
                  <a:uFillTx/>
                  <a:latin typeface="微软雅黑" panose="020B0503020204020204" pitchFamily="34" charset="-122"/>
                  <a:ea typeface="微软雅黑" panose="020B0503020204020204" pitchFamily="34" charset="-122"/>
                  <a:cs typeface="+mn-cs"/>
                </a:rPr>
                <a:t>……</a:t>
              </a:r>
              <a:r>
                <a:rPr kumimoji="0" lang="zh-CN" altLang="en-US" sz="750" b="0" i="0" u="none" strike="noStrike" kern="1200" cap="none" spc="0" normalizeH="0" baseline="0" noProof="0">
                  <a:ln>
                    <a:noFill/>
                  </a:ln>
                  <a:solidFill>
                    <a:srgbClr val="595959"/>
                  </a:solidFill>
                  <a:effectLst/>
                  <a:uLnTx/>
                  <a:uFillTx/>
                  <a:latin typeface="Arial" panose="020B0604020202020204" pitchFamily="34" charset="0"/>
                  <a:ea typeface="微软雅黑" panose="020B0503020204020204" pitchFamily="34" charset="-122"/>
                  <a:cs typeface="+mn-cs"/>
                </a:rPr>
                <a:t>点击输入本栏的具体文字，简明扼要的说明分项内容，此为概念图解，请根据您的具体内容酌情修改</a:t>
              </a:r>
              <a:endParaRPr kumimoji="0" lang="en-US" altLang="zh-CN" sz="750" b="0" i="0" u="none" strike="noStrike" kern="1200" cap="none" spc="0" normalizeH="0" baseline="0" noProof="0">
                <a:ln>
                  <a:noFill/>
                </a:ln>
                <a:solidFill>
                  <a:srgbClr val="595959"/>
                </a:solidFill>
                <a:effectLst/>
                <a:uLnTx/>
                <a:uFillTx/>
                <a:latin typeface="Arial" panose="020B0604020202020204" pitchFamily="34" charset="0"/>
                <a:ea typeface="微软雅黑" panose="020B0503020204020204" pitchFamily="34" charset="-122"/>
                <a:cs typeface="+mn-cs"/>
              </a:endParaRPr>
            </a:p>
            <a:p>
              <a:pPr marL="0" marR="0" lvl="0" indent="0" algn="just" defTabSz="682625" rtl="0" eaLnBrk="1" fontAlgn="base" latinLnBrk="0" hangingPunct="1">
                <a:lnSpc>
                  <a:spcPct val="100000"/>
                </a:lnSpc>
                <a:spcBef>
                  <a:spcPct val="0"/>
                </a:spcBef>
                <a:spcAft>
                  <a:spcPct val="0"/>
                </a:spcAft>
                <a:buClrTx/>
                <a:buSzTx/>
                <a:buFontTx/>
                <a:buNone/>
                <a:tabLst>
                  <a:tab pos="1013460" algn="l"/>
                </a:tabLst>
                <a:defRPr/>
              </a:pPr>
              <a:endParaRPr kumimoji="0" lang="en-US" altLang="zh-CN" sz="750" b="0" i="0" u="none" strike="noStrike" kern="1200" cap="none" spc="0" normalizeH="0" baseline="0" noProof="0">
                <a:ln>
                  <a:noFill/>
                </a:ln>
                <a:solidFill>
                  <a:srgbClr val="7F7F7F"/>
                </a:solidFill>
                <a:effectLst/>
                <a:uLnTx/>
                <a:uFillTx/>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102433" name="Group 33"/>
          <p:cNvGrpSpPr/>
          <p:nvPr/>
        </p:nvGrpSpPr>
        <p:grpSpPr bwMode="auto">
          <a:xfrm>
            <a:off x="2075467" y="3814047"/>
            <a:ext cx="2068002" cy="901858"/>
            <a:chOff x="1390" y="2533"/>
            <a:chExt cx="1385" cy="604"/>
          </a:xfrm>
        </p:grpSpPr>
        <p:sp>
          <p:nvSpPr>
            <p:cNvPr id="46107" name="文本框 34"/>
            <p:cNvSpPr txBox="1">
              <a:spLocks noChangeArrowheads="1"/>
            </p:cNvSpPr>
            <p:nvPr/>
          </p:nvSpPr>
          <p:spPr bwMode="auto">
            <a:xfrm>
              <a:off x="1390" y="2533"/>
              <a:ext cx="1385" cy="201"/>
            </a:xfrm>
            <a:prstGeom prst="rect">
              <a:avLst/>
            </a:prstGeom>
            <a:noFill/>
            <a:ln w="9525">
              <a:noFill/>
              <a:miter lim="800000"/>
            </a:ln>
          </p:spPr>
          <p:txBody>
            <a:bodyPr lIns="68271" tIns="34136" rIns="68271" bIns="34136">
              <a:spAutoFit/>
            </a:bodyPr>
            <a:lstStyle/>
            <a:p>
              <a:pPr marL="0" marR="0" lvl="0" indent="0" algn="ctr" defTabSz="682625" rtl="0" eaLnBrk="1" fontAlgn="base" latinLnBrk="0" hangingPunct="1">
                <a:lnSpc>
                  <a:spcPct val="100000"/>
                </a:lnSpc>
                <a:spcBef>
                  <a:spcPct val="0"/>
                </a:spcBef>
                <a:spcAft>
                  <a:spcPct val="0"/>
                </a:spcAft>
                <a:buClrTx/>
                <a:buSzTx/>
                <a:buFontTx/>
                <a:buNone/>
                <a:defRPr/>
              </a:pPr>
              <a:r>
                <a:rPr kumimoji="0" lang="zh-CN" altLang="en-US" sz="1505" b="1" i="0" u="none" strike="noStrike" kern="1200" cap="none" spc="0" normalizeH="0" baseline="0" noProof="0">
                  <a:ln>
                    <a:noFill/>
                  </a:ln>
                  <a:solidFill>
                    <a:srgbClr val="5F5F5F"/>
                  </a:solidFill>
                  <a:effectLst/>
                  <a:uLnTx/>
                  <a:uFillTx/>
                  <a:latin typeface="Arial" panose="020B0604020202020204" pitchFamily="34" charset="0"/>
                  <a:ea typeface="微软雅黑" panose="020B0503020204020204" pitchFamily="34" charset="-122"/>
                  <a:cs typeface="+mn-cs"/>
                </a:rPr>
                <a:t>点击输入标题</a:t>
              </a:r>
              <a:endParaRPr kumimoji="0" lang="zh-CN" altLang="en-US" sz="1505" b="1" i="0" u="none" strike="noStrike" kern="1200" cap="none" spc="0" normalizeH="0" baseline="0" noProof="0">
                <a:ln>
                  <a:noFill/>
                </a:ln>
                <a:solidFill>
                  <a:srgbClr val="5F5F5F"/>
                </a:solidFill>
                <a:effectLst/>
                <a:uLnTx/>
                <a:uFillTx/>
                <a:latin typeface="Arial" panose="020B0604020202020204" pitchFamily="34" charset="0"/>
                <a:ea typeface="微软雅黑" panose="020B0503020204020204" pitchFamily="34" charset="-122"/>
                <a:cs typeface="+mn-cs"/>
              </a:endParaRPr>
            </a:p>
          </p:txBody>
        </p:sp>
        <p:sp>
          <p:nvSpPr>
            <p:cNvPr id="46108" name="矩形 35"/>
            <p:cNvSpPr>
              <a:spLocks noChangeArrowheads="1"/>
            </p:cNvSpPr>
            <p:nvPr/>
          </p:nvSpPr>
          <p:spPr bwMode="auto">
            <a:xfrm>
              <a:off x="1413" y="2781"/>
              <a:ext cx="1309" cy="356"/>
            </a:xfrm>
            <a:prstGeom prst="rect">
              <a:avLst/>
            </a:prstGeom>
            <a:noFill/>
            <a:ln w="9525">
              <a:noFill/>
              <a:miter lim="800000"/>
            </a:ln>
          </p:spPr>
          <p:txBody>
            <a:bodyPr lIns="68271" tIns="34136" rIns="68271" bIns="34136">
              <a:spAutoFit/>
            </a:bodyPr>
            <a:lstStyle/>
            <a:p>
              <a:pPr marL="0" marR="0" lvl="0" indent="0" algn="just" defTabSz="682625" rtl="0" eaLnBrk="1" fontAlgn="base" latinLnBrk="0" hangingPunct="1">
                <a:lnSpc>
                  <a:spcPct val="100000"/>
                </a:lnSpc>
                <a:spcBef>
                  <a:spcPct val="0"/>
                </a:spcBef>
                <a:spcAft>
                  <a:spcPct val="0"/>
                </a:spcAft>
                <a:buClrTx/>
                <a:buSzTx/>
                <a:buFontTx/>
                <a:buNone/>
                <a:tabLst>
                  <a:tab pos="1013460" algn="l"/>
                </a:tabLst>
                <a:defRPr/>
              </a:pPr>
              <a:r>
                <a:rPr kumimoji="0" lang="zh-CN" altLang="en-US" sz="750" b="0" i="0" u="none" strike="noStrike" kern="1200" cap="none" spc="0" normalizeH="0" baseline="0" noProof="0">
                  <a:ln>
                    <a:noFill/>
                  </a:ln>
                  <a:solidFill>
                    <a:srgbClr val="595959"/>
                  </a:solidFill>
                  <a:effectLst/>
                  <a:uLnTx/>
                  <a:uFillTx/>
                  <a:latin typeface="Arial" panose="020B0604020202020204" pitchFamily="34" charset="0"/>
                  <a:ea typeface="微软雅黑" panose="020B0503020204020204" pitchFamily="34" charset="-122"/>
                  <a:cs typeface="+mn-cs"/>
                </a:rPr>
                <a:t>详写内容</a:t>
              </a:r>
              <a:r>
                <a:rPr kumimoji="0" lang="en-US" altLang="zh-CN" sz="750" b="0" i="0" u="none" strike="noStrike" kern="1200" cap="none" spc="0" normalizeH="0" baseline="0" noProof="0">
                  <a:ln>
                    <a:noFill/>
                  </a:ln>
                  <a:solidFill>
                    <a:srgbClr val="595959"/>
                  </a:solidFill>
                  <a:effectLst/>
                  <a:uLnTx/>
                  <a:uFillTx/>
                  <a:latin typeface="微软雅黑" panose="020B0503020204020204" pitchFamily="34" charset="-122"/>
                  <a:ea typeface="微软雅黑" panose="020B0503020204020204" pitchFamily="34" charset="-122"/>
                  <a:cs typeface="+mn-cs"/>
                </a:rPr>
                <a:t>……</a:t>
              </a:r>
              <a:r>
                <a:rPr kumimoji="0" lang="zh-CN" altLang="en-US" sz="750" b="0" i="0" u="none" strike="noStrike" kern="1200" cap="none" spc="0" normalizeH="0" baseline="0" noProof="0">
                  <a:ln>
                    <a:noFill/>
                  </a:ln>
                  <a:solidFill>
                    <a:srgbClr val="595959"/>
                  </a:solidFill>
                  <a:effectLst/>
                  <a:uLnTx/>
                  <a:uFillTx/>
                  <a:latin typeface="Arial" panose="020B0604020202020204" pitchFamily="34" charset="0"/>
                  <a:ea typeface="微软雅黑" panose="020B0503020204020204" pitchFamily="34" charset="-122"/>
                  <a:cs typeface="+mn-cs"/>
                </a:rPr>
                <a:t>点击输入本栏的具体文字，简明扼要的说明分项内容，此为概念图解，请根据您的具体内容酌情修改</a:t>
              </a:r>
              <a:endParaRPr kumimoji="0" lang="en-US" altLang="zh-CN" sz="750" b="0" i="0" u="none" strike="noStrike" kern="1200" cap="none" spc="0" normalizeH="0" baseline="0" noProof="0">
                <a:ln>
                  <a:noFill/>
                </a:ln>
                <a:solidFill>
                  <a:srgbClr val="595959"/>
                </a:solidFill>
                <a:effectLst/>
                <a:uLnTx/>
                <a:uFillTx/>
                <a:latin typeface="Arial" panose="020B0604020202020204" pitchFamily="34" charset="0"/>
                <a:ea typeface="微软雅黑" panose="020B0503020204020204" pitchFamily="34" charset="-122"/>
                <a:cs typeface="+mn-cs"/>
              </a:endParaRPr>
            </a:p>
            <a:p>
              <a:pPr marL="0" marR="0" lvl="0" indent="0" algn="just" defTabSz="682625" rtl="0" eaLnBrk="1" fontAlgn="base" latinLnBrk="0" hangingPunct="1">
                <a:lnSpc>
                  <a:spcPct val="100000"/>
                </a:lnSpc>
                <a:spcBef>
                  <a:spcPct val="0"/>
                </a:spcBef>
                <a:spcAft>
                  <a:spcPct val="0"/>
                </a:spcAft>
                <a:buClrTx/>
                <a:buSzTx/>
                <a:buFontTx/>
                <a:buNone/>
                <a:tabLst>
                  <a:tab pos="1013460" algn="l"/>
                </a:tabLst>
                <a:defRPr/>
              </a:pPr>
              <a:endParaRPr kumimoji="0" lang="en-US" altLang="zh-CN" sz="750" b="0" i="0" u="none" strike="noStrike" kern="1200" cap="none" spc="0" normalizeH="0" baseline="0" noProof="0">
                <a:ln>
                  <a:noFill/>
                </a:ln>
                <a:solidFill>
                  <a:srgbClr val="7F7F7F"/>
                </a:solidFill>
                <a:effectLst/>
                <a:uLnTx/>
                <a:uFillTx/>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102434" name="Group 34"/>
          <p:cNvGrpSpPr/>
          <p:nvPr/>
        </p:nvGrpSpPr>
        <p:grpSpPr bwMode="auto">
          <a:xfrm>
            <a:off x="4979629" y="3814047"/>
            <a:ext cx="2068001" cy="901858"/>
            <a:chOff x="3335" y="2533"/>
            <a:chExt cx="1385" cy="604"/>
          </a:xfrm>
        </p:grpSpPr>
        <p:sp>
          <p:nvSpPr>
            <p:cNvPr id="46105" name="文本框 36"/>
            <p:cNvSpPr txBox="1">
              <a:spLocks noChangeArrowheads="1"/>
            </p:cNvSpPr>
            <p:nvPr/>
          </p:nvSpPr>
          <p:spPr bwMode="auto">
            <a:xfrm>
              <a:off x="3335" y="2533"/>
              <a:ext cx="1385" cy="201"/>
            </a:xfrm>
            <a:prstGeom prst="rect">
              <a:avLst/>
            </a:prstGeom>
            <a:noFill/>
            <a:ln w="9525">
              <a:noFill/>
              <a:miter lim="800000"/>
            </a:ln>
          </p:spPr>
          <p:txBody>
            <a:bodyPr lIns="68271" tIns="34136" rIns="68271" bIns="34136">
              <a:spAutoFit/>
            </a:bodyPr>
            <a:lstStyle/>
            <a:p>
              <a:pPr marL="0" marR="0" lvl="0" indent="0" algn="ctr" defTabSz="682625" rtl="0" eaLnBrk="1" fontAlgn="base" latinLnBrk="0" hangingPunct="1">
                <a:lnSpc>
                  <a:spcPct val="100000"/>
                </a:lnSpc>
                <a:spcBef>
                  <a:spcPct val="0"/>
                </a:spcBef>
                <a:spcAft>
                  <a:spcPct val="0"/>
                </a:spcAft>
                <a:buClrTx/>
                <a:buSzTx/>
                <a:buFontTx/>
                <a:buNone/>
                <a:defRPr/>
              </a:pPr>
              <a:r>
                <a:rPr kumimoji="0" lang="zh-CN" altLang="en-US" sz="1505" b="1" i="0" u="none" strike="noStrike" kern="1200" cap="none" spc="0" normalizeH="0" baseline="0" noProof="0">
                  <a:ln>
                    <a:noFill/>
                  </a:ln>
                  <a:solidFill>
                    <a:srgbClr val="5F5F5F"/>
                  </a:solidFill>
                  <a:effectLst/>
                  <a:uLnTx/>
                  <a:uFillTx/>
                  <a:latin typeface="Arial" panose="020B0604020202020204" pitchFamily="34" charset="0"/>
                  <a:ea typeface="微软雅黑" panose="020B0503020204020204" pitchFamily="34" charset="-122"/>
                  <a:cs typeface="+mn-cs"/>
                </a:rPr>
                <a:t>点击输入标题</a:t>
              </a:r>
              <a:endParaRPr kumimoji="0" lang="zh-CN" altLang="en-US" sz="1505" b="1" i="0" u="none" strike="noStrike" kern="1200" cap="none" spc="0" normalizeH="0" baseline="0" noProof="0">
                <a:ln>
                  <a:noFill/>
                </a:ln>
                <a:solidFill>
                  <a:srgbClr val="5F5F5F"/>
                </a:solidFill>
                <a:effectLst/>
                <a:uLnTx/>
                <a:uFillTx/>
                <a:latin typeface="Arial" panose="020B0604020202020204" pitchFamily="34" charset="0"/>
                <a:ea typeface="微软雅黑" panose="020B0503020204020204" pitchFamily="34" charset="-122"/>
                <a:cs typeface="+mn-cs"/>
              </a:endParaRPr>
            </a:p>
          </p:txBody>
        </p:sp>
        <p:sp>
          <p:nvSpPr>
            <p:cNvPr id="46106" name="矩形 37"/>
            <p:cNvSpPr>
              <a:spLocks noChangeArrowheads="1"/>
            </p:cNvSpPr>
            <p:nvPr/>
          </p:nvSpPr>
          <p:spPr bwMode="auto">
            <a:xfrm>
              <a:off x="3358" y="2781"/>
              <a:ext cx="1309" cy="356"/>
            </a:xfrm>
            <a:prstGeom prst="rect">
              <a:avLst/>
            </a:prstGeom>
            <a:noFill/>
            <a:ln w="9525">
              <a:noFill/>
              <a:miter lim="800000"/>
            </a:ln>
          </p:spPr>
          <p:txBody>
            <a:bodyPr lIns="68271" tIns="34136" rIns="68271" bIns="34136">
              <a:spAutoFit/>
            </a:bodyPr>
            <a:lstStyle/>
            <a:p>
              <a:pPr marL="0" marR="0" lvl="0" indent="0" algn="just" defTabSz="682625" rtl="0" eaLnBrk="1" fontAlgn="base" latinLnBrk="0" hangingPunct="1">
                <a:lnSpc>
                  <a:spcPct val="100000"/>
                </a:lnSpc>
                <a:spcBef>
                  <a:spcPct val="0"/>
                </a:spcBef>
                <a:spcAft>
                  <a:spcPct val="0"/>
                </a:spcAft>
                <a:buClrTx/>
                <a:buSzTx/>
                <a:buFontTx/>
                <a:buNone/>
                <a:tabLst>
                  <a:tab pos="1013460" algn="l"/>
                </a:tabLst>
                <a:defRPr/>
              </a:pPr>
              <a:r>
                <a:rPr kumimoji="0" lang="zh-CN" altLang="en-US" sz="750" b="0" i="0" u="none" strike="noStrike" kern="1200" cap="none" spc="0" normalizeH="0" baseline="0" noProof="0">
                  <a:ln>
                    <a:noFill/>
                  </a:ln>
                  <a:solidFill>
                    <a:srgbClr val="595959"/>
                  </a:solidFill>
                  <a:effectLst/>
                  <a:uLnTx/>
                  <a:uFillTx/>
                  <a:latin typeface="Arial" panose="020B0604020202020204" pitchFamily="34" charset="0"/>
                  <a:ea typeface="微软雅黑" panose="020B0503020204020204" pitchFamily="34" charset="-122"/>
                  <a:cs typeface="+mn-cs"/>
                </a:rPr>
                <a:t>详写内容</a:t>
              </a:r>
              <a:r>
                <a:rPr kumimoji="0" lang="en-US" altLang="zh-CN" sz="750" b="0" i="0" u="none" strike="noStrike" kern="1200" cap="none" spc="0" normalizeH="0" baseline="0" noProof="0">
                  <a:ln>
                    <a:noFill/>
                  </a:ln>
                  <a:solidFill>
                    <a:srgbClr val="595959"/>
                  </a:solidFill>
                  <a:effectLst/>
                  <a:uLnTx/>
                  <a:uFillTx/>
                  <a:latin typeface="微软雅黑" panose="020B0503020204020204" pitchFamily="34" charset="-122"/>
                  <a:ea typeface="微软雅黑" panose="020B0503020204020204" pitchFamily="34" charset="-122"/>
                  <a:cs typeface="+mn-cs"/>
                </a:rPr>
                <a:t>……</a:t>
              </a:r>
              <a:r>
                <a:rPr kumimoji="0" lang="zh-CN" altLang="en-US" sz="750" b="0" i="0" u="none" strike="noStrike" kern="1200" cap="none" spc="0" normalizeH="0" baseline="0" noProof="0">
                  <a:ln>
                    <a:noFill/>
                  </a:ln>
                  <a:solidFill>
                    <a:srgbClr val="595959"/>
                  </a:solidFill>
                  <a:effectLst/>
                  <a:uLnTx/>
                  <a:uFillTx/>
                  <a:latin typeface="Arial" panose="020B0604020202020204" pitchFamily="34" charset="0"/>
                  <a:ea typeface="微软雅黑" panose="020B0503020204020204" pitchFamily="34" charset="-122"/>
                  <a:cs typeface="+mn-cs"/>
                </a:rPr>
                <a:t>点击输入本栏的具体文字，简明扼要的说明分项内容，此为概念图解，请根据您的具体内容酌情修改</a:t>
              </a:r>
              <a:endParaRPr kumimoji="0" lang="en-US" altLang="zh-CN" sz="750" b="0" i="0" u="none" strike="noStrike" kern="1200" cap="none" spc="0" normalizeH="0" baseline="0" noProof="0">
                <a:ln>
                  <a:noFill/>
                </a:ln>
                <a:solidFill>
                  <a:srgbClr val="595959"/>
                </a:solidFill>
                <a:effectLst/>
                <a:uLnTx/>
                <a:uFillTx/>
                <a:latin typeface="Arial" panose="020B0604020202020204" pitchFamily="34" charset="0"/>
                <a:ea typeface="微软雅黑" panose="020B0503020204020204" pitchFamily="34" charset="-122"/>
                <a:cs typeface="+mn-cs"/>
              </a:endParaRPr>
            </a:p>
            <a:p>
              <a:pPr marL="0" marR="0" lvl="0" indent="0" algn="just" defTabSz="682625" rtl="0" eaLnBrk="1" fontAlgn="base" latinLnBrk="0" hangingPunct="1">
                <a:lnSpc>
                  <a:spcPct val="100000"/>
                </a:lnSpc>
                <a:spcBef>
                  <a:spcPct val="0"/>
                </a:spcBef>
                <a:spcAft>
                  <a:spcPct val="0"/>
                </a:spcAft>
                <a:buClrTx/>
                <a:buSzTx/>
                <a:buFontTx/>
                <a:buNone/>
                <a:tabLst>
                  <a:tab pos="1013460" algn="l"/>
                </a:tabLst>
                <a:defRPr/>
              </a:pPr>
              <a:endParaRPr kumimoji="0" lang="en-US" altLang="zh-CN" sz="750" b="0" i="0" u="none" strike="noStrike" kern="1200" cap="none" spc="0" normalizeH="0" baseline="0" noProof="0">
                <a:ln>
                  <a:noFill/>
                </a:ln>
                <a:solidFill>
                  <a:srgbClr val="7F7F7F"/>
                </a:solidFill>
                <a:effectLst/>
                <a:uLnTx/>
                <a:uFillTx/>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102432" name="Group 32"/>
          <p:cNvGrpSpPr/>
          <p:nvPr/>
        </p:nvGrpSpPr>
        <p:grpSpPr bwMode="auto">
          <a:xfrm>
            <a:off x="6363770" y="1286157"/>
            <a:ext cx="2068002" cy="903352"/>
            <a:chOff x="4262" y="840"/>
            <a:chExt cx="1385" cy="605"/>
          </a:xfrm>
        </p:grpSpPr>
        <p:sp>
          <p:nvSpPr>
            <p:cNvPr id="46103" name="文本框 38"/>
            <p:cNvSpPr txBox="1">
              <a:spLocks noChangeArrowheads="1"/>
            </p:cNvSpPr>
            <p:nvPr/>
          </p:nvSpPr>
          <p:spPr bwMode="auto">
            <a:xfrm>
              <a:off x="4262" y="840"/>
              <a:ext cx="1385" cy="201"/>
            </a:xfrm>
            <a:prstGeom prst="rect">
              <a:avLst/>
            </a:prstGeom>
            <a:noFill/>
            <a:ln w="9525">
              <a:noFill/>
              <a:miter lim="800000"/>
            </a:ln>
          </p:spPr>
          <p:txBody>
            <a:bodyPr lIns="68271" tIns="34136" rIns="68271" bIns="34136">
              <a:spAutoFit/>
            </a:bodyPr>
            <a:lstStyle/>
            <a:p>
              <a:pPr marL="0" marR="0" lvl="0" indent="0" algn="ctr" defTabSz="682625" rtl="0" eaLnBrk="1" fontAlgn="base" latinLnBrk="0" hangingPunct="1">
                <a:lnSpc>
                  <a:spcPct val="100000"/>
                </a:lnSpc>
                <a:spcBef>
                  <a:spcPct val="0"/>
                </a:spcBef>
                <a:spcAft>
                  <a:spcPct val="0"/>
                </a:spcAft>
                <a:buClrTx/>
                <a:buSzTx/>
                <a:buFontTx/>
                <a:buNone/>
                <a:defRPr/>
              </a:pPr>
              <a:r>
                <a:rPr kumimoji="0" lang="zh-CN" altLang="en-US" sz="1505" b="1" i="0" u="none" strike="noStrike" kern="1200" cap="none" spc="0" normalizeH="0" baseline="0" noProof="0">
                  <a:ln>
                    <a:noFill/>
                  </a:ln>
                  <a:solidFill>
                    <a:srgbClr val="5F5F5F"/>
                  </a:solidFill>
                  <a:effectLst/>
                  <a:uLnTx/>
                  <a:uFillTx/>
                  <a:latin typeface="Arial" panose="020B0604020202020204" pitchFamily="34" charset="0"/>
                  <a:ea typeface="微软雅黑" panose="020B0503020204020204" pitchFamily="34" charset="-122"/>
                  <a:cs typeface="+mn-cs"/>
                </a:rPr>
                <a:t>点击输入标题</a:t>
              </a:r>
              <a:endParaRPr kumimoji="0" lang="zh-CN" altLang="en-US" sz="1505" b="1" i="0" u="none" strike="noStrike" kern="1200" cap="none" spc="0" normalizeH="0" baseline="0" noProof="0">
                <a:ln>
                  <a:noFill/>
                </a:ln>
                <a:solidFill>
                  <a:srgbClr val="5F5F5F"/>
                </a:solidFill>
                <a:effectLst/>
                <a:uLnTx/>
                <a:uFillTx/>
                <a:latin typeface="Arial" panose="020B0604020202020204" pitchFamily="34" charset="0"/>
                <a:ea typeface="微软雅黑" panose="020B0503020204020204" pitchFamily="34" charset="-122"/>
                <a:cs typeface="+mn-cs"/>
              </a:endParaRPr>
            </a:p>
          </p:txBody>
        </p:sp>
        <p:sp>
          <p:nvSpPr>
            <p:cNvPr id="46104" name="矩形 39"/>
            <p:cNvSpPr>
              <a:spLocks noChangeArrowheads="1"/>
            </p:cNvSpPr>
            <p:nvPr/>
          </p:nvSpPr>
          <p:spPr bwMode="auto">
            <a:xfrm>
              <a:off x="4285" y="1089"/>
              <a:ext cx="1309" cy="356"/>
            </a:xfrm>
            <a:prstGeom prst="rect">
              <a:avLst/>
            </a:prstGeom>
            <a:noFill/>
            <a:ln w="9525">
              <a:noFill/>
              <a:miter lim="800000"/>
            </a:ln>
          </p:spPr>
          <p:txBody>
            <a:bodyPr lIns="68271" tIns="34136" rIns="68271" bIns="34136">
              <a:spAutoFit/>
            </a:bodyPr>
            <a:lstStyle/>
            <a:p>
              <a:pPr marL="0" marR="0" lvl="0" indent="0" algn="just" defTabSz="682625" rtl="0" eaLnBrk="1" fontAlgn="base" latinLnBrk="0" hangingPunct="1">
                <a:lnSpc>
                  <a:spcPct val="100000"/>
                </a:lnSpc>
                <a:spcBef>
                  <a:spcPct val="0"/>
                </a:spcBef>
                <a:spcAft>
                  <a:spcPct val="0"/>
                </a:spcAft>
                <a:buClrTx/>
                <a:buSzTx/>
                <a:buFontTx/>
                <a:buNone/>
                <a:tabLst>
                  <a:tab pos="1013460" algn="l"/>
                </a:tabLst>
                <a:defRPr/>
              </a:pPr>
              <a:r>
                <a:rPr kumimoji="0" lang="zh-CN" altLang="en-US" sz="750" b="0" i="0" u="none" strike="noStrike" kern="1200" cap="none" spc="0" normalizeH="0" baseline="0" noProof="0">
                  <a:ln>
                    <a:noFill/>
                  </a:ln>
                  <a:solidFill>
                    <a:srgbClr val="595959"/>
                  </a:solidFill>
                  <a:effectLst/>
                  <a:uLnTx/>
                  <a:uFillTx/>
                  <a:latin typeface="Arial" panose="020B0604020202020204" pitchFamily="34" charset="0"/>
                  <a:ea typeface="微软雅黑" panose="020B0503020204020204" pitchFamily="34" charset="-122"/>
                  <a:cs typeface="+mn-cs"/>
                </a:rPr>
                <a:t>详写内容</a:t>
              </a:r>
              <a:r>
                <a:rPr kumimoji="0" lang="en-US" altLang="zh-CN" sz="750" b="0" i="0" u="none" strike="noStrike" kern="1200" cap="none" spc="0" normalizeH="0" baseline="0" noProof="0">
                  <a:ln>
                    <a:noFill/>
                  </a:ln>
                  <a:solidFill>
                    <a:srgbClr val="595959"/>
                  </a:solidFill>
                  <a:effectLst/>
                  <a:uLnTx/>
                  <a:uFillTx/>
                  <a:latin typeface="微软雅黑" panose="020B0503020204020204" pitchFamily="34" charset="-122"/>
                  <a:ea typeface="微软雅黑" panose="020B0503020204020204" pitchFamily="34" charset="-122"/>
                  <a:cs typeface="+mn-cs"/>
                </a:rPr>
                <a:t>……</a:t>
              </a:r>
              <a:r>
                <a:rPr kumimoji="0" lang="zh-CN" altLang="en-US" sz="750" b="0" i="0" u="none" strike="noStrike" kern="1200" cap="none" spc="0" normalizeH="0" baseline="0" noProof="0">
                  <a:ln>
                    <a:noFill/>
                  </a:ln>
                  <a:solidFill>
                    <a:srgbClr val="595959"/>
                  </a:solidFill>
                  <a:effectLst/>
                  <a:uLnTx/>
                  <a:uFillTx/>
                  <a:latin typeface="Arial" panose="020B0604020202020204" pitchFamily="34" charset="0"/>
                  <a:ea typeface="微软雅黑" panose="020B0503020204020204" pitchFamily="34" charset="-122"/>
                  <a:cs typeface="+mn-cs"/>
                </a:rPr>
                <a:t>点击输入本栏的具体文字，简明扼要的说明分项内容，此为概念图解，请根据您的具体内容酌情修改</a:t>
              </a:r>
              <a:endParaRPr kumimoji="0" lang="en-US" altLang="zh-CN" sz="750" b="0" i="0" u="none" strike="noStrike" kern="1200" cap="none" spc="0" normalizeH="0" baseline="0" noProof="0">
                <a:ln>
                  <a:noFill/>
                </a:ln>
                <a:solidFill>
                  <a:srgbClr val="595959"/>
                </a:solidFill>
                <a:effectLst/>
                <a:uLnTx/>
                <a:uFillTx/>
                <a:latin typeface="Arial" panose="020B0604020202020204" pitchFamily="34" charset="0"/>
                <a:ea typeface="微软雅黑" panose="020B0503020204020204" pitchFamily="34" charset="-122"/>
                <a:cs typeface="+mn-cs"/>
              </a:endParaRPr>
            </a:p>
            <a:p>
              <a:pPr marL="0" marR="0" lvl="0" indent="0" algn="just" defTabSz="682625" rtl="0" eaLnBrk="1" fontAlgn="base" latinLnBrk="0" hangingPunct="1">
                <a:lnSpc>
                  <a:spcPct val="100000"/>
                </a:lnSpc>
                <a:spcBef>
                  <a:spcPct val="0"/>
                </a:spcBef>
                <a:spcAft>
                  <a:spcPct val="0"/>
                </a:spcAft>
                <a:buClrTx/>
                <a:buSzTx/>
                <a:buFontTx/>
                <a:buNone/>
                <a:tabLst>
                  <a:tab pos="1013460" algn="l"/>
                </a:tabLst>
                <a:defRPr/>
              </a:pPr>
              <a:endParaRPr kumimoji="0" lang="en-US" altLang="zh-CN" sz="750" b="0" i="0" u="none" strike="noStrike" kern="1200" cap="none" spc="0" normalizeH="0" baseline="0" noProof="0">
                <a:ln>
                  <a:noFill/>
                </a:ln>
                <a:solidFill>
                  <a:srgbClr val="7F7F7F"/>
                </a:solidFill>
                <a:effectLst/>
                <a:uLnTx/>
                <a:uFillTx/>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102431" name="Group 31"/>
          <p:cNvGrpSpPr/>
          <p:nvPr/>
        </p:nvGrpSpPr>
        <p:grpSpPr bwMode="auto">
          <a:xfrm>
            <a:off x="3502911" y="1286157"/>
            <a:ext cx="2066508" cy="903352"/>
            <a:chOff x="2346" y="840"/>
            <a:chExt cx="1384" cy="605"/>
          </a:xfrm>
        </p:grpSpPr>
        <p:sp>
          <p:nvSpPr>
            <p:cNvPr id="46101" name="文本框 40"/>
            <p:cNvSpPr txBox="1">
              <a:spLocks noChangeArrowheads="1"/>
            </p:cNvSpPr>
            <p:nvPr/>
          </p:nvSpPr>
          <p:spPr bwMode="auto">
            <a:xfrm>
              <a:off x="2346" y="840"/>
              <a:ext cx="1384" cy="201"/>
            </a:xfrm>
            <a:prstGeom prst="rect">
              <a:avLst/>
            </a:prstGeom>
            <a:noFill/>
            <a:ln w="9525">
              <a:noFill/>
              <a:miter lim="800000"/>
            </a:ln>
          </p:spPr>
          <p:txBody>
            <a:bodyPr lIns="68271" tIns="34136" rIns="68271" bIns="34136">
              <a:spAutoFit/>
            </a:bodyPr>
            <a:lstStyle/>
            <a:p>
              <a:pPr marL="0" marR="0" lvl="0" indent="0" algn="ctr" defTabSz="682625" rtl="0" eaLnBrk="1" fontAlgn="base" latinLnBrk="0" hangingPunct="1">
                <a:lnSpc>
                  <a:spcPct val="100000"/>
                </a:lnSpc>
                <a:spcBef>
                  <a:spcPct val="0"/>
                </a:spcBef>
                <a:spcAft>
                  <a:spcPct val="0"/>
                </a:spcAft>
                <a:buClrTx/>
                <a:buSzTx/>
                <a:buFontTx/>
                <a:buNone/>
                <a:defRPr/>
              </a:pPr>
              <a:r>
                <a:rPr kumimoji="0" lang="zh-CN" altLang="en-US" sz="1505" b="1" i="0" u="none" strike="noStrike" kern="1200" cap="none" spc="0" normalizeH="0" baseline="0" noProof="0">
                  <a:ln>
                    <a:noFill/>
                  </a:ln>
                  <a:solidFill>
                    <a:srgbClr val="5F5F5F"/>
                  </a:solidFill>
                  <a:effectLst/>
                  <a:uLnTx/>
                  <a:uFillTx/>
                  <a:latin typeface="Arial" panose="020B0604020202020204" pitchFamily="34" charset="0"/>
                  <a:ea typeface="微软雅黑" panose="020B0503020204020204" pitchFamily="34" charset="-122"/>
                  <a:cs typeface="+mn-cs"/>
                </a:rPr>
                <a:t>点击输入标题</a:t>
              </a:r>
              <a:endParaRPr kumimoji="0" lang="zh-CN" altLang="en-US" sz="1505" b="1" i="0" u="none" strike="noStrike" kern="1200" cap="none" spc="0" normalizeH="0" baseline="0" noProof="0">
                <a:ln>
                  <a:noFill/>
                </a:ln>
                <a:solidFill>
                  <a:srgbClr val="5F5F5F"/>
                </a:solidFill>
                <a:effectLst/>
                <a:uLnTx/>
                <a:uFillTx/>
                <a:latin typeface="Arial" panose="020B0604020202020204" pitchFamily="34" charset="0"/>
                <a:ea typeface="微软雅黑" panose="020B0503020204020204" pitchFamily="34" charset="-122"/>
                <a:cs typeface="+mn-cs"/>
              </a:endParaRPr>
            </a:p>
          </p:txBody>
        </p:sp>
        <p:sp>
          <p:nvSpPr>
            <p:cNvPr id="46102" name="矩形 41"/>
            <p:cNvSpPr>
              <a:spLocks noChangeArrowheads="1"/>
            </p:cNvSpPr>
            <p:nvPr/>
          </p:nvSpPr>
          <p:spPr bwMode="auto">
            <a:xfrm>
              <a:off x="2369" y="1089"/>
              <a:ext cx="1309" cy="356"/>
            </a:xfrm>
            <a:prstGeom prst="rect">
              <a:avLst/>
            </a:prstGeom>
            <a:noFill/>
            <a:ln w="9525">
              <a:noFill/>
              <a:miter lim="800000"/>
            </a:ln>
          </p:spPr>
          <p:txBody>
            <a:bodyPr lIns="68271" tIns="34136" rIns="68271" bIns="34136">
              <a:spAutoFit/>
            </a:bodyPr>
            <a:lstStyle/>
            <a:p>
              <a:pPr marL="0" marR="0" lvl="0" indent="0" algn="just" defTabSz="682625" rtl="0" eaLnBrk="1" fontAlgn="base" latinLnBrk="0" hangingPunct="1">
                <a:lnSpc>
                  <a:spcPct val="100000"/>
                </a:lnSpc>
                <a:spcBef>
                  <a:spcPct val="0"/>
                </a:spcBef>
                <a:spcAft>
                  <a:spcPct val="0"/>
                </a:spcAft>
                <a:buClrTx/>
                <a:buSzTx/>
                <a:buFontTx/>
                <a:buNone/>
                <a:tabLst>
                  <a:tab pos="1013460" algn="l"/>
                </a:tabLst>
                <a:defRPr/>
              </a:pPr>
              <a:r>
                <a:rPr kumimoji="0" lang="zh-CN" altLang="en-US" sz="750" b="0" i="0" u="none" strike="noStrike" kern="1200" cap="none" spc="0" normalizeH="0" baseline="0" noProof="0">
                  <a:ln>
                    <a:noFill/>
                  </a:ln>
                  <a:solidFill>
                    <a:srgbClr val="595959"/>
                  </a:solidFill>
                  <a:effectLst/>
                  <a:uLnTx/>
                  <a:uFillTx/>
                  <a:latin typeface="Arial" panose="020B0604020202020204" pitchFamily="34" charset="0"/>
                  <a:ea typeface="微软雅黑" panose="020B0503020204020204" pitchFamily="34" charset="-122"/>
                  <a:cs typeface="+mn-cs"/>
                </a:rPr>
                <a:t>详写内容</a:t>
              </a:r>
              <a:r>
                <a:rPr kumimoji="0" lang="en-US" altLang="zh-CN" sz="750" b="0" i="0" u="none" strike="noStrike" kern="1200" cap="none" spc="0" normalizeH="0" baseline="0" noProof="0">
                  <a:ln>
                    <a:noFill/>
                  </a:ln>
                  <a:solidFill>
                    <a:srgbClr val="595959"/>
                  </a:solidFill>
                  <a:effectLst/>
                  <a:uLnTx/>
                  <a:uFillTx/>
                  <a:latin typeface="微软雅黑" panose="020B0503020204020204" pitchFamily="34" charset="-122"/>
                  <a:ea typeface="微软雅黑" panose="020B0503020204020204" pitchFamily="34" charset="-122"/>
                  <a:cs typeface="+mn-cs"/>
                </a:rPr>
                <a:t>……</a:t>
              </a:r>
              <a:r>
                <a:rPr kumimoji="0" lang="zh-CN" altLang="en-US" sz="750" b="0" i="0" u="none" strike="noStrike" kern="1200" cap="none" spc="0" normalizeH="0" baseline="0" noProof="0">
                  <a:ln>
                    <a:noFill/>
                  </a:ln>
                  <a:solidFill>
                    <a:srgbClr val="595959"/>
                  </a:solidFill>
                  <a:effectLst/>
                  <a:uLnTx/>
                  <a:uFillTx/>
                  <a:latin typeface="Arial" panose="020B0604020202020204" pitchFamily="34" charset="0"/>
                  <a:ea typeface="微软雅黑" panose="020B0503020204020204" pitchFamily="34" charset="-122"/>
                  <a:cs typeface="+mn-cs"/>
                </a:rPr>
                <a:t>点击输入本栏的具体文字，简明扼要的说明分项内容，此为概念图解，请根据您的具体内容酌情修改</a:t>
              </a:r>
              <a:endParaRPr kumimoji="0" lang="en-US" altLang="zh-CN" sz="750" b="0" i="0" u="none" strike="noStrike" kern="1200" cap="none" spc="0" normalizeH="0" baseline="0" noProof="0">
                <a:ln>
                  <a:noFill/>
                </a:ln>
                <a:solidFill>
                  <a:srgbClr val="595959"/>
                </a:solidFill>
                <a:effectLst/>
                <a:uLnTx/>
                <a:uFillTx/>
                <a:latin typeface="Arial" panose="020B0604020202020204" pitchFamily="34" charset="0"/>
                <a:ea typeface="微软雅黑" panose="020B0503020204020204" pitchFamily="34" charset="-122"/>
                <a:cs typeface="+mn-cs"/>
              </a:endParaRPr>
            </a:p>
            <a:p>
              <a:pPr marL="0" marR="0" lvl="0" indent="0" algn="just" defTabSz="682625" rtl="0" eaLnBrk="1" fontAlgn="base" latinLnBrk="0" hangingPunct="1">
                <a:lnSpc>
                  <a:spcPct val="100000"/>
                </a:lnSpc>
                <a:spcBef>
                  <a:spcPct val="0"/>
                </a:spcBef>
                <a:spcAft>
                  <a:spcPct val="0"/>
                </a:spcAft>
                <a:buClrTx/>
                <a:buSzTx/>
                <a:buFontTx/>
                <a:buNone/>
                <a:tabLst>
                  <a:tab pos="1013460" algn="l"/>
                </a:tabLst>
                <a:defRPr/>
              </a:pPr>
              <a:endParaRPr kumimoji="0" lang="en-US" altLang="zh-CN" sz="750" b="0" i="0" u="none" strike="noStrike" kern="1200" cap="none" spc="0" normalizeH="0" baseline="0" noProof="0">
                <a:ln>
                  <a:noFill/>
                </a:ln>
                <a:solidFill>
                  <a:srgbClr val="7F7F7F"/>
                </a:solidFill>
                <a:effectLst/>
                <a:uLnTx/>
                <a:uFillTx/>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2" name="标题 1"/>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left)">
                                      <p:cBhvr>
                                        <p:cTn id="23" dur="500"/>
                                        <p:tgtEl>
                                          <p:spTgt spid="2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left)">
                                      <p:cBhvr>
                                        <p:cTn id="39" dur="500"/>
                                        <p:tgtEl>
                                          <p:spTgt spid="25"/>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par>
                          <p:cTn id="44" fill="hold">
                            <p:stCondLst>
                              <p:cond delay="5000"/>
                            </p:stCondLst>
                            <p:childTnLst>
                              <p:par>
                                <p:cTn id="45" presetID="9" presetClass="entr" presetSubtype="0" fill="hold" grpId="0" nodeType="afterEffect">
                                  <p:stCondLst>
                                    <p:cond delay="0"/>
                                  </p:stCondLst>
                                  <p:childTnLst>
                                    <p:set>
                                      <p:cBhvr>
                                        <p:cTn id="46" dur="1" fill="hold">
                                          <p:stCondLst>
                                            <p:cond delay="0"/>
                                          </p:stCondLst>
                                        </p:cTn>
                                        <p:tgtEl>
                                          <p:spTgt spid="102415"/>
                                        </p:tgtEl>
                                        <p:attrNameLst>
                                          <p:attrName>style.visibility</p:attrName>
                                        </p:attrNameLst>
                                      </p:cBhvr>
                                      <p:to>
                                        <p:strVal val="visible"/>
                                      </p:to>
                                    </p:set>
                                    <p:animEffect transition="in" filter="dissolve">
                                      <p:cBhvr>
                                        <p:cTn id="47" dur="500"/>
                                        <p:tgtEl>
                                          <p:spTgt spid="102415"/>
                                        </p:tgtEl>
                                      </p:cBhvr>
                                    </p:animEffect>
                                  </p:childTnLst>
                                </p:cTn>
                              </p:par>
                            </p:childTnLst>
                          </p:cTn>
                        </p:par>
                        <p:par>
                          <p:cTn id="48" fill="hold">
                            <p:stCondLst>
                              <p:cond delay="5500"/>
                            </p:stCondLst>
                            <p:childTnLst>
                              <p:par>
                                <p:cTn id="49" presetID="9" presetClass="entr" presetSubtype="0" fill="hold" grpId="0" nodeType="afterEffect">
                                  <p:stCondLst>
                                    <p:cond delay="0"/>
                                  </p:stCondLst>
                                  <p:childTnLst>
                                    <p:set>
                                      <p:cBhvr>
                                        <p:cTn id="50" dur="1" fill="hold">
                                          <p:stCondLst>
                                            <p:cond delay="0"/>
                                          </p:stCondLst>
                                        </p:cTn>
                                        <p:tgtEl>
                                          <p:spTgt spid="102416"/>
                                        </p:tgtEl>
                                        <p:attrNameLst>
                                          <p:attrName>style.visibility</p:attrName>
                                        </p:attrNameLst>
                                      </p:cBhvr>
                                      <p:to>
                                        <p:strVal val="visible"/>
                                      </p:to>
                                    </p:set>
                                    <p:animEffect transition="in" filter="dissolve">
                                      <p:cBhvr>
                                        <p:cTn id="51" dur="500"/>
                                        <p:tgtEl>
                                          <p:spTgt spid="102416"/>
                                        </p:tgtEl>
                                      </p:cBhvr>
                                    </p:animEffect>
                                  </p:childTnLst>
                                </p:cTn>
                              </p:par>
                            </p:childTnLst>
                          </p:cTn>
                        </p:par>
                        <p:par>
                          <p:cTn id="52" fill="hold">
                            <p:stCondLst>
                              <p:cond delay="6000"/>
                            </p:stCondLst>
                            <p:childTnLst>
                              <p:par>
                                <p:cTn id="53" presetID="9" presetClass="entr" presetSubtype="0" fill="hold" grpId="0" nodeType="afterEffect">
                                  <p:stCondLst>
                                    <p:cond delay="0"/>
                                  </p:stCondLst>
                                  <p:childTnLst>
                                    <p:set>
                                      <p:cBhvr>
                                        <p:cTn id="54" dur="1" fill="hold">
                                          <p:stCondLst>
                                            <p:cond delay="0"/>
                                          </p:stCondLst>
                                        </p:cTn>
                                        <p:tgtEl>
                                          <p:spTgt spid="102417"/>
                                        </p:tgtEl>
                                        <p:attrNameLst>
                                          <p:attrName>style.visibility</p:attrName>
                                        </p:attrNameLst>
                                      </p:cBhvr>
                                      <p:to>
                                        <p:strVal val="visible"/>
                                      </p:to>
                                    </p:set>
                                    <p:animEffect transition="in" filter="dissolve">
                                      <p:cBhvr>
                                        <p:cTn id="55" dur="500"/>
                                        <p:tgtEl>
                                          <p:spTgt spid="102417"/>
                                        </p:tgtEl>
                                      </p:cBhvr>
                                    </p:animEffect>
                                  </p:childTnLst>
                                </p:cTn>
                              </p:par>
                            </p:childTnLst>
                          </p:cTn>
                        </p:par>
                        <p:par>
                          <p:cTn id="56" fill="hold">
                            <p:stCondLst>
                              <p:cond delay="6500"/>
                            </p:stCondLst>
                            <p:childTnLst>
                              <p:par>
                                <p:cTn id="57" presetID="9" presetClass="entr" presetSubtype="0" fill="hold" grpId="0" nodeType="afterEffect">
                                  <p:stCondLst>
                                    <p:cond delay="0"/>
                                  </p:stCondLst>
                                  <p:childTnLst>
                                    <p:set>
                                      <p:cBhvr>
                                        <p:cTn id="58" dur="1" fill="hold">
                                          <p:stCondLst>
                                            <p:cond delay="0"/>
                                          </p:stCondLst>
                                        </p:cTn>
                                        <p:tgtEl>
                                          <p:spTgt spid="102418"/>
                                        </p:tgtEl>
                                        <p:attrNameLst>
                                          <p:attrName>style.visibility</p:attrName>
                                        </p:attrNameLst>
                                      </p:cBhvr>
                                      <p:to>
                                        <p:strVal val="visible"/>
                                      </p:to>
                                    </p:set>
                                    <p:animEffect transition="in" filter="dissolve">
                                      <p:cBhvr>
                                        <p:cTn id="59" dur="500"/>
                                        <p:tgtEl>
                                          <p:spTgt spid="102418"/>
                                        </p:tgtEl>
                                      </p:cBhvr>
                                    </p:animEffect>
                                  </p:childTnLst>
                                </p:cTn>
                              </p:par>
                            </p:childTnLst>
                          </p:cTn>
                        </p:par>
                        <p:par>
                          <p:cTn id="60" fill="hold">
                            <p:stCondLst>
                              <p:cond delay="7000"/>
                            </p:stCondLst>
                            <p:childTnLst>
                              <p:par>
                                <p:cTn id="61" presetID="9" presetClass="entr" presetSubtype="0" fill="hold" grpId="0" nodeType="afterEffect">
                                  <p:stCondLst>
                                    <p:cond delay="0"/>
                                  </p:stCondLst>
                                  <p:childTnLst>
                                    <p:set>
                                      <p:cBhvr>
                                        <p:cTn id="62" dur="1" fill="hold">
                                          <p:stCondLst>
                                            <p:cond delay="0"/>
                                          </p:stCondLst>
                                        </p:cTn>
                                        <p:tgtEl>
                                          <p:spTgt spid="102419"/>
                                        </p:tgtEl>
                                        <p:attrNameLst>
                                          <p:attrName>style.visibility</p:attrName>
                                        </p:attrNameLst>
                                      </p:cBhvr>
                                      <p:to>
                                        <p:strVal val="visible"/>
                                      </p:to>
                                    </p:set>
                                    <p:animEffect transition="in" filter="dissolve">
                                      <p:cBhvr>
                                        <p:cTn id="63" dur="500"/>
                                        <p:tgtEl>
                                          <p:spTgt spid="102419"/>
                                        </p:tgtEl>
                                      </p:cBhvr>
                                    </p:animEffect>
                                  </p:childTnLst>
                                </p:cTn>
                              </p:par>
                            </p:childTnLst>
                          </p:cTn>
                        </p:par>
                        <p:par>
                          <p:cTn id="64" fill="hold">
                            <p:stCondLst>
                              <p:cond delay="7500"/>
                            </p:stCondLst>
                            <p:childTnLst>
                              <p:par>
                                <p:cTn id="65" presetID="42" presetClass="entr" presetSubtype="0" fill="hold" nodeType="afterEffect">
                                  <p:stCondLst>
                                    <p:cond delay="0"/>
                                  </p:stCondLst>
                                  <p:childTnLst>
                                    <p:set>
                                      <p:cBhvr>
                                        <p:cTn id="66" dur="1" fill="hold">
                                          <p:stCondLst>
                                            <p:cond delay="0"/>
                                          </p:stCondLst>
                                        </p:cTn>
                                        <p:tgtEl>
                                          <p:spTgt spid="102430"/>
                                        </p:tgtEl>
                                        <p:attrNameLst>
                                          <p:attrName>style.visibility</p:attrName>
                                        </p:attrNameLst>
                                      </p:cBhvr>
                                      <p:to>
                                        <p:strVal val="visible"/>
                                      </p:to>
                                    </p:set>
                                    <p:animEffect transition="in" filter="fade">
                                      <p:cBhvr>
                                        <p:cTn id="67" dur="1000"/>
                                        <p:tgtEl>
                                          <p:spTgt spid="102430"/>
                                        </p:tgtEl>
                                      </p:cBhvr>
                                    </p:animEffect>
                                    <p:anim calcmode="lin" valueType="num">
                                      <p:cBhvr>
                                        <p:cTn id="68" dur="1000" fill="hold"/>
                                        <p:tgtEl>
                                          <p:spTgt spid="102430"/>
                                        </p:tgtEl>
                                        <p:attrNameLst>
                                          <p:attrName>ppt_x</p:attrName>
                                        </p:attrNameLst>
                                      </p:cBhvr>
                                      <p:tavLst>
                                        <p:tav tm="0">
                                          <p:val>
                                            <p:strVal val="#ppt_x"/>
                                          </p:val>
                                        </p:tav>
                                        <p:tav tm="100000">
                                          <p:val>
                                            <p:strVal val="#ppt_x"/>
                                          </p:val>
                                        </p:tav>
                                      </p:tavLst>
                                    </p:anim>
                                    <p:anim calcmode="lin" valueType="num">
                                      <p:cBhvr>
                                        <p:cTn id="69" dur="1000" fill="hold"/>
                                        <p:tgtEl>
                                          <p:spTgt spid="102430"/>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102431"/>
                                        </p:tgtEl>
                                        <p:attrNameLst>
                                          <p:attrName>style.visibility</p:attrName>
                                        </p:attrNameLst>
                                      </p:cBhvr>
                                      <p:to>
                                        <p:strVal val="visible"/>
                                      </p:to>
                                    </p:set>
                                    <p:animEffect transition="in" filter="fade">
                                      <p:cBhvr>
                                        <p:cTn id="72" dur="1000"/>
                                        <p:tgtEl>
                                          <p:spTgt spid="102431"/>
                                        </p:tgtEl>
                                      </p:cBhvr>
                                    </p:animEffect>
                                    <p:anim calcmode="lin" valueType="num">
                                      <p:cBhvr>
                                        <p:cTn id="73" dur="1000" fill="hold"/>
                                        <p:tgtEl>
                                          <p:spTgt spid="102431"/>
                                        </p:tgtEl>
                                        <p:attrNameLst>
                                          <p:attrName>ppt_x</p:attrName>
                                        </p:attrNameLst>
                                      </p:cBhvr>
                                      <p:tavLst>
                                        <p:tav tm="0">
                                          <p:val>
                                            <p:strVal val="#ppt_x"/>
                                          </p:val>
                                        </p:tav>
                                        <p:tav tm="100000">
                                          <p:val>
                                            <p:strVal val="#ppt_x"/>
                                          </p:val>
                                        </p:tav>
                                      </p:tavLst>
                                    </p:anim>
                                    <p:anim calcmode="lin" valueType="num">
                                      <p:cBhvr>
                                        <p:cTn id="74" dur="1000" fill="hold"/>
                                        <p:tgtEl>
                                          <p:spTgt spid="102431"/>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102432"/>
                                        </p:tgtEl>
                                        <p:attrNameLst>
                                          <p:attrName>style.visibility</p:attrName>
                                        </p:attrNameLst>
                                      </p:cBhvr>
                                      <p:to>
                                        <p:strVal val="visible"/>
                                      </p:to>
                                    </p:set>
                                    <p:animEffect transition="in" filter="fade">
                                      <p:cBhvr>
                                        <p:cTn id="77" dur="1000"/>
                                        <p:tgtEl>
                                          <p:spTgt spid="102432"/>
                                        </p:tgtEl>
                                      </p:cBhvr>
                                    </p:animEffect>
                                    <p:anim calcmode="lin" valueType="num">
                                      <p:cBhvr>
                                        <p:cTn id="78" dur="1000" fill="hold"/>
                                        <p:tgtEl>
                                          <p:spTgt spid="102432"/>
                                        </p:tgtEl>
                                        <p:attrNameLst>
                                          <p:attrName>ppt_x</p:attrName>
                                        </p:attrNameLst>
                                      </p:cBhvr>
                                      <p:tavLst>
                                        <p:tav tm="0">
                                          <p:val>
                                            <p:strVal val="#ppt_x"/>
                                          </p:val>
                                        </p:tav>
                                        <p:tav tm="100000">
                                          <p:val>
                                            <p:strVal val="#ppt_x"/>
                                          </p:val>
                                        </p:tav>
                                      </p:tavLst>
                                    </p:anim>
                                    <p:anim calcmode="lin" valueType="num">
                                      <p:cBhvr>
                                        <p:cTn id="79" dur="1000" fill="hold"/>
                                        <p:tgtEl>
                                          <p:spTgt spid="102432"/>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0"/>
                                  </p:stCondLst>
                                  <p:childTnLst>
                                    <p:set>
                                      <p:cBhvr>
                                        <p:cTn id="81" dur="1" fill="hold">
                                          <p:stCondLst>
                                            <p:cond delay="0"/>
                                          </p:stCondLst>
                                        </p:cTn>
                                        <p:tgtEl>
                                          <p:spTgt spid="102434"/>
                                        </p:tgtEl>
                                        <p:attrNameLst>
                                          <p:attrName>style.visibility</p:attrName>
                                        </p:attrNameLst>
                                      </p:cBhvr>
                                      <p:to>
                                        <p:strVal val="visible"/>
                                      </p:to>
                                    </p:set>
                                    <p:animEffect transition="in" filter="fade">
                                      <p:cBhvr>
                                        <p:cTn id="82" dur="1000"/>
                                        <p:tgtEl>
                                          <p:spTgt spid="102434"/>
                                        </p:tgtEl>
                                      </p:cBhvr>
                                    </p:animEffect>
                                    <p:anim calcmode="lin" valueType="num">
                                      <p:cBhvr>
                                        <p:cTn id="83" dur="1000" fill="hold"/>
                                        <p:tgtEl>
                                          <p:spTgt spid="102434"/>
                                        </p:tgtEl>
                                        <p:attrNameLst>
                                          <p:attrName>ppt_x</p:attrName>
                                        </p:attrNameLst>
                                      </p:cBhvr>
                                      <p:tavLst>
                                        <p:tav tm="0">
                                          <p:val>
                                            <p:strVal val="#ppt_x"/>
                                          </p:val>
                                        </p:tav>
                                        <p:tav tm="100000">
                                          <p:val>
                                            <p:strVal val="#ppt_x"/>
                                          </p:val>
                                        </p:tav>
                                      </p:tavLst>
                                    </p:anim>
                                    <p:anim calcmode="lin" valueType="num">
                                      <p:cBhvr>
                                        <p:cTn id="84" dur="1000" fill="hold"/>
                                        <p:tgtEl>
                                          <p:spTgt spid="102434"/>
                                        </p:tgtEl>
                                        <p:attrNameLst>
                                          <p:attrName>ppt_y</p:attrName>
                                        </p:attrNameLst>
                                      </p:cBhvr>
                                      <p:tavLst>
                                        <p:tav tm="0">
                                          <p:val>
                                            <p:strVal val="#ppt_y-.1"/>
                                          </p:val>
                                        </p:tav>
                                        <p:tav tm="100000">
                                          <p:val>
                                            <p:strVal val="#ppt_y"/>
                                          </p:val>
                                        </p:tav>
                                      </p:tavLst>
                                    </p:anim>
                                  </p:childTnLst>
                                </p:cTn>
                              </p:par>
                              <p:par>
                                <p:cTn id="85" presetID="47" presetClass="entr" presetSubtype="0" fill="hold" nodeType="withEffect">
                                  <p:stCondLst>
                                    <p:cond delay="0"/>
                                  </p:stCondLst>
                                  <p:childTnLst>
                                    <p:set>
                                      <p:cBhvr>
                                        <p:cTn id="86" dur="1" fill="hold">
                                          <p:stCondLst>
                                            <p:cond delay="0"/>
                                          </p:stCondLst>
                                        </p:cTn>
                                        <p:tgtEl>
                                          <p:spTgt spid="102433"/>
                                        </p:tgtEl>
                                        <p:attrNameLst>
                                          <p:attrName>style.visibility</p:attrName>
                                        </p:attrNameLst>
                                      </p:cBhvr>
                                      <p:to>
                                        <p:strVal val="visible"/>
                                      </p:to>
                                    </p:set>
                                    <p:animEffect transition="in" filter="fade">
                                      <p:cBhvr>
                                        <p:cTn id="87" dur="1000"/>
                                        <p:tgtEl>
                                          <p:spTgt spid="102433"/>
                                        </p:tgtEl>
                                      </p:cBhvr>
                                    </p:animEffect>
                                    <p:anim calcmode="lin" valueType="num">
                                      <p:cBhvr>
                                        <p:cTn id="88" dur="1000" fill="hold"/>
                                        <p:tgtEl>
                                          <p:spTgt spid="102433"/>
                                        </p:tgtEl>
                                        <p:attrNameLst>
                                          <p:attrName>ppt_x</p:attrName>
                                        </p:attrNameLst>
                                      </p:cBhvr>
                                      <p:tavLst>
                                        <p:tav tm="0">
                                          <p:val>
                                            <p:strVal val="#ppt_x"/>
                                          </p:val>
                                        </p:tav>
                                        <p:tav tm="100000">
                                          <p:val>
                                            <p:strVal val="#ppt_x"/>
                                          </p:val>
                                        </p:tav>
                                      </p:tavLst>
                                    </p:anim>
                                    <p:anim calcmode="lin" valueType="num">
                                      <p:cBhvr>
                                        <p:cTn id="89" dur="1000" fill="hold"/>
                                        <p:tgtEl>
                                          <p:spTgt spid="1024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18" grpId="0" animBg="1"/>
      <p:bldP spid="20" grpId="0" animBg="1"/>
      <p:bldP spid="22" grpId="0" animBg="1"/>
      <p:bldP spid="24" grpId="0" animBg="1"/>
      <p:bldP spid="26" grpId="0" animBg="1"/>
      <p:bldP spid="102415" grpId="0"/>
      <p:bldP spid="102416" grpId="0"/>
      <p:bldP spid="102417" grpId="0"/>
      <p:bldP spid="102418" grpId="0"/>
      <p:bldP spid="1024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椭圆 11"/>
          <p:cNvSpPr>
            <a:spLocks noChangeArrowheads="1"/>
          </p:cNvSpPr>
          <p:nvPr/>
        </p:nvSpPr>
        <p:spPr bwMode="auto">
          <a:xfrm>
            <a:off x="482285" y="1460853"/>
            <a:ext cx="1342334" cy="1325910"/>
          </a:xfrm>
          <a:prstGeom prst="ellipse">
            <a:avLst/>
          </a:prstGeom>
          <a:solidFill>
            <a:schemeClr val="tx2"/>
          </a:solidFill>
          <a:ln w="9525" algn="ctr">
            <a:noFill/>
            <a:miter lim="800000"/>
          </a:ln>
        </p:spPr>
        <p:txBody>
          <a:bodyPr lIns="68271" tIns="34136" rIns="68271" bIns="34136" anchor="ctr"/>
          <a:lstStyle/>
          <a:p>
            <a:pPr marL="0" marR="0" lvl="0" indent="0" algn="ctr" defTabSz="682625" rtl="0" eaLnBrk="1" fontAlgn="base" latinLnBrk="0" hangingPunct="1">
              <a:lnSpc>
                <a:spcPct val="100000"/>
              </a:lnSpc>
              <a:spcBef>
                <a:spcPct val="0"/>
              </a:spcBef>
              <a:spcAft>
                <a:spcPct val="0"/>
              </a:spcAft>
              <a:buClrTx/>
              <a:buSzTx/>
              <a:buFontTx/>
              <a:buNone/>
              <a:defRPr/>
            </a:pPr>
            <a:r>
              <a:rPr kumimoji="0" lang="en-US" altLang="zh-CN" sz="3010"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01</a:t>
            </a:r>
            <a:endParaRPr kumimoji="0" lang="en-US" altLang="zh-CN" sz="3010"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682625"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rPr>
              <a:t>请输入您想要的文字内容</a:t>
            </a:r>
            <a:endParaRPr kumimoji="0" lang="zh-CN" altLang="zh-CN" sz="94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endParaRPr>
          </a:p>
        </p:txBody>
      </p:sp>
      <p:sp>
        <p:nvSpPr>
          <p:cNvPr id="13" name="AutoShape 50"/>
          <p:cNvSpPr>
            <a:spLocks noChangeArrowheads="1"/>
          </p:cNvSpPr>
          <p:nvPr/>
        </p:nvSpPr>
        <p:spPr bwMode="gray">
          <a:xfrm>
            <a:off x="4439111" y="1926714"/>
            <a:ext cx="347902" cy="394189"/>
          </a:xfrm>
          <a:prstGeom prst="chevron">
            <a:avLst>
              <a:gd name="adj" fmla="val 52514"/>
            </a:avLst>
          </a:prstGeom>
          <a:solidFill>
            <a:schemeClr val="bg2"/>
          </a:solidFill>
          <a:ln w="9525">
            <a:noFill/>
            <a:miter lim="800000"/>
          </a:ln>
        </p:spPr>
        <p:txBody>
          <a:bodyPr wrap="none" lIns="68271" tIns="34136" rIns="68271" bIns="34136" anchor="ctr"/>
          <a:lstStyle/>
          <a:p>
            <a:pPr marL="0" marR="0" lvl="0" indent="0" algn="l" defTabSz="682625" rtl="0" eaLnBrk="1" fontAlgn="base" latinLnBrk="0" hangingPunct="1">
              <a:lnSpc>
                <a:spcPct val="100000"/>
              </a:lnSpc>
              <a:spcBef>
                <a:spcPct val="0"/>
              </a:spcBef>
              <a:spcAft>
                <a:spcPct val="0"/>
              </a:spcAft>
              <a:buClrTx/>
              <a:buSzTx/>
              <a:buFontTx/>
              <a:buNone/>
              <a:defRPr/>
            </a:pPr>
            <a:endParaRPr kumimoji="0" lang="zh-CN" altLang="en-US" sz="1315"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14" name="AutoShape 51"/>
          <p:cNvSpPr>
            <a:spLocks noChangeArrowheads="1"/>
          </p:cNvSpPr>
          <p:nvPr/>
        </p:nvSpPr>
        <p:spPr bwMode="gray">
          <a:xfrm>
            <a:off x="2132207" y="1926714"/>
            <a:ext cx="349395" cy="394189"/>
          </a:xfrm>
          <a:prstGeom prst="chevron">
            <a:avLst>
              <a:gd name="adj" fmla="val 52514"/>
            </a:avLst>
          </a:prstGeom>
          <a:solidFill>
            <a:schemeClr val="bg2"/>
          </a:solidFill>
          <a:ln w="9525">
            <a:noFill/>
            <a:miter lim="800000"/>
          </a:ln>
        </p:spPr>
        <p:txBody>
          <a:bodyPr wrap="none" lIns="68271" tIns="34136" rIns="68271" bIns="34136" anchor="ctr"/>
          <a:lstStyle/>
          <a:p>
            <a:pPr marL="0" marR="0" lvl="0" indent="0" algn="l" defTabSz="682625" rtl="0" eaLnBrk="1" fontAlgn="base" latinLnBrk="0" hangingPunct="1">
              <a:lnSpc>
                <a:spcPct val="100000"/>
              </a:lnSpc>
              <a:spcBef>
                <a:spcPct val="0"/>
              </a:spcBef>
              <a:spcAft>
                <a:spcPct val="0"/>
              </a:spcAft>
              <a:buClrTx/>
              <a:buSzTx/>
              <a:buFontTx/>
              <a:buNone/>
              <a:defRPr/>
            </a:pPr>
            <a:endParaRPr kumimoji="0" lang="zh-CN" altLang="en-US" sz="1315"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18" name="椭圆 17"/>
          <p:cNvSpPr>
            <a:spLocks noChangeArrowheads="1"/>
          </p:cNvSpPr>
          <p:nvPr/>
        </p:nvSpPr>
        <p:spPr bwMode="auto">
          <a:xfrm>
            <a:off x="2789189" y="1460853"/>
            <a:ext cx="1340841" cy="1325910"/>
          </a:xfrm>
          <a:prstGeom prst="ellipse">
            <a:avLst/>
          </a:prstGeom>
          <a:solidFill>
            <a:schemeClr val="bg2"/>
          </a:solidFill>
          <a:ln w="9525" algn="ctr">
            <a:noFill/>
            <a:miter lim="800000"/>
          </a:ln>
        </p:spPr>
        <p:txBody>
          <a:bodyPr lIns="68271" tIns="34136" rIns="68271" bIns="34136" anchor="ctr"/>
          <a:lstStyle/>
          <a:p>
            <a:pPr marL="0" marR="0" lvl="0" indent="0" algn="ctr" defTabSz="682625" rtl="0" eaLnBrk="1" fontAlgn="base" latinLnBrk="0" hangingPunct="1">
              <a:lnSpc>
                <a:spcPct val="100000"/>
              </a:lnSpc>
              <a:spcBef>
                <a:spcPct val="0"/>
              </a:spcBef>
              <a:spcAft>
                <a:spcPct val="0"/>
              </a:spcAft>
              <a:buClrTx/>
              <a:buSzTx/>
              <a:buFontTx/>
              <a:buNone/>
              <a:defRPr/>
            </a:pPr>
            <a:r>
              <a:rPr kumimoji="0" lang="en-US" altLang="zh-CN" sz="3010"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02</a:t>
            </a:r>
            <a:endParaRPr kumimoji="0" lang="en-US" altLang="zh-CN" sz="3010"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682625"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rPr>
              <a:t>请输入您想要的文字内容</a:t>
            </a:r>
            <a:endParaRPr kumimoji="0" lang="zh-CN" altLang="zh-CN" sz="94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endParaRPr>
          </a:p>
          <a:p>
            <a:pPr marL="0" marR="0" lvl="0" indent="0" algn="ctr" defTabSz="682625" rtl="0" eaLnBrk="1" fontAlgn="base" latinLnBrk="0" hangingPunct="1">
              <a:lnSpc>
                <a:spcPct val="100000"/>
              </a:lnSpc>
              <a:spcBef>
                <a:spcPct val="0"/>
              </a:spcBef>
              <a:spcAft>
                <a:spcPct val="0"/>
              </a:spcAft>
              <a:buClrTx/>
              <a:buSzTx/>
              <a:buFontTx/>
              <a:buNone/>
              <a:defRPr/>
            </a:pPr>
            <a:endParaRPr kumimoji="0" lang="zh-CN" altLang="zh-CN" sz="940" b="0" i="0" u="none" strike="noStrike" kern="1200" cap="none" spc="0" normalizeH="0" baseline="0" noProof="0">
              <a:ln>
                <a:noFill/>
              </a:ln>
              <a:solidFill>
                <a:srgbClr val="404040"/>
              </a:solidFill>
              <a:effectLst/>
              <a:uLnTx/>
              <a:uFillTx/>
              <a:latin typeface="微软雅黑" panose="020B0503020204020204" pitchFamily="34" charset="-122"/>
              <a:ea typeface="微软雅黑" panose="020B0503020204020204" pitchFamily="34" charset="-122"/>
              <a:cs typeface="+mn-cs"/>
            </a:endParaRPr>
          </a:p>
        </p:txBody>
      </p:sp>
      <p:sp>
        <p:nvSpPr>
          <p:cNvPr id="21" name="椭圆 20"/>
          <p:cNvSpPr>
            <a:spLocks noChangeArrowheads="1"/>
          </p:cNvSpPr>
          <p:nvPr/>
        </p:nvSpPr>
        <p:spPr bwMode="auto">
          <a:xfrm>
            <a:off x="5094599" y="1460853"/>
            <a:ext cx="1343828" cy="1325910"/>
          </a:xfrm>
          <a:prstGeom prst="ellipse">
            <a:avLst/>
          </a:prstGeom>
          <a:solidFill>
            <a:schemeClr val="tx2"/>
          </a:solidFill>
          <a:ln w="9525" algn="ctr">
            <a:noFill/>
            <a:miter lim="800000"/>
          </a:ln>
        </p:spPr>
        <p:txBody>
          <a:bodyPr lIns="68271" tIns="34136" rIns="68271" bIns="34136" anchor="ctr"/>
          <a:lstStyle/>
          <a:p>
            <a:pPr marL="0" marR="0" lvl="0" indent="0" algn="ctr" defTabSz="682625" rtl="0" eaLnBrk="1" fontAlgn="base" latinLnBrk="0" hangingPunct="1">
              <a:lnSpc>
                <a:spcPct val="100000"/>
              </a:lnSpc>
              <a:spcBef>
                <a:spcPct val="0"/>
              </a:spcBef>
              <a:spcAft>
                <a:spcPct val="0"/>
              </a:spcAft>
              <a:buClrTx/>
              <a:buSzTx/>
              <a:buFontTx/>
              <a:buNone/>
              <a:defRPr/>
            </a:pPr>
            <a:r>
              <a:rPr kumimoji="0" lang="en-US" altLang="zh-CN" sz="3010"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03</a:t>
            </a:r>
            <a:endParaRPr kumimoji="0" lang="en-US" altLang="zh-CN" sz="3010"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682625"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rPr>
              <a:t>请输入您想要的文字内容</a:t>
            </a:r>
            <a:endParaRPr kumimoji="0" lang="zh-CN" altLang="zh-CN" sz="94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endParaRPr>
          </a:p>
          <a:p>
            <a:pPr marL="0" marR="0" lvl="0" indent="0" algn="ctr" defTabSz="682625" rtl="0" eaLnBrk="1" fontAlgn="base" latinLnBrk="0" hangingPunct="1">
              <a:lnSpc>
                <a:spcPct val="100000"/>
              </a:lnSpc>
              <a:spcBef>
                <a:spcPct val="0"/>
              </a:spcBef>
              <a:spcAft>
                <a:spcPct val="0"/>
              </a:spcAft>
              <a:buClrTx/>
              <a:buSzTx/>
              <a:buFontTx/>
              <a:buNone/>
              <a:defRPr/>
            </a:pPr>
            <a:endParaRPr kumimoji="0" lang="zh-CN" altLang="zh-CN" sz="940" b="0" i="0" u="none" strike="noStrike" kern="1200" cap="none" spc="0" normalizeH="0" baseline="0" noProof="0">
              <a:ln>
                <a:noFill/>
              </a:ln>
              <a:solidFill>
                <a:srgbClr val="404040"/>
              </a:solidFill>
              <a:effectLst/>
              <a:uLnTx/>
              <a:uFillTx/>
              <a:latin typeface="微软雅黑" panose="020B0503020204020204" pitchFamily="34" charset="-122"/>
              <a:ea typeface="微软雅黑" panose="020B0503020204020204" pitchFamily="34" charset="-122"/>
              <a:cs typeface="+mn-cs"/>
            </a:endParaRPr>
          </a:p>
        </p:txBody>
      </p:sp>
      <p:sp>
        <p:nvSpPr>
          <p:cNvPr id="23" name="AutoShape 50"/>
          <p:cNvSpPr>
            <a:spLocks noChangeArrowheads="1"/>
          </p:cNvSpPr>
          <p:nvPr/>
        </p:nvSpPr>
        <p:spPr bwMode="gray">
          <a:xfrm>
            <a:off x="6744522" y="1926714"/>
            <a:ext cx="349395" cy="394189"/>
          </a:xfrm>
          <a:prstGeom prst="chevron">
            <a:avLst>
              <a:gd name="adj" fmla="val 52514"/>
            </a:avLst>
          </a:prstGeom>
          <a:solidFill>
            <a:schemeClr val="bg2"/>
          </a:solidFill>
          <a:ln w="9525">
            <a:noFill/>
            <a:miter lim="800000"/>
          </a:ln>
        </p:spPr>
        <p:txBody>
          <a:bodyPr wrap="none" lIns="68271" tIns="34136" rIns="68271" bIns="34136" anchor="ctr"/>
          <a:lstStyle/>
          <a:p>
            <a:pPr marL="0" marR="0" lvl="0" indent="0" algn="l" defTabSz="682625" rtl="0" eaLnBrk="1" fontAlgn="base" latinLnBrk="0" hangingPunct="1">
              <a:lnSpc>
                <a:spcPct val="100000"/>
              </a:lnSpc>
              <a:spcBef>
                <a:spcPct val="0"/>
              </a:spcBef>
              <a:spcAft>
                <a:spcPct val="0"/>
              </a:spcAft>
              <a:buClrTx/>
              <a:buSzTx/>
              <a:buFontTx/>
              <a:buNone/>
              <a:defRPr/>
            </a:pPr>
            <a:endParaRPr kumimoji="0" lang="zh-CN" altLang="en-US" sz="1315"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25" name="椭圆 24"/>
          <p:cNvSpPr>
            <a:spLocks noChangeArrowheads="1"/>
          </p:cNvSpPr>
          <p:nvPr/>
        </p:nvSpPr>
        <p:spPr bwMode="auto">
          <a:xfrm>
            <a:off x="7401504" y="1460853"/>
            <a:ext cx="1342334" cy="1325910"/>
          </a:xfrm>
          <a:prstGeom prst="ellipse">
            <a:avLst/>
          </a:prstGeom>
          <a:solidFill>
            <a:schemeClr val="bg2"/>
          </a:solidFill>
          <a:ln w="9525" algn="ctr">
            <a:noFill/>
            <a:miter lim="800000"/>
          </a:ln>
        </p:spPr>
        <p:txBody>
          <a:bodyPr lIns="68271" tIns="34136" rIns="68271" bIns="34136" anchor="ctr"/>
          <a:lstStyle/>
          <a:p>
            <a:pPr marL="0" marR="0" lvl="0" indent="0" algn="ctr" defTabSz="682625" rtl="0" eaLnBrk="1" fontAlgn="base" latinLnBrk="0" hangingPunct="1">
              <a:lnSpc>
                <a:spcPct val="100000"/>
              </a:lnSpc>
              <a:spcBef>
                <a:spcPct val="0"/>
              </a:spcBef>
              <a:spcAft>
                <a:spcPct val="0"/>
              </a:spcAft>
              <a:buClrTx/>
              <a:buSzTx/>
              <a:buFontTx/>
              <a:buNone/>
              <a:defRPr/>
            </a:pPr>
            <a:r>
              <a:rPr kumimoji="0" lang="en-US" altLang="zh-CN" sz="3010"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04</a:t>
            </a:r>
            <a:endParaRPr kumimoji="0" lang="en-US" altLang="zh-CN" sz="3010"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682625"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rPr>
              <a:t>请输入您想要的文字内容</a:t>
            </a:r>
            <a:endParaRPr kumimoji="0" lang="zh-CN" altLang="zh-CN" sz="94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造字工房悦黑体验版常规体" pitchFamily="50" charset="-122"/>
            </a:endParaRPr>
          </a:p>
        </p:txBody>
      </p:sp>
      <p:sp>
        <p:nvSpPr>
          <p:cNvPr id="4" name="TextBox 3"/>
          <p:cNvSpPr txBox="1">
            <a:spLocks noChangeArrowheads="1"/>
          </p:cNvSpPr>
          <p:nvPr/>
        </p:nvSpPr>
        <p:spPr bwMode="auto">
          <a:xfrm>
            <a:off x="294149" y="3767757"/>
            <a:ext cx="1772359" cy="1303049"/>
          </a:xfrm>
          <a:prstGeom prst="rect">
            <a:avLst/>
          </a:prstGeom>
          <a:noFill/>
          <a:ln w="9525">
            <a:noFill/>
            <a:miter lim="800000"/>
          </a:ln>
        </p:spPr>
        <p:txBody>
          <a:bodyPr lIns="0" tIns="0" rIns="0" bIns="0">
            <a:spAutoFit/>
          </a:bodyPr>
          <a:lstStyle/>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a:p>
            <a:pPr marL="0" marR="0" lvl="0" indent="0" algn="l" defTabSz="909320" rtl="0" eaLnBrk="1" fontAlgn="base" latinLnBrk="0" hangingPunct="1">
              <a:lnSpc>
                <a:spcPct val="100000"/>
              </a:lnSpc>
              <a:spcBef>
                <a:spcPct val="0"/>
              </a:spcBef>
              <a:spcAft>
                <a:spcPct val="0"/>
              </a:spcAft>
              <a:buClrTx/>
              <a:buSzTx/>
              <a:buFontTx/>
              <a:buNone/>
              <a:defRPr/>
            </a:pP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a:p>
            <a:pPr marL="0" marR="0" lvl="0" indent="0" algn="l" defTabSz="909320" rtl="0" eaLnBrk="1" fontAlgn="base" latinLnBrk="0" hangingPunct="1">
              <a:lnSpc>
                <a:spcPct val="100000"/>
              </a:lnSpc>
              <a:spcBef>
                <a:spcPct val="0"/>
              </a:spcBef>
              <a:spcAft>
                <a:spcPct val="0"/>
              </a:spcAft>
              <a:buClrTx/>
              <a:buSzTx/>
              <a:buFontTx/>
              <a:buNone/>
              <a:defRPr/>
            </a:pP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a:p>
            <a:pPr marL="0" marR="0" lvl="0" indent="0" algn="l" defTabSz="909320" rtl="0" eaLnBrk="1" fontAlgn="base" latinLnBrk="0" hangingPunct="1">
              <a:lnSpc>
                <a:spcPct val="100000"/>
              </a:lnSpc>
              <a:spcBef>
                <a:spcPct val="0"/>
              </a:spcBef>
              <a:spcAft>
                <a:spcPct val="0"/>
              </a:spcAft>
              <a:buClrTx/>
              <a:buSzTx/>
              <a:buFontTx/>
              <a:buNone/>
              <a:defRPr/>
            </a:pP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cxnSp>
        <p:nvCxnSpPr>
          <p:cNvPr id="6" name="直接连接符 5"/>
          <p:cNvCxnSpPr/>
          <p:nvPr/>
        </p:nvCxnSpPr>
        <p:spPr>
          <a:xfrm>
            <a:off x="294149" y="3572156"/>
            <a:ext cx="1772359"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 name="TextBox 6"/>
          <p:cNvSpPr txBox="1">
            <a:spLocks noChangeArrowheads="1"/>
          </p:cNvSpPr>
          <p:nvPr/>
        </p:nvSpPr>
        <p:spPr bwMode="auto">
          <a:xfrm>
            <a:off x="255328" y="3095843"/>
            <a:ext cx="1811180" cy="367345"/>
          </a:xfrm>
          <a:prstGeom prst="rect">
            <a:avLst/>
          </a:prstGeom>
          <a:noFill/>
          <a:ln w="9525">
            <a:noFill/>
            <a:miter lim="800000"/>
          </a:ln>
        </p:spPr>
        <p:txBody>
          <a:bodyPr>
            <a:spAutoFit/>
          </a:bodyP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785" b="1" i="0" u="none" strike="noStrike" kern="1200" cap="none" spc="0" normalizeH="0" baseline="0" noProof="0">
                <a:ln>
                  <a:noFill/>
                </a:ln>
                <a:solidFill>
                  <a:srgbClr val="0099CC"/>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1785" b="1" i="0" u="none" strike="noStrike" kern="1200" cap="none" spc="0" normalizeH="0" baseline="0" noProof="0">
              <a:ln>
                <a:noFill/>
              </a:ln>
              <a:solidFill>
                <a:srgbClr val="0099CC"/>
              </a:solidFill>
              <a:effectLst/>
              <a:uLnTx/>
              <a:uFillTx/>
              <a:latin typeface="微软雅黑" panose="020B0503020204020204" pitchFamily="34" charset="-122"/>
              <a:ea typeface="微软雅黑" panose="020B0503020204020204" pitchFamily="34" charset="-122"/>
              <a:cs typeface="+mn-cs"/>
            </a:endParaRPr>
          </a:p>
        </p:txBody>
      </p:sp>
      <p:sp>
        <p:nvSpPr>
          <p:cNvPr id="10" name="TextBox 9"/>
          <p:cNvSpPr txBox="1">
            <a:spLocks noChangeArrowheads="1"/>
          </p:cNvSpPr>
          <p:nvPr/>
        </p:nvSpPr>
        <p:spPr bwMode="auto">
          <a:xfrm>
            <a:off x="2595081" y="3767758"/>
            <a:ext cx="1773852" cy="1013483"/>
          </a:xfrm>
          <a:prstGeom prst="rect">
            <a:avLst/>
          </a:prstGeom>
          <a:noFill/>
          <a:ln w="9525">
            <a:noFill/>
            <a:miter lim="800000"/>
          </a:ln>
        </p:spPr>
        <p:txBody>
          <a:bodyPr lIns="0" tIns="0" rIns="0" bIns="0">
            <a:spAutoFit/>
          </a:bodyPr>
          <a:lstStyle/>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a:p>
            <a:pPr marL="0" marR="0" lvl="0" indent="0" algn="l" defTabSz="909320" rtl="0" eaLnBrk="1" fontAlgn="base" latinLnBrk="0" hangingPunct="1">
              <a:lnSpc>
                <a:spcPct val="100000"/>
              </a:lnSpc>
              <a:spcBef>
                <a:spcPct val="0"/>
              </a:spcBef>
              <a:spcAft>
                <a:spcPct val="0"/>
              </a:spcAft>
              <a:buClrTx/>
              <a:buSzTx/>
              <a:buFontTx/>
              <a:buNone/>
              <a:defRPr/>
            </a:pP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cxnSp>
        <p:nvCxnSpPr>
          <p:cNvPr id="2" name="直接连接符 11"/>
          <p:cNvCxnSpPr/>
          <p:nvPr/>
        </p:nvCxnSpPr>
        <p:spPr>
          <a:xfrm>
            <a:off x="2595081" y="3572156"/>
            <a:ext cx="1773852"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 name="TextBox 12"/>
          <p:cNvSpPr txBox="1">
            <a:spLocks noChangeArrowheads="1"/>
          </p:cNvSpPr>
          <p:nvPr/>
        </p:nvSpPr>
        <p:spPr bwMode="auto">
          <a:xfrm>
            <a:off x="2556259" y="3095843"/>
            <a:ext cx="1812674" cy="367345"/>
          </a:xfrm>
          <a:prstGeom prst="rect">
            <a:avLst/>
          </a:prstGeom>
          <a:noFill/>
          <a:ln w="9525">
            <a:noFill/>
            <a:miter lim="800000"/>
          </a:ln>
        </p:spPr>
        <p:txBody>
          <a:bodyPr>
            <a:spAutoFit/>
          </a:bodyP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78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178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endParaRPr>
          </a:p>
        </p:txBody>
      </p:sp>
      <p:sp>
        <p:nvSpPr>
          <p:cNvPr id="16" name="TextBox 15"/>
          <p:cNvSpPr txBox="1">
            <a:spLocks noChangeArrowheads="1"/>
          </p:cNvSpPr>
          <p:nvPr/>
        </p:nvSpPr>
        <p:spPr bwMode="auto">
          <a:xfrm>
            <a:off x="4951258" y="3767758"/>
            <a:ext cx="1772360" cy="1013483"/>
          </a:xfrm>
          <a:prstGeom prst="rect">
            <a:avLst/>
          </a:prstGeom>
          <a:noFill/>
          <a:ln w="9525">
            <a:noFill/>
            <a:miter lim="800000"/>
          </a:ln>
        </p:spPr>
        <p:txBody>
          <a:bodyPr lIns="0" tIns="0" rIns="0" bIns="0">
            <a:spAutoFit/>
          </a:bodyPr>
          <a:lstStyle/>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a:p>
            <a:pPr marL="0" marR="0" lvl="0" indent="0" algn="l" defTabSz="909320" rtl="0" eaLnBrk="1" fontAlgn="base" latinLnBrk="0" hangingPunct="1">
              <a:lnSpc>
                <a:spcPct val="100000"/>
              </a:lnSpc>
              <a:spcBef>
                <a:spcPct val="0"/>
              </a:spcBef>
              <a:spcAft>
                <a:spcPct val="0"/>
              </a:spcAft>
              <a:buClrTx/>
              <a:buSzTx/>
              <a:buFontTx/>
              <a:buNone/>
              <a:defRPr/>
            </a:pP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cxnSp>
        <p:nvCxnSpPr>
          <p:cNvPr id="5" name="直接连接符 17"/>
          <p:cNvCxnSpPr/>
          <p:nvPr/>
        </p:nvCxnSpPr>
        <p:spPr>
          <a:xfrm>
            <a:off x="4951258" y="3572156"/>
            <a:ext cx="1772360"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TextBox 18"/>
          <p:cNvSpPr txBox="1">
            <a:spLocks noChangeArrowheads="1"/>
          </p:cNvSpPr>
          <p:nvPr/>
        </p:nvSpPr>
        <p:spPr bwMode="auto">
          <a:xfrm>
            <a:off x="4910944" y="3095843"/>
            <a:ext cx="1812674" cy="367345"/>
          </a:xfrm>
          <a:prstGeom prst="rect">
            <a:avLst/>
          </a:prstGeom>
          <a:noFill/>
          <a:ln w="9525">
            <a:noFill/>
            <a:miter lim="800000"/>
          </a:ln>
        </p:spPr>
        <p:txBody>
          <a:bodyPr>
            <a:spAutoFit/>
          </a:bodyP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785" b="1" i="0" u="none" strike="noStrike" kern="1200" cap="none" spc="0" normalizeH="0" baseline="0" noProof="0">
                <a:ln>
                  <a:noFill/>
                </a:ln>
                <a:solidFill>
                  <a:srgbClr val="0099CC"/>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1785" b="1" i="0" u="none" strike="noStrike" kern="1200" cap="none" spc="0" normalizeH="0" baseline="0" noProof="0">
              <a:ln>
                <a:noFill/>
              </a:ln>
              <a:solidFill>
                <a:srgbClr val="0099CC"/>
              </a:solidFill>
              <a:effectLst/>
              <a:uLnTx/>
              <a:uFillTx/>
              <a:latin typeface="微软雅黑" panose="020B0503020204020204" pitchFamily="34" charset="-122"/>
              <a:ea typeface="微软雅黑" panose="020B0503020204020204" pitchFamily="34" charset="-122"/>
              <a:cs typeface="+mn-cs"/>
            </a:endParaRPr>
          </a:p>
        </p:txBody>
      </p:sp>
      <p:sp>
        <p:nvSpPr>
          <p:cNvPr id="22" name="TextBox 21"/>
          <p:cNvSpPr txBox="1">
            <a:spLocks noChangeArrowheads="1"/>
          </p:cNvSpPr>
          <p:nvPr/>
        </p:nvSpPr>
        <p:spPr bwMode="auto">
          <a:xfrm>
            <a:off x="7201423" y="3767758"/>
            <a:ext cx="1772359" cy="1013483"/>
          </a:xfrm>
          <a:prstGeom prst="rect">
            <a:avLst/>
          </a:prstGeom>
          <a:noFill/>
          <a:ln w="9525">
            <a:noFill/>
            <a:miter lim="800000"/>
          </a:ln>
        </p:spPr>
        <p:txBody>
          <a:bodyPr lIns="0" tIns="0" rIns="0" bIns="0">
            <a:spAutoFit/>
          </a:bodyPr>
          <a:lstStyle/>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a:p>
            <a:pPr marL="0" marR="0" lvl="0" indent="0" algn="l" defTabSz="909320" rtl="0" eaLnBrk="1" fontAlgn="base" latinLnBrk="0" hangingPunct="1">
              <a:lnSpc>
                <a:spcPct val="100000"/>
              </a:lnSpc>
              <a:spcBef>
                <a:spcPct val="0"/>
              </a:spcBef>
              <a:spcAft>
                <a:spcPct val="0"/>
              </a:spcAft>
              <a:buClrTx/>
              <a:buSzTx/>
              <a:buFontTx/>
              <a:buNone/>
              <a:defRPr/>
            </a:pP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cxnSp>
        <p:nvCxnSpPr>
          <p:cNvPr id="24" name="直接连接符 23"/>
          <p:cNvCxnSpPr/>
          <p:nvPr/>
        </p:nvCxnSpPr>
        <p:spPr>
          <a:xfrm>
            <a:off x="7201423" y="3572156"/>
            <a:ext cx="1772359"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 name="TextBox 24"/>
          <p:cNvSpPr txBox="1">
            <a:spLocks noChangeArrowheads="1"/>
          </p:cNvSpPr>
          <p:nvPr/>
        </p:nvSpPr>
        <p:spPr bwMode="auto">
          <a:xfrm>
            <a:off x="7162602" y="3095843"/>
            <a:ext cx="1811180" cy="367345"/>
          </a:xfrm>
          <a:prstGeom prst="rect">
            <a:avLst/>
          </a:prstGeom>
          <a:noFill/>
          <a:ln w="9525">
            <a:noFill/>
            <a:miter lim="800000"/>
          </a:ln>
        </p:spPr>
        <p:txBody>
          <a:bodyPr>
            <a:spAutoFit/>
          </a:bodyP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78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178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26"/>
          <p:cNvCxnSpPr/>
          <p:nvPr/>
        </p:nvCxnSpPr>
        <p:spPr>
          <a:xfrm>
            <a:off x="294150" y="3572156"/>
            <a:ext cx="355368"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2595081" y="3572156"/>
            <a:ext cx="355368"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951258" y="3572156"/>
            <a:ext cx="355368"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7201423" y="3572156"/>
            <a:ext cx="355368"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9" name="标题 8"/>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500"/>
                                        <p:tgtEl>
                                          <p:spTgt spid="18"/>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par>
                          <p:cTn id="36" fill="hold">
                            <p:stCondLst>
                              <p:cond delay="2500"/>
                            </p:stCondLst>
                            <p:childTnLst>
                              <p:par>
                                <p:cTn id="37" presetID="16" presetClass="entr" presetSubtype="37"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barn(outVertical)">
                                      <p:cBhvr>
                                        <p:cTn id="39" dur="500"/>
                                        <p:tgtEl>
                                          <p:spTgt spid="6"/>
                                        </p:tgtEl>
                                      </p:cBhvr>
                                    </p:animEffect>
                                  </p:childTnLst>
                                </p:cTn>
                              </p:par>
                            </p:childTnLst>
                          </p:cTn>
                        </p:par>
                        <p:par>
                          <p:cTn id="40" fill="hold">
                            <p:stCondLst>
                              <p:cond delay="3000"/>
                            </p:stCondLst>
                            <p:childTnLst>
                              <p:par>
                                <p:cTn id="41" presetID="22" presetClass="entr" presetSubtype="8"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500"/>
                                        <p:tgtEl>
                                          <p:spTgt spid="27"/>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500"/>
                                        <p:tgtEl>
                                          <p:spTgt spid="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childTnLst>
                          </p:cTn>
                        </p:par>
                        <p:par>
                          <p:cTn id="51" fill="hold">
                            <p:stCondLst>
                              <p:cond delay="4000"/>
                            </p:stCondLst>
                            <p:childTnLst>
                              <p:par>
                                <p:cTn id="52" presetID="16" presetClass="entr" presetSubtype="37" fill="hold" nodeType="after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arn(outVertical)">
                                      <p:cBhvr>
                                        <p:cTn id="54" dur="500"/>
                                        <p:tgtEl>
                                          <p:spTgt spid="2"/>
                                        </p:tgtEl>
                                      </p:cBhvr>
                                    </p:animEffect>
                                  </p:childTnLst>
                                </p:cTn>
                              </p:par>
                            </p:childTnLst>
                          </p:cTn>
                        </p:par>
                        <p:par>
                          <p:cTn id="55" fill="hold">
                            <p:stCondLst>
                              <p:cond delay="4500"/>
                            </p:stCondLst>
                            <p:childTnLst>
                              <p:par>
                                <p:cTn id="56" presetID="22" presetClass="entr" presetSubtype="8" fill="hold" nodeType="after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wipe(left)">
                                      <p:cBhvr>
                                        <p:cTn id="58" dur="500"/>
                                        <p:tgtEl>
                                          <p:spTgt spid="28"/>
                                        </p:tgtEl>
                                      </p:cBhvr>
                                    </p:animEffect>
                                  </p:childTnLst>
                                </p:cTn>
                              </p:par>
                            </p:childTnLst>
                          </p:cTn>
                        </p:par>
                        <p:par>
                          <p:cTn id="59" fill="hold">
                            <p:stCondLst>
                              <p:cond delay="5000"/>
                            </p:stCondLst>
                            <p:childTnLst>
                              <p:par>
                                <p:cTn id="60" presetID="10" presetClass="entr" presetSubtype="0"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fade">
                                      <p:cBhvr>
                                        <p:cTn id="65" dur="500"/>
                                        <p:tgtEl>
                                          <p:spTgt spid="16"/>
                                        </p:tgtEl>
                                      </p:cBhvr>
                                    </p:animEffect>
                                  </p:childTnLst>
                                </p:cTn>
                              </p:par>
                            </p:childTnLst>
                          </p:cTn>
                        </p:par>
                        <p:par>
                          <p:cTn id="66" fill="hold">
                            <p:stCondLst>
                              <p:cond delay="5500"/>
                            </p:stCondLst>
                            <p:childTnLst>
                              <p:par>
                                <p:cTn id="67" presetID="16" presetClass="entr" presetSubtype="37" fill="hold" nodeType="after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barn(outVertical)">
                                      <p:cBhvr>
                                        <p:cTn id="69" dur="500"/>
                                        <p:tgtEl>
                                          <p:spTgt spid="5"/>
                                        </p:tgtEl>
                                      </p:cBhvr>
                                    </p:animEffect>
                                  </p:childTnLst>
                                </p:cTn>
                              </p:par>
                            </p:childTnLst>
                          </p:cTn>
                        </p:par>
                        <p:par>
                          <p:cTn id="70" fill="hold">
                            <p:stCondLst>
                              <p:cond delay="6000"/>
                            </p:stCondLst>
                            <p:childTnLst>
                              <p:par>
                                <p:cTn id="71" presetID="22" presetClass="entr" presetSubtype="8" fill="hold" nodeType="afterEffect">
                                  <p:stCondLst>
                                    <p:cond delay="0"/>
                                  </p:stCondLst>
                                  <p:childTnLst>
                                    <p:set>
                                      <p:cBhvr>
                                        <p:cTn id="72" dur="1" fill="hold">
                                          <p:stCondLst>
                                            <p:cond delay="0"/>
                                          </p:stCondLst>
                                        </p:cTn>
                                        <p:tgtEl>
                                          <p:spTgt spid="29"/>
                                        </p:tgtEl>
                                        <p:attrNameLst>
                                          <p:attrName>style.visibility</p:attrName>
                                        </p:attrNameLst>
                                      </p:cBhvr>
                                      <p:to>
                                        <p:strVal val="visible"/>
                                      </p:to>
                                    </p:set>
                                    <p:animEffect transition="in" filter="wipe(left)">
                                      <p:cBhvr>
                                        <p:cTn id="73" dur="500"/>
                                        <p:tgtEl>
                                          <p:spTgt spid="29"/>
                                        </p:tgtEl>
                                      </p:cBhvr>
                                    </p:animEffect>
                                  </p:childTnLst>
                                </p:cTn>
                              </p:par>
                            </p:childTnLst>
                          </p:cTn>
                        </p:par>
                        <p:par>
                          <p:cTn id="74" fill="hold">
                            <p:stCondLst>
                              <p:cond delay="6500"/>
                            </p:stCondLst>
                            <p:childTnLst>
                              <p:par>
                                <p:cTn id="75" presetID="10" presetClass="entr" presetSubtype="0" fill="hold" grpId="0" nodeType="after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fade">
                                      <p:cBhvr>
                                        <p:cTn id="77" dur="500"/>
                                        <p:tgtEl>
                                          <p:spTgt spid="8"/>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fade">
                                      <p:cBhvr>
                                        <p:cTn id="80" dur="500"/>
                                        <p:tgtEl>
                                          <p:spTgt spid="22"/>
                                        </p:tgtEl>
                                      </p:cBhvr>
                                    </p:animEffect>
                                  </p:childTnLst>
                                </p:cTn>
                              </p:par>
                            </p:childTnLst>
                          </p:cTn>
                        </p:par>
                        <p:par>
                          <p:cTn id="81" fill="hold">
                            <p:stCondLst>
                              <p:cond delay="7000"/>
                            </p:stCondLst>
                            <p:childTnLst>
                              <p:par>
                                <p:cTn id="82" presetID="16" presetClass="entr" presetSubtype="37"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barn(outVertical)">
                                      <p:cBhvr>
                                        <p:cTn id="84" dur="500"/>
                                        <p:tgtEl>
                                          <p:spTgt spid="24"/>
                                        </p:tgtEl>
                                      </p:cBhvr>
                                    </p:animEffect>
                                  </p:childTnLst>
                                </p:cTn>
                              </p:par>
                            </p:childTnLst>
                          </p:cTn>
                        </p:par>
                        <p:par>
                          <p:cTn id="85" fill="hold">
                            <p:stCondLst>
                              <p:cond delay="7500"/>
                            </p:stCondLst>
                            <p:childTnLst>
                              <p:par>
                                <p:cTn id="86" presetID="22" presetClass="entr" presetSubtype="8" fill="hold" nodeType="afterEffect">
                                  <p:stCondLst>
                                    <p:cond delay="0"/>
                                  </p:stCondLst>
                                  <p:childTnLst>
                                    <p:set>
                                      <p:cBhvr>
                                        <p:cTn id="87" dur="1" fill="hold">
                                          <p:stCondLst>
                                            <p:cond delay="0"/>
                                          </p:stCondLst>
                                        </p:cTn>
                                        <p:tgtEl>
                                          <p:spTgt spid="30"/>
                                        </p:tgtEl>
                                        <p:attrNameLst>
                                          <p:attrName>style.visibility</p:attrName>
                                        </p:attrNameLst>
                                      </p:cBhvr>
                                      <p:to>
                                        <p:strVal val="visible"/>
                                      </p:to>
                                    </p:set>
                                    <p:animEffect transition="in" filter="wipe(left)">
                                      <p:cBhvr>
                                        <p:cTn id="8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8" grpId="0" animBg="1"/>
      <p:bldP spid="21" grpId="0" animBg="1"/>
      <p:bldP spid="23" grpId="0" animBg="1"/>
      <p:bldP spid="25" grpId="0" animBg="1"/>
      <p:bldP spid="4" grpId="0"/>
      <p:bldP spid="7" grpId="0"/>
      <p:bldP spid="10" grpId="0"/>
      <p:bldP spid="3" grpId="0"/>
      <p:bldP spid="16" grpId="0"/>
      <p:bldP spid="19" grpId="0"/>
      <p:bldP spid="22"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直接连接符 13"/>
          <p:cNvSpPr>
            <a:spLocks noChangeShapeType="1"/>
          </p:cNvSpPr>
          <p:nvPr/>
        </p:nvSpPr>
        <p:spPr bwMode="auto">
          <a:xfrm>
            <a:off x="3995647" y="2559806"/>
            <a:ext cx="1088501" cy="0"/>
          </a:xfrm>
          <a:prstGeom prst="line">
            <a:avLst/>
          </a:prstGeom>
          <a:noFill/>
          <a:ln w="9525">
            <a:solidFill>
              <a:schemeClr val="bg2"/>
            </a:solidFill>
            <a:bevel/>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55299" name="直接连接符 14"/>
          <p:cNvSpPr>
            <a:spLocks noChangeShapeType="1"/>
          </p:cNvSpPr>
          <p:nvPr/>
        </p:nvSpPr>
        <p:spPr bwMode="auto">
          <a:xfrm>
            <a:off x="3995647" y="3060008"/>
            <a:ext cx="1088501" cy="0"/>
          </a:xfrm>
          <a:prstGeom prst="line">
            <a:avLst/>
          </a:prstGeom>
          <a:noFill/>
          <a:ln w="9525">
            <a:solidFill>
              <a:schemeClr val="tx2"/>
            </a:solidFill>
            <a:bevel/>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55300" name="矩形 15"/>
          <p:cNvSpPr>
            <a:spLocks noChangeArrowheads="1"/>
          </p:cNvSpPr>
          <p:nvPr/>
        </p:nvSpPr>
        <p:spPr bwMode="auto">
          <a:xfrm>
            <a:off x="777927" y="1405607"/>
            <a:ext cx="2418890" cy="240396"/>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1130" b="1"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单击此处添加标题内容</a:t>
            </a:r>
            <a:endParaRPr kumimoji="0" lang="zh-CN" altLang="en-US" sz="1130" b="1"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Arial" panose="020B0604020202020204" pitchFamily="34" charset="0"/>
              <a:sym typeface="微软雅黑" panose="020B0503020204020204" pitchFamily="34" charset="-122"/>
            </a:endParaRPr>
          </a:p>
        </p:txBody>
      </p:sp>
      <p:sp>
        <p:nvSpPr>
          <p:cNvPr id="55301" name="TextBox 16"/>
          <p:cNvSpPr>
            <a:spLocks noChangeArrowheads="1"/>
          </p:cNvSpPr>
          <p:nvPr/>
        </p:nvSpPr>
        <p:spPr bwMode="auto">
          <a:xfrm>
            <a:off x="777928" y="1747537"/>
            <a:ext cx="2045604" cy="821709"/>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30000"/>
              </a:lnSpc>
              <a:spcBef>
                <a:spcPts val="445"/>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请在此处添加您需要的文字内容请在此处添加您需要的文字内容请在此处添加您需要的文字内容请在此处添加您需要的文字内容</a:t>
            </a:r>
            <a:endPar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grpSp>
        <p:nvGrpSpPr>
          <p:cNvPr id="55302" name="组合 17"/>
          <p:cNvGrpSpPr/>
          <p:nvPr/>
        </p:nvGrpSpPr>
        <p:grpSpPr bwMode="auto">
          <a:xfrm>
            <a:off x="707749" y="1732605"/>
            <a:ext cx="3113201" cy="2154603"/>
            <a:chOff x="0" y="0"/>
            <a:chExt cx="2880320" cy="2019710"/>
          </a:xfrm>
        </p:grpSpPr>
        <p:grpSp>
          <p:nvGrpSpPr>
            <p:cNvPr id="58394" name="组合 18"/>
            <p:cNvGrpSpPr/>
            <p:nvPr/>
          </p:nvGrpSpPr>
          <p:grpSpPr bwMode="auto">
            <a:xfrm>
              <a:off x="0" y="0"/>
              <a:ext cx="2880320" cy="775829"/>
              <a:chOff x="0" y="0"/>
              <a:chExt cx="2880320" cy="360040"/>
            </a:xfrm>
          </p:grpSpPr>
          <p:sp>
            <p:nvSpPr>
              <p:cNvPr id="58398" name="直接连接符 25"/>
              <p:cNvSpPr>
                <a:spLocks noChangeShapeType="1"/>
              </p:cNvSpPr>
              <p:nvPr/>
            </p:nvSpPr>
            <p:spPr bwMode="auto">
              <a:xfrm>
                <a:off x="0" y="0"/>
                <a:ext cx="1957772" cy="1"/>
              </a:xfrm>
              <a:prstGeom prst="line">
                <a:avLst/>
              </a:prstGeom>
              <a:noFill/>
              <a:ln w="9525">
                <a:solidFill>
                  <a:schemeClr val="bg2"/>
                </a:solidFill>
                <a:bevel/>
                <a:headEnd type="oval" w="med" len="med"/>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58399" name="直接连接符 26"/>
              <p:cNvSpPr>
                <a:spLocks noChangeShapeType="1"/>
              </p:cNvSpPr>
              <p:nvPr/>
            </p:nvSpPr>
            <p:spPr bwMode="auto">
              <a:xfrm>
                <a:off x="1957772" y="0"/>
                <a:ext cx="922548" cy="360040"/>
              </a:xfrm>
              <a:prstGeom prst="line">
                <a:avLst/>
              </a:prstGeom>
              <a:noFill/>
              <a:ln w="9525">
                <a:solidFill>
                  <a:schemeClr val="bg2"/>
                </a:solidFill>
                <a:bevel/>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grpSp>
        <p:grpSp>
          <p:nvGrpSpPr>
            <p:cNvPr id="58395" name="组合 22"/>
            <p:cNvGrpSpPr/>
            <p:nvPr/>
          </p:nvGrpSpPr>
          <p:grpSpPr bwMode="auto">
            <a:xfrm flipV="1">
              <a:off x="0" y="1243881"/>
              <a:ext cx="2880320" cy="775829"/>
              <a:chOff x="0" y="0"/>
              <a:chExt cx="2880320" cy="360040"/>
            </a:xfrm>
          </p:grpSpPr>
          <p:sp>
            <p:nvSpPr>
              <p:cNvPr id="58396" name="直接连接符 23"/>
              <p:cNvSpPr>
                <a:spLocks noChangeShapeType="1"/>
              </p:cNvSpPr>
              <p:nvPr/>
            </p:nvSpPr>
            <p:spPr bwMode="auto">
              <a:xfrm>
                <a:off x="0" y="0"/>
                <a:ext cx="1957772" cy="1"/>
              </a:xfrm>
              <a:prstGeom prst="line">
                <a:avLst/>
              </a:prstGeom>
              <a:noFill/>
              <a:ln w="9525">
                <a:solidFill>
                  <a:schemeClr val="bg2"/>
                </a:solidFill>
                <a:bevel/>
                <a:headEnd type="oval" w="med" len="med"/>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58397" name="直接连接符 24"/>
              <p:cNvSpPr>
                <a:spLocks noChangeShapeType="1"/>
              </p:cNvSpPr>
              <p:nvPr/>
            </p:nvSpPr>
            <p:spPr bwMode="auto">
              <a:xfrm>
                <a:off x="1957772" y="0"/>
                <a:ext cx="922548" cy="360040"/>
              </a:xfrm>
              <a:prstGeom prst="line">
                <a:avLst/>
              </a:prstGeom>
              <a:noFill/>
              <a:ln w="9525">
                <a:solidFill>
                  <a:schemeClr val="bg2"/>
                </a:solidFill>
                <a:bevel/>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grpSp>
      </p:grpSp>
      <p:sp>
        <p:nvSpPr>
          <p:cNvPr id="55303" name="矩形 27"/>
          <p:cNvSpPr>
            <a:spLocks noChangeArrowheads="1"/>
          </p:cNvSpPr>
          <p:nvPr/>
        </p:nvSpPr>
        <p:spPr bwMode="auto">
          <a:xfrm>
            <a:off x="785393" y="3905126"/>
            <a:ext cx="2420383" cy="240396"/>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1130" b="1"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单击此处添加标题内容</a:t>
            </a:r>
            <a:endParaRPr kumimoji="0" lang="zh-CN" altLang="en-US" sz="1130" b="1"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5304" name="TextBox 28"/>
          <p:cNvSpPr>
            <a:spLocks noChangeArrowheads="1"/>
          </p:cNvSpPr>
          <p:nvPr/>
        </p:nvSpPr>
        <p:spPr bwMode="auto">
          <a:xfrm>
            <a:off x="785393" y="3021187"/>
            <a:ext cx="2045604" cy="821709"/>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30000"/>
              </a:lnSpc>
              <a:spcBef>
                <a:spcPts val="445"/>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请在此处添加您需要的文字内容请在此处添加您需要的文字内容请在此处添加您需要的文字内容请在此处添加您需要的文字内容</a:t>
            </a:r>
            <a:endParaRPr kumimoji="0" lang="zh-CN" altLang="en-US" sz="94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p:txBody>
      </p:sp>
      <p:grpSp>
        <p:nvGrpSpPr>
          <p:cNvPr id="55305" name="组合 29"/>
          <p:cNvGrpSpPr/>
          <p:nvPr/>
        </p:nvGrpSpPr>
        <p:grpSpPr bwMode="auto">
          <a:xfrm flipH="1">
            <a:off x="5220024" y="1732605"/>
            <a:ext cx="3110215" cy="2154603"/>
            <a:chOff x="0" y="0"/>
            <a:chExt cx="2880320" cy="2019710"/>
          </a:xfrm>
        </p:grpSpPr>
        <p:grpSp>
          <p:nvGrpSpPr>
            <p:cNvPr id="58388" name="组合 30"/>
            <p:cNvGrpSpPr/>
            <p:nvPr/>
          </p:nvGrpSpPr>
          <p:grpSpPr bwMode="auto">
            <a:xfrm>
              <a:off x="0" y="0"/>
              <a:ext cx="2880320" cy="775829"/>
              <a:chOff x="0" y="0"/>
              <a:chExt cx="2880320" cy="360040"/>
            </a:xfrm>
          </p:grpSpPr>
          <p:sp>
            <p:nvSpPr>
              <p:cNvPr id="58392" name="直接连接符 34"/>
              <p:cNvSpPr>
                <a:spLocks noChangeShapeType="1"/>
              </p:cNvSpPr>
              <p:nvPr/>
            </p:nvSpPr>
            <p:spPr bwMode="auto">
              <a:xfrm>
                <a:off x="0" y="0"/>
                <a:ext cx="1957772" cy="1"/>
              </a:xfrm>
              <a:prstGeom prst="line">
                <a:avLst/>
              </a:prstGeom>
              <a:noFill/>
              <a:ln w="9525">
                <a:solidFill>
                  <a:schemeClr val="tx2"/>
                </a:solidFill>
                <a:bevel/>
                <a:headEnd type="oval" w="med" len="med"/>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58393" name="直接连接符 35"/>
              <p:cNvSpPr>
                <a:spLocks noChangeShapeType="1"/>
              </p:cNvSpPr>
              <p:nvPr/>
            </p:nvSpPr>
            <p:spPr bwMode="auto">
              <a:xfrm>
                <a:off x="1957772" y="0"/>
                <a:ext cx="922548" cy="360040"/>
              </a:xfrm>
              <a:prstGeom prst="line">
                <a:avLst/>
              </a:prstGeom>
              <a:noFill/>
              <a:ln w="9525">
                <a:solidFill>
                  <a:schemeClr val="tx2"/>
                </a:solidFill>
                <a:bevel/>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grpSp>
        <p:grpSp>
          <p:nvGrpSpPr>
            <p:cNvPr id="58389" name="组合 31"/>
            <p:cNvGrpSpPr/>
            <p:nvPr/>
          </p:nvGrpSpPr>
          <p:grpSpPr bwMode="auto">
            <a:xfrm flipV="1">
              <a:off x="0" y="1243881"/>
              <a:ext cx="2880320" cy="775829"/>
              <a:chOff x="0" y="0"/>
              <a:chExt cx="2880320" cy="360040"/>
            </a:xfrm>
          </p:grpSpPr>
          <p:sp>
            <p:nvSpPr>
              <p:cNvPr id="58390" name="直接连接符 32"/>
              <p:cNvSpPr>
                <a:spLocks noChangeShapeType="1"/>
              </p:cNvSpPr>
              <p:nvPr/>
            </p:nvSpPr>
            <p:spPr bwMode="auto">
              <a:xfrm>
                <a:off x="0" y="0"/>
                <a:ext cx="1957772" cy="1"/>
              </a:xfrm>
              <a:prstGeom prst="line">
                <a:avLst/>
              </a:prstGeom>
              <a:noFill/>
              <a:ln w="9525">
                <a:solidFill>
                  <a:schemeClr val="tx2"/>
                </a:solidFill>
                <a:bevel/>
                <a:headEnd type="oval" w="med" len="med"/>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58391" name="直接连接符 33"/>
              <p:cNvSpPr>
                <a:spLocks noChangeShapeType="1"/>
              </p:cNvSpPr>
              <p:nvPr/>
            </p:nvSpPr>
            <p:spPr bwMode="auto">
              <a:xfrm>
                <a:off x="1957772" y="0"/>
                <a:ext cx="922548" cy="360040"/>
              </a:xfrm>
              <a:prstGeom prst="line">
                <a:avLst/>
              </a:prstGeom>
              <a:noFill/>
              <a:ln w="9525">
                <a:solidFill>
                  <a:schemeClr val="tx2"/>
                </a:solidFill>
                <a:bevel/>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grpSp>
      </p:grpSp>
      <p:sp>
        <p:nvSpPr>
          <p:cNvPr id="55306" name="矩形 36"/>
          <p:cNvSpPr>
            <a:spLocks noChangeArrowheads="1"/>
          </p:cNvSpPr>
          <p:nvPr/>
        </p:nvSpPr>
        <p:spPr bwMode="auto">
          <a:xfrm>
            <a:off x="5920307" y="1408593"/>
            <a:ext cx="2418890" cy="416470"/>
          </a:xfrm>
          <a:prstGeom prst="rect">
            <a:avLst/>
          </a:prstGeom>
          <a:noFill/>
          <a:ln w="9525">
            <a:noFill/>
            <a:miter lim="800000"/>
          </a:ln>
        </p:spPr>
        <p:txBody>
          <a:bodyPr lIns="68271" tIns="34136" rIns="68271" bIns="34136">
            <a:spAutoFit/>
          </a:bodyPr>
          <a:lstStyle/>
          <a:p>
            <a:pPr marL="0" marR="0" lvl="0" indent="0" algn="r" defTabSz="682625" rtl="0" eaLnBrk="1" fontAlgn="base" latinLnBrk="0" hangingPunct="1">
              <a:lnSpc>
                <a:spcPct val="100000"/>
              </a:lnSpc>
              <a:spcBef>
                <a:spcPct val="0"/>
              </a:spcBef>
              <a:spcAft>
                <a:spcPct val="0"/>
              </a:spcAft>
              <a:buClrTx/>
              <a:buSzTx/>
              <a:buFontTx/>
              <a:buNone/>
              <a:defRPr/>
            </a:pPr>
            <a:r>
              <a:rPr kumimoji="0" lang="zh-CN" altLang="en-US" sz="1130" b="1"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单击此处添加标题内容</a:t>
            </a:r>
            <a:endParaRPr kumimoji="0" lang="zh-CN" altLang="en-US" sz="1130" b="1"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sym typeface="微软雅黑" panose="020B0503020204020204" pitchFamily="34" charset="-122"/>
            </a:endParaRPr>
          </a:p>
          <a:p>
            <a:pPr marL="0" marR="0" lvl="0" indent="0" algn="r" defTabSz="682625" rtl="0" eaLnBrk="1" fontAlgn="base" latinLnBrk="0" hangingPunct="1">
              <a:lnSpc>
                <a:spcPct val="100000"/>
              </a:lnSpc>
              <a:spcBef>
                <a:spcPct val="0"/>
              </a:spcBef>
              <a:spcAft>
                <a:spcPct val="0"/>
              </a:spcAft>
              <a:buClrTx/>
              <a:buSzTx/>
              <a:buFontTx/>
              <a:buNone/>
              <a:defRPr/>
            </a:pPr>
            <a:endParaRPr kumimoji="0" lang="en-US" altLang="zh-CN" sz="1130" b="1"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Arial" panose="020B0604020202020204" pitchFamily="34" charset="0"/>
              <a:sym typeface="微软雅黑" panose="020B0503020204020204" pitchFamily="34" charset="-122"/>
            </a:endParaRPr>
          </a:p>
        </p:txBody>
      </p:sp>
      <p:sp>
        <p:nvSpPr>
          <p:cNvPr id="55307" name="TextBox 37"/>
          <p:cNvSpPr>
            <a:spLocks noChangeArrowheads="1"/>
          </p:cNvSpPr>
          <p:nvPr/>
        </p:nvSpPr>
        <p:spPr bwMode="auto">
          <a:xfrm>
            <a:off x="6293593" y="1752016"/>
            <a:ext cx="2045604" cy="1061198"/>
          </a:xfrm>
          <a:prstGeom prst="rect">
            <a:avLst/>
          </a:prstGeom>
          <a:noFill/>
          <a:ln w="9525">
            <a:noFill/>
            <a:miter lim="800000"/>
          </a:ln>
        </p:spPr>
        <p:txBody>
          <a:bodyPr lIns="68271" tIns="34136" rIns="68271" bIns="34136">
            <a:spAutoFit/>
          </a:bodyPr>
          <a:lstStyle/>
          <a:p>
            <a:pPr marL="0" marR="0" lvl="0" indent="0" algn="r" defTabSz="682625" rtl="0" eaLnBrk="1" fontAlgn="base" latinLnBrk="0" hangingPunct="1">
              <a:lnSpc>
                <a:spcPct val="130000"/>
              </a:lnSpc>
              <a:spcBef>
                <a:spcPts val="445"/>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请在此处添加您需要的文字内容请在此处添加您需要的文字内容请在此处添加您需要的文字内容请在此处添加您需要的文字内容</a:t>
            </a:r>
            <a:endParaRPr kumimoji="0" lang="zh-CN" altLang="en-US" sz="94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a:p>
            <a:pPr marL="0" marR="0" lvl="0" indent="0" algn="r" defTabSz="682625" rtl="0" eaLnBrk="1" fontAlgn="base" latinLnBrk="0" hangingPunct="1">
              <a:lnSpc>
                <a:spcPct val="130000"/>
              </a:lnSpc>
              <a:spcBef>
                <a:spcPts val="445"/>
              </a:spcBef>
              <a:spcAft>
                <a:spcPct val="0"/>
              </a:spcAft>
              <a:buClrTx/>
              <a:buSzTx/>
              <a:buFontTx/>
              <a:buNone/>
              <a:defRPr/>
            </a:pPr>
            <a:r>
              <a:rPr kumimoji="0" lang="en-US" altLang="zh-CN" sz="940" b="0" i="0" u="none" strike="noStrike" kern="1200" cap="none" spc="0" normalizeH="0" baseline="0" noProof="0">
                <a:ln>
                  <a:noFill/>
                </a:ln>
                <a:solidFill>
                  <a:srgbClr val="7F7F7F"/>
                </a:solidFill>
                <a:effectLst/>
                <a:uLnTx/>
                <a:uFillTx/>
                <a:latin typeface="微软雅黑" panose="020B0503020204020204" pitchFamily="34" charset="-122"/>
                <a:ea typeface="微软雅黑" panose="020B0503020204020204" pitchFamily="34" charset="-122"/>
                <a:cs typeface="Arial" panose="020B0604020202020204" pitchFamily="34" charset="0"/>
                <a:sym typeface="Arial" panose="020B0604020202020204" pitchFamily="34" charset="0"/>
              </a:rPr>
              <a:t>.</a:t>
            </a:r>
            <a:endParaRPr kumimoji="0" lang="zh-CN" altLang="en-US" sz="940" b="0" i="0" u="none" strike="noStrike" kern="1200" cap="none" spc="0" normalizeH="0" baseline="0" noProof="0">
              <a:ln>
                <a:noFill/>
              </a:ln>
              <a:solidFill>
                <a:srgbClr val="7F7F7F"/>
              </a:solidFill>
              <a:effectLst/>
              <a:uLnTx/>
              <a:uFillTx/>
              <a:latin typeface="微软雅黑" panose="020B0503020204020204" pitchFamily="34" charset="-122"/>
              <a:ea typeface="微软雅黑" panose="020B0503020204020204" pitchFamily="34" charset="-122"/>
              <a:cs typeface="Arial" panose="020B0604020202020204" pitchFamily="34" charset="0"/>
              <a:sym typeface="Arial" panose="020B0604020202020204" pitchFamily="34" charset="0"/>
            </a:endParaRPr>
          </a:p>
        </p:txBody>
      </p:sp>
      <p:sp>
        <p:nvSpPr>
          <p:cNvPr id="55308" name="矩形 38"/>
          <p:cNvSpPr>
            <a:spLocks noChangeArrowheads="1"/>
          </p:cNvSpPr>
          <p:nvPr/>
        </p:nvSpPr>
        <p:spPr bwMode="auto">
          <a:xfrm>
            <a:off x="5920307" y="3908112"/>
            <a:ext cx="2418890" cy="416470"/>
          </a:xfrm>
          <a:prstGeom prst="rect">
            <a:avLst/>
          </a:prstGeom>
          <a:noFill/>
          <a:ln w="9525">
            <a:noFill/>
            <a:miter lim="800000"/>
          </a:ln>
        </p:spPr>
        <p:txBody>
          <a:bodyPr lIns="68271" tIns="34136" rIns="68271" bIns="34136">
            <a:spAutoFit/>
          </a:bodyPr>
          <a:lstStyle/>
          <a:p>
            <a:pPr marL="0" marR="0" lvl="0" indent="0" algn="r" defTabSz="682625" rtl="0" eaLnBrk="1" fontAlgn="base" latinLnBrk="0" hangingPunct="1">
              <a:lnSpc>
                <a:spcPct val="100000"/>
              </a:lnSpc>
              <a:spcBef>
                <a:spcPct val="0"/>
              </a:spcBef>
              <a:spcAft>
                <a:spcPct val="0"/>
              </a:spcAft>
              <a:buClrTx/>
              <a:buSzTx/>
              <a:buFontTx/>
              <a:buNone/>
              <a:defRPr/>
            </a:pPr>
            <a:r>
              <a:rPr kumimoji="0" lang="zh-CN" altLang="en-US" sz="1130" b="1"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单击此处添加标题内容</a:t>
            </a:r>
            <a:endParaRPr kumimoji="0" lang="zh-CN" altLang="en-US" sz="1130" b="1"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sym typeface="微软雅黑" panose="020B0503020204020204" pitchFamily="34" charset="-122"/>
            </a:endParaRPr>
          </a:p>
          <a:p>
            <a:pPr marL="0" marR="0" lvl="0" indent="0" algn="r" defTabSz="682625" rtl="0" eaLnBrk="1" fontAlgn="base" latinLnBrk="0" hangingPunct="1">
              <a:lnSpc>
                <a:spcPct val="100000"/>
              </a:lnSpc>
              <a:spcBef>
                <a:spcPct val="0"/>
              </a:spcBef>
              <a:spcAft>
                <a:spcPct val="0"/>
              </a:spcAft>
              <a:buClrTx/>
              <a:buSzTx/>
              <a:buFontTx/>
              <a:buNone/>
              <a:defRPr/>
            </a:pPr>
            <a:endParaRPr kumimoji="0" lang="en-US" altLang="zh-CN" sz="1130" b="1"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Arial" panose="020B0604020202020204" pitchFamily="34" charset="0"/>
              <a:sym typeface="微软雅黑" panose="020B0503020204020204" pitchFamily="34" charset="-122"/>
            </a:endParaRPr>
          </a:p>
        </p:txBody>
      </p:sp>
      <p:sp>
        <p:nvSpPr>
          <p:cNvPr id="55309" name="TextBox 39"/>
          <p:cNvSpPr>
            <a:spLocks noChangeArrowheads="1"/>
          </p:cNvSpPr>
          <p:nvPr/>
        </p:nvSpPr>
        <p:spPr bwMode="auto">
          <a:xfrm>
            <a:off x="6293593" y="3024173"/>
            <a:ext cx="2045604" cy="821709"/>
          </a:xfrm>
          <a:prstGeom prst="rect">
            <a:avLst/>
          </a:prstGeom>
          <a:noFill/>
          <a:ln w="9525">
            <a:noFill/>
            <a:miter lim="800000"/>
          </a:ln>
        </p:spPr>
        <p:txBody>
          <a:bodyPr lIns="68271" tIns="34136" rIns="68271" bIns="34136">
            <a:spAutoFit/>
          </a:bodyPr>
          <a:lstStyle/>
          <a:p>
            <a:pPr marL="0" marR="0" lvl="0" indent="0" algn="r" defTabSz="682625" rtl="0" eaLnBrk="1" fontAlgn="base" latinLnBrk="0" hangingPunct="1">
              <a:lnSpc>
                <a:spcPct val="130000"/>
              </a:lnSpc>
              <a:spcBef>
                <a:spcPts val="445"/>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宋体" panose="02010600030101010101" pitchFamily="2" charset="-122"/>
                <a:cs typeface="+mn-cs"/>
              </a:rPr>
              <a:t>请在此处添加您需要的文字内容请在此处添加您需要的文字内容请在此处添加您需要的文字内容请在此处添加您需要的文字内容</a:t>
            </a:r>
            <a:endPar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宋体" panose="02010600030101010101" pitchFamily="2" charset="-122"/>
              <a:cs typeface="+mn-cs"/>
            </a:endParaRPr>
          </a:p>
        </p:txBody>
      </p:sp>
      <p:sp>
        <p:nvSpPr>
          <p:cNvPr id="55310" name="矩形 40"/>
          <p:cNvSpPr>
            <a:spLocks noChangeArrowheads="1"/>
          </p:cNvSpPr>
          <p:nvPr/>
        </p:nvSpPr>
        <p:spPr bwMode="auto">
          <a:xfrm>
            <a:off x="3936524" y="2610573"/>
            <a:ext cx="1202269" cy="387359"/>
          </a:xfrm>
          <a:prstGeom prst="rect">
            <a:avLst/>
          </a:prstGeom>
          <a:noFill/>
          <a:ln w="9525">
            <a:noFill/>
            <a:miter lim="800000"/>
          </a:ln>
        </p:spPr>
        <p:txBody>
          <a:bodyPr wrap="none" lIns="68271" tIns="34136" rIns="68271" bIns="34136">
            <a:spAutoFit/>
          </a:bodyPr>
          <a:lstStyle/>
          <a:p>
            <a:pPr marL="0" marR="0" lvl="0" indent="0" algn="ctr" defTabSz="682625" rtl="0" eaLnBrk="1" fontAlgn="base" latinLnBrk="0" hangingPunct="1">
              <a:lnSpc>
                <a:spcPct val="100000"/>
              </a:lnSpc>
              <a:spcBef>
                <a:spcPct val="0"/>
              </a:spcBef>
              <a:spcAft>
                <a:spcPct val="0"/>
              </a:spcAft>
              <a:buClrTx/>
              <a:buSzTx/>
              <a:buFontTx/>
              <a:buNone/>
              <a:defRPr/>
            </a:pPr>
            <a:r>
              <a:rPr kumimoji="0" lang="zh-CN" altLang="en-US" sz="2070" b="1"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添加标题</a:t>
            </a:r>
            <a:endParaRPr kumimoji="0" lang="zh-CN" altLang="en-US" sz="2070" b="1"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grpSp>
        <p:nvGrpSpPr>
          <p:cNvPr id="55328" name="Group 32"/>
          <p:cNvGrpSpPr/>
          <p:nvPr/>
        </p:nvGrpSpPr>
        <p:grpSpPr bwMode="auto">
          <a:xfrm>
            <a:off x="3691046" y="1826673"/>
            <a:ext cx="1626032" cy="542011"/>
            <a:chOff x="2472" y="1202"/>
            <a:chExt cx="1089" cy="363"/>
          </a:xfrm>
        </p:grpSpPr>
        <p:sp>
          <p:nvSpPr>
            <p:cNvPr id="58386" name="AutoShape 35"/>
            <p:cNvSpPr>
              <a:spLocks noChangeArrowheads="1"/>
            </p:cNvSpPr>
            <p:nvPr/>
          </p:nvSpPr>
          <p:spPr bwMode="auto">
            <a:xfrm>
              <a:off x="2472" y="1202"/>
              <a:ext cx="1089" cy="363"/>
            </a:xfrm>
            <a:custGeom>
              <a:avLst/>
              <a:gdLst>
                <a:gd name="T0" fmla="*/ 6103962 w 21600"/>
                <a:gd name="T1" fmla="*/ 129185 h 21600"/>
                <a:gd name="T2" fmla="*/ 3487979 w 21600"/>
                <a:gd name="T3" fmla="*/ 258369 h 21600"/>
                <a:gd name="T4" fmla="*/ 871996 w 21600"/>
                <a:gd name="T5" fmla="*/ 129185 h 21600"/>
                <a:gd name="T6" fmla="*/ 3487979 w 21600"/>
                <a:gd name="T7" fmla="*/ 0 h 21600"/>
                <a:gd name="T8" fmla="*/ 0 60000 65536"/>
                <a:gd name="T9" fmla="*/ 0 60000 65536"/>
                <a:gd name="T10" fmla="*/ 0 60000 65536"/>
                <a:gd name="T11" fmla="*/ 0 60000 65536"/>
                <a:gd name="T12" fmla="*/ 4502 w 21600"/>
                <a:gd name="T13" fmla="*/ 4522 h 21600"/>
                <a:gd name="T14" fmla="*/ 17098 w 21600"/>
                <a:gd name="T15" fmla="*/ 17078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chemeClr val="bg2"/>
            </a:solidFill>
            <a:ln w="9525">
              <a:noFill/>
              <a:miter lim="800000"/>
            </a:ln>
          </p:spPr>
          <p:txBody>
            <a:bodyPr wrap="none"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58387" name="Rectangle 37"/>
            <p:cNvSpPr>
              <a:spLocks noChangeArrowheads="1"/>
            </p:cNvSpPr>
            <p:nvPr/>
          </p:nvSpPr>
          <p:spPr bwMode="auto">
            <a:xfrm>
              <a:off x="2823" y="1280"/>
              <a:ext cx="431" cy="246"/>
            </a:xfrm>
            <a:prstGeom prst="rect">
              <a:avLst/>
            </a:prstGeom>
            <a:noFill/>
            <a:ln w="9525">
              <a:noFill/>
              <a:miter lim="800000"/>
            </a:ln>
          </p:spPr>
          <p:txBody>
            <a:bodyPr wrap="none">
              <a:spAutoFit/>
            </a:bodyPr>
            <a:lstStyle/>
            <a:p>
              <a:pPr marL="0" marR="0" lvl="0" indent="0" algn="l" defTabSz="859790" rtl="0" eaLnBrk="1" fontAlgn="base" latinLnBrk="0" hangingPunct="1">
                <a:lnSpc>
                  <a:spcPct val="100000"/>
                </a:lnSpc>
                <a:spcBef>
                  <a:spcPct val="0"/>
                </a:spcBef>
                <a:spcAft>
                  <a:spcPct val="0"/>
                </a:spcAft>
                <a:buClrTx/>
                <a:buSzTx/>
                <a:buFontTx/>
                <a:buNone/>
                <a:defRPr/>
              </a:pPr>
              <a:r>
                <a:rPr kumimoji="0" lang="zh-CN" altLang="en-US" sz="1785" b="1"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标题</a:t>
              </a:r>
              <a:endParaRPr kumimoji="0" lang="zh-CN" altLang="en-US" sz="1785" b="1"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grpSp>
        <p:nvGrpSpPr>
          <p:cNvPr id="55329" name="Group 33"/>
          <p:cNvGrpSpPr/>
          <p:nvPr/>
        </p:nvGrpSpPr>
        <p:grpSpPr bwMode="auto">
          <a:xfrm>
            <a:off x="3691046" y="3249637"/>
            <a:ext cx="1626032" cy="542010"/>
            <a:chOff x="2472" y="2155"/>
            <a:chExt cx="1089" cy="363"/>
          </a:xfrm>
        </p:grpSpPr>
        <p:sp>
          <p:nvSpPr>
            <p:cNvPr id="58384" name="AutoShape 36"/>
            <p:cNvSpPr>
              <a:spLocks noChangeArrowheads="1"/>
            </p:cNvSpPr>
            <p:nvPr/>
          </p:nvSpPr>
          <p:spPr bwMode="auto">
            <a:xfrm flipV="1">
              <a:off x="2472" y="2155"/>
              <a:ext cx="1089" cy="363"/>
            </a:xfrm>
            <a:custGeom>
              <a:avLst/>
              <a:gdLst>
                <a:gd name="T0" fmla="*/ 6103962 w 21600"/>
                <a:gd name="T1" fmla="*/ 129184 h 21600"/>
                <a:gd name="T2" fmla="*/ 3487979 w 21600"/>
                <a:gd name="T3" fmla="*/ 258368 h 21600"/>
                <a:gd name="T4" fmla="*/ 871996 w 21600"/>
                <a:gd name="T5" fmla="*/ 129184 h 21600"/>
                <a:gd name="T6" fmla="*/ 3487979 w 21600"/>
                <a:gd name="T7" fmla="*/ 0 h 21600"/>
                <a:gd name="T8" fmla="*/ 0 60000 65536"/>
                <a:gd name="T9" fmla="*/ 0 60000 65536"/>
                <a:gd name="T10" fmla="*/ 0 60000 65536"/>
                <a:gd name="T11" fmla="*/ 0 60000 65536"/>
                <a:gd name="T12" fmla="*/ 4502 w 21600"/>
                <a:gd name="T13" fmla="*/ 4522 h 21600"/>
                <a:gd name="T14" fmla="*/ 17098 w 21600"/>
                <a:gd name="T15" fmla="*/ 17078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chemeClr val="tx2"/>
            </a:solidFill>
            <a:ln w="9525">
              <a:noFill/>
              <a:miter lim="800000"/>
            </a:ln>
          </p:spPr>
          <p:txBody>
            <a:bodyPr rot="10800000" wrap="none"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58385" name="Rectangle 38"/>
            <p:cNvSpPr>
              <a:spLocks noChangeArrowheads="1"/>
            </p:cNvSpPr>
            <p:nvPr/>
          </p:nvSpPr>
          <p:spPr bwMode="auto">
            <a:xfrm>
              <a:off x="2823" y="2232"/>
              <a:ext cx="431" cy="246"/>
            </a:xfrm>
            <a:prstGeom prst="rect">
              <a:avLst/>
            </a:prstGeom>
            <a:noFill/>
            <a:ln w="9525">
              <a:noFill/>
              <a:miter lim="800000"/>
            </a:ln>
          </p:spPr>
          <p:txBody>
            <a:bodyPr wrap="none">
              <a:spAutoFit/>
            </a:bodyPr>
            <a:lstStyle/>
            <a:p>
              <a:pPr marL="0" marR="0" lvl="0" indent="0" algn="l" defTabSz="859790" rtl="0" eaLnBrk="1" fontAlgn="base" latinLnBrk="0" hangingPunct="1">
                <a:lnSpc>
                  <a:spcPct val="100000"/>
                </a:lnSpc>
                <a:spcBef>
                  <a:spcPct val="0"/>
                </a:spcBef>
                <a:spcAft>
                  <a:spcPct val="0"/>
                </a:spcAft>
                <a:buClrTx/>
                <a:buSzTx/>
                <a:buFontTx/>
                <a:buNone/>
                <a:defRPr/>
              </a:pPr>
              <a:r>
                <a:rPr kumimoji="0" lang="zh-CN" altLang="en-US" sz="1785" b="1"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标题</a:t>
              </a:r>
              <a:endParaRPr kumimoji="0" lang="zh-CN" altLang="en-US" sz="1785" b="1"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sp>
        <p:nvSpPr>
          <p:cNvPr id="2" name="标题 1"/>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5310"/>
                                        </p:tgtEl>
                                        <p:attrNameLst>
                                          <p:attrName>style.visibility</p:attrName>
                                        </p:attrNameLst>
                                      </p:cBhvr>
                                      <p:to>
                                        <p:strVal val="visible"/>
                                      </p:to>
                                    </p:set>
                                    <p:anim calcmode="lin" valueType="num">
                                      <p:cBhvr>
                                        <p:cTn id="7" dur="500" fill="hold"/>
                                        <p:tgtEl>
                                          <p:spTgt spid="55310"/>
                                        </p:tgtEl>
                                        <p:attrNameLst>
                                          <p:attrName>ppt_w</p:attrName>
                                        </p:attrNameLst>
                                      </p:cBhvr>
                                      <p:tavLst>
                                        <p:tav tm="0">
                                          <p:val>
                                            <p:fltVal val="0"/>
                                          </p:val>
                                        </p:tav>
                                        <p:tav tm="100000">
                                          <p:val>
                                            <p:strVal val="#ppt_w"/>
                                          </p:val>
                                        </p:tav>
                                      </p:tavLst>
                                    </p:anim>
                                    <p:anim calcmode="lin" valueType="num">
                                      <p:cBhvr>
                                        <p:cTn id="8" dur="500" fill="hold"/>
                                        <p:tgtEl>
                                          <p:spTgt spid="55310"/>
                                        </p:tgtEl>
                                        <p:attrNameLst>
                                          <p:attrName>ppt_h</p:attrName>
                                        </p:attrNameLst>
                                      </p:cBhvr>
                                      <p:tavLst>
                                        <p:tav tm="0">
                                          <p:val>
                                            <p:fltVal val="0"/>
                                          </p:val>
                                        </p:tav>
                                        <p:tav tm="100000">
                                          <p:val>
                                            <p:strVal val="#ppt_h"/>
                                          </p:val>
                                        </p:tav>
                                      </p:tavLst>
                                    </p:anim>
                                    <p:animEffect transition="in" filter="fade">
                                      <p:cBhvr>
                                        <p:cTn id="9" dur="500"/>
                                        <p:tgtEl>
                                          <p:spTgt spid="55310"/>
                                        </p:tgtEl>
                                      </p:cBhvr>
                                    </p:animEffect>
                                  </p:childTnLst>
                                </p:cTn>
                              </p:par>
                            </p:childTnLst>
                          </p:cTn>
                        </p:par>
                        <p:par>
                          <p:cTn id="10" fill="hold">
                            <p:stCondLst>
                              <p:cond delay="500"/>
                            </p:stCondLst>
                            <p:childTnLst>
                              <p:par>
                                <p:cTn id="11" presetID="17" presetClass="entr" presetSubtype="10" fill="hold" grpId="0" nodeType="afterEffect">
                                  <p:stCondLst>
                                    <p:cond delay="0"/>
                                  </p:stCondLst>
                                  <p:childTnLst>
                                    <p:set>
                                      <p:cBhvr>
                                        <p:cTn id="12" dur="1" fill="hold">
                                          <p:stCondLst>
                                            <p:cond delay="0"/>
                                          </p:stCondLst>
                                        </p:cTn>
                                        <p:tgtEl>
                                          <p:spTgt spid="55298"/>
                                        </p:tgtEl>
                                        <p:attrNameLst>
                                          <p:attrName>style.visibility</p:attrName>
                                        </p:attrNameLst>
                                      </p:cBhvr>
                                      <p:to>
                                        <p:strVal val="visible"/>
                                      </p:to>
                                    </p:set>
                                    <p:anim calcmode="lin" valueType="num">
                                      <p:cBhvr>
                                        <p:cTn id="13" dur="500" fill="hold"/>
                                        <p:tgtEl>
                                          <p:spTgt spid="55298"/>
                                        </p:tgtEl>
                                        <p:attrNameLst>
                                          <p:attrName>ppt_w</p:attrName>
                                        </p:attrNameLst>
                                      </p:cBhvr>
                                      <p:tavLst>
                                        <p:tav tm="0">
                                          <p:val>
                                            <p:fltVal val="0"/>
                                          </p:val>
                                        </p:tav>
                                        <p:tav tm="100000">
                                          <p:val>
                                            <p:strVal val="#ppt_w"/>
                                          </p:val>
                                        </p:tav>
                                      </p:tavLst>
                                    </p:anim>
                                    <p:anim calcmode="lin" valueType="num">
                                      <p:cBhvr>
                                        <p:cTn id="14" dur="500" fill="hold"/>
                                        <p:tgtEl>
                                          <p:spTgt spid="55298"/>
                                        </p:tgtEl>
                                        <p:attrNameLst>
                                          <p:attrName>ppt_h</p:attrName>
                                        </p:attrNameLst>
                                      </p:cBhvr>
                                      <p:tavLst>
                                        <p:tav tm="0">
                                          <p:val>
                                            <p:strVal val="#ppt_h"/>
                                          </p:val>
                                        </p:tav>
                                        <p:tav tm="100000">
                                          <p:val>
                                            <p:strVal val="#ppt_h"/>
                                          </p:val>
                                        </p:tav>
                                      </p:tavLst>
                                    </p:anim>
                                  </p:childTnLst>
                                </p:cTn>
                              </p:par>
                              <p:par>
                                <p:cTn id="15" presetID="17" presetClass="entr" presetSubtype="10" fill="hold" grpId="0" nodeType="withEffect">
                                  <p:stCondLst>
                                    <p:cond delay="0"/>
                                  </p:stCondLst>
                                  <p:childTnLst>
                                    <p:set>
                                      <p:cBhvr>
                                        <p:cTn id="16" dur="1" fill="hold">
                                          <p:stCondLst>
                                            <p:cond delay="0"/>
                                          </p:stCondLst>
                                        </p:cTn>
                                        <p:tgtEl>
                                          <p:spTgt spid="55299"/>
                                        </p:tgtEl>
                                        <p:attrNameLst>
                                          <p:attrName>style.visibility</p:attrName>
                                        </p:attrNameLst>
                                      </p:cBhvr>
                                      <p:to>
                                        <p:strVal val="visible"/>
                                      </p:to>
                                    </p:set>
                                    <p:anim calcmode="lin" valueType="num">
                                      <p:cBhvr>
                                        <p:cTn id="17" dur="500" fill="hold"/>
                                        <p:tgtEl>
                                          <p:spTgt spid="55299"/>
                                        </p:tgtEl>
                                        <p:attrNameLst>
                                          <p:attrName>ppt_w</p:attrName>
                                        </p:attrNameLst>
                                      </p:cBhvr>
                                      <p:tavLst>
                                        <p:tav tm="0">
                                          <p:val>
                                            <p:fltVal val="0"/>
                                          </p:val>
                                        </p:tav>
                                        <p:tav tm="100000">
                                          <p:val>
                                            <p:strVal val="#ppt_w"/>
                                          </p:val>
                                        </p:tav>
                                      </p:tavLst>
                                    </p:anim>
                                    <p:anim calcmode="lin" valueType="num">
                                      <p:cBhvr>
                                        <p:cTn id="18" dur="500" fill="hold"/>
                                        <p:tgtEl>
                                          <p:spTgt spid="55299"/>
                                        </p:tgtEl>
                                        <p:attrNameLst>
                                          <p:attrName>ppt_h</p:attrName>
                                        </p:attrNameLst>
                                      </p:cBhvr>
                                      <p:tavLst>
                                        <p:tav tm="0">
                                          <p:val>
                                            <p:strVal val="#ppt_h"/>
                                          </p:val>
                                        </p:tav>
                                        <p:tav tm="100000">
                                          <p:val>
                                            <p:strVal val="#ppt_h"/>
                                          </p:val>
                                        </p:tav>
                                      </p:tavLst>
                                    </p:anim>
                                  </p:childTnLst>
                                </p:cTn>
                              </p:par>
                            </p:childTnLst>
                          </p:cTn>
                        </p:par>
                        <p:par>
                          <p:cTn id="19" fill="hold">
                            <p:stCondLst>
                              <p:cond delay="1000"/>
                            </p:stCondLst>
                            <p:childTnLst>
                              <p:par>
                                <p:cTn id="20" presetID="47" presetClass="entr" presetSubtype="0" fill="hold" nodeType="afterEffect">
                                  <p:stCondLst>
                                    <p:cond delay="0"/>
                                  </p:stCondLst>
                                  <p:childTnLst>
                                    <p:set>
                                      <p:cBhvr>
                                        <p:cTn id="21" dur="1" fill="hold">
                                          <p:stCondLst>
                                            <p:cond delay="0"/>
                                          </p:stCondLst>
                                        </p:cTn>
                                        <p:tgtEl>
                                          <p:spTgt spid="55328"/>
                                        </p:tgtEl>
                                        <p:attrNameLst>
                                          <p:attrName>style.visibility</p:attrName>
                                        </p:attrNameLst>
                                      </p:cBhvr>
                                      <p:to>
                                        <p:strVal val="visible"/>
                                      </p:to>
                                    </p:set>
                                    <p:animEffect transition="in" filter="fade">
                                      <p:cBhvr>
                                        <p:cTn id="22" dur="1000"/>
                                        <p:tgtEl>
                                          <p:spTgt spid="55328"/>
                                        </p:tgtEl>
                                      </p:cBhvr>
                                    </p:animEffect>
                                    <p:anim calcmode="lin" valueType="num">
                                      <p:cBhvr>
                                        <p:cTn id="23" dur="1000" fill="hold"/>
                                        <p:tgtEl>
                                          <p:spTgt spid="55328"/>
                                        </p:tgtEl>
                                        <p:attrNameLst>
                                          <p:attrName>ppt_x</p:attrName>
                                        </p:attrNameLst>
                                      </p:cBhvr>
                                      <p:tavLst>
                                        <p:tav tm="0">
                                          <p:val>
                                            <p:strVal val="#ppt_x"/>
                                          </p:val>
                                        </p:tav>
                                        <p:tav tm="100000">
                                          <p:val>
                                            <p:strVal val="#ppt_x"/>
                                          </p:val>
                                        </p:tav>
                                      </p:tavLst>
                                    </p:anim>
                                    <p:anim calcmode="lin" valueType="num">
                                      <p:cBhvr>
                                        <p:cTn id="24" dur="1000" fill="hold"/>
                                        <p:tgtEl>
                                          <p:spTgt spid="5532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5329"/>
                                        </p:tgtEl>
                                        <p:attrNameLst>
                                          <p:attrName>style.visibility</p:attrName>
                                        </p:attrNameLst>
                                      </p:cBhvr>
                                      <p:to>
                                        <p:strVal val="visible"/>
                                      </p:to>
                                    </p:set>
                                    <p:animEffect transition="in" filter="fade">
                                      <p:cBhvr>
                                        <p:cTn id="27" dur="1000"/>
                                        <p:tgtEl>
                                          <p:spTgt spid="55329"/>
                                        </p:tgtEl>
                                      </p:cBhvr>
                                    </p:animEffect>
                                    <p:anim calcmode="lin" valueType="num">
                                      <p:cBhvr>
                                        <p:cTn id="28" dur="1000" fill="hold"/>
                                        <p:tgtEl>
                                          <p:spTgt spid="55329"/>
                                        </p:tgtEl>
                                        <p:attrNameLst>
                                          <p:attrName>ppt_x</p:attrName>
                                        </p:attrNameLst>
                                      </p:cBhvr>
                                      <p:tavLst>
                                        <p:tav tm="0">
                                          <p:val>
                                            <p:strVal val="#ppt_x"/>
                                          </p:val>
                                        </p:tav>
                                        <p:tav tm="100000">
                                          <p:val>
                                            <p:strVal val="#ppt_x"/>
                                          </p:val>
                                        </p:tav>
                                      </p:tavLst>
                                    </p:anim>
                                    <p:anim calcmode="lin" valueType="num">
                                      <p:cBhvr>
                                        <p:cTn id="29" dur="1000" fill="hold"/>
                                        <p:tgtEl>
                                          <p:spTgt spid="55329"/>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2" presetClass="entr" presetSubtype="4" fill="hold" nodeType="afterEffect">
                                  <p:stCondLst>
                                    <p:cond delay="0"/>
                                  </p:stCondLst>
                                  <p:childTnLst>
                                    <p:set>
                                      <p:cBhvr>
                                        <p:cTn id="32" dur="1" fill="hold">
                                          <p:stCondLst>
                                            <p:cond delay="0"/>
                                          </p:stCondLst>
                                        </p:cTn>
                                        <p:tgtEl>
                                          <p:spTgt spid="55302"/>
                                        </p:tgtEl>
                                        <p:attrNameLst>
                                          <p:attrName>style.visibility</p:attrName>
                                        </p:attrNameLst>
                                      </p:cBhvr>
                                      <p:to>
                                        <p:strVal val="visible"/>
                                      </p:to>
                                    </p:set>
                                    <p:animEffect transition="in" filter="wipe(down)">
                                      <p:cBhvr>
                                        <p:cTn id="33" dur="500"/>
                                        <p:tgtEl>
                                          <p:spTgt spid="55302"/>
                                        </p:tgtEl>
                                      </p:cBhvr>
                                    </p:animEffect>
                                  </p:childTnLst>
                                </p:cTn>
                              </p:par>
                              <p:par>
                                <p:cTn id="34" presetID="22" presetClass="entr" presetSubtype="4" fill="hold" nodeType="withEffect">
                                  <p:stCondLst>
                                    <p:cond delay="0"/>
                                  </p:stCondLst>
                                  <p:childTnLst>
                                    <p:set>
                                      <p:cBhvr>
                                        <p:cTn id="35" dur="1" fill="hold">
                                          <p:stCondLst>
                                            <p:cond delay="0"/>
                                          </p:stCondLst>
                                        </p:cTn>
                                        <p:tgtEl>
                                          <p:spTgt spid="55305"/>
                                        </p:tgtEl>
                                        <p:attrNameLst>
                                          <p:attrName>style.visibility</p:attrName>
                                        </p:attrNameLst>
                                      </p:cBhvr>
                                      <p:to>
                                        <p:strVal val="visible"/>
                                      </p:to>
                                    </p:set>
                                    <p:animEffect transition="in" filter="wipe(down)">
                                      <p:cBhvr>
                                        <p:cTn id="36" dur="500"/>
                                        <p:tgtEl>
                                          <p:spTgt spid="55305"/>
                                        </p:tgtEl>
                                      </p:cBhvr>
                                    </p:animEffect>
                                  </p:childTnLst>
                                </p:cTn>
                              </p:par>
                            </p:childTnLst>
                          </p:cTn>
                        </p:par>
                        <p:par>
                          <p:cTn id="37" fill="hold">
                            <p:stCondLst>
                              <p:cond delay="2500"/>
                            </p:stCondLst>
                            <p:childTnLst>
                              <p:par>
                                <p:cTn id="38" presetID="17" presetClass="entr" presetSubtype="10" fill="hold" grpId="0" nodeType="afterEffect">
                                  <p:stCondLst>
                                    <p:cond delay="0"/>
                                  </p:stCondLst>
                                  <p:childTnLst>
                                    <p:set>
                                      <p:cBhvr>
                                        <p:cTn id="39" dur="1" fill="hold">
                                          <p:stCondLst>
                                            <p:cond delay="0"/>
                                          </p:stCondLst>
                                        </p:cTn>
                                        <p:tgtEl>
                                          <p:spTgt spid="55300"/>
                                        </p:tgtEl>
                                        <p:attrNameLst>
                                          <p:attrName>style.visibility</p:attrName>
                                        </p:attrNameLst>
                                      </p:cBhvr>
                                      <p:to>
                                        <p:strVal val="visible"/>
                                      </p:to>
                                    </p:set>
                                    <p:anim calcmode="lin" valueType="num">
                                      <p:cBhvr>
                                        <p:cTn id="40" dur="500" fill="hold"/>
                                        <p:tgtEl>
                                          <p:spTgt spid="55300"/>
                                        </p:tgtEl>
                                        <p:attrNameLst>
                                          <p:attrName>ppt_w</p:attrName>
                                        </p:attrNameLst>
                                      </p:cBhvr>
                                      <p:tavLst>
                                        <p:tav tm="0">
                                          <p:val>
                                            <p:fltVal val="0"/>
                                          </p:val>
                                        </p:tav>
                                        <p:tav tm="100000">
                                          <p:val>
                                            <p:strVal val="#ppt_w"/>
                                          </p:val>
                                        </p:tav>
                                      </p:tavLst>
                                    </p:anim>
                                    <p:anim calcmode="lin" valueType="num">
                                      <p:cBhvr>
                                        <p:cTn id="41" dur="500" fill="hold"/>
                                        <p:tgtEl>
                                          <p:spTgt spid="55300"/>
                                        </p:tgtEl>
                                        <p:attrNameLst>
                                          <p:attrName>ppt_h</p:attrName>
                                        </p:attrNameLst>
                                      </p:cBhvr>
                                      <p:tavLst>
                                        <p:tav tm="0">
                                          <p:val>
                                            <p:strVal val="#ppt_h"/>
                                          </p:val>
                                        </p:tav>
                                        <p:tav tm="100000">
                                          <p:val>
                                            <p:strVal val="#ppt_h"/>
                                          </p:val>
                                        </p:tav>
                                      </p:tavLst>
                                    </p:anim>
                                  </p:childTnLst>
                                </p:cTn>
                              </p:par>
                              <p:par>
                                <p:cTn id="42" presetID="17" presetClass="entr" presetSubtype="10" fill="hold" grpId="0" nodeType="withEffect">
                                  <p:stCondLst>
                                    <p:cond delay="0"/>
                                  </p:stCondLst>
                                  <p:childTnLst>
                                    <p:set>
                                      <p:cBhvr>
                                        <p:cTn id="43" dur="1" fill="hold">
                                          <p:stCondLst>
                                            <p:cond delay="0"/>
                                          </p:stCondLst>
                                        </p:cTn>
                                        <p:tgtEl>
                                          <p:spTgt spid="55301"/>
                                        </p:tgtEl>
                                        <p:attrNameLst>
                                          <p:attrName>style.visibility</p:attrName>
                                        </p:attrNameLst>
                                      </p:cBhvr>
                                      <p:to>
                                        <p:strVal val="visible"/>
                                      </p:to>
                                    </p:set>
                                    <p:anim calcmode="lin" valueType="num">
                                      <p:cBhvr>
                                        <p:cTn id="44" dur="500" fill="hold"/>
                                        <p:tgtEl>
                                          <p:spTgt spid="55301"/>
                                        </p:tgtEl>
                                        <p:attrNameLst>
                                          <p:attrName>ppt_w</p:attrName>
                                        </p:attrNameLst>
                                      </p:cBhvr>
                                      <p:tavLst>
                                        <p:tav tm="0">
                                          <p:val>
                                            <p:fltVal val="0"/>
                                          </p:val>
                                        </p:tav>
                                        <p:tav tm="100000">
                                          <p:val>
                                            <p:strVal val="#ppt_w"/>
                                          </p:val>
                                        </p:tav>
                                      </p:tavLst>
                                    </p:anim>
                                    <p:anim calcmode="lin" valueType="num">
                                      <p:cBhvr>
                                        <p:cTn id="45" dur="500" fill="hold"/>
                                        <p:tgtEl>
                                          <p:spTgt spid="55301"/>
                                        </p:tgtEl>
                                        <p:attrNameLst>
                                          <p:attrName>ppt_h</p:attrName>
                                        </p:attrNameLst>
                                      </p:cBhvr>
                                      <p:tavLst>
                                        <p:tav tm="0">
                                          <p:val>
                                            <p:strVal val="#ppt_h"/>
                                          </p:val>
                                        </p:tav>
                                        <p:tav tm="100000">
                                          <p:val>
                                            <p:strVal val="#ppt_h"/>
                                          </p:val>
                                        </p:tav>
                                      </p:tavLst>
                                    </p:anim>
                                  </p:childTnLst>
                                </p:cTn>
                              </p:par>
                              <p:par>
                                <p:cTn id="46" presetID="17" presetClass="entr" presetSubtype="10" fill="hold" grpId="0" nodeType="withEffect">
                                  <p:stCondLst>
                                    <p:cond delay="0"/>
                                  </p:stCondLst>
                                  <p:childTnLst>
                                    <p:set>
                                      <p:cBhvr>
                                        <p:cTn id="47" dur="1" fill="hold">
                                          <p:stCondLst>
                                            <p:cond delay="0"/>
                                          </p:stCondLst>
                                        </p:cTn>
                                        <p:tgtEl>
                                          <p:spTgt spid="55306"/>
                                        </p:tgtEl>
                                        <p:attrNameLst>
                                          <p:attrName>style.visibility</p:attrName>
                                        </p:attrNameLst>
                                      </p:cBhvr>
                                      <p:to>
                                        <p:strVal val="visible"/>
                                      </p:to>
                                    </p:set>
                                    <p:anim calcmode="lin" valueType="num">
                                      <p:cBhvr>
                                        <p:cTn id="48" dur="500" fill="hold"/>
                                        <p:tgtEl>
                                          <p:spTgt spid="55306"/>
                                        </p:tgtEl>
                                        <p:attrNameLst>
                                          <p:attrName>ppt_w</p:attrName>
                                        </p:attrNameLst>
                                      </p:cBhvr>
                                      <p:tavLst>
                                        <p:tav tm="0">
                                          <p:val>
                                            <p:fltVal val="0"/>
                                          </p:val>
                                        </p:tav>
                                        <p:tav tm="100000">
                                          <p:val>
                                            <p:strVal val="#ppt_w"/>
                                          </p:val>
                                        </p:tav>
                                      </p:tavLst>
                                    </p:anim>
                                    <p:anim calcmode="lin" valueType="num">
                                      <p:cBhvr>
                                        <p:cTn id="49" dur="500" fill="hold"/>
                                        <p:tgtEl>
                                          <p:spTgt spid="55306"/>
                                        </p:tgtEl>
                                        <p:attrNameLst>
                                          <p:attrName>ppt_h</p:attrName>
                                        </p:attrNameLst>
                                      </p:cBhvr>
                                      <p:tavLst>
                                        <p:tav tm="0">
                                          <p:val>
                                            <p:strVal val="#ppt_h"/>
                                          </p:val>
                                        </p:tav>
                                        <p:tav tm="100000">
                                          <p:val>
                                            <p:strVal val="#ppt_h"/>
                                          </p:val>
                                        </p:tav>
                                      </p:tavLst>
                                    </p:anim>
                                  </p:childTnLst>
                                </p:cTn>
                              </p:par>
                              <p:par>
                                <p:cTn id="50" presetID="17" presetClass="entr" presetSubtype="10" fill="hold" grpId="0" nodeType="withEffect">
                                  <p:stCondLst>
                                    <p:cond delay="0"/>
                                  </p:stCondLst>
                                  <p:childTnLst>
                                    <p:set>
                                      <p:cBhvr>
                                        <p:cTn id="51" dur="1" fill="hold">
                                          <p:stCondLst>
                                            <p:cond delay="0"/>
                                          </p:stCondLst>
                                        </p:cTn>
                                        <p:tgtEl>
                                          <p:spTgt spid="55307"/>
                                        </p:tgtEl>
                                        <p:attrNameLst>
                                          <p:attrName>style.visibility</p:attrName>
                                        </p:attrNameLst>
                                      </p:cBhvr>
                                      <p:to>
                                        <p:strVal val="visible"/>
                                      </p:to>
                                    </p:set>
                                    <p:anim calcmode="lin" valueType="num">
                                      <p:cBhvr>
                                        <p:cTn id="52" dur="500" fill="hold"/>
                                        <p:tgtEl>
                                          <p:spTgt spid="55307"/>
                                        </p:tgtEl>
                                        <p:attrNameLst>
                                          <p:attrName>ppt_w</p:attrName>
                                        </p:attrNameLst>
                                      </p:cBhvr>
                                      <p:tavLst>
                                        <p:tav tm="0">
                                          <p:val>
                                            <p:fltVal val="0"/>
                                          </p:val>
                                        </p:tav>
                                        <p:tav tm="100000">
                                          <p:val>
                                            <p:strVal val="#ppt_w"/>
                                          </p:val>
                                        </p:tav>
                                      </p:tavLst>
                                    </p:anim>
                                    <p:anim calcmode="lin" valueType="num">
                                      <p:cBhvr>
                                        <p:cTn id="53" dur="500" fill="hold"/>
                                        <p:tgtEl>
                                          <p:spTgt spid="55307"/>
                                        </p:tgtEl>
                                        <p:attrNameLst>
                                          <p:attrName>ppt_h</p:attrName>
                                        </p:attrNameLst>
                                      </p:cBhvr>
                                      <p:tavLst>
                                        <p:tav tm="0">
                                          <p:val>
                                            <p:strVal val="#ppt_h"/>
                                          </p:val>
                                        </p:tav>
                                        <p:tav tm="100000">
                                          <p:val>
                                            <p:strVal val="#ppt_h"/>
                                          </p:val>
                                        </p:tav>
                                      </p:tavLst>
                                    </p:anim>
                                  </p:childTnLst>
                                </p:cTn>
                              </p:par>
                              <p:par>
                                <p:cTn id="54" presetID="17" presetClass="entr" presetSubtype="10" fill="hold" grpId="0" nodeType="withEffect">
                                  <p:stCondLst>
                                    <p:cond delay="0"/>
                                  </p:stCondLst>
                                  <p:childTnLst>
                                    <p:set>
                                      <p:cBhvr>
                                        <p:cTn id="55" dur="1" fill="hold">
                                          <p:stCondLst>
                                            <p:cond delay="0"/>
                                          </p:stCondLst>
                                        </p:cTn>
                                        <p:tgtEl>
                                          <p:spTgt spid="55303"/>
                                        </p:tgtEl>
                                        <p:attrNameLst>
                                          <p:attrName>style.visibility</p:attrName>
                                        </p:attrNameLst>
                                      </p:cBhvr>
                                      <p:to>
                                        <p:strVal val="visible"/>
                                      </p:to>
                                    </p:set>
                                    <p:anim calcmode="lin" valueType="num">
                                      <p:cBhvr>
                                        <p:cTn id="56" dur="500" fill="hold"/>
                                        <p:tgtEl>
                                          <p:spTgt spid="55303"/>
                                        </p:tgtEl>
                                        <p:attrNameLst>
                                          <p:attrName>ppt_w</p:attrName>
                                        </p:attrNameLst>
                                      </p:cBhvr>
                                      <p:tavLst>
                                        <p:tav tm="0">
                                          <p:val>
                                            <p:fltVal val="0"/>
                                          </p:val>
                                        </p:tav>
                                        <p:tav tm="100000">
                                          <p:val>
                                            <p:strVal val="#ppt_w"/>
                                          </p:val>
                                        </p:tav>
                                      </p:tavLst>
                                    </p:anim>
                                    <p:anim calcmode="lin" valueType="num">
                                      <p:cBhvr>
                                        <p:cTn id="57" dur="500" fill="hold"/>
                                        <p:tgtEl>
                                          <p:spTgt spid="55303"/>
                                        </p:tgtEl>
                                        <p:attrNameLst>
                                          <p:attrName>ppt_h</p:attrName>
                                        </p:attrNameLst>
                                      </p:cBhvr>
                                      <p:tavLst>
                                        <p:tav tm="0">
                                          <p:val>
                                            <p:strVal val="#ppt_h"/>
                                          </p:val>
                                        </p:tav>
                                        <p:tav tm="100000">
                                          <p:val>
                                            <p:strVal val="#ppt_h"/>
                                          </p:val>
                                        </p:tav>
                                      </p:tavLst>
                                    </p:anim>
                                  </p:childTnLst>
                                </p:cTn>
                              </p:par>
                              <p:par>
                                <p:cTn id="58" presetID="17" presetClass="entr" presetSubtype="10" fill="hold" grpId="0" nodeType="withEffect">
                                  <p:stCondLst>
                                    <p:cond delay="0"/>
                                  </p:stCondLst>
                                  <p:childTnLst>
                                    <p:set>
                                      <p:cBhvr>
                                        <p:cTn id="59" dur="1" fill="hold">
                                          <p:stCondLst>
                                            <p:cond delay="0"/>
                                          </p:stCondLst>
                                        </p:cTn>
                                        <p:tgtEl>
                                          <p:spTgt spid="55304"/>
                                        </p:tgtEl>
                                        <p:attrNameLst>
                                          <p:attrName>style.visibility</p:attrName>
                                        </p:attrNameLst>
                                      </p:cBhvr>
                                      <p:to>
                                        <p:strVal val="visible"/>
                                      </p:to>
                                    </p:set>
                                    <p:anim calcmode="lin" valueType="num">
                                      <p:cBhvr>
                                        <p:cTn id="60" dur="500" fill="hold"/>
                                        <p:tgtEl>
                                          <p:spTgt spid="55304"/>
                                        </p:tgtEl>
                                        <p:attrNameLst>
                                          <p:attrName>ppt_w</p:attrName>
                                        </p:attrNameLst>
                                      </p:cBhvr>
                                      <p:tavLst>
                                        <p:tav tm="0">
                                          <p:val>
                                            <p:fltVal val="0"/>
                                          </p:val>
                                        </p:tav>
                                        <p:tav tm="100000">
                                          <p:val>
                                            <p:strVal val="#ppt_w"/>
                                          </p:val>
                                        </p:tav>
                                      </p:tavLst>
                                    </p:anim>
                                    <p:anim calcmode="lin" valueType="num">
                                      <p:cBhvr>
                                        <p:cTn id="61" dur="500" fill="hold"/>
                                        <p:tgtEl>
                                          <p:spTgt spid="55304"/>
                                        </p:tgtEl>
                                        <p:attrNameLst>
                                          <p:attrName>ppt_h</p:attrName>
                                        </p:attrNameLst>
                                      </p:cBhvr>
                                      <p:tavLst>
                                        <p:tav tm="0">
                                          <p:val>
                                            <p:strVal val="#ppt_h"/>
                                          </p:val>
                                        </p:tav>
                                        <p:tav tm="100000">
                                          <p:val>
                                            <p:strVal val="#ppt_h"/>
                                          </p:val>
                                        </p:tav>
                                      </p:tavLst>
                                    </p:anim>
                                  </p:childTnLst>
                                </p:cTn>
                              </p:par>
                              <p:par>
                                <p:cTn id="62" presetID="17" presetClass="entr" presetSubtype="10" fill="hold" grpId="0" nodeType="withEffect">
                                  <p:stCondLst>
                                    <p:cond delay="0"/>
                                  </p:stCondLst>
                                  <p:childTnLst>
                                    <p:set>
                                      <p:cBhvr>
                                        <p:cTn id="63" dur="1" fill="hold">
                                          <p:stCondLst>
                                            <p:cond delay="0"/>
                                          </p:stCondLst>
                                        </p:cTn>
                                        <p:tgtEl>
                                          <p:spTgt spid="55308"/>
                                        </p:tgtEl>
                                        <p:attrNameLst>
                                          <p:attrName>style.visibility</p:attrName>
                                        </p:attrNameLst>
                                      </p:cBhvr>
                                      <p:to>
                                        <p:strVal val="visible"/>
                                      </p:to>
                                    </p:set>
                                    <p:anim calcmode="lin" valueType="num">
                                      <p:cBhvr>
                                        <p:cTn id="64" dur="500" fill="hold"/>
                                        <p:tgtEl>
                                          <p:spTgt spid="55308"/>
                                        </p:tgtEl>
                                        <p:attrNameLst>
                                          <p:attrName>ppt_w</p:attrName>
                                        </p:attrNameLst>
                                      </p:cBhvr>
                                      <p:tavLst>
                                        <p:tav tm="0">
                                          <p:val>
                                            <p:fltVal val="0"/>
                                          </p:val>
                                        </p:tav>
                                        <p:tav tm="100000">
                                          <p:val>
                                            <p:strVal val="#ppt_w"/>
                                          </p:val>
                                        </p:tav>
                                      </p:tavLst>
                                    </p:anim>
                                    <p:anim calcmode="lin" valueType="num">
                                      <p:cBhvr>
                                        <p:cTn id="65" dur="500" fill="hold"/>
                                        <p:tgtEl>
                                          <p:spTgt spid="55308"/>
                                        </p:tgtEl>
                                        <p:attrNameLst>
                                          <p:attrName>ppt_h</p:attrName>
                                        </p:attrNameLst>
                                      </p:cBhvr>
                                      <p:tavLst>
                                        <p:tav tm="0">
                                          <p:val>
                                            <p:strVal val="#ppt_h"/>
                                          </p:val>
                                        </p:tav>
                                        <p:tav tm="100000">
                                          <p:val>
                                            <p:strVal val="#ppt_h"/>
                                          </p:val>
                                        </p:tav>
                                      </p:tavLst>
                                    </p:anim>
                                  </p:childTnLst>
                                </p:cTn>
                              </p:par>
                              <p:par>
                                <p:cTn id="66" presetID="17" presetClass="entr" presetSubtype="10" fill="hold" grpId="0" nodeType="withEffect">
                                  <p:stCondLst>
                                    <p:cond delay="0"/>
                                  </p:stCondLst>
                                  <p:childTnLst>
                                    <p:set>
                                      <p:cBhvr>
                                        <p:cTn id="67" dur="1" fill="hold">
                                          <p:stCondLst>
                                            <p:cond delay="0"/>
                                          </p:stCondLst>
                                        </p:cTn>
                                        <p:tgtEl>
                                          <p:spTgt spid="55309"/>
                                        </p:tgtEl>
                                        <p:attrNameLst>
                                          <p:attrName>style.visibility</p:attrName>
                                        </p:attrNameLst>
                                      </p:cBhvr>
                                      <p:to>
                                        <p:strVal val="visible"/>
                                      </p:to>
                                    </p:set>
                                    <p:anim calcmode="lin" valueType="num">
                                      <p:cBhvr>
                                        <p:cTn id="68" dur="500" fill="hold"/>
                                        <p:tgtEl>
                                          <p:spTgt spid="55309"/>
                                        </p:tgtEl>
                                        <p:attrNameLst>
                                          <p:attrName>ppt_w</p:attrName>
                                        </p:attrNameLst>
                                      </p:cBhvr>
                                      <p:tavLst>
                                        <p:tav tm="0">
                                          <p:val>
                                            <p:fltVal val="0"/>
                                          </p:val>
                                        </p:tav>
                                        <p:tav tm="100000">
                                          <p:val>
                                            <p:strVal val="#ppt_w"/>
                                          </p:val>
                                        </p:tav>
                                      </p:tavLst>
                                    </p:anim>
                                    <p:anim calcmode="lin" valueType="num">
                                      <p:cBhvr>
                                        <p:cTn id="69" dur="500" fill="hold"/>
                                        <p:tgtEl>
                                          <p:spTgt spid="5530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animBg="1"/>
      <p:bldP spid="55299" grpId="0" animBg="1"/>
      <p:bldP spid="55300" grpId="0"/>
      <p:bldP spid="55301" grpId="0"/>
      <p:bldP spid="55303" grpId="0"/>
      <p:bldP spid="55304" grpId="0"/>
      <p:bldP spid="55306" grpId="0"/>
      <p:bldP spid="55307" grpId="0"/>
      <p:bldP spid="55308" grpId="0"/>
      <p:bldP spid="55309" grpId="0"/>
      <p:bldP spid="553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1"/>
          <p:cNvSpPr>
            <a:spLocks noChangeArrowheads="1"/>
          </p:cNvSpPr>
          <p:nvPr/>
        </p:nvSpPr>
        <p:spPr bwMode="auto">
          <a:xfrm>
            <a:off x="0" y="2156657"/>
            <a:ext cx="2142659" cy="167232"/>
          </a:xfrm>
          <a:prstGeom prst="rect">
            <a:avLst/>
          </a:prstGeom>
          <a:solidFill>
            <a:schemeClr val="bg2"/>
          </a:solidFill>
          <a:ln w="9525">
            <a:noFill/>
            <a:miter lim="800000"/>
          </a:ln>
        </p:spPr>
        <p:txBody>
          <a:bodyPr/>
          <a:lstStyle/>
          <a:p>
            <a:pPr marL="0" marR="0" lvl="0" indent="0" algn="l" defTabSz="859790" rtl="0" eaLnBrk="1" fontAlgn="base" latinLnBrk="0" hangingPunct="1">
              <a:lnSpc>
                <a:spcPct val="100000"/>
              </a:lnSpc>
              <a:spcBef>
                <a:spcPct val="0"/>
              </a:spcBef>
              <a:spcAft>
                <a:spcPct val="0"/>
              </a:spcAft>
              <a:buClrTx/>
              <a:buSzTx/>
              <a:buFontTx/>
              <a:buNone/>
              <a:defRPr/>
            </a:pPr>
            <a:endParaRPr kumimoji="0" lang="zh-CN" altLang="en-US" sz="1695"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6" name="Rectangle 12"/>
          <p:cNvSpPr>
            <a:spLocks noChangeArrowheads="1"/>
          </p:cNvSpPr>
          <p:nvPr/>
        </p:nvSpPr>
        <p:spPr bwMode="auto">
          <a:xfrm>
            <a:off x="0" y="2441847"/>
            <a:ext cx="4144961" cy="167232"/>
          </a:xfrm>
          <a:prstGeom prst="rect">
            <a:avLst/>
          </a:prstGeom>
          <a:solidFill>
            <a:schemeClr val="tx2"/>
          </a:solidFill>
          <a:ln w="9525">
            <a:noFill/>
            <a:miter lim="800000"/>
          </a:ln>
        </p:spPr>
        <p:txBody>
          <a:bodyPr/>
          <a:lstStyle/>
          <a:p>
            <a:pPr marL="0" marR="0" lvl="0" indent="0" algn="l" defTabSz="859790" rtl="0" eaLnBrk="1" fontAlgn="base" latinLnBrk="0" hangingPunct="1">
              <a:lnSpc>
                <a:spcPct val="100000"/>
              </a:lnSpc>
              <a:spcBef>
                <a:spcPct val="0"/>
              </a:spcBef>
              <a:spcAft>
                <a:spcPct val="0"/>
              </a:spcAft>
              <a:buClrTx/>
              <a:buSzTx/>
              <a:buFontTx/>
              <a:buNone/>
              <a:defRPr/>
            </a:pPr>
            <a:endParaRPr kumimoji="0" lang="zh-CN" altLang="en-US" sz="1695"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7" name="Rectangle 13"/>
          <p:cNvSpPr>
            <a:spLocks noChangeArrowheads="1"/>
          </p:cNvSpPr>
          <p:nvPr/>
        </p:nvSpPr>
        <p:spPr bwMode="auto">
          <a:xfrm>
            <a:off x="0" y="2740475"/>
            <a:ext cx="6484715" cy="167232"/>
          </a:xfrm>
          <a:prstGeom prst="rect">
            <a:avLst/>
          </a:prstGeom>
          <a:solidFill>
            <a:schemeClr val="bg2"/>
          </a:solidFill>
          <a:ln w="9525">
            <a:noFill/>
            <a:miter lim="800000"/>
          </a:ln>
        </p:spPr>
        <p:txBody>
          <a:bodyPr/>
          <a:lstStyle/>
          <a:p>
            <a:pPr marL="0" marR="0" lvl="0" indent="0" algn="l" defTabSz="859790" rtl="0" eaLnBrk="1" fontAlgn="base" latinLnBrk="0" hangingPunct="1">
              <a:lnSpc>
                <a:spcPct val="100000"/>
              </a:lnSpc>
              <a:spcBef>
                <a:spcPct val="0"/>
              </a:spcBef>
              <a:spcAft>
                <a:spcPct val="0"/>
              </a:spcAft>
              <a:buClrTx/>
              <a:buSzTx/>
              <a:buFontTx/>
              <a:buNone/>
              <a:defRPr/>
            </a:pPr>
            <a:endParaRPr kumimoji="0" lang="zh-CN" altLang="en-US" sz="1695"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8" name="Rectangle 14"/>
          <p:cNvSpPr>
            <a:spLocks noChangeArrowheads="1"/>
          </p:cNvSpPr>
          <p:nvPr/>
        </p:nvSpPr>
        <p:spPr bwMode="auto">
          <a:xfrm>
            <a:off x="0" y="3022680"/>
            <a:ext cx="4683986" cy="165738"/>
          </a:xfrm>
          <a:prstGeom prst="rect">
            <a:avLst/>
          </a:prstGeom>
          <a:solidFill>
            <a:schemeClr val="tx2"/>
          </a:solidFill>
          <a:ln w="9525">
            <a:noFill/>
            <a:miter lim="800000"/>
          </a:ln>
        </p:spPr>
        <p:txBody>
          <a:bodyPr/>
          <a:lstStyle/>
          <a:p>
            <a:pPr marL="0" marR="0" lvl="0" indent="0" algn="l" defTabSz="859790" rtl="0" eaLnBrk="1" fontAlgn="base" latinLnBrk="0" hangingPunct="1">
              <a:lnSpc>
                <a:spcPct val="100000"/>
              </a:lnSpc>
              <a:spcBef>
                <a:spcPct val="0"/>
              </a:spcBef>
              <a:spcAft>
                <a:spcPct val="0"/>
              </a:spcAft>
              <a:buClrTx/>
              <a:buSzTx/>
              <a:buFontTx/>
              <a:buNone/>
              <a:defRPr/>
            </a:pPr>
            <a:endParaRPr kumimoji="0" lang="zh-CN" altLang="en-US" sz="1695"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9" name="Rectangle 15"/>
          <p:cNvSpPr>
            <a:spLocks noChangeArrowheads="1"/>
          </p:cNvSpPr>
          <p:nvPr/>
        </p:nvSpPr>
        <p:spPr bwMode="auto">
          <a:xfrm>
            <a:off x="0" y="3325788"/>
            <a:ext cx="2657792" cy="165739"/>
          </a:xfrm>
          <a:prstGeom prst="rect">
            <a:avLst/>
          </a:prstGeom>
          <a:solidFill>
            <a:schemeClr val="bg2"/>
          </a:solidFill>
          <a:ln w="9525">
            <a:noFill/>
            <a:miter lim="800000"/>
          </a:ln>
        </p:spPr>
        <p:txBody>
          <a:bodyPr/>
          <a:lstStyle/>
          <a:p>
            <a:pPr marL="0" marR="0" lvl="0" indent="0" algn="l" defTabSz="859790" rtl="0" eaLnBrk="1" fontAlgn="base" latinLnBrk="0" hangingPunct="1">
              <a:lnSpc>
                <a:spcPct val="100000"/>
              </a:lnSpc>
              <a:spcBef>
                <a:spcPct val="0"/>
              </a:spcBef>
              <a:spcAft>
                <a:spcPct val="0"/>
              </a:spcAft>
              <a:buClrTx/>
              <a:buSzTx/>
              <a:buFontTx/>
              <a:buNone/>
              <a:defRPr/>
            </a:pPr>
            <a:endParaRPr kumimoji="0" lang="zh-CN" altLang="en-US" sz="1695"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grpSp>
        <p:nvGrpSpPr>
          <p:cNvPr id="95267" name="Group 35"/>
          <p:cNvGrpSpPr/>
          <p:nvPr/>
        </p:nvGrpSpPr>
        <p:grpSpPr bwMode="auto">
          <a:xfrm>
            <a:off x="1590196" y="1217471"/>
            <a:ext cx="1104925" cy="1106418"/>
            <a:chOff x="1065" y="794"/>
            <a:chExt cx="740" cy="741"/>
          </a:xfrm>
        </p:grpSpPr>
        <p:sp>
          <p:nvSpPr>
            <p:cNvPr id="60443" name="Freeform 6"/>
            <p:cNvSpPr>
              <a:spLocks noEditPoints="1"/>
            </p:cNvSpPr>
            <p:nvPr/>
          </p:nvSpPr>
          <p:spPr bwMode="auto">
            <a:xfrm>
              <a:off x="1065" y="794"/>
              <a:ext cx="740" cy="741"/>
            </a:xfrm>
            <a:custGeom>
              <a:avLst/>
              <a:gdLst>
                <a:gd name="T0" fmla="*/ 31107 w 2222"/>
                <a:gd name="T1" fmla="*/ 0 h 2222"/>
                <a:gd name="T2" fmla="*/ 62215 w 2222"/>
                <a:gd name="T3" fmla="*/ 31233 h 2222"/>
                <a:gd name="T4" fmla="*/ 31107 w 2222"/>
                <a:gd name="T5" fmla="*/ 62467 h 2222"/>
                <a:gd name="T6" fmla="*/ 0 w 2222"/>
                <a:gd name="T7" fmla="*/ 31233 h 2222"/>
                <a:gd name="T8" fmla="*/ 31107 w 2222"/>
                <a:gd name="T9" fmla="*/ 0 h 2222"/>
                <a:gd name="T10" fmla="*/ 31107 w 2222"/>
                <a:gd name="T11" fmla="*/ 9418 h 2222"/>
                <a:gd name="T12" fmla="*/ 52807 w 2222"/>
                <a:gd name="T13" fmla="*/ 31233 h 2222"/>
                <a:gd name="T14" fmla="*/ 31107 w 2222"/>
                <a:gd name="T15" fmla="*/ 53049 h 2222"/>
                <a:gd name="T16" fmla="*/ 9380 w 2222"/>
                <a:gd name="T17" fmla="*/ 31233 h 2222"/>
                <a:gd name="T18" fmla="*/ 31107 w 2222"/>
                <a:gd name="T19" fmla="*/ 9418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4" y="0"/>
                    <a:pt x="2222" y="497"/>
                    <a:pt x="2222" y="1111"/>
                  </a:cubicBezTo>
                  <a:cubicBezTo>
                    <a:pt x="2222" y="1724"/>
                    <a:pt x="1724" y="2222"/>
                    <a:pt x="1111" y="2222"/>
                  </a:cubicBezTo>
                  <a:cubicBezTo>
                    <a:pt x="497" y="2222"/>
                    <a:pt x="0" y="1724"/>
                    <a:pt x="0" y="1111"/>
                  </a:cubicBezTo>
                  <a:cubicBezTo>
                    <a:pt x="0" y="497"/>
                    <a:pt x="497" y="0"/>
                    <a:pt x="1111" y="0"/>
                  </a:cubicBezTo>
                  <a:close/>
                  <a:moveTo>
                    <a:pt x="1111" y="335"/>
                  </a:moveTo>
                  <a:cubicBezTo>
                    <a:pt x="1539" y="335"/>
                    <a:pt x="1886" y="683"/>
                    <a:pt x="1886" y="1111"/>
                  </a:cubicBezTo>
                  <a:cubicBezTo>
                    <a:pt x="1886" y="1539"/>
                    <a:pt x="1539" y="1887"/>
                    <a:pt x="1111" y="1887"/>
                  </a:cubicBezTo>
                  <a:cubicBezTo>
                    <a:pt x="682" y="1887"/>
                    <a:pt x="335" y="1539"/>
                    <a:pt x="335" y="1111"/>
                  </a:cubicBezTo>
                  <a:cubicBezTo>
                    <a:pt x="335" y="683"/>
                    <a:pt x="682" y="335"/>
                    <a:pt x="1111" y="335"/>
                  </a:cubicBezTo>
                  <a:close/>
                </a:path>
              </a:pathLst>
            </a:custGeom>
            <a:solidFill>
              <a:schemeClr val="bg2"/>
            </a:solidFill>
            <a:ln w="9525">
              <a:noFill/>
              <a:round/>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60444" name="TextBox 11"/>
            <p:cNvSpPr txBox="1">
              <a:spLocks noChangeArrowheads="1"/>
            </p:cNvSpPr>
            <p:nvPr/>
          </p:nvSpPr>
          <p:spPr bwMode="auto">
            <a:xfrm>
              <a:off x="1248" y="975"/>
              <a:ext cx="399" cy="391"/>
            </a:xfrm>
            <a:prstGeom prst="rect">
              <a:avLst/>
            </a:prstGeom>
            <a:noFill/>
            <a:ln w="9525">
              <a:noFill/>
              <a:miter lim="800000"/>
            </a:ln>
          </p:spPr>
          <p:txBody>
            <a:bodyPr wrap="none">
              <a:spAutoFit/>
            </a:bodyPr>
            <a:lstStyle/>
            <a:p>
              <a:pPr marL="0" marR="0" lvl="0" indent="0" algn="l" defTabSz="859790" rtl="0" eaLnBrk="1" fontAlgn="base" latinLnBrk="0" hangingPunct="1">
                <a:lnSpc>
                  <a:spcPct val="100000"/>
                </a:lnSpc>
                <a:spcBef>
                  <a:spcPct val="0"/>
                </a:spcBef>
                <a:spcAft>
                  <a:spcPct val="0"/>
                </a:spcAft>
                <a:buClrTx/>
                <a:buSzTx/>
                <a:buFontTx/>
                <a:buNone/>
                <a:defRPr/>
              </a:pPr>
              <a:r>
                <a:rPr kumimoji="0" lang="zh-CN" altLang="en-US" sz="160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标题</a:t>
              </a:r>
              <a:endParaRPr kumimoji="0" lang="zh-CN" altLang="en-US" sz="160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a:p>
              <a:pPr marL="0" marR="0" lvl="0" indent="0" algn="l" defTabSz="859790" rtl="0" eaLnBrk="1" fontAlgn="base" latinLnBrk="0" hangingPunct="1">
                <a:lnSpc>
                  <a:spcPct val="100000"/>
                </a:lnSpc>
                <a:spcBef>
                  <a:spcPct val="0"/>
                </a:spcBef>
                <a:spcAft>
                  <a:spcPct val="0"/>
                </a:spcAft>
                <a:buClrTx/>
                <a:buSzTx/>
                <a:buFontTx/>
                <a:buNone/>
                <a:defRPr/>
              </a:pPr>
              <a:r>
                <a:rPr kumimoji="0" lang="zh-CN" altLang="en-US" sz="160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内容</a:t>
              </a:r>
              <a:endParaRPr kumimoji="0" lang="zh-CN" altLang="en-US" sz="160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p:txBody>
        </p:sp>
      </p:grpSp>
      <p:grpSp>
        <p:nvGrpSpPr>
          <p:cNvPr id="95268" name="Group 36"/>
          <p:cNvGrpSpPr/>
          <p:nvPr/>
        </p:nvGrpSpPr>
        <p:grpSpPr bwMode="auto">
          <a:xfrm>
            <a:off x="3580554" y="1502662"/>
            <a:ext cx="1104925" cy="1106418"/>
            <a:chOff x="2398" y="985"/>
            <a:chExt cx="740" cy="741"/>
          </a:xfrm>
        </p:grpSpPr>
        <p:sp>
          <p:nvSpPr>
            <p:cNvPr id="60441" name="Freeform 7"/>
            <p:cNvSpPr>
              <a:spLocks noEditPoints="1"/>
            </p:cNvSpPr>
            <p:nvPr/>
          </p:nvSpPr>
          <p:spPr bwMode="auto">
            <a:xfrm>
              <a:off x="2398" y="985"/>
              <a:ext cx="740" cy="741"/>
            </a:xfrm>
            <a:custGeom>
              <a:avLst/>
              <a:gdLst>
                <a:gd name="T0" fmla="*/ 31107 w 2222"/>
                <a:gd name="T1" fmla="*/ 0 h 2222"/>
                <a:gd name="T2" fmla="*/ 62215 w 2222"/>
                <a:gd name="T3" fmla="*/ 31233 h 2222"/>
                <a:gd name="T4" fmla="*/ 31107 w 2222"/>
                <a:gd name="T5" fmla="*/ 62467 h 2222"/>
                <a:gd name="T6" fmla="*/ 0 w 2222"/>
                <a:gd name="T7" fmla="*/ 31233 h 2222"/>
                <a:gd name="T8" fmla="*/ 31107 w 2222"/>
                <a:gd name="T9" fmla="*/ 0 h 2222"/>
                <a:gd name="T10" fmla="*/ 31107 w 2222"/>
                <a:gd name="T11" fmla="*/ 9446 h 2222"/>
                <a:gd name="T12" fmla="*/ 52835 w 2222"/>
                <a:gd name="T13" fmla="*/ 31233 h 2222"/>
                <a:gd name="T14" fmla="*/ 31107 w 2222"/>
                <a:gd name="T15" fmla="*/ 53049 h 2222"/>
                <a:gd name="T16" fmla="*/ 9408 w 2222"/>
                <a:gd name="T17" fmla="*/ 31233 h 2222"/>
                <a:gd name="T18" fmla="*/ 31107 w 2222"/>
                <a:gd name="T19" fmla="*/ 9446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5" y="0"/>
                    <a:pt x="2222" y="498"/>
                    <a:pt x="2222" y="1111"/>
                  </a:cubicBezTo>
                  <a:cubicBezTo>
                    <a:pt x="2222" y="1725"/>
                    <a:pt x="1725" y="2222"/>
                    <a:pt x="1111" y="2222"/>
                  </a:cubicBezTo>
                  <a:cubicBezTo>
                    <a:pt x="498" y="2222"/>
                    <a:pt x="0" y="1725"/>
                    <a:pt x="0" y="1111"/>
                  </a:cubicBezTo>
                  <a:cubicBezTo>
                    <a:pt x="0" y="498"/>
                    <a:pt x="498" y="0"/>
                    <a:pt x="1111" y="0"/>
                  </a:cubicBezTo>
                  <a:close/>
                  <a:moveTo>
                    <a:pt x="1111" y="336"/>
                  </a:moveTo>
                  <a:cubicBezTo>
                    <a:pt x="1540" y="336"/>
                    <a:pt x="1887" y="683"/>
                    <a:pt x="1887" y="1111"/>
                  </a:cubicBezTo>
                  <a:cubicBezTo>
                    <a:pt x="1887" y="1540"/>
                    <a:pt x="1540" y="1887"/>
                    <a:pt x="1111" y="1887"/>
                  </a:cubicBezTo>
                  <a:cubicBezTo>
                    <a:pt x="683" y="1887"/>
                    <a:pt x="336" y="1540"/>
                    <a:pt x="336" y="1111"/>
                  </a:cubicBezTo>
                  <a:cubicBezTo>
                    <a:pt x="336" y="683"/>
                    <a:pt x="683" y="336"/>
                    <a:pt x="1111" y="336"/>
                  </a:cubicBezTo>
                  <a:close/>
                </a:path>
              </a:pathLst>
            </a:custGeom>
            <a:solidFill>
              <a:schemeClr val="tx2"/>
            </a:solidFill>
            <a:ln w="9525">
              <a:noFill/>
              <a:round/>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60442" name="TextBox 14"/>
            <p:cNvSpPr txBox="1">
              <a:spLocks noChangeArrowheads="1"/>
            </p:cNvSpPr>
            <p:nvPr/>
          </p:nvSpPr>
          <p:spPr bwMode="auto">
            <a:xfrm>
              <a:off x="2576" y="1157"/>
              <a:ext cx="399" cy="391"/>
            </a:xfrm>
            <a:prstGeom prst="rect">
              <a:avLst/>
            </a:prstGeom>
            <a:noFill/>
            <a:ln w="9525">
              <a:noFill/>
              <a:miter lim="800000"/>
            </a:ln>
          </p:spPr>
          <p:txBody>
            <a:bodyPr wrap="none">
              <a:spAutoFit/>
            </a:bodyPr>
            <a:lstStyle/>
            <a:p>
              <a:pPr marL="0" marR="0" lvl="0" indent="0" algn="ctr" defTabSz="859790" rtl="0" eaLnBrk="1" fontAlgn="base" latinLnBrk="0" hangingPunct="1">
                <a:lnSpc>
                  <a:spcPct val="100000"/>
                </a:lnSpc>
                <a:spcBef>
                  <a:spcPct val="0"/>
                </a:spcBef>
                <a:spcAft>
                  <a:spcPct val="0"/>
                </a:spcAft>
                <a:buClrTx/>
                <a:buSzTx/>
                <a:buFontTx/>
                <a:buNone/>
                <a:defRPr/>
              </a:pPr>
              <a:r>
                <a:rPr kumimoji="0" lang="zh-CN" altLang="en-US" sz="160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标题</a:t>
              </a:r>
              <a:endParaRPr kumimoji="0" lang="zh-CN" altLang="en-US" sz="160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a:p>
              <a:pPr marL="0" marR="0" lvl="0" indent="0" algn="ctr" defTabSz="859790" rtl="0" eaLnBrk="1" fontAlgn="base" latinLnBrk="0" hangingPunct="1">
                <a:lnSpc>
                  <a:spcPct val="100000"/>
                </a:lnSpc>
                <a:spcBef>
                  <a:spcPct val="0"/>
                </a:spcBef>
                <a:spcAft>
                  <a:spcPct val="0"/>
                </a:spcAft>
                <a:buClrTx/>
                <a:buSzTx/>
                <a:buFontTx/>
                <a:buNone/>
                <a:defRPr/>
              </a:pPr>
              <a:r>
                <a:rPr kumimoji="0" lang="zh-CN" altLang="en-US" sz="160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内容</a:t>
              </a:r>
              <a:endParaRPr kumimoji="0" lang="zh-CN" altLang="en-US" sz="160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p:txBody>
        </p:sp>
      </p:grpSp>
      <p:grpSp>
        <p:nvGrpSpPr>
          <p:cNvPr id="95269" name="Group 37"/>
          <p:cNvGrpSpPr/>
          <p:nvPr/>
        </p:nvGrpSpPr>
        <p:grpSpPr bwMode="auto">
          <a:xfrm>
            <a:off x="5932253" y="1802782"/>
            <a:ext cx="1106418" cy="1104925"/>
            <a:chOff x="3973" y="1186"/>
            <a:chExt cx="741" cy="740"/>
          </a:xfrm>
        </p:grpSpPr>
        <p:sp>
          <p:nvSpPr>
            <p:cNvPr id="60439" name="Freeform 8"/>
            <p:cNvSpPr>
              <a:spLocks noEditPoints="1"/>
            </p:cNvSpPr>
            <p:nvPr/>
          </p:nvSpPr>
          <p:spPr bwMode="auto">
            <a:xfrm>
              <a:off x="3973" y="1186"/>
              <a:ext cx="741" cy="740"/>
            </a:xfrm>
            <a:custGeom>
              <a:avLst/>
              <a:gdLst>
                <a:gd name="T0" fmla="*/ 31262 w 2221"/>
                <a:gd name="T1" fmla="*/ 0 h 2222"/>
                <a:gd name="T2" fmla="*/ 62552 w 2221"/>
                <a:gd name="T3" fmla="*/ 31078 h 2222"/>
                <a:gd name="T4" fmla="*/ 31262 w 2221"/>
                <a:gd name="T5" fmla="*/ 62156 h 2222"/>
                <a:gd name="T6" fmla="*/ 0 w 2221"/>
                <a:gd name="T7" fmla="*/ 31078 h 2222"/>
                <a:gd name="T8" fmla="*/ 31262 w 2221"/>
                <a:gd name="T9" fmla="*/ 0 h 2222"/>
                <a:gd name="T10" fmla="*/ 31262 w 2221"/>
                <a:gd name="T11" fmla="*/ 9371 h 2222"/>
                <a:gd name="T12" fmla="*/ 53117 w 2221"/>
                <a:gd name="T13" fmla="*/ 31078 h 2222"/>
                <a:gd name="T14" fmla="*/ 31262 w 2221"/>
                <a:gd name="T15" fmla="*/ 52757 h 2222"/>
                <a:gd name="T16" fmla="*/ 9435 w 2221"/>
                <a:gd name="T17" fmla="*/ 31078 h 2222"/>
                <a:gd name="T18" fmla="*/ 31262 w 2221"/>
                <a:gd name="T19" fmla="*/ 9371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0" y="0"/>
                  </a:moveTo>
                  <a:cubicBezTo>
                    <a:pt x="1724" y="0"/>
                    <a:pt x="2221" y="497"/>
                    <a:pt x="2221" y="1111"/>
                  </a:cubicBezTo>
                  <a:cubicBezTo>
                    <a:pt x="2221" y="1724"/>
                    <a:pt x="1724" y="2222"/>
                    <a:pt x="1110" y="2222"/>
                  </a:cubicBezTo>
                  <a:cubicBezTo>
                    <a:pt x="497" y="2222"/>
                    <a:pt x="0" y="1724"/>
                    <a:pt x="0" y="1111"/>
                  </a:cubicBezTo>
                  <a:cubicBezTo>
                    <a:pt x="0" y="497"/>
                    <a:pt x="497" y="0"/>
                    <a:pt x="1110" y="0"/>
                  </a:cubicBezTo>
                  <a:close/>
                  <a:moveTo>
                    <a:pt x="1110" y="335"/>
                  </a:moveTo>
                  <a:cubicBezTo>
                    <a:pt x="1539" y="335"/>
                    <a:pt x="1886" y="682"/>
                    <a:pt x="1886" y="1111"/>
                  </a:cubicBezTo>
                  <a:cubicBezTo>
                    <a:pt x="1886" y="1539"/>
                    <a:pt x="1539" y="1886"/>
                    <a:pt x="1110" y="1886"/>
                  </a:cubicBezTo>
                  <a:cubicBezTo>
                    <a:pt x="682" y="1886"/>
                    <a:pt x="335" y="1539"/>
                    <a:pt x="335" y="1111"/>
                  </a:cubicBezTo>
                  <a:cubicBezTo>
                    <a:pt x="335" y="682"/>
                    <a:pt x="682" y="335"/>
                    <a:pt x="1110" y="335"/>
                  </a:cubicBezTo>
                  <a:close/>
                </a:path>
              </a:pathLst>
            </a:custGeom>
            <a:solidFill>
              <a:schemeClr val="bg2"/>
            </a:solidFill>
            <a:ln w="9525">
              <a:noFill/>
              <a:round/>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60440" name="TextBox 17"/>
            <p:cNvSpPr txBox="1">
              <a:spLocks noChangeArrowheads="1"/>
            </p:cNvSpPr>
            <p:nvPr/>
          </p:nvSpPr>
          <p:spPr bwMode="auto">
            <a:xfrm>
              <a:off x="4152" y="1342"/>
              <a:ext cx="399" cy="391"/>
            </a:xfrm>
            <a:prstGeom prst="rect">
              <a:avLst/>
            </a:prstGeom>
            <a:noFill/>
            <a:ln w="9525">
              <a:noFill/>
              <a:miter lim="800000"/>
            </a:ln>
          </p:spPr>
          <p:txBody>
            <a:bodyPr wrap="none">
              <a:spAutoFit/>
            </a:bodyPr>
            <a:lstStyle/>
            <a:p>
              <a:pPr marL="0" marR="0" lvl="0" indent="0" algn="l" defTabSz="859790" rtl="0" eaLnBrk="1" fontAlgn="base" latinLnBrk="0" hangingPunct="1">
                <a:lnSpc>
                  <a:spcPct val="100000"/>
                </a:lnSpc>
                <a:spcBef>
                  <a:spcPct val="0"/>
                </a:spcBef>
                <a:spcAft>
                  <a:spcPct val="0"/>
                </a:spcAft>
                <a:buClrTx/>
                <a:buSzTx/>
                <a:buFontTx/>
                <a:buNone/>
                <a:defRPr/>
              </a:pPr>
              <a:r>
                <a:rPr kumimoji="0" lang="zh-CN" altLang="en-US" sz="160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标题</a:t>
              </a:r>
              <a:endParaRPr kumimoji="0" lang="zh-CN" altLang="en-US" sz="160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a:p>
              <a:pPr marL="0" marR="0" lvl="0" indent="0" algn="l" defTabSz="859790" rtl="0" eaLnBrk="1" fontAlgn="base" latinLnBrk="0" hangingPunct="1">
                <a:lnSpc>
                  <a:spcPct val="100000"/>
                </a:lnSpc>
                <a:spcBef>
                  <a:spcPct val="0"/>
                </a:spcBef>
                <a:spcAft>
                  <a:spcPct val="0"/>
                </a:spcAft>
                <a:buClrTx/>
                <a:buSzTx/>
                <a:buFontTx/>
                <a:buNone/>
                <a:defRPr/>
              </a:pPr>
              <a:r>
                <a:rPr kumimoji="0" lang="zh-CN" altLang="en-US" sz="160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内容</a:t>
              </a:r>
              <a:endParaRPr kumimoji="0" lang="zh-CN" altLang="en-US" sz="160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p:txBody>
        </p:sp>
      </p:grpSp>
      <p:grpSp>
        <p:nvGrpSpPr>
          <p:cNvPr id="95270" name="Group 38"/>
          <p:cNvGrpSpPr/>
          <p:nvPr/>
        </p:nvGrpSpPr>
        <p:grpSpPr bwMode="auto">
          <a:xfrm>
            <a:off x="4130030" y="3022680"/>
            <a:ext cx="1106418" cy="1106418"/>
            <a:chOff x="2766" y="2003"/>
            <a:chExt cx="741" cy="741"/>
          </a:xfrm>
        </p:grpSpPr>
        <p:sp>
          <p:nvSpPr>
            <p:cNvPr id="60437" name="Freeform 9"/>
            <p:cNvSpPr>
              <a:spLocks noEditPoints="1"/>
            </p:cNvSpPr>
            <p:nvPr/>
          </p:nvSpPr>
          <p:spPr bwMode="auto">
            <a:xfrm>
              <a:off x="2766" y="2003"/>
              <a:ext cx="741" cy="741"/>
            </a:xfrm>
            <a:custGeom>
              <a:avLst/>
              <a:gdLst>
                <a:gd name="T0" fmla="*/ 31290 w 2221"/>
                <a:gd name="T1" fmla="*/ 62467 h 2222"/>
                <a:gd name="T2" fmla="*/ 62552 w 2221"/>
                <a:gd name="T3" fmla="*/ 31233 h 2222"/>
                <a:gd name="T4" fmla="*/ 31290 w 2221"/>
                <a:gd name="T5" fmla="*/ 0 h 2222"/>
                <a:gd name="T6" fmla="*/ 0 w 2221"/>
                <a:gd name="T7" fmla="*/ 31233 h 2222"/>
                <a:gd name="T8" fmla="*/ 31290 w 2221"/>
                <a:gd name="T9" fmla="*/ 62467 h 2222"/>
                <a:gd name="T10" fmla="*/ 31290 w 2221"/>
                <a:gd name="T11" fmla="*/ 53049 h 2222"/>
                <a:gd name="T12" fmla="*/ 53117 w 2221"/>
                <a:gd name="T13" fmla="*/ 31233 h 2222"/>
                <a:gd name="T14" fmla="*/ 31290 w 2221"/>
                <a:gd name="T15" fmla="*/ 9418 h 2222"/>
                <a:gd name="T16" fmla="*/ 9435 w 2221"/>
                <a:gd name="T17" fmla="*/ 31233 h 2222"/>
                <a:gd name="T18" fmla="*/ 31290 w 2221"/>
                <a:gd name="T19" fmla="*/ 53049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1" y="2222"/>
                  </a:moveTo>
                  <a:cubicBezTo>
                    <a:pt x="1724" y="2222"/>
                    <a:pt x="2221" y="1724"/>
                    <a:pt x="2221" y="1111"/>
                  </a:cubicBezTo>
                  <a:cubicBezTo>
                    <a:pt x="2221" y="497"/>
                    <a:pt x="1724" y="0"/>
                    <a:pt x="1111" y="0"/>
                  </a:cubicBezTo>
                  <a:cubicBezTo>
                    <a:pt x="497" y="0"/>
                    <a:pt x="0" y="497"/>
                    <a:pt x="0" y="1111"/>
                  </a:cubicBezTo>
                  <a:cubicBezTo>
                    <a:pt x="0" y="1724"/>
                    <a:pt x="497" y="2222"/>
                    <a:pt x="1111" y="2222"/>
                  </a:cubicBezTo>
                  <a:close/>
                  <a:moveTo>
                    <a:pt x="1111" y="1887"/>
                  </a:moveTo>
                  <a:cubicBezTo>
                    <a:pt x="1539" y="1887"/>
                    <a:pt x="1886" y="1539"/>
                    <a:pt x="1886" y="1111"/>
                  </a:cubicBezTo>
                  <a:cubicBezTo>
                    <a:pt x="1886" y="682"/>
                    <a:pt x="1539" y="335"/>
                    <a:pt x="1111" y="335"/>
                  </a:cubicBezTo>
                  <a:cubicBezTo>
                    <a:pt x="682" y="335"/>
                    <a:pt x="335" y="682"/>
                    <a:pt x="335" y="1111"/>
                  </a:cubicBezTo>
                  <a:cubicBezTo>
                    <a:pt x="335" y="1539"/>
                    <a:pt x="682" y="1887"/>
                    <a:pt x="1111" y="1887"/>
                  </a:cubicBezTo>
                  <a:close/>
                </a:path>
              </a:pathLst>
            </a:custGeom>
            <a:solidFill>
              <a:schemeClr val="tx2"/>
            </a:solidFill>
            <a:ln w="9525">
              <a:noFill/>
              <a:round/>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60438" name="TextBox 20"/>
            <p:cNvSpPr txBox="1">
              <a:spLocks noChangeArrowheads="1"/>
            </p:cNvSpPr>
            <p:nvPr/>
          </p:nvSpPr>
          <p:spPr bwMode="auto">
            <a:xfrm>
              <a:off x="2940" y="2159"/>
              <a:ext cx="399" cy="391"/>
            </a:xfrm>
            <a:prstGeom prst="rect">
              <a:avLst/>
            </a:prstGeom>
            <a:noFill/>
            <a:ln w="9525">
              <a:noFill/>
              <a:miter lim="800000"/>
            </a:ln>
          </p:spPr>
          <p:txBody>
            <a:bodyPr wrap="none">
              <a:spAutoFit/>
            </a:bodyPr>
            <a:lstStyle/>
            <a:p>
              <a:pPr marL="0" marR="0" lvl="0" indent="0" algn="l" defTabSz="859790" rtl="0" eaLnBrk="1" fontAlgn="base" latinLnBrk="0" hangingPunct="1">
                <a:lnSpc>
                  <a:spcPct val="100000"/>
                </a:lnSpc>
                <a:spcBef>
                  <a:spcPct val="0"/>
                </a:spcBef>
                <a:spcAft>
                  <a:spcPct val="0"/>
                </a:spcAft>
                <a:buClrTx/>
                <a:buSzTx/>
                <a:buFontTx/>
                <a:buNone/>
                <a:defRPr/>
              </a:pPr>
              <a:r>
                <a:rPr kumimoji="0" lang="zh-CN" altLang="en-US" sz="160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标题</a:t>
              </a:r>
              <a:endParaRPr kumimoji="0" lang="zh-CN" altLang="en-US" sz="160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a:p>
              <a:pPr marL="0" marR="0" lvl="0" indent="0" algn="l" defTabSz="859790" rtl="0" eaLnBrk="1" fontAlgn="base" latinLnBrk="0" hangingPunct="1">
                <a:lnSpc>
                  <a:spcPct val="100000"/>
                </a:lnSpc>
                <a:spcBef>
                  <a:spcPct val="0"/>
                </a:spcBef>
                <a:spcAft>
                  <a:spcPct val="0"/>
                </a:spcAft>
                <a:buClrTx/>
                <a:buSzTx/>
                <a:buFontTx/>
                <a:buNone/>
                <a:defRPr/>
              </a:pPr>
              <a:r>
                <a:rPr kumimoji="0" lang="zh-CN" altLang="en-US" sz="160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内容</a:t>
              </a:r>
              <a:endParaRPr kumimoji="0" lang="en-US" altLang="zh-CN" sz="160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p:txBody>
        </p:sp>
      </p:grpSp>
      <p:grpSp>
        <p:nvGrpSpPr>
          <p:cNvPr id="95271" name="Group 39"/>
          <p:cNvGrpSpPr/>
          <p:nvPr/>
        </p:nvGrpSpPr>
        <p:grpSpPr bwMode="auto">
          <a:xfrm>
            <a:off x="2106824" y="3325787"/>
            <a:ext cx="1103431" cy="1104925"/>
            <a:chOff x="1411" y="2206"/>
            <a:chExt cx="739" cy="740"/>
          </a:xfrm>
        </p:grpSpPr>
        <p:sp>
          <p:nvSpPr>
            <p:cNvPr id="60435" name="Freeform 10"/>
            <p:cNvSpPr>
              <a:spLocks noEditPoints="1"/>
            </p:cNvSpPr>
            <p:nvPr/>
          </p:nvSpPr>
          <p:spPr bwMode="auto">
            <a:xfrm>
              <a:off x="1411" y="2206"/>
              <a:ext cx="739" cy="740"/>
            </a:xfrm>
            <a:custGeom>
              <a:avLst/>
              <a:gdLst>
                <a:gd name="T0" fmla="*/ 30952 w 2222"/>
                <a:gd name="T1" fmla="*/ 62156 h 2222"/>
                <a:gd name="T2" fmla="*/ 61904 w 2222"/>
                <a:gd name="T3" fmla="*/ 31078 h 2222"/>
                <a:gd name="T4" fmla="*/ 30952 w 2222"/>
                <a:gd name="T5" fmla="*/ 0 h 2222"/>
                <a:gd name="T6" fmla="*/ 0 w 2222"/>
                <a:gd name="T7" fmla="*/ 31078 h 2222"/>
                <a:gd name="T8" fmla="*/ 30952 w 2222"/>
                <a:gd name="T9" fmla="*/ 62156 h 2222"/>
                <a:gd name="T10" fmla="*/ 30952 w 2222"/>
                <a:gd name="T11" fmla="*/ 52785 h 2222"/>
                <a:gd name="T12" fmla="*/ 52571 w 2222"/>
                <a:gd name="T13" fmla="*/ 31078 h 2222"/>
                <a:gd name="T14" fmla="*/ 30952 w 2222"/>
                <a:gd name="T15" fmla="*/ 9371 h 2222"/>
                <a:gd name="T16" fmla="*/ 9333 w 2222"/>
                <a:gd name="T17" fmla="*/ 31078 h 2222"/>
                <a:gd name="T18" fmla="*/ 30952 w 2222"/>
                <a:gd name="T19" fmla="*/ 52785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2222"/>
                  </a:moveTo>
                  <a:cubicBezTo>
                    <a:pt x="1724" y="2222"/>
                    <a:pt x="2222" y="1724"/>
                    <a:pt x="2222" y="1111"/>
                  </a:cubicBezTo>
                  <a:cubicBezTo>
                    <a:pt x="2222" y="497"/>
                    <a:pt x="1724" y="0"/>
                    <a:pt x="1111" y="0"/>
                  </a:cubicBezTo>
                  <a:cubicBezTo>
                    <a:pt x="497" y="0"/>
                    <a:pt x="0" y="497"/>
                    <a:pt x="0" y="1111"/>
                  </a:cubicBezTo>
                  <a:cubicBezTo>
                    <a:pt x="0" y="1724"/>
                    <a:pt x="497" y="2222"/>
                    <a:pt x="1111" y="2222"/>
                  </a:cubicBezTo>
                  <a:close/>
                  <a:moveTo>
                    <a:pt x="1111" y="1887"/>
                  </a:moveTo>
                  <a:cubicBezTo>
                    <a:pt x="1539" y="1887"/>
                    <a:pt x="1887" y="1539"/>
                    <a:pt x="1887" y="1111"/>
                  </a:cubicBezTo>
                  <a:cubicBezTo>
                    <a:pt x="1887" y="683"/>
                    <a:pt x="1539" y="335"/>
                    <a:pt x="1111" y="335"/>
                  </a:cubicBezTo>
                  <a:cubicBezTo>
                    <a:pt x="682" y="335"/>
                    <a:pt x="335" y="683"/>
                    <a:pt x="335" y="1111"/>
                  </a:cubicBezTo>
                  <a:cubicBezTo>
                    <a:pt x="335" y="1539"/>
                    <a:pt x="682" y="1887"/>
                    <a:pt x="1111" y="1887"/>
                  </a:cubicBezTo>
                  <a:close/>
                </a:path>
              </a:pathLst>
            </a:custGeom>
            <a:solidFill>
              <a:schemeClr val="bg2"/>
            </a:solidFill>
            <a:ln w="9525">
              <a:noFill/>
              <a:round/>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60436" name="TextBox 23"/>
            <p:cNvSpPr txBox="1">
              <a:spLocks noChangeArrowheads="1"/>
            </p:cNvSpPr>
            <p:nvPr/>
          </p:nvSpPr>
          <p:spPr bwMode="auto">
            <a:xfrm>
              <a:off x="1600" y="2374"/>
              <a:ext cx="399" cy="391"/>
            </a:xfrm>
            <a:prstGeom prst="rect">
              <a:avLst/>
            </a:prstGeom>
            <a:noFill/>
            <a:ln w="9525">
              <a:noFill/>
              <a:miter lim="800000"/>
            </a:ln>
          </p:spPr>
          <p:txBody>
            <a:bodyPr wrap="none">
              <a:spAutoFit/>
            </a:bodyPr>
            <a:lstStyle/>
            <a:p>
              <a:pPr marL="0" marR="0" lvl="0" indent="0" algn="l" defTabSz="859790" rtl="0" eaLnBrk="1" fontAlgn="base" latinLnBrk="0" hangingPunct="1">
                <a:lnSpc>
                  <a:spcPct val="100000"/>
                </a:lnSpc>
                <a:spcBef>
                  <a:spcPct val="0"/>
                </a:spcBef>
                <a:spcAft>
                  <a:spcPct val="0"/>
                </a:spcAft>
                <a:buClrTx/>
                <a:buSzTx/>
                <a:buFontTx/>
                <a:buNone/>
                <a:defRPr/>
              </a:pPr>
              <a:r>
                <a:rPr kumimoji="0" lang="zh-CN" altLang="en-US" sz="160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标题</a:t>
              </a:r>
              <a:endParaRPr kumimoji="0" lang="zh-CN" altLang="en-US" sz="160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a:p>
              <a:pPr marL="0" marR="0" lvl="0" indent="0" algn="l" defTabSz="859790" rtl="0" eaLnBrk="1" fontAlgn="base" latinLnBrk="0" hangingPunct="1">
                <a:lnSpc>
                  <a:spcPct val="100000"/>
                </a:lnSpc>
                <a:spcBef>
                  <a:spcPct val="0"/>
                </a:spcBef>
                <a:spcAft>
                  <a:spcPct val="0"/>
                </a:spcAft>
                <a:buClrTx/>
                <a:buSzTx/>
                <a:buFontTx/>
                <a:buNone/>
                <a:defRPr/>
              </a:pPr>
              <a:r>
                <a:rPr kumimoji="0" lang="zh-CN" altLang="en-US" sz="160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内容</a:t>
              </a:r>
              <a:endParaRPr kumimoji="0" lang="zh-CN" altLang="en-US" sz="160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p:txBody>
        </p:sp>
      </p:grpSp>
      <p:sp>
        <p:nvSpPr>
          <p:cNvPr id="36" name="等腰三角形 1"/>
          <p:cNvSpPr/>
          <p:nvPr/>
        </p:nvSpPr>
        <p:spPr bwMode="auto">
          <a:xfrm flipV="1">
            <a:off x="3458117" y="1417552"/>
            <a:ext cx="1239308" cy="113479"/>
          </a:xfrm>
          <a:custGeom>
            <a:avLst/>
            <a:gdLst>
              <a:gd name="T0" fmla="*/ 179441 w 2313967"/>
              <a:gd name="T1" fmla="*/ 0 h 288032"/>
              <a:gd name="T2" fmla="*/ 227733 w 2313967"/>
              <a:gd name="T3" fmla="*/ 37903 h 288032"/>
              <a:gd name="T4" fmla="*/ 750286 w 2313967"/>
              <a:gd name="T5" fmla="*/ 37903 h 288032"/>
              <a:gd name="T6" fmla="*/ 750286 w 2313967"/>
              <a:gd name="T7" fmla="*/ 50538 h 288032"/>
              <a:gd name="T8" fmla="*/ 243830 w 2313967"/>
              <a:gd name="T9" fmla="*/ 50538 h 288032"/>
              <a:gd name="T10" fmla="*/ 115052 w 2313967"/>
              <a:gd name="T11" fmla="*/ 50538 h 288032"/>
              <a:gd name="T12" fmla="*/ 0 w 2313967"/>
              <a:gd name="T13" fmla="*/ 50538 h 288032"/>
              <a:gd name="T14" fmla="*/ 0 w 2313967"/>
              <a:gd name="T15" fmla="*/ 37903 h 288032"/>
              <a:gd name="T16" fmla="*/ 131149 w 2313967"/>
              <a:gd name="T17" fmla="*/ 37903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38" name="等腰三角形 1"/>
          <p:cNvSpPr/>
          <p:nvPr/>
        </p:nvSpPr>
        <p:spPr bwMode="auto">
          <a:xfrm flipV="1">
            <a:off x="5839678" y="1725139"/>
            <a:ext cx="1237814" cy="114972"/>
          </a:xfrm>
          <a:custGeom>
            <a:avLst/>
            <a:gdLst>
              <a:gd name="T0" fmla="*/ 179009 w 2313967"/>
              <a:gd name="T1" fmla="*/ 0 h 288032"/>
              <a:gd name="T2" fmla="*/ 227185 w 2313967"/>
              <a:gd name="T3" fmla="*/ 38907 h 288032"/>
              <a:gd name="T4" fmla="*/ 748478 w 2313967"/>
              <a:gd name="T5" fmla="*/ 38907 h 288032"/>
              <a:gd name="T6" fmla="*/ 748478 w 2313967"/>
              <a:gd name="T7" fmla="*/ 51877 h 288032"/>
              <a:gd name="T8" fmla="*/ 243243 w 2313967"/>
              <a:gd name="T9" fmla="*/ 51877 h 288032"/>
              <a:gd name="T10" fmla="*/ 114774 w 2313967"/>
              <a:gd name="T11" fmla="*/ 51877 h 288032"/>
              <a:gd name="T12" fmla="*/ 0 w 2313967"/>
              <a:gd name="T13" fmla="*/ 51877 h 288032"/>
              <a:gd name="T14" fmla="*/ 0 w 2313967"/>
              <a:gd name="T15" fmla="*/ 38907 h 288032"/>
              <a:gd name="T16" fmla="*/ 130833 w 2313967"/>
              <a:gd name="T17" fmla="*/ 38907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40" name="等腰三角形 1"/>
          <p:cNvSpPr/>
          <p:nvPr/>
        </p:nvSpPr>
        <p:spPr bwMode="auto">
          <a:xfrm>
            <a:off x="4074785" y="4129097"/>
            <a:ext cx="1237814" cy="114972"/>
          </a:xfrm>
          <a:custGeom>
            <a:avLst/>
            <a:gdLst>
              <a:gd name="T0" fmla="*/ 179009 w 2313967"/>
              <a:gd name="T1" fmla="*/ 0 h 288032"/>
              <a:gd name="T2" fmla="*/ 227185 w 2313967"/>
              <a:gd name="T3" fmla="*/ 38907 h 288032"/>
              <a:gd name="T4" fmla="*/ 748478 w 2313967"/>
              <a:gd name="T5" fmla="*/ 38907 h 288032"/>
              <a:gd name="T6" fmla="*/ 748478 w 2313967"/>
              <a:gd name="T7" fmla="*/ 51877 h 288032"/>
              <a:gd name="T8" fmla="*/ 243243 w 2313967"/>
              <a:gd name="T9" fmla="*/ 51877 h 288032"/>
              <a:gd name="T10" fmla="*/ 114774 w 2313967"/>
              <a:gd name="T11" fmla="*/ 51877 h 288032"/>
              <a:gd name="T12" fmla="*/ 0 w 2313967"/>
              <a:gd name="T13" fmla="*/ 51877 h 288032"/>
              <a:gd name="T14" fmla="*/ 0 w 2313967"/>
              <a:gd name="T15" fmla="*/ 38907 h 288032"/>
              <a:gd name="T16" fmla="*/ 130833 w 2313967"/>
              <a:gd name="T17" fmla="*/ 38907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42" name="等腰三角形 1"/>
          <p:cNvSpPr/>
          <p:nvPr/>
        </p:nvSpPr>
        <p:spPr bwMode="auto">
          <a:xfrm>
            <a:off x="2050085" y="4376959"/>
            <a:ext cx="1237814" cy="116465"/>
          </a:xfrm>
          <a:custGeom>
            <a:avLst/>
            <a:gdLst>
              <a:gd name="T0" fmla="*/ 179009 w 2313967"/>
              <a:gd name="T1" fmla="*/ 0 h 288032"/>
              <a:gd name="T2" fmla="*/ 227185 w 2313967"/>
              <a:gd name="T3" fmla="*/ 39924 h 288032"/>
              <a:gd name="T4" fmla="*/ 748478 w 2313967"/>
              <a:gd name="T5" fmla="*/ 39924 h 288032"/>
              <a:gd name="T6" fmla="*/ 748478 w 2313967"/>
              <a:gd name="T7" fmla="*/ 53232 h 288032"/>
              <a:gd name="T8" fmla="*/ 243243 w 2313967"/>
              <a:gd name="T9" fmla="*/ 53232 h 288032"/>
              <a:gd name="T10" fmla="*/ 114774 w 2313967"/>
              <a:gd name="T11" fmla="*/ 53232 h 288032"/>
              <a:gd name="T12" fmla="*/ 0 w 2313967"/>
              <a:gd name="T13" fmla="*/ 53232 h 288032"/>
              <a:gd name="T14" fmla="*/ 0 w 2313967"/>
              <a:gd name="T15" fmla="*/ 39924 h 288032"/>
              <a:gd name="T16" fmla="*/ 130833 w 2313967"/>
              <a:gd name="T17" fmla="*/ 39924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95263" name="Text Box 31"/>
          <p:cNvSpPr txBox="1">
            <a:spLocks noChangeArrowheads="1"/>
          </p:cNvSpPr>
          <p:nvPr/>
        </p:nvSpPr>
        <p:spPr bwMode="auto">
          <a:xfrm>
            <a:off x="3353596" y="1014404"/>
            <a:ext cx="1421471" cy="381899"/>
          </a:xfrm>
          <a:prstGeom prst="rect">
            <a:avLst/>
          </a:prstGeom>
          <a:noFill/>
          <a:ln w="9525">
            <a:noFill/>
            <a:miter lim="800000"/>
          </a:ln>
        </p:spPr>
        <p:txBody>
          <a:bodyPr>
            <a:spAutoFit/>
          </a:bodyPr>
          <a:lstStyle/>
          <a:p>
            <a:pPr marL="0" marR="0" lvl="0" indent="0" algn="l" defTabSz="859790" rtl="0" eaLnBrk="1" fontAlgn="base" latinLnBrk="0" hangingPunct="1">
              <a:lnSpc>
                <a:spcPct val="100000"/>
              </a:lnSpc>
              <a:spcBef>
                <a:spcPct val="5000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请在此处添加文字内容请在此处添加文字内容</a:t>
            </a:r>
            <a:endPar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sp>
        <p:nvSpPr>
          <p:cNvPr id="95264" name="Text Box 32"/>
          <p:cNvSpPr txBox="1">
            <a:spLocks noChangeArrowheads="1"/>
          </p:cNvSpPr>
          <p:nvPr/>
        </p:nvSpPr>
        <p:spPr bwMode="auto">
          <a:xfrm>
            <a:off x="5724705" y="1317513"/>
            <a:ext cx="1421471" cy="381899"/>
          </a:xfrm>
          <a:prstGeom prst="rect">
            <a:avLst/>
          </a:prstGeom>
          <a:noFill/>
          <a:ln w="9525">
            <a:noFill/>
            <a:miter lim="800000"/>
          </a:ln>
        </p:spPr>
        <p:txBody>
          <a:bodyPr>
            <a:spAutoFit/>
          </a:bodyPr>
          <a:lstStyle/>
          <a:p>
            <a:pPr marL="0" marR="0" lvl="0" indent="0" algn="l" defTabSz="859790" rtl="0" eaLnBrk="1" fontAlgn="base" latinLnBrk="0" hangingPunct="1">
              <a:lnSpc>
                <a:spcPct val="100000"/>
              </a:lnSpc>
              <a:spcBef>
                <a:spcPct val="5000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请在此处添加文字内容请在此处添加文字内容</a:t>
            </a:r>
            <a:endPar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sp>
        <p:nvSpPr>
          <p:cNvPr id="95265" name="Text Box 33"/>
          <p:cNvSpPr txBox="1">
            <a:spLocks noChangeArrowheads="1"/>
          </p:cNvSpPr>
          <p:nvPr/>
        </p:nvSpPr>
        <p:spPr bwMode="auto">
          <a:xfrm>
            <a:off x="1930633" y="4500891"/>
            <a:ext cx="1421471" cy="381899"/>
          </a:xfrm>
          <a:prstGeom prst="rect">
            <a:avLst/>
          </a:prstGeom>
          <a:noFill/>
          <a:ln w="9525">
            <a:noFill/>
            <a:miter lim="800000"/>
          </a:ln>
        </p:spPr>
        <p:txBody>
          <a:bodyPr>
            <a:spAutoFit/>
          </a:bodyPr>
          <a:lstStyle/>
          <a:p>
            <a:pPr marL="0" marR="0" lvl="0" indent="0" algn="l" defTabSz="859790" rtl="0" eaLnBrk="1" fontAlgn="base" latinLnBrk="0" hangingPunct="1">
              <a:lnSpc>
                <a:spcPct val="100000"/>
              </a:lnSpc>
              <a:spcBef>
                <a:spcPct val="5000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请在此处添加文字内容请在此处添加文字内容</a:t>
            </a:r>
            <a:endPar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sp>
        <p:nvSpPr>
          <p:cNvPr id="95266" name="Text Box 34"/>
          <p:cNvSpPr txBox="1">
            <a:spLocks noChangeArrowheads="1"/>
          </p:cNvSpPr>
          <p:nvPr/>
        </p:nvSpPr>
        <p:spPr bwMode="auto">
          <a:xfrm>
            <a:off x="3962798" y="4264974"/>
            <a:ext cx="1421471" cy="381899"/>
          </a:xfrm>
          <a:prstGeom prst="rect">
            <a:avLst/>
          </a:prstGeom>
          <a:noFill/>
          <a:ln w="9525">
            <a:noFill/>
            <a:miter lim="800000"/>
          </a:ln>
        </p:spPr>
        <p:txBody>
          <a:bodyPr>
            <a:spAutoFit/>
          </a:bodyPr>
          <a:lstStyle/>
          <a:p>
            <a:pPr marL="0" marR="0" lvl="0" indent="0" algn="l" defTabSz="859790" rtl="0" eaLnBrk="1" fontAlgn="base" latinLnBrk="0" hangingPunct="1">
              <a:lnSpc>
                <a:spcPct val="100000"/>
              </a:lnSpc>
              <a:spcBef>
                <a:spcPct val="5000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请在此处添加文字内容请在此处添加文字内容</a:t>
            </a:r>
            <a:endPar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sp>
        <p:nvSpPr>
          <p:cNvPr id="2" name="标题 1"/>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95267"/>
                                        </p:tgtEl>
                                        <p:attrNameLst>
                                          <p:attrName>style.visibility</p:attrName>
                                        </p:attrNameLst>
                                      </p:cBhvr>
                                      <p:to>
                                        <p:strVal val="visible"/>
                                      </p:to>
                                    </p:set>
                                    <p:animEffect transition="in" filter="wipe(down)">
                                      <p:cBhvr>
                                        <p:cTn id="10" dur="1000"/>
                                        <p:tgtEl>
                                          <p:spTgt spid="95267"/>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1000"/>
                                        <p:tgtEl>
                                          <p:spTgt spid="6"/>
                                        </p:tgtEl>
                                      </p:cBhvr>
                                    </p:animEffect>
                                  </p:childTnLst>
                                </p:cTn>
                              </p:par>
                              <p:par>
                                <p:cTn id="14" presetID="22" presetClass="entr" presetSubtype="4" fill="hold" nodeType="withEffect">
                                  <p:stCondLst>
                                    <p:cond delay="0"/>
                                  </p:stCondLst>
                                  <p:childTnLst>
                                    <p:set>
                                      <p:cBhvr>
                                        <p:cTn id="15" dur="1" fill="hold">
                                          <p:stCondLst>
                                            <p:cond delay="0"/>
                                          </p:stCondLst>
                                        </p:cTn>
                                        <p:tgtEl>
                                          <p:spTgt spid="95268"/>
                                        </p:tgtEl>
                                        <p:attrNameLst>
                                          <p:attrName>style.visibility</p:attrName>
                                        </p:attrNameLst>
                                      </p:cBhvr>
                                      <p:to>
                                        <p:strVal val="visible"/>
                                      </p:to>
                                    </p:set>
                                    <p:animEffect transition="in" filter="wipe(down)">
                                      <p:cBhvr>
                                        <p:cTn id="16" dur="1000"/>
                                        <p:tgtEl>
                                          <p:spTgt spid="9526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1000"/>
                                        <p:tgtEl>
                                          <p:spTgt spid="7"/>
                                        </p:tgtEl>
                                      </p:cBhvr>
                                    </p:animEffect>
                                  </p:childTnLst>
                                </p:cTn>
                              </p:par>
                              <p:par>
                                <p:cTn id="20" presetID="22" presetClass="entr" presetSubtype="4" fill="hold" nodeType="withEffect">
                                  <p:stCondLst>
                                    <p:cond delay="0"/>
                                  </p:stCondLst>
                                  <p:childTnLst>
                                    <p:set>
                                      <p:cBhvr>
                                        <p:cTn id="21" dur="1" fill="hold">
                                          <p:stCondLst>
                                            <p:cond delay="0"/>
                                          </p:stCondLst>
                                        </p:cTn>
                                        <p:tgtEl>
                                          <p:spTgt spid="95269"/>
                                        </p:tgtEl>
                                        <p:attrNameLst>
                                          <p:attrName>style.visibility</p:attrName>
                                        </p:attrNameLst>
                                      </p:cBhvr>
                                      <p:to>
                                        <p:strVal val="visible"/>
                                      </p:to>
                                    </p:set>
                                    <p:animEffect transition="in" filter="wipe(down)">
                                      <p:cBhvr>
                                        <p:cTn id="22" dur="1000"/>
                                        <p:tgtEl>
                                          <p:spTgt spid="95269"/>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1000"/>
                                        <p:tgtEl>
                                          <p:spTgt spid="8"/>
                                        </p:tgtEl>
                                      </p:cBhvr>
                                    </p:animEffect>
                                  </p:childTnLst>
                                </p:cTn>
                              </p:par>
                              <p:par>
                                <p:cTn id="26" presetID="22" presetClass="entr" presetSubtype="1" fill="hold" nodeType="withEffect">
                                  <p:stCondLst>
                                    <p:cond delay="0"/>
                                  </p:stCondLst>
                                  <p:childTnLst>
                                    <p:set>
                                      <p:cBhvr>
                                        <p:cTn id="27" dur="1" fill="hold">
                                          <p:stCondLst>
                                            <p:cond delay="0"/>
                                          </p:stCondLst>
                                        </p:cTn>
                                        <p:tgtEl>
                                          <p:spTgt spid="95270"/>
                                        </p:tgtEl>
                                        <p:attrNameLst>
                                          <p:attrName>style.visibility</p:attrName>
                                        </p:attrNameLst>
                                      </p:cBhvr>
                                      <p:to>
                                        <p:strVal val="visible"/>
                                      </p:to>
                                    </p:set>
                                    <p:animEffect transition="in" filter="wipe(up)">
                                      <p:cBhvr>
                                        <p:cTn id="28" dur="1000"/>
                                        <p:tgtEl>
                                          <p:spTgt spid="95270"/>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1000"/>
                                        <p:tgtEl>
                                          <p:spTgt spid="9"/>
                                        </p:tgtEl>
                                      </p:cBhvr>
                                    </p:animEffect>
                                  </p:childTnLst>
                                </p:cTn>
                              </p:par>
                              <p:par>
                                <p:cTn id="32" presetID="22" presetClass="entr" presetSubtype="1" fill="hold" nodeType="withEffect">
                                  <p:stCondLst>
                                    <p:cond delay="0"/>
                                  </p:stCondLst>
                                  <p:childTnLst>
                                    <p:set>
                                      <p:cBhvr>
                                        <p:cTn id="33" dur="1" fill="hold">
                                          <p:stCondLst>
                                            <p:cond delay="0"/>
                                          </p:stCondLst>
                                        </p:cTn>
                                        <p:tgtEl>
                                          <p:spTgt spid="95271"/>
                                        </p:tgtEl>
                                        <p:attrNameLst>
                                          <p:attrName>style.visibility</p:attrName>
                                        </p:attrNameLst>
                                      </p:cBhvr>
                                      <p:to>
                                        <p:strVal val="visible"/>
                                      </p:to>
                                    </p:set>
                                    <p:animEffect transition="in" filter="wipe(up)">
                                      <p:cBhvr>
                                        <p:cTn id="34" dur="1000"/>
                                        <p:tgtEl>
                                          <p:spTgt spid="95271"/>
                                        </p:tgtEl>
                                      </p:cBhvr>
                                    </p:animEffect>
                                  </p:childTnLst>
                                </p:cTn>
                              </p:par>
                            </p:childTnLst>
                          </p:cTn>
                        </p:par>
                        <p:par>
                          <p:cTn id="35" fill="hold">
                            <p:stCondLst>
                              <p:cond delay="500"/>
                            </p:stCondLst>
                            <p:childTnLst>
                              <p:par>
                                <p:cTn id="36" presetID="17" presetClass="entr" presetSubtype="10"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p:cTn id="38" dur="500" fill="hold"/>
                                        <p:tgtEl>
                                          <p:spTgt spid="36"/>
                                        </p:tgtEl>
                                        <p:attrNameLst>
                                          <p:attrName>ppt_w</p:attrName>
                                        </p:attrNameLst>
                                      </p:cBhvr>
                                      <p:tavLst>
                                        <p:tav tm="0">
                                          <p:val>
                                            <p:fltVal val="0"/>
                                          </p:val>
                                        </p:tav>
                                        <p:tav tm="100000">
                                          <p:val>
                                            <p:strVal val="#ppt_w"/>
                                          </p:val>
                                        </p:tav>
                                      </p:tavLst>
                                    </p:anim>
                                    <p:anim calcmode="lin" valueType="num">
                                      <p:cBhvr>
                                        <p:cTn id="39" dur="500" fill="hold"/>
                                        <p:tgtEl>
                                          <p:spTgt spid="36"/>
                                        </p:tgtEl>
                                        <p:attrNameLst>
                                          <p:attrName>ppt_h</p:attrName>
                                        </p:attrNameLst>
                                      </p:cBhvr>
                                      <p:tavLst>
                                        <p:tav tm="0">
                                          <p:val>
                                            <p:strVal val="#ppt_h"/>
                                          </p:val>
                                        </p:tav>
                                        <p:tav tm="100000">
                                          <p:val>
                                            <p:strVal val="#ppt_h"/>
                                          </p:val>
                                        </p:tav>
                                      </p:tavLst>
                                    </p:anim>
                                  </p:childTnLst>
                                </p:cTn>
                              </p:par>
                            </p:childTnLst>
                          </p:cTn>
                        </p:par>
                        <p:par>
                          <p:cTn id="40" fill="hold">
                            <p:stCondLst>
                              <p:cond delay="1000"/>
                            </p:stCondLst>
                            <p:childTnLst>
                              <p:par>
                                <p:cTn id="41" presetID="42" presetClass="entr" presetSubtype="0" fill="hold" grpId="0" nodeType="afterEffect">
                                  <p:stCondLst>
                                    <p:cond delay="0"/>
                                  </p:stCondLst>
                                  <p:childTnLst>
                                    <p:set>
                                      <p:cBhvr>
                                        <p:cTn id="42" dur="1" fill="hold">
                                          <p:stCondLst>
                                            <p:cond delay="0"/>
                                          </p:stCondLst>
                                        </p:cTn>
                                        <p:tgtEl>
                                          <p:spTgt spid="95263"/>
                                        </p:tgtEl>
                                        <p:attrNameLst>
                                          <p:attrName>style.visibility</p:attrName>
                                        </p:attrNameLst>
                                      </p:cBhvr>
                                      <p:to>
                                        <p:strVal val="visible"/>
                                      </p:to>
                                    </p:set>
                                    <p:animEffect transition="in" filter="fade">
                                      <p:cBhvr>
                                        <p:cTn id="43" dur="1000"/>
                                        <p:tgtEl>
                                          <p:spTgt spid="95263"/>
                                        </p:tgtEl>
                                      </p:cBhvr>
                                    </p:animEffect>
                                    <p:anim calcmode="lin" valueType="num">
                                      <p:cBhvr>
                                        <p:cTn id="44" dur="1000" fill="hold"/>
                                        <p:tgtEl>
                                          <p:spTgt spid="95263"/>
                                        </p:tgtEl>
                                        <p:attrNameLst>
                                          <p:attrName>ppt_x</p:attrName>
                                        </p:attrNameLst>
                                      </p:cBhvr>
                                      <p:tavLst>
                                        <p:tav tm="0">
                                          <p:val>
                                            <p:strVal val="#ppt_x"/>
                                          </p:val>
                                        </p:tav>
                                        <p:tav tm="100000">
                                          <p:val>
                                            <p:strVal val="#ppt_x"/>
                                          </p:val>
                                        </p:tav>
                                      </p:tavLst>
                                    </p:anim>
                                    <p:anim calcmode="lin" valueType="num">
                                      <p:cBhvr>
                                        <p:cTn id="45" dur="1000" fill="hold"/>
                                        <p:tgtEl>
                                          <p:spTgt spid="95263"/>
                                        </p:tgtEl>
                                        <p:attrNameLst>
                                          <p:attrName>ppt_y</p:attrName>
                                        </p:attrNameLst>
                                      </p:cBhvr>
                                      <p:tavLst>
                                        <p:tav tm="0">
                                          <p:val>
                                            <p:strVal val="#ppt_y+.1"/>
                                          </p:val>
                                        </p:tav>
                                        <p:tav tm="100000">
                                          <p:val>
                                            <p:strVal val="#ppt_y"/>
                                          </p:val>
                                        </p:tav>
                                      </p:tavLst>
                                    </p:anim>
                                  </p:childTnLst>
                                </p:cTn>
                              </p:par>
                            </p:childTnLst>
                          </p:cTn>
                        </p:par>
                        <p:par>
                          <p:cTn id="46" fill="hold">
                            <p:stCondLst>
                              <p:cond delay="2000"/>
                            </p:stCondLst>
                            <p:childTnLst>
                              <p:par>
                                <p:cTn id="47" presetID="17" presetClass="entr" presetSubtype="10" fill="hold" grpId="0"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p:cTn id="49" dur="500" fill="hold"/>
                                        <p:tgtEl>
                                          <p:spTgt spid="38"/>
                                        </p:tgtEl>
                                        <p:attrNameLst>
                                          <p:attrName>ppt_w</p:attrName>
                                        </p:attrNameLst>
                                      </p:cBhvr>
                                      <p:tavLst>
                                        <p:tav tm="0">
                                          <p:val>
                                            <p:fltVal val="0"/>
                                          </p:val>
                                        </p:tav>
                                        <p:tav tm="100000">
                                          <p:val>
                                            <p:strVal val="#ppt_w"/>
                                          </p:val>
                                        </p:tav>
                                      </p:tavLst>
                                    </p:anim>
                                    <p:anim calcmode="lin" valueType="num">
                                      <p:cBhvr>
                                        <p:cTn id="50" dur="500" fill="hold"/>
                                        <p:tgtEl>
                                          <p:spTgt spid="38"/>
                                        </p:tgtEl>
                                        <p:attrNameLst>
                                          <p:attrName>ppt_h</p:attrName>
                                        </p:attrNameLst>
                                      </p:cBhvr>
                                      <p:tavLst>
                                        <p:tav tm="0">
                                          <p:val>
                                            <p:strVal val="#ppt_h"/>
                                          </p:val>
                                        </p:tav>
                                        <p:tav tm="100000">
                                          <p:val>
                                            <p:strVal val="#ppt_h"/>
                                          </p:val>
                                        </p:tav>
                                      </p:tavLst>
                                    </p:anim>
                                  </p:childTnLst>
                                </p:cTn>
                              </p:par>
                            </p:childTnLst>
                          </p:cTn>
                        </p:par>
                        <p:par>
                          <p:cTn id="51" fill="hold">
                            <p:stCondLst>
                              <p:cond delay="2500"/>
                            </p:stCondLst>
                            <p:childTnLst>
                              <p:par>
                                <p:cTn id="52" presetID="42" presetClass="entr" presetSubtype="0" fill="hold" grpId="0" nodeType="afterEffect">
                                  <p:stCondLst>
                                    <p:cond delay="0"/>
                                  </p:stCondLst>
                                  <p:childTnLst>
                                    <p:set>
                                      <p:cBhvr>
                                        <p:cTn id="53" dur="1" fill="hold">
                                          <p:stCondLst>
                                            <p:cond delay="0"/>
                                          </p:stCondLst>
                                        </p:cTn>
                                        <p:tgtEl>
                                          <p:spTgt spid="95264"/>
                                        </p:tgtEl>
                                        <p:attrNameLst>
                                          <p:attrName>style.visibility</p:attrName>
                                        </p:attrNameLst>
                                      </p:cBhvr>
                                      <p:to>
                                        <p:strVal val="visible"/>
                                      </p:to>
                                    </p:set>
                                    <p:animEffect transition="in" filter="fade">
                                      <p:cBhvr>
                                        <p:cTn id="54" dur="1000"/>
                                        <p:tgtEl>
                                          <p:spTgt spid="95264"/>
                                        </p:tgtEl>
                                      </p:cBhvr>
                                    </p:animEffect>
                                    <p:anim calcmode="lin" valueType="num">
                                      <p:cBhvr>
                                        <p:cTn id="55" dur="1000" fill="hold"/>
                                        <p:tgtEl>
                                          <p:spTgt spid="95264"/>
                                        </p:tgtEl>
                                        <p:attrNameLst>
                                          <p:attrName>ppt_x</p:attrName>
                                        </p:attrNameLst>
                                      </p:cBhvr>
                                      <p:tavLst>
                                        <p:tav tm="0">
                                          <p:val>
                                            <p:strVal val="#ppt_x"/>
                                          </p:val>
                                        </p:tav>
                                        <p:tav tm="100000">
                                          <p:val>
                                            <p:strVal val="#ppt_x"/>
                                          </p:val>
                                        </p:tav>
                                      </p:tavLst>
                                    </p:anim>
                                    <p:anim calcmode="lin" valueType="num">
                                      <p:cBhvr>
                                        <p:cTn id="56" dur="1000" fill="hold"/>
                                        <p:tgtEl>
                                          <p:spTgt spid="95264"/>
                                        </p:tgtEl>
                                        <p:attrNameLst>
                                          <p:attrName>ppt_y</p:attrName>
                                        </p:attrNameLst>
                                      </p:cBhvr>
                                      <p:tavLst>
                                        <p:tav tm="0">
                                          <p:val>
                                            <p:strVal val="#ppt_y+.1"/>
                                          </p:val>
                                        </p:tav>
                                        <p:tav tm="100000">
                                          <p:val>
                                            <p:strVal val="#ppt_y"/>
                                          </p:val>
                                        </p:tav>
                                      </p:tavLst>
                                    </p:anim>
                                  </p:childTnLst>
                                </p:cTn>
                              </p:par>
                            </p:childTnLst>
                          </p:cTn>
                        </p:par>
                        <p:par>
                          <p:cTn id="57" fill="hold">
                            <p:stCondLst>
                              <p:cond delay="3500"/>
                            </p:stCondLst>
                            <p:childTnLst>
                              <p:par>
                                <p:cTn id="58" presetID="17" presetClass="entr" presetSubtype="10" fill="hold" grpId="0" nodeType="afterEffect">
                                  <p:stCondLst>
                                    <p:cond delay="0"/>
                                  </p:stCondLst>
                                  <p:childTnLst>
                                    <p:set>
                                      <p:cBhvr>
                                        <p:cTn id="59" dur="1" fill="hold">
                                          <p:stCondLst>
                                            <p:cond delay="0"/>
                                          </p:stCondLst>
                                        </p:cTn>
                                        <p:tgtEl>
                                          <p:spTgt spid="40"/>
                                        </p:tgtEl>
                                        <p:attrNameLst>
                                          <p:attrName>style.visibility</p:attrName>
                                        </p:attrNameLst>
                                      </p:cBhvr>
                                      <p:to>
                                        <p:strVal val="visible"/>
                                      </p:to>
                                    </p:set>
                                    <p:anim calcmode="lin" valueType="num">
                                      <p:cBhvr>
                                        <p:cTn id="60" dur="500" fill="hold"/>
                                        <p:tgtEl>
                                          <p:spTgt spid="40"/>
                                        </p:tgtEl>
                                        <p:attrNameLst>
                                          <p:attrName>ppt_w</p:attrName>
                                        </p:attrNameLst>
                                      </p:cBhvr>
                                      <p:tavLst>
                                        <p:tav tm="0">
                                          <p:val>
                                            <p:fltVal val="0"/>
                                          </p:val>
                                        </p:tav>
                                        <p:tav tm="100000">
                                          <p:val>
                                            <p:strVal val="#ppt_w"/>
                                          </p:val>
                                        </p:tav>
                                      </p:tavLst>
                                    </p:anim>
                                    <p:anim calcmode="lin" valueType="num">
                                      <p:cBhvr>
                                        <p:cTn id="61" dur="500" fill="hold"/>
                                        <p:tgtEl>
                                          <p:spTgt spid="40"/>
                                        </p:tgtEl>
                                        <p:attrNameLst>
                                          <p:attrName>ppt_h</p:attrName>
                                        </p:attrNameLst>
                                      </p:cBhvr>
                                      <p:tavLst>
                                        <p:tav tm="0">
                                          <p:val>
                                            <p:strVal val="#ppt_h"/>
                                          </p:val>
                                        </p:tav>
                                        <p:tav tm="100000">
                                          <p:val>
                                            <p:strVal val="#ppt_h"/>
                                          </p:val>
                                        </p:tav>
                                      </p:tavLst>
                                    </p:anim>
                                  </p:childTnLst>
                                </p:cTn>
                              </p:par>
                            </p:childTnLst>
                          </p:cTn>
                        </p:par>
                        <p:par>
                          <p:cTn id="62" fill="hold">
                            <p:stCondLst>
                              <p:cond delay="4000"/>
                            </p:stCondLst>
                            <p:childTnLst>
                              <p:par>
                                <p:cTn id="63" presetID="42" presetClass="entr" presetSubtype="0" fill="hold" grpId="0" nodeType="afterEffect">
                                  <p:stCondLst>
                                    <p:cond delay="0"/>
                                  </p:stCondLst>
                                  <p:childTnLst>
                                    <p:set>
                                      <p:cBhvr>
                                        <p:cTn id="64" dur="1" fill="hold">
                                          <p:stCondLst>
                                            <p:cond delay="0"/>
                                          </p:stCondLst>
                                        </p:cTn>
                                        <p:tgtEl>
                                          <p:spTgt spid="95266"/>
                                        </p:tgtEl>
                                        <p:attrNameLst>
                                          <p:attrName>style.visibility</p:attrName>
                                        </p:attrNameLst>
                                      </p:cBhvr>
                                      <p:to>
                                        <p:strVal val="visible"/>
                                      </p:to>
                                    </p:set>
                                    <p:animEffect transition="in" filter="fade">
                                      <p:cBhvr>
                                        <p:cTn id="65" dur="1000"/>
                                        <p:tgtEl>
                                          <p:spTgt spid="95266"/>
                                        </p:tgtEl>
                                      </p:cBhvr>
                                    </p:animEffect>
                                    <p:anim calcmode="lin" valueType="num">
                                      <p:cBhvr>
                                        <p:cTn id="66" dur="1000" fill="hold"/>
                                        <p:tgtEl>
                                          <p:spTgt spid="95266"/>
                                        </p:tgtEl>
                                        <p:attrNameLst>
                                          <p:attrName>ppt_x</p:attrName>
                                        </p:attrNameLst>
                                      </p:cBhvr>
                                      <p:tavLst>
                                        <p:tav tm="0">
                                          <p:val>
                                            <p:strVal val="#ppt_x"/>
                                          </p:val>
                                        </p:tav>
                                        <p:tav tm="100000">
                                          <p:val>
                                            <p:strVal val="#ppt_x"/>
                                          </p:val>
                                        </p:tav>
                                      </p:tavLst>
                                    </p:anim>
                                    <p:anim calcmode="lin" valueType="num">
                                      <p:cBhvr>
                                        <p:cTn id="67" dur="1000" fill="hold"/>
                                        <p:tgtEl>
                                          <p:spTgt spid="95266"/>
                                        </p:tgtEl>
                                        <p:attrNameLst>
                                          <p:attrName>ppt_y</p:attrName>
                                        </p:attrNameLst>
                                      </p:cBhvr>
                                      <p:tavLst>
                                        <p:tav tm="0">
                                          <p:val>
                                            <p:strVal val="#ppt_y+.1"/>
                                          </p:val>
                                        </p:tav>
                                        <p:tav tm="100000">
                                          <p:val>
                                            <p:strVal val="#ppt_y"/>
                                          </p:val>
                                        </p:tav>
                                      </p:tavLst>
                                    </p:anim>
                                  </p:childTnLst>
                                </p:cTn>
                              </p:par>
                            </p:childTnLst>
                          </p:cTn>
                        </p:par>
                        <p:par>
                          <p:cTn id="68" fill="hold">
                            <p:stCondLst>
                              <p:cond delay="5000"/>
                            </p:stCondLst>
                            <p:childTnLst>
                              <p:par>
                                <p:cTn id="69" presetID="17" presetClass="entr" presetSubtype="10" fill="hold" grpId="0" nodeType="afterEffect">
                                  <p:stCondLst>
                                    <p:cond delay="0"/>
                                  </p:stCondLst>
                                  <p:childTnLst>
                                    <p:set>
                                      <p:cBhvr>
                                        <p:cTn id="70" dur="1" fill="hold">
                                          <p:stCondLst>
                                            <p:cond delay="0"/>
                                          </p:stCondLst>
                                        </p:cTn>
                                        <p:tgtEl>
                                          <p:spTgt spid="42"/>
                                        </p:tgtEl>
                                        <p:attrNameLst>
                                          <p:attrName>style.visibility</p:attrName>
                                        </p:attrNameLst>
                                      </p:cBhvr>
                                      <p:to>
                                        <p:strVal val="visible"/>
                                      </p:to>
                                    </p:set>
                                    <p:anim calcmode="lin" valueType="num">
                                      <p:cBhvr>
                                        <p:cTn id="71" dur="500" fill="hold"/>
                                        <p:tgtEl>
                                          <p:spTgt spid="42"/>
                                        </p:tgtEl>
                                        <p:attrNameLst>
                                          <p:attrName>ppt_w</p:attrName>
                                        </p:attrNameLst>
                                      </p:cBhvr>
                                      <p:tavLst>
                                        <p:tav tm="0">
                                          <p:val>
                                            <p:fltVal val="0"/>
                                          </p:val>
                                        </p:tav>
                                        <p:tav tm="100000">
                                          <p:val>
                                            <p:strVal val="#ppt_w"/>
                                          </p:val>
                                        </p:tav>
                                      </p:tavLst>
                                    </p:anim>
                                    <p:anim calcmode="lin" valueType="num">
                                      <p:cBhvr>
                                        <p:cTn id="72" dur="500" fill="hold"/>
                                        <p:tgtEl>
                                          <p:spTgt spid="42"/>
                                        </p:tgtEl>
                                        <p:attrNameLst>
                                          <p:attrName>ppt_h</p:attrName>
                                        </p:attrNameLst>
                                      </p:cBhvr>
                                      <p:tavLst>
                                        <p:tav tm="0">
                                          <p:val>
                                            <p:strVal val="#ppt_h"/>
                                          </p:val>
                                        </p:tav>
                                        <p:tav tm="100000">
                                          <p:val>
                                            <p:strVal val="#ppt_h"/>
                                          </p:val>
                                        </p:tav>
                                      </p:tavLst>
                                    </p:anim>
                                  </p:childTnLst>
                                </p:cTn>
                              </p:par>
                            </p:childTnLst>
                          </p:cTn>
                        </p:par>
                        <p:par>
                          <p:cTn id="73" fill="hold">
                            <p:stCondLst>
                              <p:cond delay="5500"/>
                            </p:stCondLst>
                            <p:childTnLst>
                              <p:par>
                                <p:cTn id="74" presetID="42" presetClass="entr" presetSubtype="0" fill="hold" grpId="0" nodeType="afterEffect">
                                  <p:stCondLst>
                                    <p:cond delay="0"/>
                                  </p:stCondLst>
                                  <p:childTnLst>
                                    <p:set>
                                      <p:cBhvr>
                                        <p:cTn id="75" dur="1" fill="hold">
                                          <p:stCondLst>
                                            <p:cond delay="0"/>
                                          </p:stCondLst>
                                        </p:cTn>
                                        <p:tgtEl>
                                          <p:spTgt spid="95265"/>
                                        </p:tgtEl>
                                        <p:attrNameLst>
                                          <p:attrName>style.visibility</p:attrName>
                                        </p:attrNameLst>
                                      </p:cBhvr>
                                      <p:to>
                                        <p:strVal val="visible"/>
                                      </p:to>
                                    </p:set>
                                    <p:animEffect transition="in" filter="fade">
                                      <p:cBhvr>
                                        <p:cTn id="76" dur="500"/>
                                        <p:tgtEl>
                                          <p:spTgt spid="95265"/>
                                        </p:tgtEl>
                                      </p:cBhvr>
                                    </p:animEffect>
                                    <p:anim calcmode="lin" valueType="num">
                                      <p:cBhvr>
                                        <p:cTn id="77" dur="500" fill="hold"/>
                                        <p:tgtEl>
                                          <p:spTgt spid="95265"/>
                                        </p:tgtEl>
                                        <p:attrNameLst>
                                          <p:attrName>ppt_x</p:attrName>
                                        </p:attrNameLst>
                                      </p:cBhvr>
                                      <p:tavLst>
                                        <p:tav tm="0">
                                          <p:val>
                                            <p:strVal val="#ppt_x"/>
                                          </p:val>
                                        </p:tav>
                                        <p:tav tm="100000">
                                          <p:val>
                                            <p:strVal val="#ppt_x"/>
                                          </p:val>
                                        </p:tav>
                                      </p:tavLst>
                                    </p:anim>
                                    <p:anim calcmode="lin" valueType="num">
                                      <p:cBhvr>
                                        <p:cTn id="78" dur="500" fill="hold"/>
                                        <p:tgtEl>
                                          <p:spTgt spid="952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36" grpId="0" animBg="1"/>
      <p:bldP spid="38" grpId="0" animBg="1"/>
      <p:bldP spid="40" grpId="0" animBg="1"/>
      <p:bldP spid="42" grpId="0" animBg="1"/>
      <p:bldP spid="95263" grpId="0"/>
      <p:bldP spid="95264" grpId="0"/>
      <p:bldP spid="95265" grpId="0"/>
      <p:bldP spid="9526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screen"/>
          <a:stretch>
            <a:fillRect/>
          </a:stretch>
        </p:blipFill>
        <p:spPr>
          <a:xfrm>
            <a:off x="4050324" y="2202519"/>
            <a:ext cx="5060892" cy="1455773"/>
          </a:xfrm>
          <a:prstGeom prst="rect">
            <a:avLst/>
          </a:prstGeom>
        </p:spPr>
      </p:pic>
      <p:grpSp>
        <p:nvGrpSpPr>
          <p:cNvPr id="14" name="组合 13"/>
          <p:cNvGrpSpPr/>
          <p:nvPr/>
        </p:nvGrpSpPr>
        <p:grpSpPr>
          <a:xfrm>
            <a:off x="2695309" y="1445867"/>
            <a:ext cx="1732736" cy="1513304"/>
            <a:chOff x="5553262" y="2638733"/>
            <a:chExt cx="2397222" cy="2093640"/>
          </a:xfrm>
        </p:grpSpPr>
        <p:grpSp>
          <p:nvGrpSpPr>
            <p:cNvPr id="15" name="组合 14"/>
            <p:cNvGrpSpPr/>
            <p:nvPr/>
          </p:nvGrpSpPr>
          <p:grpSpPr>
            <a:xfrm>
              <a:off x="5553262" y="2638733"/>
              <a:ext cx="2397222" cy="2093640"/>
              <a:chOff x="5553262" y="2638733"/>
              <a:chExt cx="2397222" cy="2093640"/>
            </a:xfrm>
          </p:grpSpPr>
          <p:grpSp>
            <p:nvGrpSpPr>
              <p:cNvPr id="17" name="组合 16"/>
              <p:cNvGrpSpPr/>
              <p:nvPr/>
            </p:nvGrpSpPr>
            <p:grpSpPr>
              <a:xfrm>
                <a:off x="5553262" y="2638733"/>
                <a:ext cx="2397222" cy="2093640"/>
                <a:chOff x="1511944" y="2420246"/>
                <a:chExt cx="2627152" cy="2294453"/>
              </a:xfrm>
              <a:effectLst>
                <a:outerShdw blurRad="203200" dist="38100" dir="3780000" sx="103000" sy="103000" algn="t" rotWithShape="0">
                  <a:prstClr val="black">
                    <a:alpha val="25000"/>
                  </a:prstClr>
                </a:outerShdw>
              </a:effectLst>
            </p:grpSpPr>
            <p:sp>
              <p:nvSpPr>
                <p:cNvPr id="19"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sp>
              <p:nvSpPr>
                <p:cNvPr id="20"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grpSp>
          <p:sp>
            <p:nvSpPr>
              <p:cNvPr id="18" name="Freeform 7"/>
              <p:cNvSpPr/>
              <p:nvPr/>
            </p:nvSpPr>
            <p:spPr bwMode="auto">
              <a:xfrm>
                <a:off x="5864945" y="288268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0070C0"/>
              </a:soli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grpSp>
        <p:sp>
          <p:nvSpPr>
            <p:cNvPr id="16" name="TextBox 85"/>
            <p:cNvSpPr txBox="1"/>
            <p:nvPr/>
          </p:nvSpPr>
          <p:spPr>
            <a:xfrm>
              <a:off x="6259489" y="3110171"/>
              <a:ext cx="1010288" cy="979353"/>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4000" b="0" i="0" u="none" strike="noStrike" kern="1200" cap="none" spc="0" normalizeH="0" baseline="0" noProof="0" dirty="0" smtClean="0">
                  <a:ln>
                    <a:noFill/>
                  </a:ln>
                  <a:solidFill>
                    <a:prstClr val="white"/>
                  </a:solidFill>
                  <a:effectLst/>
                  <a:uLnTx/>
                  <a:uFillTx/>
                  <a:latin typeface="DFGothic-EB" panose="02010609010101010101" pitchFamily="1" charset="-128"/>
                  <a:ea typeface="DFGothic-EB" panose="02010609010101010101" pitchFamily="1" charset="-128"/>
                  <a:cs typeface="+mn-cs"/>
                </a:rPr>
                <a:t>03</a:t>
              </a:r>
              <a:endParaRPr kumimoji="0" lang="zh-CN" altLang="en-US" sz="4000" b="0" i="0" u="none" strike="noStrike" kern="1200" cap="none" spc="0" normalizeH="0" baseline="0" noProof="0" dirty="0">
                <a:ln>
                  <a:noFill/>
                </a:ln>
                <a:solidFill>
                  <a:prstClr val="white"/>
                </a:solidFill>
                <a:effectLst/>
                <a:uLnTx/>
                <a:uFillTx/>
                <a:latin typeface="DFGothic-EB" panose="02010609010101010101" pitchFamily="1" charset="-128"/>
                <a:ea typeface="DFGothic-EB" panose="02010609010101010101" pitchFamily="1" charset="-128"/>
                <a:cs typeface="+mn-cs"/>
              </a:endParaRPr>
            </a:p>
          </p:txBody>
        </p:sp>
      </p:grpSp>
      <p:grpSp>
        <p:nvGrpSpPr>
          <p:cNvPr id="21" name="组合 20"/>
          <p:cNvGrpSpPr/>
          <p:nvPr/>
        </p:nvGrpSpPr>
        <p:grpSpPr>
          <a:xfrm>
            <a:off x="4467040" y="1786626"/>
            <a:ext cx="2113730" cy="820813"/>
            <a:chOff x="5982926" y="4927865"/>
            <a:chExt cx="1537897" cy="831292"/>
          </a:xfrm>
        </p:grpSpPr>
        <p:sp>
          <p:nvSpPr>
            <p:cNvPr id="22" name="TextBox 106"/>
            <p:cNvSpPr txBox="1"/>
            <p:nvPr/>
          </p:nvSpPr>
          <p:spPr>
            <a:xfrm>
              <a:off x="5982926" y="4927865"/>
              <a:ext cx="1537897" cy="654582"/>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3600" b="0" i="0" u="none" strike="noStrike" kern="1200" cap="none" spc="0" normalizeH="0" baseline="0" noProof="0" dirty="0">
                  <a:ln>
                    <a:noFill/>
                  </a:ln>
                  <a:effectLst/>
                  <a:uLnTx/>
                  <a:uFillTx/>
                  <a:latin typeface="思源黑体 CN Medium" pitchFamily="34" charset="-122"/>
                  <a:ea typeface="思源黑体 CN Medium" pitchFamily="34" charset="-122"/>
                  <a:cs typeface="+mn-cs"/>
                </a:rPr>
                <a:t>成果展示</a:t>
              </a:r>
              <a:endParaRPr kumimoji="0" lang="zh-CN" altLang="en-US" sz="3600" b="0" i="0" u="none" strike="noStrike" kern="1200" cap="none" spc="0" normalizeH="0" baseline="0" noProof="0" dirty="0">
                <a:ln>
                  <a:noFill/>
                </a:ln>
                <a:effectLst/>
                <a:uLnTx/>
                <a:uFillTx/>
                <a:latin typeface="思源黑体 CN Medium" pitchFamily="34" charset="-122"/>
                <a:ea typeface="思源黑体 CN Medium" pitchFamily="34" charset="-122"/>
                <a:cs typeface="+mn-cs"/>
              </a:endParaRPr>
            </a:p>
          </p:txBody>
        </p:sp>
        <p:sp>
          <p:nvSpPr>
            <p:cNvPr id="23" name="TextBox 107"/>
            <p:cNvSpPr txBox="1"/>
            <p:nvPr/>
          </p:nvSpPr>
          <p:spPr>
            <a:xfrm>
              <a:off x="6212055" y="5416281"/>
              <a:ext cx="1286283" cy="342876"/>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smtClean="0">
                  <a:ln>
                    <a:noFill/>
                  </a:ln>
                  <a:effectLst/>
                  <a:uLnTx/>
                  <a:uFillTx/>
                  <a:latin typeface="思源黑体 CN Medium" pitchFamily="34" charset="-122"/>
                  <a:ea typeface="思源黑体 CN Medium" pitchFamily="34" charset="-122"/>
                  <a:cs typeface="+mn-cs"/>
                </a:rPr>
                <a:t>WORKREPORT</a:t>
              </a:r>
              <a:endParaRPr kumimoji="0" lang="zh-CN" altLang="en-US" sz="1600" b="0" i="0" u="none" strike="noStrike" kern="1200" cap="none" spc="0" normalizeH="0" baseline="0" noProof="0" dirty="0">
                <a:ln>
                  <a:noFill/>
                </a:ln>
                <a:effectLst/>
                <a:uLnTx/>
                <a:uFillTx/>
                <a:latin typeface="思源黑体 CN Medium" pitchFamily="34" charset="-122"/>
                <a:ea typeface="思源黑体 CN Medium" pitchFamily="34" charset="-122"/>
                <a:cs typeface="+mn-cs"/>
              </a:endParaRPr>
            </a:p>
          </p:txBody>
        </p:sp>
      </p:grpSp>
      <p:pic>
        <p:nvPicPr>
          <p:cNvPr id="24" name="图片 23"/>
          <p:cNvPicPr>
            <a:picLocks noChangeAspect="1"/>
          </p:cNvPicPr>
          <p:nvPr/>
        </p:nvPicPr>
        <p:blipFill rotWithShape="1">
          <a:blip r:embed="rId2" cstate="screen"/>
          <a:srcRect t="-5300"/>
          <a:stretch>
            <a:fillRect/>
          </a:stretch>
        </p:blipFill>
        <p:spPr>
          <a:xfrm>
            <a:off x="0" y="3597917"/>
            <a:ext cx="9144000" cy="1553028"/>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60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 calcmode="lin" valueType="num">
                                      <p:cBhvr>
                                        <p:cTn id="9" dur="500" fill="hold"/>
                                        <p:tgtEl>
                                          <p:spTgt spid="14"/>
                                        </p:tgtEl>
                                        <p:attrNameLst>
                                          <p:attrName>ppt_x</p:attrName>
                                        </p:attrNameLst>
                                      </p:cBhvr>
                                      <p:tavLst>
                                        <p:tav tm="0">
                                          <p:val>
                                            <p:fltVal val="0.5"/>
                                          </p:val>
                                        </p:tav>
                                        <p:tav tm="100000">
                                          <p:val>
                                            <p:strVal val="#ppt_x"/>
                                          </p:val>
                                        </p:tav>
                                      </p:tavLst>
                                    </p:anim>
                                    <p:anim calcmode="lin" valueType="num">
                                      <p:cBhvr>
                                        <p:cTn id="10" dur="500" fill="hold"/>
                                        <p:tgtEl>
                                          <p:spTgt spid="14"/>
                                        </p:tgtEl>
                                        <p:attrNameLst>
                                          <p:attrName>ppt_y</p:attrName>
                                        </p:attrNameLst>
                                      </p:cBhvr>
                                      <p:tavLst>
                                        <p:tav tm="0">
                                          <p:val>
                                            <p:fltVal val="0.5"/>
                                          </p:val>
                                        </p:tav>
                                        <p:tav tm="100000">
                                          <p:val>
                                            <p:strVal val="#ppt_y"/>
                                          </p:val>
                                        </p:tav>
                                      </p:tavLst>
                                    </p:anim>
                                  </p:childTnLst>
                                </p:cTn>
                              </p:par>
                              <p:par>
                                <p:cTn id="11" presetID="42" presetClass="entr" presetSubtype="0" fill="hold" nodeType="withEffect">
                                  <p:stCondLst>
                                    <p:cond delay="180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1000"/>
                                        <p:tgtEl>
                                          <p:spTgt spid="21"/>
                                        </p:tgtEl>
                                      </p:cBhvr>
                                    </p:animEffect>
                                    <p:anim calcmode="lin" valueType="num">
                                      <p:cBhvr>
                                        <p:cTn id="14" dur="1000" fill="hold"/>
                                        <p:tgtEl>
                                          <p:spTgt spid="21"/>
                                        </p:tgtEl>
                                        <p:attrNameLst>
                                          <p:attrName>ppt_x</p:attrName>
                                        </p:attrNameLst>
                                      </p:cBhvr>
                                      <p:tavLst>
                                        <p:tav tm="0">
                                          <p:val>
                                            <p:strVal val="#ppt_x"/>
                                          </p:val>
                                        </p:tav>
                                        <p:tav tm="100000">
                                          <p:val>
                                            <p:strVal val="#ppt_x"/>
                                          </p:val>
                                        </p:tav>
                                      </p:tavLst>
                                    </p:anim>
                                    <p:anim calcmode="lin" valueType="num">
                                      <p:cBhvr>
                                        <p:cTn id="15"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a:spLocks noChangeArrowheads="1"/>
          </p:cNvSpPr>
          <p:nvPr/>
        </p:nvSpPr>
        <p:spPr bwMode="auto">
          <a:xfrm>
            <a:off x="972036" y="1677359"/>
            <a:ext cx="2057549" cy="615553"/>
          </a:xfrm>
          <a:prstGeom prst="rect">
            <a:avLst/>
          </a:prstGeom>
          <a:noFill/>
          <a:ln w="9525">
            <a:noFill/>
            <a:miter lim="800000"/>
          </a:ln>
        </p:spPr>
        <p:txBody>
          <a:bodyPr lIns="0" tIns="0" rIns="0" bIns="0">
            <a:spAutoFit/>
          </a:bodyPr>
          <a:lstStyle/>
          <a:p>
            <a:pPr marL="0" marR="0" lvl="0" indent="0" algn="just" defTabSz="909320" rtl="0" eaLnBrk="1" fontAlgn="base" latinLnBrk="0" hangingPunct="1">
              <a:lnSpc>
                <a:spcPts val="1225"/>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点击输入本栏文字内容，文字内容需概括精炼，无需多余的文字修饰，在不改动排版的情况下，尽量控制在四点内说明，标题将每个具体意义概括提出观点</a:t>
            </a:r>
            <a:endParaRPr kumimoji="0" lang="en-US" altLang="zh-CN" sz="94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p:txBody>
      </p:sp>
      <p:sp>
        <p:nvSpPr>
          <p:cNvPr id="19" name="TextBox 18"/>
          <p:cNvSpPr txBox="1">
            <a:spLocks noChangeArrowheads="1"/>
          </p:cNvSpPr>
          <p:nvPr/>
        </p:nvSpPr>
        <p:spPr bwMode="auto">
          <a:xfrm>
            <a:off x="6084554" y="1677359"/>
            <a:ext cx="2057549" cy="615553"/>
          </a:xfrm>
          <a:prstGeom prst="rect">
            <a:avLst/>
          </a:prstGeom>
          <a:noFill/>
          <a:ln w="9525">
            <a:noFill/>
            <a:miter lim="800000"/>
          </a:ln>
        </p:spPr>
        <p:txBody>
          <a:bodyPr lIns="0" tIns="0" rIns="0" bIns="0">
            <a:spAutoFit/>
          </a:bodyPr>
          <a:lstStyle/>
          <a:p>
            <a:pPr marL="0" marR="0" lvl="0" indent="0" algn="just" defTabSz="909320" rtl="0" eaLnBrk="1" fontAlgn="base" latinLnBrk="0" hangingPunct="1">
              <a:lnSpc>
                <a:spcPts val="1225"/>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点击输入本栏文字内容，文字内容需概括精炼，无需多余的文字修饰，在不改动排版的情况下，尽量控制在四点内说明，标题将每个具体意义概括提出观点</a:t>
            </a:r>
            <a:endParaRPr kumimoji="0" lang="en-US" altLang="zh-CN" sz="94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p:txBody>
      </p:sp>
      <p:sp>
        <p:nvSpPr>
          <p:cNvPr id="20" name="TextBox 19"/>
          <p:cNvSpPr txBox="1">
            <a:spLocks noChangeArrowheads="1"/>
          </p:cNvSpPr>
          <p:nvPr/>
        </p:nvSpPr>
        <p:spPr bwMode="auto">
          <a:xfrm>
            <a:off x="972036" y="3401938"/>
            <a:ext cx="2057549" cy="615553"/>
          </a:xfrm>
          <a:prstGeom prst="rect">
            <a:avLst/>
          </a:prstGeom>
          <a:noFill/>
          <a:ln w="9525">
            <a:noFill/>
            <a:miter lim="800000"/>
          </a:ln>
        </p:spPr>
        <p:txBody>
          <a:bodyPr lIns="0" tIns="0" rIns="0" bIns="0">
            <a:spAutoFit/>
          </a:bodyPr>
          <a:lstStyle/>
          <a:p>
            <a:pPr marL="0" marR="0" lvl="0" indent="0" algn="just" defTabSz="909320" rtl="0" eaLnBrk="1" fontAlgn="base" latinLnBrk="0" hangingPunct="1">
              <a:lnSpc>
                <a:spcPts val="1225"/>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点击输入本栏文字内容，文字内容需概括精炼，无需多余的文字修饰，在不改动排版的情况下，尽量控制在四点内说明，标题将每个具体意义概括提出观点</a:t>
            </a:r>
            <a:endParaRPr kumimoji="0" lang="en-US" altLang="zh-CN" sz="94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p:txBody>
      </p:sp>
      <p:sp>
        <p:nvSpPr>
          <p:cNvPr id="21" name="TextBox 20"/>
          <p:cNvSpPr txBox="1">
            <a:spLocks noChangeArrowheads="1"/>
          </p:cNvSpPr>
          <p:nvPr/>
        </p:nvSpPr>
        <p:spPr bwMode="auto">
          <a:xfrm>
            <a:off x="6084554" y="3401938"/>
            <a:ext cx="2057549" cy="615553"/>
          </a:xfrm>
          <a:prstGeom prst="rect">
            <a:avLst/>
          </a:prstGeom>
          <a:noFill/>
          <a:ln w="9525">
            <a:noFill/>
            <a:miter lim="800000"/>
          </a:ln>
        </p:spPr>
        <p:txBody>
          <a:bodyPr lIns="0" tIns="0" rIns="0" bIns="0">
            <a:spAutoFit/>
          </a:bodyPr>
          <a:lstStyle/>
          <a:p>
            <a:pPr marL="0" marR="0" lvl="0" indent="0" algn="just" defTabSz="909320" rtl="0" eaLnBrk="1" fontAlgn="base" latinLnBrk="0" hangingPunct="1">
              <a:lnSpc>
                <a:spcPts val="1225"/>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点击输入本栏文字内容，文字内容需概括精炼，无需多余的文字修饰，在不改动排版的情况下，尽量控制在四点内说明，标题将每个具体意义概括提出观点</a:t>
            </a:r>
            <a:endParaRPr kumimoji="0" lang="en-US" altLang="zh-CN" sz="94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p:txBody>
      </p:sp>
      <p:sp>
        <p:nvSpPr>
          <p:cNvPr id="25" name="TextBox 24"/>
          <p:cNvSpPr txBox="1">
            <a:spLocks noChangeArrowheads="1"/>
          </p:cNvSpPr>
          <p:nvPr/>
        </p:nvSpPr>
        <p:spPr bwMode="auto">
          <a:xfrm>
            <a:off x="972036" y="1419045"/>
            <a:ext cx="1388622" cy="202684"/>
          </a:xfrm>
          <a:prstGeom prst="rect">
            <a:avLst/>
          </a:prstGeom>
          <a:noFill/>
          <a:ln w="9525">
            <a:noFill/>
            <a:miter lim="800000"/>
          </a:ln>
        </p:spPr>
        <p:txBody>
          <a:bodyPr lIns="0" tIns="0" rIns="0" bIns="0">
            <a:spAutoFit/>
          </a:bodyPr>
          <a:lstStyle/>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1315" b="1" i="0" u="none" strike="noStrike" kern="1200" cap="none" spc="0" normalizeH="0" baseline="0" noProof="0">
                <a:ln>
                  <a:noFill/>
                </a:ln>
                <a:solidFill>
                  <a:srgbClr val="0099CC"/>
                </a:solidFill>
                <a:effectLst/>
                <a:uLnTx/>
                <a:uFillTx/>
                <a:latin typeface="微软雅黑" panose="020B0503020204020204" pitchFamily="34" charset="-122"/>
                <a:ea typeface="微软雅黑" panose="020B0503020204020204" pitchFamily="34" charset="-122"/>
                <a:cs typeface="+mn-cs"/>
              </a:rPr>
              <a:t>标题关键字</a:t>
            </a:r>
            <a:endParaRPr kumimoji="0" lang="zh-CN" altLang="en-US" sz="1315" b="1" i="0" u="none" strike="noStrike" kern="1200" cap="none" spc="0" normalizeH="0" baseline="0" noProof="0">
              <a:ln>
                <a:noFill/>
              </a:ln>
              <a:solidFill>
                <a:srgbClr val="0099CC"/>
              </a:solidFill>
              <a:effectLst/>
              <a:uLnTx/>
              <a:uFillTx/>
              <a:latin typeface="微软雅黑" panose="020B0503020204020204" pitchFamily="34" charset="-122"/>
              <a:ea typeface="微软雅黑" panose="020B0503020204020204" pitchFamily="34" charset="-122"/>
              <a:cs typeface="+mn-cs"/>
            </a:endParaRPr>
          </a:p>
        </p:txBody>
      </p:sp>
      <p:sp>
        <p:nvSpPr>
          <p:cNvPr id="37" name="TextBox 36"/>
          <p:cNvSpPr txBox="1">
            <a:spLocks noChangeArrowheads="1"/>
          </p:cNvSpPr>
          <p:nvPr/>
        </p:nvSpPr>
        <p:spPr bwMode="auto">
          <a:xfrm>
            <a:off x="972036" y="3155569"/>
            <a:ext cx="1388622" cy="202684"/>
          </a:xfrm>
          <a:prstGeom prst="rect">
            <a:avLst/>
          </a:prstGeom>
          <a:noFill/>
          <a:ln w="9525">
            <a:noFill/>
            <a:miter lim="800000"/>
          </a:ln>
        </p:spPr>
        <p:txBody>
          <a:bodyPr lIns="0" tIns="0" rIns="0" bIns="0">
            <a:spAutoFit/>
          </a:bodyPr>
          <a:lstStyle/>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1315" b="1" i="0" u="none" strike="noStrike" kern="1200" cap="none" spc="0" normalizeH="0" baseline="0" noProof="0">
                <a:ln>
                  <a:noFill/>
                </a:ln>
                <a:solidFill>
                  <a:srgbClr val="0099CC"/>
                </a:solidFill>
                <a:effectLst/>
                <a:uLnTx/>
                <a:uFillTx/>
                <a:latin typeface="微软雅黑" panose="020B0503020204020204" pitchFamily="34" charset="-122"/>
                <a:ea typeface="微软雅黑" panose="020B0503020204020204" pitchFamily="34" charset="-122"/>
                <a:cs typeface="+mn-cs"/>
              </a:rPr>
              <a:t>标题关键字</a:t>
            </a:r>
            <a:endParaRPr kumimoji="0" lang="zh-CN" altLang="en-US" sz="1315" b="1" i="0" u="none" strike="noStrike" kern="1200" cap="none" spc="0" normalizeH="0" baseline="0" noProof="0">
              <a:ln>
                <a:noFill/>
              </a:ln>
              <a:solidFill>
                <a:srgbClr val="0099CC"/>
              </a:solidFill>
              <a:effectLst/>
              <a:uLnTx/>
              <a:uFillTx/>
              <a:latin typeface="微软雅黑" panose="020B0503020204020204" pitchFamily="34" charset="-122"/>
              <a:ea typeface="微软雅黑" panose="020B0503020204020204" pitchFamily="34" charset="-122"/>
              <a:cs typeface="+mn-cs"/>
            </a:endParaRPr>
          </a:p>
        </p:txBody>
      </p:sp>
      <p:sp>
        <p:nvSpPr>
          <p:cNvPr id="38" name="TextBox 37"/>
          <p:cNvSpPr txBox="1">
            <a:spLocks noChangeArrowheads="1"/>
          </p:cNvSpPr>
          <p:nvPr/>
        </p:nvSpPr>
        <p:spPr bwMode="auto">
          <a:xfrm>
            <a:off x="6084553" y="1419045"/>
            <a:ext cx="1388622" cy="202684"/>
          </a:xfrm>
          <a:prstGeom prst="rect">
            <a:avLst/>
          </a:prstGeom>
          <a:noFill/>
          <a:ln w="9525">
            <a:noFill/>
            <a:miter lim="800000"/>
          </a:ln>
        </p:spPr>
        <p:txBody>
          <a:bodyPr lIns="0" tIns="0" rIns="0" bIns="0">
            <a:spAutoFit/>
          </a:bodyPr>
          <a:lstStyle/>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1315" b="1" i="0" u="none" strike="noStrike" kern="1200" cap="none" spc="0" normalizeH="0" baseline="0" noProof="0">
                <a:ln>
                  <a:noFill/>
                </a:ln>
                <a:solidFill>
                  <a:srgbClr val="0099CC"/>
                </a:solidFill>
                <a:effectLst/>
                <a:uLnTx/>
                <a:uFillTx/>
                <a:latin typeface="微软雅黑" panose="020B0503020204020204" pitchFamily="34" charset="-122"/>
                <a:ea typeface="微软雅黑" panose="020B0503020204020204" pitchFamily="34" charset="-122"/>
                <a:cs typeface="+mn-cs"/>
              </a:rPr>
              <a:t>标题关键字</a:t>
            </a:r>
            <a:endParaRPr kumimoji="0" lang="zh-CN" altLang="en-US" sz="1315" b="1" i="0" u="none" strike="noStrike" kern="1200" cap="none" spc="0" normalizeH="0" baseline="0" noProof="0">
              <a:ln>
                <a:noFill/>
              </a:ln>
              <a:solidFill>
                <a:srgbClr val="0099CC"/>
              </a:solidFill>
              <a:effectLst/>
              <a:uLnTx/>
              <a:uFillTx/>
              <a:latin typeface="微软雅黑" panose="020B0503020204020204" pitchFamily="34" charset="-122"/>
              <a:ea typeface="微软雅黑" panose="020B0503020204020204" pitchFamily="34" charset="-122"/>
              <a:cs typeface="+mn-cs"/>
            </a:endParaRPr>
          </a:p>
        </p:txBody>
      </p:sp>
      <p:sp>
        <p:nvSpPr>
          <p:cNvPr id="39" name="TextBox 38"/>
          <p:cNvSpPr txBox="1">
            <a:spLocks noChangeArrowheads="1"/>
          </p:cNvSpPr>
          <p:nvPr/>
        </p:nvSpPr>
        <p:spPr bwMode="auto">
          <a:xfrm>
            <a:off x="6084553" y="3155569"/>
            <a:ext cx="1388622" cy="202684"/>
          </a:xfrm>
          <a:prstGeom prst="rect">
            <a:avLst/>
          </a:prstGeom>
          <a:noFill/>
          <a:ln w="9525">
            <a:noFill/>
            <a:miter lim="800000"/>
          </a:ln>
        </p:spPr>
        <p:txBody>
          <a:bodyPr lIns="0" tIns="0" rIns="0" bIns="0">
            <a:spAutoFit/>
          </a:bodyPr>
          <a:lstStyle/>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1315" b="1" i="0" u="none" strike="noStrike" kern="1200" cap="none" spc="0" normalizeH="0" baseline="0" noProof="0">
                <a:ln>
                  <a:noFill/>
                </a:ln>
                <a:solidFill>
                  <a:srgbClr val="0099CC"/>
                </a:solidFill>
                <a:effectLst/>
                <a:uLnTx/>
                <a:uFillTx/>
                <a:latin typeface="微软雅黑" panose="020B0503020204020204" pitchFamily="34" charset="-122"/>
                <a:ea typeface="微软雅黑" panose="020B0503020204020204" pitchFamily="34" charset="-122"/>
                <a:cs typeface="+mn-cs"/>
              </a:rPr>
              <a:t>标题关键字</a:t>
            </a:r>
            <a:endParaRPr kumimoji="0" lang="zh-CN" altLang="en-US" sz="1315" b="1" i="0" u="none" strike="noStrike" kern="1200" cap="none" spc="0" normalizeH="0" baseline="0" noProof="0">
              <a:ln>
                <a:noFill/>
              </a:ln>
              <a:solidFill>
                <a:srgbClr val="0099CC"/>
              </a:solidFill>
              <a:effectLst/>
              <a:uLnTx/>
              <a:uFillTx/>
              <a:latin typeface="微软雅黑" panose="020B0503020204020204" pitchFamily="34" charset="-122"/>
              <a:ea typeface="微软雅黑" panose="020B0503020204020204" pitchFamily="34" charset="-122"/>
              <a:cs typeface="+mn-cs"/>
            </a:endParaRPr>
          </a:p>
        </p:txBody>
      </p:sp>
      <p:grpSp>
        <p:nvGrpSpPr>
          <p:cNvPr id="58414" name="Group 46"/>
          <p:cNvGrpSpPr/>
          <p:nvPr/>
        </p:nvGrpSpPr>
        <p:grpSpPr bwMode="auto">
          <a:xfrm>
            <a:off x="3217721" y="1420539"/>
            <a:ext cx="2708559" cy="2708559"/>
            <a:chOff x="2155" y="930"/>
            <a:chExt cx="1814" cy="1814"/>
          </a:xfrm>
        </p:grpSpPr>
        <p:sp>
          <p:nvSpPr>
            <p:cNvPr id="62476" name="椭圆 168"/>
            <p:cNvSpPr>
              <a:spLocks noChangeArrowheads="1"/>
            </p:cNvSpPr>
            <p:nvPr/>
          </p:nvSpPr>
          <p:spPr bwMode="auto">
            <a:xfrm rot="2700000">
              <a:off x="2769" y="930"/>
              <a:ext cx="1200" cy="1200"/>
            </a:xfrm>
            <a:custGeom>
              <a:avLst/>
              <a:gdLst>
                <a:gd name="T0" fmla="*/ 0 w 2207694"/>
                <a:gd name="T1" fmla="*/ 0 h 2207694"/>
                <a:gd name="T2" fmla="*/ 0 w 2207694"/>
                <a:gd name="T3" fmla="*/ 0 h 2207694"/>
                <a:gd name="T4" fmla="*/ 0 w 2207694"/>
                <a:gd name="T5" fmla="*/ 0 h 2207694"/>
                <a:gd name="T6" fmla="*/ 0 w 2207694"/>
                <a:gd name="T7" fmla="*/ 0 h 2207694"/>
                <a:gd name="T8" fmla="*/ 0 w 2207694"/>
                <a:gd name="T9" fmla="*/ 0 h 2207694"/>
                <a:gd name="T10" fmla="*/ 0 w 2207694"/>
                <a:gd name="T11" fmla="*/ 0 h 2207694"/>
                <a:gd name="T12" fmla="*/ 0 w 2207694"/>
                <a:gd name="T13" fmla="*/ 0 h 2207694"/>
                <a:gd name="T14" fmla="*/ 0 w 2207694"/>
                <a:gd name="T15" fmla="*/ 0 h 2207694"/>
                <a:gd name="T16" fmla="*/ 0 w 2207694"/>
                <a:gd name="T17" fmla="*/ 0 h 2207694"/>
                <a:gd name="T18" fmla="*/ 0 w 2207694"/>
                <a:gd name="T19" fmla="*/ 0 h 2207694"/>
                <a:gd name="T20" fmla="*/ 0 w 2207694"/>
                <a:gd name="T21" fmla="*/ 0 h 2207694"/>
                <a:gd name="T22" fmla="*/ 0 w 2207694"/>
                <a:gd name="T23" fmla="*/ 0 h 2207694"/>
                <a:gd name="T24" fmla="*/ 0 w 2207694"/>
                <a:gd name="T25" fmla="*/ 0 h 2207694"/>
                <a:gd name="T26" fmla="*/ 0 w 2207694"/>
                <a:gd name="T27" fmla="*/ 0 h 2207694"/>
                <a:gd name="T28" fmla="*/ 0 w 2207694"/>
                <a:gd name="T29" fmla="*/ 0 h 2207694"/>
                <a:gd name="T30" fmla="*/ 0 w 2207694"/>
                <a:gd name="T31" fmla="*/ 0 h 2207694"/>
                <a:gd name="T32" fmla="*/ 0 w 2207694"/>
                <a:gd name="T33" fmla="*/ 0 h 2207694"/>
                <a:gd name="T34" fmla="*/ 0 w 2207694"/>
                <a:gd name="T35" fmla="*/ 0 h 2207694"/>
                <a:gd name="T36" fmla="*/ 0 w 2207694"/>
                <a:gd name="T37" fmla="*/ 0 h 220769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4"/>
                <a:gd name="T58" fmla="*/ 0 h 2207694"/>
                <a:gd name="T59" fmla="*/ 2207694 w 2207694"/>
                <a:gd name="T60" fmla="*/ 2207694 h 220769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4" h="2207694">
                  <a:moveTo>
                    <a:pt x="1240201" y="2198410"/>
                  </a:moveTo>
                  <a:cubicBezTo>
                    <a:pt x="1195601" y="2204855"/>
                    <a:pt x="1150057" y="2207694"/>
                    <a:pt x="1103851" y="2207694"/>
                  </a:cubicBezTo>
                  <a:lnTo>
                    <a:pt x="1240201" y="2198410"/>
                  </a:lnTo>
                  <a:close/>
                  <a:moveTo>
                    <a:pt x="1396176" y="2167304"/>
                  </a:moveTo>
                  <a:cubicBezTo>
                    <a:pt x="1355911" y="2179613"/>
                    <a:pt x="1314389" y="2188486"/>
                    <a:pt x="1271865" y="2193577"/>
                  </a:cubicBezTo>
                  <a:lnTo>
                    <a:pt x="1396176" y="2167304"/>
                  </a:lnTo>
                  <a:close/>
                  <a:moveTo>
                    <a:pt x="7872" y="976750"/>
                  </a:moveTo>
                  <a:lnTo>
                    <a:pt x="1" y="1103847"/>
                  </a:lnTo>
                  <a:cubicBezTo>
                    <a:pt x="1" y="1713485"/>
                    <a:pt x="494210" y="2207694"/>
                    <a:pt x="1103848" y="2207694"/>
                  </a:cubicBezTo>
                  <a:cubicBezTo>
                    <a:pt x="494209" y="2207694"/>
                    <a:pt x="0" y="1713485"/>
                    <a:pt x="0" y="1103847"/>
                  </a:cubicBezTo>
                  <a:cubicBezTo>
                    <a:pt x="0" y="1060839"/>
                    <a:pt x="2460" y="1018405"/>
                    <a:pt x="7872" y="976750"/>
                  </a:cubicBezTo>
                  <a:close/>
                  <a:moveTo>
                    <a:pt x="1103847" y="0"/>
                  </a:moveTo>
                  <a:cubicBezTo>
                    <a:pt x="1713485" y="0"/>
                    <a:pt x="2207694" y="494209"/>
                    <a:pt x="2207694" y="1103847"/>
                  </a:cubicBezTo>
                  <a:cubicBezTo>
                    <a:pt x="2207694" y="1612162"/>
                    <a:pt x="1864110" y="2040229"/>
                    <a:pt x="1396188" y="2167301"/>
                  </a:cubicBezTo>
                  <a:cubicBezTo>
                    <a:pt x="1418536" y="2082435"/>
                    <a:pt x="1429716" y="1993353"/>
                    <a:pt x="1429716" y="1901660"/>
                  </a:cubicBezTo>
                  <a:cubicBezTo>
                    <a:pt x="1429716" y="1292022"/>
                    <a:pt x="935507" y="797813"/>
                    <a:pt x="325869" y="797813"/>
                  </a:cubicBezTo>
                  <a:cubicBezTo>
                    <a:pt x="224547" y="797813"/>
                    <a:pt x="126413" y="811464"/>
                    <a:pt x="33529" y="838206"/>
                  </a:cubicBezTo>
                  <a:cubicBezTo>
                    <a:pt x="23934" y="874644"/>
                    <a:pt x="16397" y="911859"/>
                    <a:pt x="11973" y="949877"/>
                  </a:cubicBezTo>
                  <a:cubicBezTo>
                    <a:pt x="85667" y="413031"/>
                    <a:pt x="546523" y="0"/>
                    <a:pt x="1103847" y="0"/>
                  </a:cubicBezTo>
                  <a:close/>
                </a:path>
              </a:pathLst>
            </a:custGeom>
            <a:solidFill>
              <a:srgbClr val="B2B2B2"/>
            </a:solidFill>
            <a:ln w="9525">
              <a:noFill/>
              <a:round/>
            </a:ln>
          </p:spPr>
          <p:txBody>
            <a:bodyPr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62477" name="椭圆 161"/>
            <p:cNvSpPr>
              <a:spLocks noChangeArrowheads="1"/>
            </p:cNvSpPr>
            <p:nvPr/>
          </p:nvSpPr>
          <p:spPr bwMode="auto">
            <a:xfrm rot="2700000">
              <a:off x="2163" y="938"/>
              <a:ext cx="1200" cy="1200"/>
            </a:xfrm>
            <a:custGeom>
              <a:avLst/>
              <a:gdLst>
                <a:gd name="T0" fmla="*/ 0 w 2207690"/>
                <a:gd name="T1" fmla="*/ 0 h 2207691"/>
                <a:gd name="T2" fmla="*/ 0 w 2207690"/>
                <a:gd name="T3" fmla="*/ 0 h 2207691"/>
                <a:gd name="T4" fmla="*/ 0 w 2207690"/>
                <a:gd name="T5" fmla="*/ 0 h 2207691"/>
                <a:gd name="T6" fmla="*/ 0 w 2207690"/>
                <a:gd name="T7" fmla="*/ 0 h 2207691"/>
                <a:gd name="T8" fmla="*/ 0 w 2207690"/>
                <a:gd name="T9" fmla="*/ 0 h 2207691"/>
                <a:gd name="T10" fmla="*/ 0 w 2207690"/>
                <a:gd name="T11" fmla="*/ 0 h 2207691"/>
                <a:gd name="T12" fmla="*/ 0 w 2207690"/>
                <a:gd name="T13" fmla="*/ 0 h 2207691"/>
                <a:gd name="T14" fmla="*/ 0 w 2207690"/>
                <a:gd name="T15" fmla="*/ 0 h 2207691"/>
                <a:gd name="T16" fmla="*/ 0 w 2207690"/>
                <a:gd name="T17" fmla="*/ 0 h 2207691"/>
                <a:gd name="T18" fmla="*/ 0 w 2207690"/>
                <a:gd name="T19" fmla="*/ 0 h 2207691"/>
                <a:gd name="T20" fmla="*/ 0 w 2207690"/>
                <a:gd name="T21" fmla="*/ 0 h 2207691"/>
                <a:gd name="T22" fmla="*/ 0 w 2207690"/>
                <a:gd name="T23" fmla="*/ 0 h 2207691"/>
                <a:gd name="T24" fmla="*/ 0 w 2207690"/>
                <a:gd name="T25" fmla="*/ 0 h 2207691"/>
                <a:gd name="T26" fmla="*/ 0 w 2207690"/>
                <a:gd name="T27" fmla="*/ 0 h 2207691"/>
                <a:gd name="T28" fmla="*/ 0 w 2207690"/>
                <a:gd name="T29" fmla="*/ 0 h 2207691"/>
                <a:gd name="T30" fmla="*/ 0 w 2207690"/>
                <a:gd name="T31" fmla="*/ 0 h 2207691"/>
                <a:gd name="T32" fmla="*/ 0 w 2207690"/>
                <a:gd name="T33" fmla="*/ 0 h 2207691"/>
                <a:gd name="T34" fmla="*/ 0 w 2207690"/>
                <a:gd name="T35" fmla="*/ 0 h 2207691"/>
                <a:gd name="T36" fmla="*/ 0 w 2207690"/>
                <a:gd name="T37" fmla="*/ 0 h 220769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0"/>
                <a:gd name="T58" fmla="*/ 0 h 2207691"/>
                <a:gd name="T59" fmla="*/ 2207690 w 2207690"/>
                <a:gd name="T60" fmla="*/ 2207691 h 220769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0" h="2207691">
                  <a:moveTo>
                    <a:pt x="967503" y="2198411"/>
                  </a:moveTo>
                  <a:lnTo>
                    <a:pt x="1103795" y="2207691"/>
                  </a:lnTo>
                  <a:cubicBezTo>
                    <a:pt x="1057608" y="2207692"/>
                    <a:pt x="1012085" y="2204853"/>
                    <a:pt x="967503" y="2198411"/>
                  </a:cubicBezTo>
                  <a:close/>
                  <a:moveTo>
                    <a:pt x="811529" y="2167307"/>
                  </a:moveTo>
                  <a:lnTo>
                    <a:pt x="935821" y="2193576"/>
                  </a:lnTo>
                  <a:cubicBezTo>
                    <a:pt x="893304" y="2188486"/>
                    <a:pt x="851788" y="2179614"/>
                    <a:pt x="811529" y="2167307"/>
                  </a:cubicBezTo>
                  <a:close/>
                  <a:moveTo>
                    <a:pt x="2199826" y="976772"/>
                  </a:moveTo>
                  <a:cubicBezTo>
                    <a:pt x="2205232" y="1018393"/>
                    <a:pt x="2207691" y="1060793"/>
                    <a:pt x="2207690" y="1103766"/>
                  </a:cubicBezTo>
                  <a:lnTo>
                    <a:pt x="2199826" y="976772"/>
                  </a:lnTo>
                  <a:close/>
                  <a:moveTo>
                    <a:pt x="2174170" y="838223"/>
                  </a:moveTo>
                  <a:cubicBezTo>
                    <a:pt x="2184491" y="874470"/>
                    <a:pt x="2191713" y="911752"/>
                    <a:pt x="2195714" y="949832"/>
                  </a:cubicBezTo>
                  <a:lnTo>
                    <a:pt x="2174170" y="838223"/>
                  </a:lnTo>
                  <a:close/>
                  <a:moveTo>
                    <a:pt x="1103847" y="0"/>
                  </a:moveTo>
                  <a:cubicBezTo>
                    <a:pt x="1621792" y="0"/>
                    <a:pt x="2056420" y="356726"/>
                    <a:pt x="2174166" y="838207"/>
                  </a:cubicBezTo>
                  <a:cubicBezTo>
                    <a:pt x="2081282" y="811466"/>
                    <a:pt x="1983150" y="797814"/>
                    <a:pt x="1881827" y="797814"/>
                  </a:cubicBezTo>
                  <a:cubicBezTo>
                    <a:pt x="1272189" y="797814"/>
                    <a:pt x="777980" y="1292023"/>
                    <a:pt x="777980" y="1901661"/>
                  </a:cubicBezTo>
                  <a:cubicBezTo>
                    <a:pt x="777980" y="1993354"/>
                    <a:pt x="789160" y="2082435"/>
                    <a:pt x="811508" y="2167301"/>
                  </a:cubicBezTo>
                  <a:cubicBezTo>
                    <a:pt x="343585" y="2040230"/>
                    <a:pt x="0" y="1612163"/>
                    <a:pt x="0" y="1103847"/>
                  </a:cubicBezTo>
                  <a:cubicBezTo>
                    <a:pt x="0" y="494209"/>
                    <a:pt x="494209" y="0"/>
                    <a:pt x="1103847" y="0"/>
                  </a:cubicBezTo>
                  <a:close/>
                </a:path>
              </a:pathLst>
            </a:custGeom>
            <a:solidFill>
              <a:schemeClr val="tx2"/>
            </a:solidFill>
            <a:ln w="9525">
              <a:noFill/>
              <a:round/>
            </a:ln>
          </p:spPr>
          <p:txBody>
            <a:bodyPr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62478" name="椭圆 162"/>
            <p:cNvSpPr>
              <a:spLocks noChangeArrowheads="1"/>
            </p:cNvSpPr>
            <p:nvPr/>
          </p:nvSpPr>
          <p:spPr bwMode="auto">
            <a:xfrm rot="2700000">
              <a:off x="2761" y="1538"/>
              <a:ext cx="1201" cy="1200"/>
            </a:xfrm>
            <a:custGeom>
              <a:avLst/>
              <a:gdLst>
                <a:gd name="T0" fmla="*/ 0 w 2207694"/>
                <a:gd name="T1" fmla="*/ 0 h 2207694"/>
                <a:gd name="T2" fmla="*/ 0 w 2207694"/>
                <a:gd name="T3" fmla="*/ 0 h 2207694"/>
                <a:gd name="T4" fmla="*/ 0 w 2207694"/>
                <a:gd name="T5" fmla="*/ 0 h 2207694"/>
                <a:gd name="T6" fmla="*/ 0 w 2207694"/>
                <a:gd name="T7" fmla="*/ 0 h 2207694"/>
                <a:gd name="T8" fmla="*/ 0 w 2207694"/>
                <a:gd name="T9" fmla="*/ 0 h 2207694"/>
                <a:gd name="T10" fmla="*/ 0 w 2207694"/>
                <a:gd name="T11" fmla="*/ 0 h 2207694"/>
                <a:gd name="T12" fmla="*/ 0 w 2207694"/>
                <a:gd name="T13" fmla="*/ 0 h 2207694"/>
                <a:gd name="T14" fmla="*/ 0 w 2207694"/>
                <a:gd name="T15" fmla="*/ 0 h 2207694"/>
                <a:gd name="T16" fmla="*/ 0 w 2207694"/>
                <a:gd name="T17" fmla="*/ 0 h 2207694"/>
                <a:gd name="T18" fmla="*/ 0 w 2207694"/>
                <a:gd name="T19" fmla="*/ 0 h 2207694"/>
                <a:gd name="T20" fmla="*/ 0 w 2207694"/>
                <a:gd name="T21" fmla="*/ 0 h 2207694"/>
                <a:gd name="T22" fmla="*/ 0 w 2207694"/>
                <a:gd name="T23" fmla="*/ 0 h 2207694"/>
                <a:gd name="T24" fmla="*/ 0 w 2207694"/>
                <a:gd name="T25" fmla="*/ 0 h 2207694"/>
                <a:gd name="T26" fmla="*/ 0 w 2207694"/>
                <a:gd name="T27" fmla="*/ 0 h 2207694"/>
                <a:gd name="T28" fmla="*/ 0 w 2207694"/>
                <a:gd name="T29" fmla="*/ 0 h 2207694"/>
                <a:gd name="T30" fmla="*/ 0 w 2207694"/>
                <a:gd name="T31" fmla="*/ 0 h 220769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207694"/>
                <a:gd name="T49" fmla="*/ 0 h 2207694"/>
                <a:gd name="T50" fmla="*/ 2207694 w 2207694"/>
                <a:gd name="T51" fmla="*/ 2207694 h 220769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207694" h="2207694">
                  <a:moveTo>
                    <a:pt x="1269814" y="13804"/>
                  </a:moveTo>
                  <a:cubicBezTo>
                    <a:pt x="1800820" y="92567"/>
                    <a:pt x="2207694" y="550692"/>
                    <a:pt x="2207694" y="1103847"/>
                  </a:cubicBezTo>
                  <a:cubicBezTo>
                    <a:pt x="2207694" y="1713485"/>
                    <a:pt x="1713485" y="2207694"/>
                    <a:pt x="1103847" y="2207694"/>
                  </a:cubicBezTo>
                  <a:cubicBezTo>
                    <a:pt x="546709" y="2207694"/>
                    <a:pt x="85975" y="1794939"/>
                    <a:pt x="12055" y="1258354"/>
                  </a:cubicBezTo>
                  <a:lnTo>
                    <a:pt x="33789" y="1370498"/>
                  </a:lnTo>
                  <a:cubicBezTo>
                    <a:pt x="125494" y="1396610"/>
                    <a:pt x="222299" y="1409882"/>
                    <a:pt x="322205" y="1409882"/>
                  </a:cubicBezTo>
                  <a:cubicBezTo>
                    <a:pt x="931843" y="1409882"/>
                    <a:pt x="1426052" y="915673"/>
                    <a:pt x="1426052" y="306035"/>
                  </a:cubicBezTo>
                  <a:cubicBezTo>
                    <a:pt x="1426052" y="213979"/>
                    <a:pt x="1414784" y="124554"/>
                    <a:pt x="1392265" y="39385"/>
                  </a:cubicBezTo>
                  <a:cubicBezTo>
                    <a:pt x="1352416" y="28038"/>
                    <a:pt x="1311604" y="19116"/>
                    <a:pt x="1269814" y="13804"/>
                  </a:cubicBezTo>
                  <a:close/>
                  <a:moveTo>
                    <a:pt x="1103847" y="0"/>
                  </a:moveTo>
                  <a:cubicBezTo>
                    <a:pt x="1149577" y="0"/>
                    <a:pt x="1194657" y="2781"/>
                    <a:pt x="1238818" y="9073"/>
                  </a:cubicBezTo>
                  <a:lnTo>
                    <a:pt x="1103848" y="1"/>
                  </a:lnTo>
                  <a:cubicBezTo>
                    <a:pt x="494210" y="1"/>
                    <a:pt x="1" y="494210"/>
                    <a:pt x="1" y="1103848"/>
                  </a:cubicBezTo>
                  <a:cubicBezTo>
                    <a:pt x="1" y="1146981"/>
                    <a:pt x="2475" y="1189536"/>
                    <a:pt x="7924" y="1231287"/>
                  </a:cubicBezTo>
                  <a:cubicBezTo>
                    <a:pt x="2473" y="1189523"/>
                    <a:pt x="0" y="1146974"/>
                    <a:pt x="0" y="1103847"/>
                  </a:cubicBezTo>
                  <a:cubicBezTo>
                    <a:pt x="0" y="494209"/>
                    <a:pt x="494209" y="0"/>
                    <a:pt x="1103847" y="0"/>
                  </a:cubicBezTo>
                  <a:close/>
                </a:path>
              </a:pathLst>
            </a:custGeom>
            <a:solidFill>
              <a:schemeClr val="bg2"/>
            </a:solidFill>
            <a:ln w="9525">
              <a:noFill/>
              <a:round/>
            </a:ln>
          </p:spPr>
          <p:txBody>
            <a:bodyPr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62479" name="椭圆 163"/>
            <p:cNvSpPr>
              <a:spLocks noChangeArrowheads="1"/>
            </p:cNvSpPr>
            <p:nvPr/>
          </p:nvSpPr>
          <p:spPr bwMode="auto">
            <a:xfrm rot="2700000">
              <a:off x="2155" y="1544"/>
              <a:ext cx="1200" cy="1200"/>
            </a:xfrm>
            <a:custGeom>
              <a:avLst/>
              <a:gdLst>
                <a:gd name="T0" fmla="*/ 0 w 2207690"/>
                <a:gd name="T1" fmla="*/ 0 h 2207692"/>
                <a:gd name="T2" fmla="*/ 0 w 2207690"/>
                <a:gd name="T3" fmla="*/ 0 h 2207692"/>
                <a:gd name="T4" fmla="*/ 0 w 2207690"/>
                <a:gd name="T5" fmla="*/ 0 h 2207692"/>
                <a:gd name="T6" fmla="*/ 0 w 2207690"/>
                <a:gd name="T7" fmla="*/ 0 h 2207692"/>
                <a:gd name="T8" fmla="*/ 0 w 2207690"/>
                <a:gd name="T9" fmla="*/ 0 h 2207692"/>
                <a:gd name="T10" fmla="*/ 0 w 2207690"/>
                <a:gd name="T11" fmla="*/ 0 h 2207692"/>
                <a:gd name="T12" fmla="*/ 0 w 2207690"/>
                <a:gd name="T13" fmla="*/ 0 h 2207692"/>
                <a:gd name="T14" fmla="*/ 0 w 2207690"/>
                <a:gd name="T15" fmla="*/ 0 h 2207692"/>
                <a:gd name="T16" fmla="*/ 0 w 2207690"/>
                <a:gd name="T17" fmla="*/ 0 h 2207692"/>
                <a:gd name="T18" fmla="*/ 0 w 2207690"/>
                <a:gd name="T19" fmla="*/ 0 h 2207692"/>
                <a:gd name="T20" fmla="*/ 0 w 2207690"/>
                <a:gd name="T21" fmla="*/ 0 h 2207692"/>
                <a:gd name="T22" fmla="*/ 0 w 2207690"/>
                <a:gd name="T23" fmla="*/ 0 h 2207692"/>
                <a:gd name="T24" fmla="*/ 0 w 2207690"/>
                <a:gd name="T25" fmla="*/ 0 h 2207692"/>
                <a:gd name="T26" fmla="*/ 0 w 2207690"/>
                <a:gd name="T27" fmla="*/ 0 h 2207692"/>
                <a:gd name="T28" fmla="*/ 0 w 2207690"/>
                <a:gd name="T29" fmla="*/ 0 h 2207692"/>
                <a:gd name="T30" fmla="*/ 0 w 2207690"/>
                <a:gd name="T31" fmla="*/ 0 h 2207692"/>
                <a:gd name="T32" fmla="*/ 0 w 2207690"/>
                <a:gd name="T33" fmla="*/ 0 h 2207692"/>
                <a:gd name="T34" fmla="*/ 0 w 2207690"/>
                <a:gd name="T35" fmla="*/ 0 h 2207692"/>
                <a:gd name="T36" fmla="*/ 0 w 2207690"/>
                <a:gd name="T37" fmla="*/ 0 h 22076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0"/>
                <a:gd name="T58" fmla="*/ 0 h 2207692"/>
                <a:gd name="T59" fmla="*/ 2207690 w 2207690"/>
                <a:gd name="T60" fmla="*/ 2207692 h 220769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0" h="2207692">
                  <a:moveTo>
                    <a:pt x="2195631" y="1258405"/>
                  </a:moveTo>
                  <a:cubicBezTo>
                    <a:pt x="2191595" y="1296645"/>
                    <a:pt x="2184315" y="1334081"/>
                    <a:pt x="2173913" y="1370472"/>
                  </a:cubicBezTo>
                  <a:lnTo>
                    <a:pt x="2195631" y="1258405"/>
                  </a:lnTo>
                  <a:close/>
                  <a:moveTo>
                    <a:pt x="2207690" y="1103924"/>
                  </a:moveTo>
                  <a:cubicBezTo>
                    <a:pt x="2207691" y="1147015"/>
                    <a:pt x="2205219" y="1189529"/>
                    <a:pt x="2199774" y="1231259"/>
                  </a:cubicBezTo>
                  <a:lnTo>
                    <a:pt x="2207690" y="1103924"/>
                  </a:lnTo>
                  <a:close/>
                  <a:moveTo>
                    <a:pt x="815432" y="39382"/>
                  </a:moveTo>
                  <a:cubicBezTo>
                    <a:pt x="792913" y="124550"/>
                    <a:pt x="781644" y="213975"/>
                    <a:pt x="781644" y="306031"/>
                  </a:cubicBezTo>
                  <a:cubicBezTo>
                    <a:pt x="781644" y="915669"/>
                    <a:pt x="1275853" y="1409878"/>
                    <a:pt x="1885491" y="1409878"/>
                  </a:cubicBezTo>
                  <a:cubicBezTo>
                    <a:pt x="1985397" y="1409878"/>
                    <a:pt x="2082202" y="1396606"/>
                    <a:pt x="2173907" y="1370494"/>
                  </a:cubicBezTo>
                  <a:cubicBezTo>
                    <a:pt x="2055810" y="1851467"/>
                    <a:pt x="1621429" y="2207692"/>
                    <a:pt x="1103847" y="2207692"/>
                  </a:cubicBezTo>
                  <a:cubicBezTo>
                    <a:pt x="494209" y="2207692"/>
                    <a:pt x="0" y="1713483"/>
                    <a:pt x="0" y="1103845"/>
                  </a:cubicBezTo>
                  <a:cubicBezTo>
                    <a:pt x="0" y="594112"/>
                    <a:pt x="345503" y="165076"/>
                    <a:pt x="815432" y="39382"/>
                  </a:cubicBezTo>
                  <a:close/>
                  <a:moveTo>
                    <a:pt x="937859" y="13805"/>
                  </a:moveTo>
                  <a:lnTo>
                    <a:pt x="815433" y="39382"/>
                  </a:lnTo>
                  <a:cubicBezTo>
                    <a:pt x="855095" y="27337"/>
                    <a:pt x="895991" y="18718"/>
                    <a:pt x="937859" y="13805"/>
                  </a:cubicBezTo>
                  <a:close/>
                  <a:moveTo>
                    <a:pt x="1103792" y="1"/>
                  </a:moveTo>
                  <a:lnTo>
                    <a:pt x="968896" y="9068"/>
                  </a:lnTo>
                  <a:cubicBezTo>
                    <a:pt x="1013034" y="2780"/>
                    <a:pt x="1058088" y="0"/>
                    <a:pt x="1103792" y="1"/>
                  </a:cubicBezTo>
                  <a:close/>
                </a:path>
              </a:pathLst>
            </a:custGeom>
            <a:solidFill>
              <a:srgbClr val="B2B2B2"/>
            </a:solidFill>
            <a:ln w="9525">
              <a:noFill/>
              <a:round/>
            </a:ln>
          </p:spPr>
          <p:txBody>
            <a:bodyPr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grpSp>
      <p:sp>
        <p:nvSpPr>
          <p:cNvPr id="58412" name="椭圆 23"/>
          <p:cNvSpPr>
            <a:spLocks noChangeArrowheads="1"/>
          </p:cNvSpPr>
          <p:nvPr/>
        </p:nvSpPr>
        <p:spPr bwMode="auto">
          <a:xfrm>
            <a:off x="3819457" y="2028248"/>
            <a:ext cx="1494635" cy="1494634"/>
          </a:xfrm>
          <a:prstGeom prst="ellipse">
            <a:avLst/>
          </a:prstGeom>
          <a:solidFill>
            <a:srgbClr val="F2F2F2"/>
          </a:solidFill>
          <a:ln w="9525">
            <a:noFill/>
            <a:round/>
          </a:ln>
        </p:spPr>
        <p:txBody>
          <a:bodyPr anchor="ctr"/>
          <a:lstStyle/>
          <a:p>
            <a:pPr marL="0" marR="0" lvl="0" indent="0" algn="ctr" defTabSz="859790" rtl="0" eaLnBrk="1" fontAlgn="base" latinLnBrk="0" hangingPunct="1">
              <a:lnSpc>
                <a:spcPct val="100000"/>
              </a:lnSpc>
              <a:spcBef>
                <a:spcPct val="0"/>
              </a:spcBef>
              <a:spcAft>
                <a:spcPct val="0"/>
              </a:spcAft>
              <a:buClrTx/>
              <a:buSzTx/>
              <a:buFontTx/>
              <a:buNone/>
              <a:defRPr/>
            </a:pPr>
            <a:endParaRPr kumimoji="0" lang="zh-CN" altLang="zh-CN" sz="1880" b="0" i="0" u="none" strike="noStrike" kern="1200" cap="none" spc="0" normalizeH="0" baseline="0" noProof="0">
              <a:ln>
                <a:noFill/>
              </a:ln>
              <a:solidFill>
                <a:srgbClr val="FFFFFF"/>
              </a:solidFill>
              <a:effectLst/>
              <a:uLnTx/>
              <a:uFillTx/>
              <a:latin typeface="Arial" panose="020B0604020202020204" pitchFamily="34" charset="0"/>
              <a:ea typeface="宋体" panose="02010600030101010101" pitchFamily="2" charset="-122"/>
              <a:cs typeface="Arial" panose="020B0604020202020204" pitchFamily="34" charset="0"/>
            </a:endParaRPr>
          </a:p>
        </p:txBody>
      </p:sp>
      <p:sp>
        <p:nvSpPr>
          <p:cNvPr id="58401" name="Text Box 33"/>
          <p:cNvSpPr txBox="1">
            <a:spLocks noChangeArrowheads="1"/>
          </p:cNvSpPr>
          <p:nvPr/>
        </p:nvSpPr>
        <p:spPr bwMode="auto">
          <a:xfrm>
            <a:off x="3826923" y="2504560"/>
            <a:ext cx="1490155" cy="700385"/>
          </a:xfrm>
          <a:prstGeom prst="rect">
            <a:avLst/>
          </a:prstGeom>
          <a:noFill/>
          <a:ln w="9525">
            <a:noFill/>
            <a:miter lim="800000"/>
          </a:ln>
        </p:spPr>
        <p:txBody>
          <a:bodyPr>
            <a:spAutoFit/>
          </a:bodyPr>
          <a:lstStyle/>
          <a:p>
            <a:pPr marL="0" marR="0" lvl="0" indent="0" algn="ctr" defTabSz="859790" rtl="0" eaLnBrk="1" fontAlgn="base" latinLnBrk="0" hangingPunct="1">
              <a:lnSpc>
                <a:spcPct val="50000"/>
              </a:lnSpc>
              <a:spcBef>
                <a:spcPct val="50000"/>
              </a:spcBef>
              <a:spcAft>
                <a:spcPct val="0"/>
              </a:spcAft>
              <a:buClrTx/>
              <a:buSzTx/>
              <a:buFontTx/>
              <a:buNone/>
              <a:defRPr/>
            </a:pPr>
            <a:r>
              <a:rPr kumimoji="0" lang="zh-CN" altLang="en-US" sz="2635" b="0" i="0" u="none" strike="noStrike" kern="1200" cap="none" spc="0" normalizeH="0" baseline="0" noProof="0">
                <a:ln>
                  <a:noFill/>
                </a:ln>
                <a:solidFill>
                  <a:srgbClr val="B2B2B2"/>
                </a:solidFill>
                <a:effectLst/>
                <a:uLnTx/>
                <a:uFillTx/>
                <a:latin typeface="Arial" panose="020B0604020202020204" pitchFamily="34" charset="0"/>
                <a:ea typeface="方正大黑简体" pitchFamily="2" charset="-122"/>
                <a:cs typeface="+mn-cs"/>
              </a:rPr>
              <a:t>标题</a:t>
            </a:r>
            <a:endParaRPr kumimoji="0" lang="zh-CN" altLang="en-US" sz="2635" b="0" i="0" u="none" strike="noStrike" kern="1200" cap="none" spc="0" normalizeH="0" baseline="0" noProof="0">
              <a:ln>
                <a:noFill/>
              </a:ln>
              <a:solidFill>
                <a:srgbClr val="B2B2B2"/>
              </a:solidFill>
              <a:effectLst/>
              <a:uLnTx/>
              <a:uFillTx/>
              <a:latin typeface="Arial" panose="020B0604020202020204" pitchFamily="34" charset="0"/>
              <a:ea typeface="方正大黑简体" pitchFamily="2" charset="-122"/>
              <a:cs typeface="+mn-cs"/>
            </a:endParaRPr>
          </a:p>
          <a:p>
            <a:pPr marL="0" marR="0" lvl="0" indent="0" algn="ctr" defTabSz="859790" rtl="0" eaLnBrk="1" fontAlgn="base" latinLnBrk="0" hangingPunct="1">
              <a:lnSpc>
                <a:spcPct val="50000"/>
              </a:lnSpc>
              <a:spcBef>
                <a:spcPct val="50000"/>
              </a:spcBef>
              <a:spcAft>
                <a:spcPct val="0"/>
              </a:spcAft>
              <a:buClrTx/>
              <a:buSzTx/>
              <a:buFontTx/>
              <a:buNone/>
              <a:defRPr/>
            </a:pPr>
            <a:r>
              <a:rPr kumimoji="0" lang="zh-CN" altLang="en-US" sz="2635" b="0" i="0" u="none" strike="noStrike" kern="1200" cap="none" spc="0" normalizeH="0" baseline="0" noProof="0">
                <a:ln>
                  <a:noFill/>
                </a:ln>
                <a:solidFill>
                  <a:srgbClr val="B2B2B2"/>
                </a:solidFill>
                <a:effectLst/>
                <a:uLnTx/>
                <a:uFillTx/>
                <a:latin typeface="Arial" panose="020B0604020202020204" pitchFamily="34" charset="0"/>
                <a:ea typeface="方正大黑简体" pitchFamily="2" charset="-122"/>
                <a:cs typeface="+mn-cs"/>
              </a:rPr>
              <a:t>内容</a:t>
            </a:r>
            <a:endParaRPr kumimoji="0" lang="zh-CN" altLang="en-US" sz="2635" b="0" i="0" u="none" strike="noStrike" kern="1200" cap="none" spc="0" normalizeH="0" baseline="0" noProof="0">
              <a:ln>
                <a:noFill/>
              </a:ln>
              <a:solidFill>
                <a:srgbClr val="B2B2B2"/>
              </a:solidFill>
              <a:effectLst/>
              <a:uLnTx/>
              <a:uFillTx/>
              <a:latin typeface="Arial" panose="020B0604020202020204" pitchFamily="34" charset="0"/>
              <a:ea typeface="方正大黑简体" pitchFamily="2" charset="-122"/>
              <a:cs typeface="+mn-cs"/>
            </a:endParaRPr>
          </a:p>
        </p:txBody>
      </p:sp>
      <p:sp>
        <p:nvSpPr>
          <p:cNvPr id="2" name="标题 1"/>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8412"/>
                                        </p:tgtEl>
                                        <p:attrNameLst>
                                          <p:attrName>style.visibility</p:attrName>
                                        </p:attrNameLst>
                                      </p:cBhvr>
                                      <p:to>
                                        <p:strVal val="visible"/>
                                      </p:to>
                                    </p:set>
                                    <p:anim calcmode="lin" valueType="num">
                                      <p:cBhvr>
                                        <p:cTn id="7" dur="500" fill="hold"/>
                                        <p:tgtEl>
                                          <p:spTgt spid="58412"/>
                                        </p:tgtEl>
                                        <p:attrNameLst>
                                          <p:attrName>ppt_w</p:attrName>
                                        </p:attrNameLst>
                                      </p:cBhvr>
                                      <p:tavLst>
                                        <p:tav tm="0">
                                          <p:val>
                                            <p:fltVal val="0"/>
                                          </p:val>
                                        </p:tav>
                                        <p:tav tm="100000">
                                          <p:val>
                                            <p:strVal val="#ppt_w"/>
                                          </p:val>
                                        </p:tav>
                                      </p:tavLst>
                                    </p:anim>
                                    <p:anim calcmode="lin" valueType="num">
                                      <p:cBhvr>
                                        <p:cTn id="8" dur="500" fill="hold"/>
                                        <p:tgtEl>
                                          <p:spTgt spid="58412"/>
                                        </p:tgtEl>
                                        <p:attrNameLst>
                                          <p:attrName>ppt_h</p:attrName>
                                        </p:attrNameLst>
                                      </p:cBhvr>
                                      <p:tavLst>
                                        <p:tav tm="0">
                                          <p:val>
                                            <p:fltVal val="0"/>
                                          </p:val>
                                        </p:tav>
                                        <p:tav tm="100000">
                                          <p:val>
                                            <p:strVal val="#ppt_h"/>
                                          </p:val>
                                        </p:tav>
                                      </p:tavLst>
                                    </p:anim>
                                    <p:anim calcmode="lin" valueType="num">
                                      <p:cBhvr>
                                        <p:cTn id="9" dur="500" fill="hold"/>
                                        <p:tgtEl>
                                          <p:spTgt spid="58412"/>
                                        </p:tgtEl>
                                        <p:attrNameLst>
                                          <p:attrName>style.rotation</p:attrName>
                                        </p:attrNameLst>
                                      </p:cBhvr>
                                      <p:tavLst>
                                        <p:tav tm="0">
                                          <p:val>
                                            <p:fltVal val="360"/>
                                          </p:val>
                                        </p:tav>
                                        <p:tav tm="100000">
                                          <p:val>
                                            <p:fltVal val="0"/>
                                          </p:val>
                                        </p:tav>
                                      </p:tavLst>
                                    </p:anim>
                                    <p:animEffect transition="in" filter="fade">
                                      <p:cBhvr>
                                        <p:cTn id="10" dur="500"/>
                                        <p:tgtEl>
                                          <p:spTgt spid="58412"/>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58401"/>
                                        </p:tgtEl>
                                        <p:attrNameLst>
                                          <p:attrName>style.visibility</p:attrName>
                                        </p:attrNameLst>
                                      </p:cBhvr>
                                      <p:to>
                                        <p:strVal val="visible"/>
                                      </p:to>
                                    </p:set>
                                    <p:anim calcmode="lin" valueType="num">
                                      <p:cBhvr>
                                        <p:cTn id="14" dur="500" fill="hold"/>
                                        <p:tgtEl>
                                          <p:spTgt spid="58401"/>
                                        </p:tgtEl>
                                        <p:attrNameLst>
                                          <p:attrName>ppt_w</p:attrName>
                                        </p:attrNameLst>
                                      </p:cBhvr>
                                      <p:tavLst>
                                        <p:tav tm="0">
                                          <p:val>
                                            <p:fltVal val="0"/>
                                          </p:val>
                                        </p:tav>
                                        <p:tav tm="100000">
                                          <p:val>
                                            <p:strVal val="#ppt_w"/>
                                          </p:val>
                                        </p:tav>
                                      </p:tavLst>
                                    </p:anim>
                                    <p:anim calcmode="lin" valueType="num">
                                      <p:cBhvr>
                                        <p:cTn id="15" dur="500" fill="hold"/>
                                        <p:tgtEl>
                                          <p:spTgt spid="58401"/>
                                        </p:tgtEl>
                                        <p:attrNameLst>
                                          <p:attrName>ppt_h</p:attrName>
                                        </p:attrNameLst>
                                      </p:cBhvr>
                                      <p:tavLst>
                                        <p:tav tm="0">
                                          <p:val>
                                            <p:fltVal val="0"/>
                                          </p:val>
                                        </p:tav>
                                        <p:tav tm="100000">
                                          <p:val>
                                            <p:strVal val="#ppt_h"/>
                                          </p:val>
                                        </p:tav>
                                      </p:tavLst>
                                    </p:anim>
                                    <p:animEffect transition="in" filter="fade">
                                      <p:cBhvr>
                                        <p:cTn id="16" dur="500"/>
                                        <p:tgtEl>
                                          <p:spTgt spid="58401"/>
                                        </p:tgtEl>
                                      </p:cBhvr>
                                    </p:animEffect>
                                  </p:childTnLst>
                                </p:cTn>
                              </p:par>
                            </p:childTnLst>
                          </p:cTn>
                        </p:par>
                        <p:par>
                          <p:cTn id="17" fill="hold">
                            <p:stCondLst>
                              <p:cond delay="1000"/>
                            </p:stCondLst>
                            <p:childTnLst>
                              <p:par>
                                <p:cTn id="18" presetID="31" presetClass="entr" presetSubtype="0" fill="hold" nodeType="afterEffect">
                                  <p:stCondLst>
                                    <p:cond delay="0"/>
                                  </p:stCondLst>
                                  <p:iterate type="lt">
                                    <p:tmPct val="5000"/>
                                  </p:iterate>
                                  <p:childTnLst>
                                    <p:set>
                                      <p:cBhvr>
                                        <p:cTn id="19" dur="1" fill="hold">
                                          <p:stCondLst>
                                            <p:cond delay="0"/>
                                          </p:stCondLst>
                                        </p:cTn>
                                        <p:tgtEl>
                                          <p:spTgt spid="58414"/>
                                        </p:tgtEl>
                                        <p:attrNameLst>
                                          <p:attrName>style.visibility</p:attrName>
                                        </p:attrNameLst>
                                      </p:cBhvr>
                                      <p:to>
                                        <p:strVal val="visible"/>
                                      </p:to>
                                    </p:set>
                                    <p:anim calcmode="lin" valueType="num">
                                      <p:cBhvr>
                                        <p:cTn id="20" dur="1000" fill="hold"/>
                                        <p:tgtEl>
                                          <p:spTgt spid="58414"/>
                                        </p:tgtEl>
                                        <p:attrNameLst>
                                          <p:attrName>ppt_w</p:attrName>
                                        </p:attrNameLst>
                                      </p:cBhvr>
                                      <p:tavLst>
                                        <p:tav tm="0">
                                          <p:val>
                                            <p:fltVal val="0"/>
                                          </p:val>
                                        </p:tav>
                                        <p:tav tm="100000">
                                          <p:val>
                                            <p:strVal val="#ppt_w"/>
                                          </p:val>
                                        </p:tav>
                                      </p:tavLst>
                                    </p:anim>
                                    <p:anim calcmode="lin" valueType="num">
                                      <p:cBhvr>
                                        <p:cTn id="21" dur="1000" fill="hold"/>
                                        <p:tgtEl>
                                          <p:spTgt spid="58414"/>
                                        </p:tgtEl>
                                        <p:attrNameLst>
                                          <p:attrName>ppt_h</p:attrName>
                                        </p:attrNameLst>
                                      </p:cBhvr>
                                      <p:tavLst>
                                        <p:tav tm="0">
                                          <p:val>
                                            <p:fltVal val="0"/>
                                          </p:val>
                                        </p:tav>
                                        <p:tav tm="100000">
                                          <p:val>
                                            <p:strVal val="#ppt_h"/>
                                          </p:val>
                                        </p:tav>
                                      </p:tavLst>
                                    </p:anim>
                                    <p:anim calcmode="lin" valueType="num">
                                      <p:cBhvr>
                                        <p:cTn id="22" dur="1000" fill="hold"/>
                                        <p:tgtEl>
                                          <p:spTgt spid="58414"/>
                                        </p:tgtEl>
                                        <p:attrNameLst>
                                          <p:attrName>style.rotation</p:attrName>
                                        </p:attrNameLst>
                                      </p:cBhvr>
                                      <p:tavLst>
                                        <p:tav tm="0">
                                          <p:val>
                                            <p:fltVal val="90"/>
                                          </p:val>
                                        </p:tav>
                                        <p:tav tm="100000">
                                          <p:val>
                                            <p:fltVal val="0"/>
                                          </p:val>
                                        </p:tav>
                                      </p:tavLst>
                                    </p:anim>
                                    <p:animEffect transition="in" filter="fade">
                                      <p:cBhvr>
                                        <p:cTn id="23" dur="1000"/>
                                        <p:tgtEl>
                                          <p:spTgt spid="58414"/>
                                        </p:tgtEl>
                                      </p:cBhvr>
                                    </p:animEffect>
                                  </p:childTnLst>
                                </p:cTn>
                              </p:par>
                            </p:childTnLst>
                          </p:cTn>
                        </p:par>
                        <p:par>
                          <p:cTn id="24" fill="hold">
                            <p:stCondLst>
                              <p:cond delay="2000"/>
                            </p:stCondLst>
                            <p:childTnLst>
                              <p:par>
                                <p:cTn id="25" presetID="22" presetClass="entr" presetSubtype="2"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right)">
                                      <p:cBhvr>
                                        <p:cTn id="27" dur="500"/>
                                        <p:tgtEl>
                                          <p:spTgt spid="15"/>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left)">
                                      <p:cBhvr>
                                        <p:cTn id="30" dur="500"/>
                                        <p:tgtEl>
                                          <p:spTgt spid="19"/>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right)">
                                      <p:cBhvr>
                                        <p:cTn id="33" dur="500"/>
                                        <p:tgtEl>
                                          <p:spTgt spid="20"/>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wipe(left)">
                                      <p:cBhvr>
                                        <p:cTn id="36" dur="500"/>
                                        <p:tgtEl>
                                          <p:spTgt spid="21"/>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right)">
                                      <p:cBhvr>
                                        <p:cTn id="39" dur="500"/>
                                        <p:tgtEl>
                                          <p:spTgt spid="25"/>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wipe(right)">
                                      <p:cBhvr>
                                        <p:cTn id="42" dur="500"/>
                                        <p:tgtEl>
                                          <p:spTgt spid="37"/>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wipe(left)">
                                      <p:cBhvr>
                                        <p:cTn id="45" dur="500"/>
                                        <p:tgtEl>
                                          <p:spTgt spid="38"/>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9" grpId="0"/>
      <p:bldP spid="20" grpId="0"/>
      <p:bldP spid="21" grpId="0"/>
      <p:bldP spid="25" grpId="0"/>
      <p:bldP spid="37" grpId="0"/>
      <p:bldP spid="38" grpId="0"/>
      <p:bldP spid="39" grpId="0"/>
      <p:bldP spid="58412" grpId="0" animBg="1"/>
      <p:bldP spid="5840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300" name="Group 44"/>
          <p:cNvGrpSpPr/>
          <p:nvPr/>
        </p:nvGrpSpPr>
        <p:grpSpPr bwMode="auto">
          <a:xfrm>
            <a:off x="2833983" y="2277602"/>
            <a:ext cx="2430835" cy="2429342"/>
            <a:chOff x="1898" y="1504"/>
            <a:chExt cx="1628" cy="1627"/>
          </a:xfrm>
        </p:grpSpPr>
        <p:sp>
          <p:nvSpPr>
            <p:cNvPr id="78863" name="Freeform 4"/>
            <p:cNvSpPr/>
            <p:nvPr/>
          </p:nvSpPr>
          <p:spPr bwMode="auto">
            <a:xfrm>
              <a:off x="1898" y="1504"/>
              <a:ext cx="1628" cy="1627"/>
            </a:xfrm>
            <a:custGeom>
              <a:avLst/>
              <a:gdLst>
                <a:gd name="T0" fmla="*/ 4814578 w 1050"/>
                <a:gd name="T1" fmla="*/ 5442098 h 1049"/>
                <a:gd name="T2" fmla="*/ 4609959 w 1050"/>
                <a:gd name="T3" fmla="*/ 6002580 h 1049"/>
                <a:gd name="T4" fmla="*/ 4038230 w 1050"/>
                <a:gd name="T5" fmla="*/ 5839862 h 1049"/>
                <a:gd name="T6" fmla="*/ 3761390 w 1050"/>
                <a:gd name="T7" fmla="*/ 6291864 h 1049"/>
                <a:gd name="T8" fmla="*/ 3165586 w 1050"/>
                <a:gd name="T9" fmla="*/ 5972447 h 1049"/>
                <a:gd name="T10" fmla="*/ 2666074 w 1050"/>
                <a:gd name="T11" fmla="*/ 6309945 h 1049"/>
                <a:gd name="T12" fmla="*/ 2292943 w 1050"/>
                <a:gd name="T13" fmla="*/ 5839862 h 1049"/>
                <a:gd name="T14" fmla="*/ 1811485 w 1050"/>
                <a:gd name="T15" fmla="*/ 6044771 h 1049"/>
                <a:gd name="T16" fmla="*/ 1636957 w 1050"/>
                <a:gd name="T17" fmla="*/ 5526473 h 1049"/>
                <a:gd name="T18" fmla="*/ 1396230 w 1050"/>
                <a:gd name="T19" fmla="*/ 5351703 h 1049"/>
                <a:gd name="T20" fmla="*/ 842552 w 1050"/>
                <a:gd name="T21" fmla="*/ 5339646 h 1049"/>
                <a:gd name="T22" fmla="*/ 806443 w 1050"/>
                <a:gd name="T23" fmla="*/ 4688765 h 1049"/>
                <a:gd name="T24" fmla="*/ 282856 w 1050"/>
                <a:gd name="T25" fmla="*/ 4520016 h 1049"/>
                <a:gd name="T26" fmla="*/ 469422 w 1050"/>
                <a:gd name="T27" fmla="*/ 3959535 h 1049"/>
                <a:gd name="T28" fmla="*/ 0 w 1050"/>
                <a:gd name="T29" fmla="*/ 3555747 h 1049"/>
                <a:gd name="T30" fmla="*/ 361093 w 1050"/>
                <a:gd name="T31" fmla="*/ 3013346 h 1049"/>
                <a:gd name="T32" fmla="*/ 36111 w 1050"/>
                <a:gd name="T33" fmla="*/ 2567371 h 1049"/>
                <a:gd name="T34" fmla="*/ 517566 w 1050"/>
                <a:gd name="T35" fmla="*/ 2217823 h 1049"/>
                <a:gd name="T36" fmla="*/ 331003 w 1050"/>
                <a:gd name="T37" fmla="*/ 1711579 h 1049"/>
                <a:gd name="T38" fmla="*/ 890697 w 1050"/>
                <a:gd name="T39" fmla="*/ 1506673 h 1049"/>
                <a:gd name="T40" fmla="*/ 842552 w 1050"/>
                <a:gd name="T41" fmla="*/ 982350 h 1049"/>
                <a:gd name="T42" fmla="*/ 1396230 w 1050"/>
                <a:gd name="T43" fmla="*/ 976324 h 1049"/>
                <a:gd name="T44" fmla="*/ 1630940 w 1050"/>
                <a:gd name="T45" fmla="*/ 367629 h 1049"/>
                <a:gd name="T46" fmla="*/ 2154524 w 1050"/>
                <a:gd name="T47" fmla="*/ 530349 h 1049"/>
                <a:gd name="T48" fmla="*/ 2437381 w 1050"/>
                <a:gd name="T49" fmla="*/ 439949 h 1049"/>
                <a:gd name="T50" fmla="*/ 3015131 w 1050"/>
                <a:gd name="T51" fmla="*/ 349549 h 1049"/>
                <a:gd name="T52" fmla="*/ 3562786 w 1050"/>
                <a:gd name="T53" fmla="*/ 0 h 1049"/>
                <a:gd name="T54" fmla="*/ 3887772 w 1050"/>
                <a:gd name="T55" fmla="*/ 439949 h 1049"/>
                <a:gd name="T56" fmla="*/ 4176648 w 1050"/>
                <a:gd name="T57" fmla="*/ 530349 h 1049"/>
                <a:gd name="T58" fmla="*/ 4700234 w 1050"/>
                <a:gd name="T59" fmla="*/ 367629 h 1049"/>
                <a:gd name="T60" fmla="*/ 4874758 w 1050"/>
                <a:gd name="T61" fmla="*/ 934137 h 1049"/>
                <a:gd name="T62" fmla="*/ 5416402 w 1050"/>
                <a:gd name="T63" fmla="*/ 910030 h 1049"/>
                <a:gd name="T64" fmla="*/ 5440471 w 1050"/>
                <a:gd name="T65" fmla="*/ 1506673 h 1049"/>
                <a:gd name="T66" fmla="*/ 6000168 w 1050"/>
                <a:gd name="T67" fmla="*/ 1711579 h 1049"/>
                <a:gd name="T68" fmla="*/ 5837675 w 1050"/>
                <a:gd name="T69" fmla="*/ 2290141 h 1049"/>
                <a:gd name="T70" fmla="*/ 6289046 w 1050"/>
                <a:gd name="T71" fmla="*/ 2567371 h 1049"/>
                <a:gd name="T72" fmla="*/ 5976095 w 1050"/>
                <a:gd name="T73" fmla="*/ 3157986 h 1049"/>
                <a:gd name="T74" fmla="*/ 6307100 w 1050"/>
                <a:gd name="T75" fmla="*/ 3658200 h 1049"/>
                <a:gd name="T76" fmla="*/ 5837675 w 1050"/>
                <a:gd name="T77" fmla="*/ 4031855 h 1049"/>
                <a:gd name="T78" fmla="*/ 6048310 w 1050"/>
                <a:gd name="T79" fmla="*/ 4520016 h 1049"/>
                <a:gd name="T80" fmla="*/ 5524730 w 1050"/>
                <a:gd name="T81" fmla="*/ 4688765 h 1049"/>
                <a:gd name="T82" fmla="*/ 5350202 w 1050"/>
                <a:gd name="T83" fmla="*/ 4929834 h 1049"/>
                <a:gd name="T84" fmla="*/ 5344183 w 1050"/>
                <a:gd name="T85" fmla="*/ 5490313 h 104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50"/>
                <a:gd name="T130" fmla="*/ 0 h 1049"/>
                <a:gd name="T131" fmla="*/ 1050 w 1050"/>
                <a:gd name="T132" fmla="*/ 1049 h 1049"/>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chemeClr val="tx2"/>
            </a:solidFill>
            <a:ln w="3175" cap="flat" cmpd="sng" algn="ctr">
              <a:noFill/>
              <a:prstDash val="solid"/>
              <a:round/>
            </a:ln>
          </p:spPr>
          <p:txBody>
            <a:bodyPr lIns="0" rIns="0"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78864" name="Oval 5"/>
            <p:cNvSpPr>
              <a:spLocks noChangeArrowheads="1"/>
            </p:cNvSpPr>
            <p:nvPr/>
          </p:nvSpPr>
          <p:spPr bwMode="auto">
            <a:xfrm>
              <a:off x="2149" y="1752"/>
              <a:ext cx="1129" cy="1131"/>
            </a:xfrm>
            <a:prstGeom prst="ellipse">
              <a:avLst/>
            </a:prstGeom>
            <a:solidFill>
              <a:srgbClr val="F2F2F2"/>
            </a:solidFill>
            <a:ln w="22225">
              <a:noFill/>
              <a:round/>
            </a:ln>
          </p:spPr>
          <p:txBody>
            <a:bodyPr anchor="ctr" anchorCtr="1"/>
            <a:lstStyle/>
            <a:p>
              <a:pPr marL="0" marR="0" lvl="0" indent="0" algn="ctr" defTabSz="946785" rtl="0" eaLnBrk="1" fontAlgn="base" latinLnBrk="0" hangingPunct="1">
                <a:lnSpc>
                  <a:spcPct val="100000"/>
                </a:lnSpc>
                <a:spcBef>
                  <a:spcPct val="0"/>
                </a:spcBef>
                <a:spcAft>
                  <a:spcPct val="0"/>
                </a:spcAft>
                <a:buClrTx/>
                <a:buSzTx/>
                <a:buFontTx/>
                <a:buNone/>
                <a:defRPr/>
              </a:pPr>
              <a:endParaRPr kumimoji="0" lang="zh-CN" altLang="en-US" sz="1695" b="0" i="0" u="none" strike="noStrike" kern="1200" cap="none" spc="0" normalizeH="0" baseline="0" noProof="0">
                <a:ln>
                  <a:noFill/>
                </a:ln>
                <a:solidFill>
                  <a:srgbClr val="3399FF"/>
                </a:solidFill>
                <a:effectLst/>
                <a:uLnTx/>
                <a:uFillTx/>
                <a:latin typeface="Arial" panose="020B0604020202020204" pitchFamily="34" charset="0"/>
                <a:ea typeface="微软雅黑" panose="020B0503020204020204" pitchFamily="34" charset="-122"/>
                <a:cs typeface="+mn-cs"/>
                <a:sym typeface="造字工房悦黑体验版常规体" pitchFamily="50" charset="-122"/>
              </a:endParaRPr>
            </a:p>
            <a:p>
              <a:pPr marL="0" marR="0" lvl="0" indent="0" algn="ctr" defTabSz="946785" rtl="0" eaLnBrk="1" fontAlgn="base" latinLnBrk="0" hangingPunct="1">
                <a:lnSpc>
                  <a:spcPct val="100000"/>
                </a:lnSpc>
                <a:spcBef>
                  <a:spcPct val="0"/>
                </a:spcBef>
                <a:spcAft>
                  <a:spcPct val="0"/>
                </a:spcAft>
                <a:buClrTx/>
                <a:buSzTx/>
                <a:buFontTx/>
                <a:buNone/>
                <a:defRPr/>
              </a:pPr>
              <a:r>
                <a:rPr kumimoji="0" lang="zh-CN" altLang="en-US" sz="1695" b="0" i="0" u="none" strike="noStrike" kern="1200" cap="none" spc="0" normalizeH="0" baseline="0" noProof="0">
                  <a:ln>
                    <a:noFill/>
                  </a:ln>
                  <a:solidFill>
                    <a:srgbClr val="3399FF"/>
                  </a:solidFill>
                  <a:effectLst/>
                  <a:uLnTx/>
                  <a:uFillTx/>
                  <a:latin typeface="Arial" panose="020B0604020202020204" pitchFamily="34" charset="0"/>
                  <a:ea typeface="微软雅黑" panose="020B0503020204020204" pitchFamily="34" charset="-122"/>
                  <a:cs typeface="+mn-cs"/>
                  <a:sym typeface="造字工房悦黑体验版常规体" pitchFamily="50" charset="-122"/>
                </a:rPr>
                <a:t>输入您想要的文字内容</a:t>
              </a:r>
              <a:endParaRPr kumimoji="0" lang="zh-CN" altLang="en-US" sz="1695" b="0" i="0" u="none" strike="noStrike" kern="1200" cap="none" spc="0" normalizeH="0" baseline="0" noProof="0">
                <a:ln>
                  <a:noFill/>
                </a:ln>
                <a:solidFill>
                  <a:srgbClr val="3399FF"/>
                </a:solidFill>
                <a:effectLst/>
                <a:uLnTx/>
                <a:uFillTx/>
                <a:latin typeface="Arial" panose="020B0604020202020204" pitchFamily="34" charset="0"/>
                <a:ea typeface="微软雅黑" panose="020B0503020204020204" pitchFamily="34" charset="-122"/>
                <a:cs typeface="+mn-cs"/>
                <a:sym typeface="造字工房悦黑体验版常规体" pitchFamily="50" charset="-122"/>
              </a:endParaRPr>
            </a:p>
            <a:p>
              <a:pPr marL="0" marR="0" lvl="0" indent="0" algn="ctr" defTabSz="946785" rtl="0" eaLnBrk="1" fontAlgn="base" latinLnBrk="0" hangingPunct="1">
                <a:lnSpc>
                  <a:spcPct val="100000"/>
                </a:lnSpc>
                <a:spcBef>
                  <a:spcPct val="0"/>
                </a:spcBef>
                <a:spcAft>
                  <a:spcPct val="0"/>
                </a:spcAft>
                <a:buClrTx/>
                <a:buSzTx/>
                <a:buFontTx/>
                <a:buNone/>
                <a:defRPr/>
              </a:pPr>
              <a:endParaRPr kumimoji="0" lang="en-US" altLang="zh-CN" sz="1695" b="0" i="0" u="none" strike="noStrike" kern="1200" cap="none" spc="0" normalizeH="0" baseline="0" noProof="0">
                <a:ln>
                  <a:noFill/>
                </a:ln>
                <a:solidFill>
                  <a:srgbClr val="C00000"/>
                </a:solidFill>
                <a:effectLst/>
                <a:uLnTx/>
                <a:uFillTx/>
                <a:latin typeface="Calibri" panose="020F0502020204030204" pitchFamily="34" charset="0"/>
                <a:ea typeface="微软雅黑" panose="020B0503020204020204" pitchFamily="34" charset="-122"/>
                <a:cs typeface="+mn-cs"/>
              </a:endParaRPr>
            </a:p>
          </p:txBody>
        </p:sp>
      </p:grpSp>
      <p:grpSp>
        <p:nvGrpSpPr>
          <p:cNvPr id="96301" name="Group 45"/>
          <p:cNvGrpSpPr/>
          <p:nvPr/>
        </p:nvGrpSpPr>
        <p:grpSpPr bwMode="auto">
          <a:xfrm>
            <a:off x="4973656" y="1831153"/>
            <a:ext cx="1655894" cy="1654401"/>
            <a:chOff x="3331" y="1205"/>
            <a:chExt cx="1109" cy="1108"/>
          </a:xfrm>
        </p:grpSpPr>
        <p:sp>
          <p:nvSpPr>
            <p:cNvPr id="78861" name="Freeform 6"/>
            <p:cNvSpPr/>
            <p:nvPr/>
          </p:nvSpPr>
          <p:spPr bwMode="auto">
            <a:xfrm>
              <a:off x="3331" y="1205"/>
              <a:ext cx="1109" cy="1108"/>
            </a:xfrm>
            <a:custGeom>
              <a:avLst/>
              <a:gdLst>
                <a:gd name="T0" fmla="*/ 3122275 w 637"/>
                <a:gd name="T1" fmla="*/ 3867862 h 638"/>
                <a:gd name="T2" fmla="*/ 2973596 w 637"/>
                <a:gd name="T3" fmla="*/ 3938187 h 638"/>
                <a:gd name="T4" fmla="*/ 2810756 w 637"/>
                <a:gd name="T5" fmla="*/ 3994444 h 638"/>
                <a:gd name="T6" fmla="*/ 2562955 w 637"/>
                <a:gd name="T7" fmla="*/ 4472652 h 638"/>
                <a:gd name="T8" fmla="*/ 2208957 w 637"/>
                <a:gd name="T9" fmla="*/ 4071803 h 638"/>
                <a:gd name="T10" fmla="*/ 2039037 w 637"/>
                <a:gd name="T11" fmla="*/ 4057736 h 638"/>
                <a:gd name="T12" fmla="*/ 1869116 w 637"/>
                <a:gd name="T13" fmla="*/ 4029609 h 638"/>
                <a:gd name="T14" fmla="*/ 1479716 w 637"/>
                <a:gd name="T15" fmla="*/ 4353099 h 638"/>
                <a:gd name="T16" fmla="*/ 1281478 w 637"/>
                <a:gd name="T17" fmla="*/ 4275741 h 638"/>
                <a:gd name="T18" fmla="*/ 1231918 w 637"/>
                <a:gd name="T19" fmla="*/ 3748309 h 638"/>
                <a:gd name="T20" fmla="*/ 1097400 w 637"/>
                <a:gd name="T21" fmla="*/ 3649853 h 638"/>
                <a:gd name="T22" fmla="*/ 559321 w 637"/>
                <a:gd name="T23" fmla="*/ 3734242 h 638"/>
                <a:gd name="T24" fmla="*/ 396481 w 637"/>
                <a:gd name="T25" fmla="*/ 3530301 h 638"/>
                <a:gd name="T26" fmla="*/ 630117 w 637"/>
                <a:gd name="T27" fmla="*/ 3038028 h 638"/>
                <a:gd name="T28" fmla="*/ 552240 w 637"/>
                <a:gd name="T29" fmla="*/ 2883313 h 638"/>
                <a:gd name="T30" fmla="*/ 42480 w 637"/>
                <a:gd name="T31" fmla="*/ 2693435 h 638"/>
                <a:gd name="T32" fmla="*/ 0 w 637"/>
                <a:gd name="T33" fmla="*/ 2433236 h 638"/>
                <a:gd name="T34" fmla="*/ 453121 w 637"/>
                <a:gd name="T35" fmla="*/ 2116773 h 638"/>
                <a:gd name="T36" fmla="*/ 474360 w 637"/>
                <a:gd name="T37" fmla="*/ 1940963 h 638"/>
                <a:gd name="T38" fmla="*/ 120360 w 637"/>
                <a:gd name="T39" fmla="*/ 1511980 h 638"/>
                <a:gd name="T40" fmla="*/ 212399 w 637"/>
                <a:gd name="T41" fmla="*/ 1279910 h 638"/>
                <a:gd name="T42" fmla="*/ 771719 w 637"/>
                <a:gd name="T43" fmla="*/ 1230682 h 638"/>
                <a:gd name="T44" fmla="*/ 877919 w 637"/>
                <a:gd name="T45" fmla="*/ 1090032 h 638"/>
                <a:gd name="T46" fmla="*/ 785877 w 637"/>
                <a:gd name="T47" fmla="*/ 534468 h 638"/>
                <a:gd name="T48" fmla="*/ 977040 w 637"/>
                <a:gd name="T49" fmla="*/ 386787 h 638"/>
                <a:gd name="T50" fmla="*/ 1493877 w 637"/>
                <a:gd name="T51" fmla="*/ 618856 h 638"/>
                <a:gd name="T52" fmla="*/ 1656717 w 637"/>
                <a:gd name="T53" fmla="*/ 555565 h 638"/>
                <a:gd name="T54" fmla="*/ 1847878 w 637"/>
                <a:gd name="T55" fmla="*/ 28131 h 638"/>
                <a:gd name="T56" fmla="*/ 1975315 w 637"/>
                <a:gd name="T57" fmla="*/ 7034 h 638"/>
                <a:gd name="T58" fmla="*/ 2336395 w 637"/>
                <a:gd name="T59" fmla="*/ 450079 h 638"/>
                <a:gd name="T60" fmla="*/ 2513394 w 637"/>
                <a:gd name="T61" fmla="*/ 464143 h 638"/>
                <a:gd name="T62" fmla="*/ 2683315 w 637"/>
                <a:gd name="T63" fmla="*/ 492273 h 638"/>
                <a:gd name="T64" fmla="*/ 3086872 w 637"/>
                <a:gd name="T65" fmla="*/ 147680 h 638"/>
                <a:gd name="T66" fmla="*/ 3263874 w 637"/>
                <a:gd name="T67" fmla="*/ 225039 h 638"/>
                <a:gd name="T68" fmla="*/ 3313434 w 637"/>
                <a:gd name="T69" fmla="*/ 773571 h 638"/>
                <a:gd name="T70" fmla="*/ 3455032 w 637"/>
                <a:gd name="T71" fmla="*/ 879061 h 638"/>
                <a:gd name="T72" fmla="*/ 3978953 w 637"/>
                <a:gd name="T73" fmla="*/ 787637 h 638"/>
                <a:gd name="T74" fmla="*/ 4099313 w 637"/>
                <a:gd name="T75" fmla="*/ 956416 h 638"/>
                <a:gd name="T76" fmla="*/ 3879832 w 637"/>
                <a:gd name="T77" fmla="*/ 1413528 h 638"/>
                <a:gd name="T78" fmla="*/ 3922312 w 637"/>
                <a:gd name="T79" fmla="*/ 1497917 h 638"/>
                <a:gd name="T80" fmla="*/ 3986035 w 637"/>
                <a:gd name="T81" fmla="*/ 1652630 h 638"/>
                <a:gd name="T82" fmla="*/ 4474552 w 637"/>
                <a:gd name="T83" fmla="*/ 1835477 h 638"/>
                <a:gd name="T84" fmla="*/ 4509953 w 637"/>
                <a:gd name="T85" fmla="*/ 2116773 h 638"/>
                <a:gd name="T86" fmla="*/ 4085152 w 637"/>
                <a:gd name="T87" fmla="*/ 2419172 h 638"/>
                <a:gd name="T88" fmla="*/ 4063912 w 637"/>
                <a:gd name="T89" fmla="*/ 2580916 h 638"/>
                <a:gd name="T90" fmla="*/ 4389593 w 637"/>
                <a:gd name="T91" fmla="*/ 2981767 h 638"/>
                <a:gd name="T92" fmla="*/ 4276311 w 637"/>
                <a:gd name="T93" fmla="*/ 3249001 h 638"/>
                <a:gd name="T94" fmla="*/ 3766554 w 637"/>
                <a:gd name="T95" fmla="*/ 3298229 h 638"/>
                <a:gd name="T96" fmla="*/ 3667434 w 637"/>
                <a:gd name="T97" fmla="*/ 3431845 h 638"/>
                <a:gd name="T98" fmla="*/ 3745314 w 637"/>
                <a:gd name="T99" fmla="*/ 3931153 h 638"/>
                <a:gd name="T100" fmla="*/ 3575393 w 637"/>
                <a:gd name="T101" fmla="*/ 4071803 h 6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637"/>
                <a:gd name="T154" fmla="*/ 0 h 638"/>
                <a:gd name="T155" fmla="*/ 637 w 637"/>
                <a:gd name="T156" fmla="*/ 638 h 63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bg2"/>
            </a:solidFill>
            <a:ln w="3175" cap="flat" cmpd="sng" algn="ctr">
              <a:noFill/>
              <a:prstDash val="solid"/>
              <a:round/>
            </a:ln>
          </p:spPr>
          <p:txBody>
            <a:bodyPr lIns="0" rIns="0"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78862" name="Oval 7"/>
            <p:cNvSpPr>
              <a:spLocks noChangeArrowheads="1"/>
            </p:cNvSpPr>
            <p:nvPr/>
          </p:nvSpPr>
          <p:spPr bwMode="auto">
            <a:xfrm>
              <a:off x="3551" y="1427"/>
              <a:ext cx="669" cy="664"/>
            </a:xfrm>
            <a:prstGeom prst="ellipse">
              <a:avLst/>
            </a:prstGeom>
            <a:solidFill>
              <a:srgbClr val="F2F2F2"/>
            </a:solidFill>
            <a:ln w="22225">
              <a:noFill/>
              <a:round/>
            </a:ln>
          </p:spPr>
          <p:txBody>
            <a:bodyPr anchor="ctr" anchorCtr="1"/>
            <a:lstStyle/>
            <a:p>
              <a:pPr marL="0" marR="0" lvl="0" indent="0" algn="ctr" defTabSz="859790" rtl="0" eaLnBrk="1" fontAlgn="base" latinLnBrk="0" hangingPunct="1">
                <a:lnSpc>
                  <a:spcPct val="100000"/>
                </a:lnSpc>
                <a:spcBef>
                  <a:spcPct val="0"/>
                </a:spcBef>
                <a:spcAft>
                  <a:spcPct val="0"/>
                </a:spcAft>
                <a:buClrTx/>
                <a:buSzTx/>
                <a:buFontTx/>
                <a:buNone/>
                <a:defRPr/>
              </a:pPr>
              <a:endParaRPr kumimoji="0" lang="zh-CN" altLang="en-US" sz="1130" b="0" i="0" u="none" strike="noStrike" kern="1200" cap="none" spc="0" normalizeH="0" baseline="0" noProof="0">
                <a:ln>
                  <a:noFill/>
                </a:ln>
                <a:solidFill>
                  <a:srgbClr val="3399FF"/>
                </a:solidFill>
                <a:effectLst/>
                <a:uLnTx/>
                <a:uFillTx/>
                <a:latin typeface="Arial" panose="020B0604020202020204" pitchFamily="34" charset="0"/>
                <a:ea typeface="微软雅黑" panose="020B0503020204020204" pitchFamily="34" charset="-122"/>
                <a:cs typeface="+mn-cs"/>
                <a:sym typeface="造字工房悦黑体验版常规体" pitchFamily="50" charset="-122"/>
              </a:endParaRPr>
            </a:p>
            <a:p>
              <a:pPr marL="0" marR="0" lvl="0" indent="0" algn="ctr" defTabSz="859790" rtl="0" eaLnBrk="1" fontAlgn="base" latinLnBrk="0" hangingPunct="1">
                <a:lnSpc>
                  <a:spcPct val="100000"/>
                </a:lnSpc>
                <a:spcBef>
                  <a:spcPct val="0"/>
                </a:spcBef>
                <a:spcAft>
                  <a:spcPct val="0"/>
                </a:spcAft>
                <a:buClrTx/>
                <a:buSzTx/>
                <a:buFontTx/>
                <a:buNone/>
                <a:defRPr/>
              </a:pPr>
              <a:r>
                <a:rPr kumimoji="0" lang="zh-CN" altLang="en-US" sz="1130" b="0" i="0" u="none" strike="noStrike" kern="1200" cap="none" spc="0" normalizeH="0" baseline="0" noProof="0">
                  <a:ln>
                    <a:noFill/>
                  </a:ln>
                  <a:solidFill>
                    <a:srgbClr val="3399FF"/>
                  </a:solidFill>
                  <a:effectLst/>
                  <a:uLnTx/>
                  <a:uFillTx/>
                  <a:latin typeface="Arial" panose="020B0604020202020204" pitchFamily="34" charset="0"/>
                  <a:ea typeface="微软雅黑" panose="020B0503020204020204" pitchFamily="34" charset="-122"/>
                  <a:cs typeface="+mn-cs"/>
                  <a:sym typeface="造字工房悦黑体验版常规体" pitchFamily="50" charset="-122"/>
                </a:rPr>
                <a:t>输入您想要的文字内容</a:t>
              </a:r>
              <a:endParaRPr kumimoji="0" lang="zh-CN" altLang="en-US" sz="1130" b="0" i="0" u="none" strike="noStrike" kern="1200" cap="none" spc="0" normalizeH="0" baseline="0" noProof="0">
                <a:ln>
                  <a:noFill/>
                </a:ln>
                <a:solidFill>
                  <a:srgbClr val="3399FF"/>
                </a:solidFill>
                <a:effectLst/>
                <a:uLnTx/>
                <a:uFillTx/>
                <a:latin typeface="Arial" panose="020B0604020202020204" pitchFamily="34" charset="0"/>
                <a:ea typeface="微软雅黑" panose="020B0503020204020204" pitchFamily="34" charset="-122"/>
                <a:cs typeface="+mn-cs"/>
                <a:sym typeface="造字工房悦黑体验版常规体" pitchFamily="50" charset="-122"/>
              </a:endParaRPr>
            </a:p>
            <a:p>
              <a:pPr marL="0" marR="0" lvl="0" indent="0" algn="ctr" defTabSz="859790" rtl="0" eaLnBrk="1" fontAlgn="base" latinLnBrk="0" hangingPunct="1">
                <a:lnSpc>
                  <a:spcPct val="100000"/>
                </a:lnSpc>
                <a:spcBef>
                  <a:spcPct val="0"/>
                </a:spcBef>
                <a:spcAft>
                  <a:spcPct val="0"/>
                </a:spcAft>
                <a:buClrTx/>
                <a:buSzTx/>
                <a:buFontTx/>
                <a:buNone/>
                <a:defRPr/>
              </a:pPr>
              <a:endParaRPr kumimoji="0" lang="en-US" altLang="zh-CN" sz="1130" b="0" i="0" u="none" strike="noStrike" kern="1200" cap="none" spc="0" normalizeH="0" baseline="0" noProof="0">
                <a:ln>
                  <a:noFill/>
                </a:ln>
                <a:solidFill>
                  <a:srgbClr val="C00000"/>
                </a:solidFill>
                <a:effectLst/>
                <a:uLnTx/>
                <a:uFillTx/>
                <a:latin typeface="Calibri" panose="020F0502020204030204" pitchFamily="34" charset="0"/>
                <a:ea typeface="微软雅黑" panose="020B0503020204020204" pitchFamily="34" charset="-122"/>
                <a:cs typeface="+mn-cs"/>
              </a:endParaRPr>
            </a:p>
          </p:txBody>
        </p:sp>
      </p:grpSp>
      <p:grpSp>
        <p:nvGrpSpPr>
          <p:cNvPr id="96299" name="Group 43"/>
          <p:cNvGrpSpPr/>
          <p:nvPr/>
        </p:nvGrpSpPr>
        <p:grpSpPr bwMode="auto">
          <a:xfrm>
            <a:off x="1049679" y="2079014"/>
            <a:ext cx="1918687" cy="1923167"/>
            <a:chOff x="703" y="1371"/>
            <a:chExt cx="1285" cy="1288"/>
          </a:xfrm>
        </p:grpSpPr>
        <p:sp>
          <p:nvSpPr>
            <p:cNvPr id="78859" name="Freeform 8"/>
            <p:cNvSpPr/>
            <p:nvPr/>
          </p:nvSpPr>
          <p:spPr bwMode="auto">
            <a:xfrm>
              <a:off x="703" y="1371"/>
              <a:ext cx="1285" cy="1288"/>
            </a:xfrm>
            <a:custGeom>
              <a:avLst/>
              <a:gdLst>
                <a:gd name="T0" fmla="*/ 3813852 w 808"/>
                <a:gd name="T1" fmla="*/ 4487739 h 810"/>
                <a:gd name="T2" fmla="*/ 3592946 w 808"/>
                <a:gd name="T3" fmla="*/ 4611136 h 810"/>
                <a:gd name="T4" fmla="*/ 3475999 w 808"/>
                <a:gd name="T5" fmla="*/ 5124205 h 810"/>
                <a:gd name="T6" fmla="*/ 3307071 w 808"/>
                <a:gd name="T7" fmla="*/ 5176164 h 810"/>
                <a:gd name="T8" fmla="*/ 2923736 w 808"/>
                <a:gd name="T9" fmla="*/ 4812467 h 810"/>
                <a:gd name="T10" fmla="*/ 2761308 w 808"/>
                <a:gd name="T11" fmla="*/ 4831950 h 810"/>
                <a:gd name="T12" fmla="*/ 2455939 w 808"/>
                <a:gd name="T13" fmla="*/ 5260590 h 810"/>
                <a:gd name="T14" fmla="*/ 2280513 w 808"/>
                <a:gd name="T15" fmla="*/ 5241107 h 810"/>
                <a:gd name="T16" fmla="*/ 2059610 w 808"/>
                <a:gd name="T17" fmla="*/ 4760512 h 810"/>
                <a:gd name="T18" fmla="*/ 1897180 w 808"/>
                <a:gd name="T19" fmla="*/ 4715050 h 810"/>
                <a:gd name="T20" fmla="*/ 1461869 w 808"/>
                <a:gd name="T21" fmla="*/ 4994317 h 810"/>
                <a:gd name="T22" fmla="*/ 1292941 w 808"/>
                <a:gd name="T23" fmla="*/ 4903391 h 810"/>
                <a:gd name="T24" fmla="*/ 1279946 w 808"/>
                <a:gd name="T25" fmla="*/ 4383828 h 810"/>
                <a:gd name="T26" fmla="*/ 1150003 w 808"/>
                <a:gd name="T27" fmla="*/ 4273419 h 810"/>
                <a:gd name="T28" fmla="*/ 643222 w 808"/>
                <a:gd name="T29" fmla="*/ 4364342 h 810"/>
                <a:gd name="T30" fmla="*/ 526271 w 808"/>
                <a:gd name="T31" fmla="*/ 4214969 h 810"/>
                <a:gd name="T32" fmla="*/ 669211 w 808"/>
                <a:gd name="T33" fmla="*/ 3656435 h 810"/>
                <a:gd name="T34" fmla="*/ 597741 w 808"/>
                <a:gd name="T35" fmla="*/ 3507062 h 810"/>
                <a:gd name="T36" fmla="*/ 103955 w 808"/>
                <a:gd name="T37" fmla="*/ 3383666 h 810"/>
                <a:gd name="T38" fmla="*/ 435311 w 808"/>
                <a:gd name="T39" fmla="*/ 2993991 h 810"/>
                <a:gd name="T40" fmla="*/ 415822 w 808"/>
                <a:gd name="T41" fmla="*/ 2831628 h 810"/>
                <a:gd name="T42" fmla="*/ 402827 w 808"/>
                <a:gd name="T43" fmla="*/ 2662768 h 810"/>
                <a:gd name="T44" fmla="*/ 6498 w 808"/>
                <a:gd name="T45" fmla="*/ 2351031 h 810"/>
                <a:gd name="T46" fmla="*/ 454804 w 808"/>
                <a:gd name="T47" fmla="*/ 2130215 h 810"/>
                <a:gd name="T48" fmla="*/ 506781 w 808"/>
                <a:gd name="T49" fmla="*/ 1967853 h 810"/>
                <a:gd name="T50" fmla="*/ 558759 w 808"/>
                <a:gd name="T51" fmla="*/ 1805488 h 810"/>
                <a:gd name="T52" fmla="*/ 311865 w 808"/>
                <a:gd name="T53" fmla="*/ 1376845 h 810"/>
                <a:gd name="T54" fmla="*/ 812150 w 808"/>
                <a:gd name="T55" fmla="*/ 1337879 h 810"/>
                <a:gd name="T56" fmla="*/ 909607 w 808"/>
                <a:gd name="T57" fmla="*/ 1207987 h 810"/>
                <a:gd name="T58" fmla="*/ 1020059 w 808"/>
                <a:gd name="T59" fmla="*/ 1078096 h 810"/>
                <a:gd name="T60" fmla="*/ 961586 w 808"/>
                <a:gd name="T61" fmla="*/ 591004 h 810"/>
                <a:gd name="T62" fmla="*/ 1435879 w 808"/>
                <a:gd name="T63" fmla="*/ 740381 h 810"/>
                <a:gd name="T64" fmla="*/ 1656785 w 808"/>
                <a:gd name="T65" fmla="*/ 616982 h 810"/>
                <a:gd name="T66" fmla="*/ 1767238 w 808"/>
                <a:gd name="T67" fmla="*/ 136386 h 810"/>
                <a:gd name="T68" fmla="*/ 1962152 w 808"/>
                <a:gd name="T69" fmla="*/ 77935 h 810"/>
                <a:gd name="T70" fmla="*/ 2325996 w 808"/>
                <a:gd name="T71" fmla="*/ 409158 h 810"/>
                <a:gd name="T72" fmla="*/ 2488423 w 808"/>
                <a:gd name="T73" fmla="*/ 396170 h 810"/>
                <a:gd name="T74" fmla="*/ 2774301 w 808"/>
                <a:gd name="T75" fmla="*/ 0 h 810"/>
                <a:gd name="T76" fmla="*/ 2982210 w 808"/>
                <a:gd name="T77" fmla="*/ 19484 h 810"/>
                <a:gd name="T78" fmla="*/ 3190120 w 808"/>
                <a:gd name="T79" fmla="*/ 461114 h 810"/>
                <a:gd name="T80" fmla="*/ 3346055 w 808"/>
                <a:gd name="T81" fmla="*/ 506575 h 810"/>
                <a:gd name="T82" fmla="*/ 3761873 w 808"/>
                <a:gd name="T83" fmla="*/ 253286 h 810"/>
                <a:gd name="T84" fmla="*/ 3943796 w 808"/>
                <a:gd name="T85" fmla="*/ 350706 h 810"/>
                <a:gd name="T86" fmla="*/ 3969785 w 808"/>
                <a:gd name="T87" fmla="*/ 844292 h 810"/>
                <a:gd name="T88" fmla="*/ 4093231 w 808"/>
                <a:gd name="T89" fmla="*/ 948205 h 810"/>
                <a:gd name="T90" fmla="*/ 4580519 w 808"/>
                <a:gd name="T91" fmla="*/ 870272 h 810"/>
                <a:gd name="T92" fmla="*/ 4710463 w 808"/>
                <a:gd name="T93" fmla="*/ 1026140 h 810"/>
                <a:gd name="T94" fmla="*/ 4580519 w 808"/>
                <a:gd name="T95" fmla="*/ 1565187 h 810"/>
                <a:gd name="T96" fmla="*/ 4651990 w 808"/>
                <a:gd name="T97" fmla="*/ 1714564 h 810"/>
                <a:gd name="T98" fmla="*/ 5139278 w 808"/>
                <a:gd name="T99" fmla="*/ 1850950 h 810"/>
                <a:gd name="T100" fmla="*/ 4807920 w 808"/>
                <a:gd name="T101" fmla="*/ 2227633 h 810"/>
                <a:gd name="T102" fmla="*/ 4833909 w 808"/>
                <a:gd name="T103" fmla="*/ 2389997 h 810"/>
                <a:gd name="T104" fmla="*/ 4840407 w 808"/>
                <a:gd name="T105" fmla="*/ 2565351 h 810"/>
                <a:gd name="T106" fmla="*/ 5243233 w 808"/>
                <a:gd name="T107" fmla="*/ 2870596 h 810"/>
                <a:gd name="T108" fmla="*/ 4788429 w 808"/>
                <a:gd name="T109" fmla="*/ 3097904 h 810"/>
                <a:gd name="T110" fmla="*/ 4742948 w 808"/>
                <a:gd name="T111" fmla="*/ 3260268 h 810"/>
                <a:gd name="T112" fmla="*/ 4690972 w 808"/>
                <a:gd name="T113" fmla="*/ 3416139 h 810"/>
                <a:gd name="T114" fmla="*/ 4950860 w 808"/>
                <a:gd name="T115" fmla="*/ 3864261 h 810"/>
                <a:gd name="T116" fmla="*/ 4437579 w 808"/>
                <a:gd name="T117" fmla="*/ 3890241 h 810"/>
                <a:gd name="T118" fmla="*/ 4340123 w 808"/>
                <a:gd name="T119" fmla="*/ 4026625 h 810"/>
                <a:gd name="T120" fmla="*/ 4229673 w 808"/>
                <a:gd name="T121" fmla="*/ 4150022 h 810"/>
                <a:gd name="T122" fmla="*/ 4301140 w 808"/>
                <a:gd name="T123" fmla="*/ 4663094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bg2"/>
            </a:solidFill>
            <a:ln w="3175" cap="flat" cmpd="sng" algn="ctr">
              <a:noFill/>
              <a:prstDash val="solid"/>
              <a:round/>
            </a:ln>
          </p:spPr>
          <p:txBody>
            <a:bodyPr lIns="0" rIns="0"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78860" name="Oval 9"/>
            <p:cNvSpPr>
              <a:spLocks noChangeArrowheads="1"/>
            </p:cNvSpPr>
            <p:nvPr/>
          </p:nvSpPr>
          <p:spPr bwMode="auto">
            <a:xfrm>
              <a:off x="918" y="1588"/>
              <a:ext cx="853" cy="853"/>
            </a:xfrm>
            <a:prstGeom prst="ellipse">
              <a:avLst/>
            </a:prstGeom>
            <a:solidFill>
              <a:srgbClr val="F2F2F2"/>
            </a:solidFill>
            <a:ln w="22225">
              <a:noFill/>
              <a:round/>
            </a:ln>
          </p:spPr>
          <p:txBody>
            <a:bodyPr anchor="ctr"/>
            <a:lstStyle/>
            <a:p>
              <a:pPr marL="0" marR="0" lvl="0" indent="0" algn="ctr" defTabSz="946785" rtl="0" eaLnBrk="1" fontAlgn="base" latinLnBrk="0" hangingPunct="1">
                <a:lnSpc>
                  <a:spcPct val="100000"/>
                </a:lnSpc>
                <a:spcBef>
                  <a:spcPct val="0"/>
                </a:spcBef>
                <a:spcAft>
                  <a:spcPct val="0"/>
                </a:spcAft>
                <a:buClrTx/>
                <a:buSzTx/>
                <a:buFontTx/>
                <a:buNone/>
                <a:defRPr/>
              </a:pPr>
              <a:endParaRPr kumimoji="0" lang="zh-CN" altLang="en-US" sz="1315" b="0" i="0" u="none" strike="noStrike" kern="1200" cap="none" spc="0" normalizeH="0" baseline="0" noProof="0">
                <a:ln>
                  <a:noFill/>
                </a:ln>
                <a:solidFill>
                  <a:srgbClr val="3399FF"/>
                </a:solidFill>
                <a:effectLst/>
                <a:uLnTx/>
                <a:uFillTx/>
                <a:latin typeface="Arial" panose="020B0604020202020204" pitchFamily="34" charset="0"/>
                <a:ea typeface="微软雅黑" panose="020B0503020204020204" pitchFamily="34" charset="-122"/>
                <a:cs typeface="+mn-cs"/>
                <a:sym typeface="造字工房悦黑体验版常规体" pitchFamily="50" charset="-122"/>
              </a:endParaRPr>
            </a:p>
            <a:p>
              <a:pPr marL="0" marR="0" lvl="0" indent="0" algn="ctr" defTabSz="946785" rtl="0" eaLnBrk="1" fontAlgn="base" latinLnBrk="0" hangingPunct="1">
                <a:lnSpc>
                  <a:spcPct val="100000"/>
                </a:lnSpc>
                <a:spcBef>
                  <a:spcPct val="0"/>
                </a:spcBef>
                <a:spcAft>
                  <a:spcPct val="0"/>
                </a:spcAft>
                <a:buClrTx/>
                <a:buSzTx/>
                <a:buFontTx/>
                <a:buNone/>
                <a:defRPr/>
              </a:pPr>
              <a:r>
                <a:rPr kumimoji="0" lang="zh-CN" altLang="en-US" sz="1315" b="0" i="0" u="none" strike="noStrike" kern="1200" cap="none" spc="0" normalizeH="0" baseline="0" noProof="0">
                  <a:ln>
                    <a:noFill/>
                  </a:ln>
                  <a:solidFill>
                    <a:srgbClr val="3399FF"/>
                  </a:solidFill>
                  <a:effectLst/>
                  <a:uLnTx/>
                  <a:uFillTx/>
                  <a:latin typeface="Arial" panose="020B0604020202020204" pitchFamily="34" charset="0"/>
                  <a:ea typeface="微软雅黑" panose="020B0503020204020204" pitchFamily="34" charset="-122"/>
                  <a:cs typeface="+mn-cs"/>
                  <a:sym typeface="造字工房悦黑体验版常规体" pitchFamily="50" charset="-122"/>
                </a:rPr>
                <a:t>输入您想要的文字内容</a:t>
              </a:r>
              <a:endParaRPr kumimoji="0" lang="zh-CN" altLang="en-US" sz="1315" b="0" i="0" u="none" strike="noStrike" kern="1200" cap="none" spc="0" normalizeH="0" baseline="0" noProof="0">
                <a:ln>
                  <a:noFill/>
                </a:ln>
                <a:solidFill>
                  <a:srgbClr val="3399FF"/>
                </a:solidFill>
                <a:effectLst/>
                <a:uLnTx/>
                <a:uFillTx/>
                <a:latin typeface="Arial" panose="020B0604020202020204" pitchFamily="34" charset="0"/>
                <a:ea typeface="微软雅黑" panose="020B0503020204020204" pitchFamily="34" charset="-122"/>
                <a:cs typeface="+mn-cs"/>
                <a:sym typeface="造字工房悦黑体验版常规体" pitchFamily="50" charset="-122"/>
              </a:endParaRPr>
            </a:p>
            <a:p>
              <a:pPr marL="0" marR="0" lvl="0" indent="0" algn="ctr" defTabSz="946785" rtl="0" eaLnBrk="1" fontAlgn="base" latinLnBrk="0" hangingPunct="1">
                <a:lnSpc>
                  <a:spcPct val="100000"/>
                </a:lnSpc>
                <a:spcBef>
                  <a:spcPct val="0"/>
                </a:spcBef>
                <a:spcAft>
                  <a:spcPct val="0"/>
                </a:spcAft>
                <a:buClrTx/>
                <a:buSzTx/>
                <a:buFontTx/>
                <a:buNone/>
                <a:defRPr/>
              </a:pPr>
              <a:endParaRPr kumimoji="0" lang="en-US" altLang="zh-CN" sz="1315" b="0" i="0" u="none" strike="noStrike" kern="1200" cap="none" spc="0" normalizeH="0" baseline="0" noProof="0">
                <a:ln>
                  <a:noFill/>
                </a:ln>
                <a:solidFill>
                  <a:srgbClr val="3399FF"/>
                </a:solidFill>
                <a:effectLst/>
                <a:uLnTx/>
                <a:uFillTx/>
                <a:latin typeface="Calibri" panose="020F0502020204030204" pitchFamily="34" charset="0"/>
                <a:ea typeface="微软雅黑" panose="020B0503020204020204" pitchFamily="34" charset="-122"/>
                <a:cs typeface="+mn-cs"/>
              </a:endParaRPr>
            </a:p>
          </p:txBody>
        </p:sp>
      </p:grpSp>
      <p:sp>
        <p:nvSpPr>
          <p:cNvPr id="15" name="TextBox 53"/>
          <p:cNvSpPr txBox="1">
            <a:spLocks noChangeArrowheads="1"/>
          </p:cNvSpPr>
          <p:nvPr/>
        </p:nvSpPr>
        <p:spPr bwMode="auto">
          <a:xfrm>
            <a:off x="1234829" y="1668400"/>
            <a:ext cx="1596168" cy="325505"/>
          </a:xfrm>
          <a:prstGeom prst="rect">
            <a:avLst/>
          </a:prstGeom>
          <a:noFill/>
          <a:ln w="9525">
            <a:noFill/>
            <a:miter lim="800000"/>
          </a:ln>
        </p:spPr>
        <p:txBody>
          <a:bodyPr lIns="94811" tIns="47406" rIns="94811" bIns="47406">
            <a:spAutoFit/>
          </a:bodyPr>
          <a:lstStyle/>
          <a:p>
            <a:pPr marL="0" marR="0" lvl="0" indent="0" algn="ctr" defTabSz="946785" rtl="0" eaLnBrk="1" fontAlgn="base" latinLnBrk="0" hangingPunct="1">
              <a:lnSpc>
                <a:spcPct val="100000"/>
              </a:lnSpc>
              <a:spcBef>
                <a:spcPct val="0"/>
              </a:spcBef>
              <a:spcAft>
                <a:spcPct val="0"/>
              </a:spcAft>
              <a:buClrTx/>
              <a:buSzTx/>
              <a:buFontTx/>
              <a:buNone/>
              <a:defRPr/>
            </a:pPr>
            <a:r>
              <a:rPr kumimoji="0" lang="zh-CN" altLang="en-US" sz="1505" b="1" i="0" u="none" strike="noStrike" kern="1200" cap="none" spc="0" normalizeH="0" baseline="0" noProof="0">
                <a:ln>
                  <a:noFill/>
                </a:ln>
                <a:solidFill>
                  <a:srgbClr val="3399FF"/>
                </a:solidFill>
                <a:effectLst/>
                <a:uLnTx/>
                <a:uFillTx/>
                <a:latin typeface="微软雅黑" panose="020B0503020204020204" pitchFamily="34" charset="-122"/>
                <a:ea typeface="宋体" panose="02010600030101010101" pitchFamily="2" charset="-122"/>
                <a:cs typeface="+mn-cs"/>
              </a:rPr>
              <a:t>添加标题内容</a:t>
            </a:r>
            <a:endParaRPr kumimoji="0" lang="zh-CN" altLang="en-US" sz="1505" b="0" i="0" u="none" strike="noStrike" kern="1200" cap="none" spc="0" normalizeH="0" baseline="0" noProof="0">
              <a:ln>
                <a:noFill/>
              </a:ln>
              <a:solidFill>
                <a:srgbClr val="3399FF"/>
              </a:solidFill>
              <a:effectLst/>
              <a:uLnTx/>
              <a:uFillTx/>
              <a:latin typeface="Arial" panose="020B0604020202020204" pitchFamily="34" charset="0"/>
              <a:ea typeface="宋体" panose="02010600030101010101" pitchFamily="2" charset="-122"/>
              <a:cs typeface="+mn-cs"/>
            </a:endParaRPr>
          </a:p>
        </p:txBody>
      </p:sp>
      <p:sp>
        <p:nvSpPr>
          <p:cNvPr id="16" name="TextBox 53"/>
          <p:cNvSpPr txBox="1">
            <a:spLocks noChangeArrowheads="1"/>
          </p:cNvSpPr>
          <p:nvPr/>
        </p:nvSpPr>
        <p:spPr bwMode="auto">
          <a:xfrm>
            <a:off x="3284912" y="1828166"/>
            <a:ext cx="1599155" cy="558942"/>
          </a:xfrm>
          <a:prstGeom prst="rect">
            <a:avLst/>
          </a:prstGeom>
          <a:noFill/>
          <a:ln w="9525">
            <a:noFill/>
            <a:miter lim="800000"/>
          </a:ln>
        </p:spPr>
        <p:txBody>
          <a:bodyPr lIns="94811" tIns="47406" rIns="94811" bIns="47406">
            <a:spAutoFit/>
          </a:bodyPr>
          <a:lstStyle/>
          <a:p>
            <a:pPr marL="0" marR="0" lvl="0" indent="0" algn="ctr" defTabSz="946785" rtl="0" eaLnBrk="1" fontAlgn="base" latinLnBrk="0" hangingPunct="1">
              <a:lnSpc>
                <a:spcPct val="100000"/>
              </a:lnSpc>
              <a:spcBef>
                <a:spcPct val="0"/>
              </a:spcBef>
              <a:spcAft>
                <a:spcPct val="0"/>
              </a:spcAft>
              <a:buClrTx/>
              <a:buSzTx/>
              <a:buFontTx/>
              <a:buNone/>
              <a:defRPr/>
            </a:pPr>
            <a:r>
              <a:rPr kumimoji="0" lang="zh-CN" altLang="en-US" sz="1505" b="1" i="0" u="none" strike="noStrike" kern="1200" cap="none" spc="0" normalizeH="0" baseline="0" noProof="0">
                <a:ln>
                  <a:noFill/>
                </a:ln>
                <a:solidFill>
                  <a:srgbClr val="0099CC"/>
                </a:solidFill>
                <a:effectLst/>
                <a:uLnTx/>
                <a:uFillTx/>
                <a:latin typeface="Arial" panose="020B0604020202020204" pitchFamily="34" charset="0"/>
                <a:ea typeface="微软雅黑" panose="020B0503020204020204" pitchFamily="34" charset="-122"/>
                <a:cs typeface="+mn-cs"/>
              </a:rPr>
              <a:t>添加标题内容</a:t>
            </a:r>
            <a:endParaRPr kumimoji="0" lang="zh-CN" altLang="en-US" sz="1505" b="0" i="0" u="none" strike="noStrike" kern="1200" cap="none" spc="0" normalizeH="0" baseline="0" noProof="0">
              <a:ln>
                <a:noFill/>
              </a:ln>
              <a:solidFill>
                <a:srgbClr val="0099CC"/>
              </a:solidFill>
              <a:effectLst/>
              <a:uLnTx/>
              <a:uFillTx/>
              <a:latin typeface="Arial" panose="020B0604020202020204" pitchFamily="34" charset="0"/>
              <a:ea typeface="微软雅黑" panose="020B0503020204020204" pitchFamily="34" charset="-122"/>
              <a:cs typeface="+mn-cs"/>
            </a:endParaRPr>
          </a:p>
          <a:p>
            <a:pPr marL="0" marR="0" lvl="0" indent="0" algn="ctr" defTabSz="946785" rtl="0" eaLnBrk="1" fontAlgn="base" latinLnBrk="0" hangingPunct="1">
              <a:lnSpc>
                <a:spcPct val="100000"/>
              </a:lnSpc>
              <a:spcBef>
                <a:spcPct val="0"/>
              </a:spcBef>
              <a:spcAft>
                <a:spcPct val="0"/>
              </a:spcAft>
              <a:buClrTx/>
              <a:buSzTx/>
              <a:buFontTx/>
              <a:buNone/>
              <a:defRPr/>
            </a:pPr>
            <a:endParaRPr kumimoji="0" lang="zh-CN" altLang="en-US" sz="1505" b="0" i="0" u="none" strike="noStrike" kern="1200" cap="none" spc="0" normalizeH="0" baseline="0" noProof="0">
              <a:ln>
                <a:noFill/>
              </a:ln>
              <a:solidFill>
                <a:srgbClr val="0099CC"/>
              </a:solidFill>
              <a:effectLst/>
              <a:uLnTx/>
              <a:uFillTx/>
              <a:latin typeface="Arial" panose="020B0604020202020204" pitchFamily="34" charset="0"/>
              <a:ea typeface="宋体" panose="02010600030101010101" pitchFamily="2" charset="-122"/>
              <a:cs typeface="+mn-cs"/>
            </a:endParaRPr>
          </a:p>
        </p:txBody>
      </p:sp>
      <p:sp>
        <p:nvSpPr>
          <p:cNvPr id="17" name="TextBox 53"/>
          <p:cNvSpPr txBox="1">
            <a:spLocks noChangeArrowheads="1"/>
          </p:cNvSpPr>
          <p:nvPr/>
        </p:nvSpPr>
        <p:spPr bwMode="auto">
          <a:xfrm>
            <a:off x="6535482" y="2141727"/>
            <a:ext cx="1397581" cy="325505"/>
          </a:xfrm>
          <a:prstGeom prst="rect">
            <a:avLst/>
          </a:prstGeom>
          <a:noFill/>
          <a:ln w="9525">
            <a:noFill/>
            <a:miter lim="800000"/>
          </a:ln>
        </p:spPr>
        <p:txBody>
          <a:bodyPr lIns="94811" tIns="47406" rIns="94811" bIns="47406">
            <a:spAutoFit/>
          </a:bodyPr>
          <a:lstStyle/>
          <a:p>
            <a:pPr marL="0" marR="0" lvl="0" indent="0" algn="ctr" defTabSz="946785" rtl="0" eaLnBrk="1" fontAlgn="base" latinLnBrk="0" hangingPunct="1">
              <a:lnSpc>
                <a:spcPct val="100000"/>
              </a:lnSpc>
              <a:spcBef>
                <a:spcPct val="0"/>
              </a:spcBef>
              <a:spcAft>
                <a:spcPct val="0"/>
              </a:spcAft>
              <a:buClrTx/>
              <a:buSzTx/>
              <a:buFontTx/>
              <a:buNone/>
              <a:defRPr/>
            </a:pPr>
            <a:r>
              <a:rPr kumimoji="0" lang="zh-CN" altLang="en-US" sz="1505" b="1" i="0" u="none" strike="noStrike" kern="1200" cap="none" spc="0" normalizeH="0" baseline="0" noProof="0">
                <a:ln>
                  <a:noFill/>
                </a:ln>
                <a:solidFill>
                  <a:srgbClr val="0099CC"/>
                </a:solidFill>
                <a:effectLst/>
                <a:uLnTx/>
                <a:uFillTx/>
                <a:latin typeface="Arial" panose="020B0604020202020204" pitchFamily="34" charset="0"/>
                <a:ea typeface="微软雅黑" panose="020B0503020204020204" pitchFamily="34" charset="-122"/>
                <a:cs typeface="+mn-cs"/>
              </a:rPr>
              <a:t>添加标题内容</a:t>
            </a:r>
            <a:endParaRPr kumimoji="0" lang="zh-CN" altLang="en-US" sz="1505" b="1" i="0" u="none" strike="noStrike" kern="1200" cap="none" spc="0" normalizeH="0" baseline="0" noProof="0">
              <a:ln>
                <a:noFill/>
              </a:ln>
              <a:solidFill>
                <a:srgbClr val="0099CC"/>
              </a:solidFill>
              <a:effectLst/>
              <a:uLnTx/>
              <a:uFillTx/>
              <a:latin typeface="Arial" panose="020B0604020202020204" pitchFamily="34" charset="0"/>
              <a:ea typeface="微软雅黑" panose="020B0503020204020204" pitchFamily="34" charset="-122"/>
              <a:cs typeface="+mn-cs"/>
            </a:endParaRPr>
          </a:p>
        </p:txBody>
      </p:sp>
      <p:grpSp>
        <p:nvGrpSpPr>
          <p:cNvPr id="96302" name="Group 46"/>
          <p:cNvGrpSpPr/>
          <p:nvPr/>
        </p:nvGrpSpPr>
        <p:grpSpPr bwMode="auto">
          <a:xfrm>
            <a:off x="6363770" y="2683736"/>
            <a:ext cx="1530471" cy="1534950"/>
            <a:chOff x="4262" y="1776"/>
            <a:chExt cx="1025" cy="1028"/>
          </a:xfrm>
        </p:grpSpPr>
        <p:sp>
          <p:nvSpPr>
            <p:cNvPr id="78857" name="Freeform 8"/>
            <p:cNvSpPr/>
            <p:nvPr/>
          </p:nvSpPr>
          <p:spPr bwMode="auto">
            <a:xfrm>
              <a:off x="4262" y="1776"/>
              <a:ext cx="1025" cy="1028"/>
            </a:xfrm>
            <a:custGeom>
              <a:avLst/>
              <a:gdLst>
                <a:gd name="T0" fmla="*/ 2426640 w 808"/>
                <a:gd name="T1" fmla="*/ 2858790 h 810"/>
                <a:gd name="T2" fmla="*/ 2286085 w 808"/>
                <a:gd name="T3" fmla="*/ 2937395 h 810"/>
                <a:gd name="T4" fmla="*/ 2211673 w 808"/>
                <a:gd name="T5" fmla="*/ 3264230 h 810"/>
                <a:gd name="T6" fmla="*/ 2104191 w 808"/>
                <a:gd name="T7" fmla="*/ 3297329 h 810"/>
                <a:gd name="T8" fmla="*/ 1860285 w 808"/>
                <a:gd name="T9" fmla="*/ 3065649 h 810"/>
                <a:gd name="T10" fmla="*/ 1756938 w 808"/>
                <a:gd name="T11" fmla="*/ 3078061 h 810"/>
                <a:gd name="T12" fmla="*/ 1562641 w 808"/>
                <a:gd name="T13" fmla="*/ 3351113 h 810"/>
                <a:gd name="T14" fmla="*/ 1451022 w 808"/>
                <a:gd name="T15" fmla="*/ 3338701 h 810"/>
                <a:gd name="T16" fmla="*/ 1310469 w 808"/>
                <a:gd name="T17" fmla="*/ 3032552 h 810"/>
                <a:gd name="T18" fmla="*/ 1207119 w 808"/>
                <a:gd name="T19" fmla="*/ 3003590 h 810"/>
                <a:gd name="T20" fmla="*/ 930143 w 808"/>
                <a:gd name="T21" fmla="*/ 3181490 h 810"/>
                <a:gd name="T22" fmla="*/ 822659 w 808"/>
                <a:gd name="T23" fmla="*/ 3123569 h 810"/>
                <a:gd name="T24" fmla="*/ 814392 w 808"/>
                <a:gd name="T25" fmla="*/ 2792594 h 810"/>
                <a:gd name="T26" fmla="*/ 731713 w 808"/>
                <a:gd name="T27" fmla="*/ 2722264 h 810"/>
                <a:gd name="T28" fmla="*/ 409263 w 808"/>
                <a:gd name="T29" fmla="*/ 2780182 h 810"/>
                <a:gd name="T30" fmla="*/ 334850 w 808"/>
                <a:gd name="T31" fmla="*/ 2685027 h 810"/>
                <a:gd name="T32" fmla="*/ 425800 w 808"/>
                <a:gd name="T33" fmla="*/ 2329230 h 810"/>
                <a:gd name="T34" fmla="*/ 380325 w 808"/>
                <a:gd name="T35" fmla="*/ 2234076 h 810"/>
                <a:gd name="T36" fmla="*/ 66144 w 808"/>
                <a:gd name="T37" fmla="*/ 2155469 h 810"/>
                <a:gd name="T38" fmla="*/ 276976 w 808"/>
                <a:gd name="T39" fmla="*/ 1907238 h 810"/>
                <a:gd name="T40" fmla="*/ 264574 w 808"/>
                <a:gd name="T41" fmla="*/ 1803810 h 810"/>
                <a:gd name="T42" fmla="*/ 256306 w 808"/>
                <a:gd name="T43" fmla="*/ 1696242 h 810"/>
                <a:gd name="T44" fmla="*/ 4134 w 808"/>
                <a:gd name="T45" fmla="*/ 1497658 h 810"/>
                <a:gd name="T46" fmla="*/ 289379 w 808"/>
                <a:gd name="T47" fmla="*/ 1356994 h 810"/>
                <a:gd name="T48" fmla="*/ 322450 w 808"/>
                <a:gd name="T49" fmla="*/ 1253566 h 810"/>
                <a:gd name="T50" fmla="*/ 355522 w 808"/>
                <a:gd name="T51" fmla="*/ 1150135 h 810"/>
                <a:gd name="T52" fmla="*/ 198431 w 808"/>
                <a:gd name="T53" fmla="*/ 877081 h 810"/>
                <a:gd name="T54" fmla="*/ 516746 w 808"/>
                <a:gd name="T55" fmla="*/ 852259 h 810"/>
                <a:gd name="T56" fmla="*/ 578756 w 808"/>
                <a:gd name="T57" fmla="*/ 769515 h 810"/>
                <a:gd name="T58" fmla="*/ 649034 w 808"/>
                <a:gd name="T59" fmla="*/ 686771 h 810"/>
                <a:gd name="T60" fmla="*/ 611827 w 808"/>
                <a:gd name="T61" fmla="*/ 376483 h 810"/>
                <a:gd name="T62" fmla="*/ 913606 w 808"/>
                <a:gd name="T63" fmla="*/ 471639 h 810"/>
                <a:gd name="T64" fmla="*/ 1054162 w 808"/>
                <a:gd name="T65" fmla="*/ 393031 h 810"/>
                <a:gd name="T66" fmla="*/ 1124440 w 808"/>
                <a:gd name="T67" fmla="*/ 86881 h 810"/>
                <a:gd name="T68" fmla="*/ 1248459 w 808"/>
                <a:gd name="T69" fmla="*/ 49647 h 810"/>
                <a:gd name="T70" fmla="*/ 1479962 w 808"/>
                <a:gd name="T71" fmla="*/ 260642 h 810"/>
                <a:gd name="T72" fmla="*/ 1583309 w 808"/>
                <a:gd name="T73" fmla="*/ 252369 h 810"/>
                <a:gd name="T74" fmla="*/ 1765204 w 808"/>
                <a:gd name="T75" fmla="*/ 0 h 810"/>
                <a:gd name="T76" fmla="*/ 1897491 w 808"/>
                <a:gd name="T77" fmla="*/ 12412 h 810"/>
                <a:gd name="T78" fmla="*/ 2029778 w 808"/>
                <a:gd name="T79" fmla="*/ 293739 h 810"/>
                <a:gd name="T80" fmla="*/ 2128993 w 808"/>
                <a:gd name="T81" fmla="*/ 322701 h 810"/>
                <a:gd name="T82" fmla="*/ 2393568 w 808"/>
                <a:gd name="T83" fmla="*/ 161349 h 810"/>
                <a:gd name="T84" fmla="*/ 2509319 w 808"/>
                <a:gd name="T85" fmla="*/ 223409 h 810"/>
                <a:gd name="T86" fmla="*/ 2525855 w 808"/>
                <a:gd name="T87" fmla="*/ 537832 h 810"/>
                <a:gd name="T88" fmla="*/ 2604399 w 808"/>
                <a:gd name="T89" fmla="*/ 604027 h 810"/>
                <a:gd name="T90" fmla="*/ 2914446 w 808"/>
                <a:gd name="T91" fmla="*/ 554383 h 810"/>
                <a:gd name="T92" fmla="*/ 2997128 w 808"/>
                <a:gd name="T93" fmla="*/ 653675 h 810"/>
                <a:gd name="T94" fmla="*/ 2914446 w 808"/>
                <a:gd name="T95" fmla="*/ 997060 h 810"/>
                <a:gd name="T96" fmla="*/ 2959921 w 808"/>
                <a:gd name="T97" fmla="*/ 1092214 h 810"/>
                <a:gd name="T98" fmla="*/ 3269968 w 808"/>
                <a:gd name="T99" fmla="*/ 1179096 h 810"/>
                <a:gd name="T100" fmla="*/ 3059136 w 808"/>
                <a:gd name="T101" fmla="*/ 1419051 h 810"/>
                <a:gd name="T102" fmla="*/ 3075673 w 808"/>
                <a:gd name="T103" fmla="*/ 1522481 h 810"/>
                <a:gd name="T104" fmla="*/ 3079806 w 808"/>
                <a:gd name="T105" fmla="*/ 1634185 h 810"/>
                <a:gd name="T106" fmla="*/ 3336111 w 808"/>
                <a:gd name="T107" fmla="*/ 1828633 h 810"/>
                <a:gd name="T108" fmla="*/ 3046734 w 808"/>
                <a:gd name="T109" fmla="*/ 1973434 h 810"/>
                <a:gd name="T110" fmla="*/ 3017796 w 808"/>
                <a:gd name="T111" fmla="*/ 2076863 h 810"/>
                <a:gd name="T112" fmla="*/ 2984724 w 808"/>
                <a:gd name="T113" fmla="*/ 2176155 h 810"/>
                <a:gd name="T114" fmla="*/ 3150084 w 808"/>
                <a:gd name="T115" fmla="*/ 2461621 h 810"/>
                <a:gd name="T116" fmla="*/ 2823500 w 808"/>
                <a:gd name="T117" fmla="*/ 2478169 h 810"/>
                <a:gd name="T118" fmla="*/ 2761490 w 808"/>
                <a:gd name="T119" fmla="*/ 2565050 h 810"/>
                <a:gd name="T120" fmla="*/ 2691214 w 808"/>
                <a:gd name="T121" fmla="*/ 2643655 h 810"/>
                <a:gd name="T122" fmla="*/ 2736687 w 808"/>
                <a:gd name="T123" fmla="*/ 2970494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tx2"/>
            </a:solidFill>
            <a:ln w="3175" cap="flat" cmpd="sng" algn="ctr">
              <a:noFill/>
              <a:prstDash val="solid"/>
              <a:round/>
            </a:ln>
          </p:spPr>
          <p:txBody>
            <a:bodyPr lIns="0" rIns="0"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78858" name="Oval 9"/>
            <p:cNvSpPr>
              <a:spLocks noChangeArrowheads="1"/>
            </p:cNvSpPr>
            <p:nvPr/>
          </p:nvSpPr>
          <p:spPr bwMode="auto">
            <a:xfrm>
              <a:off x="4433" y="1949"/>
              <a:ext cx="681" cy="681"/>
            </a:xfrm>
            <a:prstGeom prst="ellipse">
              <a:avLst/>
            </a:prstGeom>
            <a:solidFill>
              <a:srgbClr val="F2F2F2"/>
            </a:solidFill>
            <a:ln w="22225">
              <a:noFill/>
              <a:round/>
            </a:ln>
          </p:spPr>
          <p:txBody>
            <a:bodyPr anchor="ctr"/>
            <a:lstStyle/>
            <a:p>
              <a:pPr marL="0" marR="0" lvl="0" indent="0" algn="ctr" defTabSz="946785" rtl="0" eaLnBrk="1" fontAlgn="base" latinLnBrk="0" hangingPunct="1">
                <a:lnSpc>
                  <a:spcPct val="100000"/>
                </a:lnSpc>
                <a:spcBef>
                  <a:spcPct val="0"/>
                </a:spcBef>
                <a:spcAft>
                  <a:spcPct val="0"/>
                </a:spcAft>
                <a:buClrTx/>
                <a:buSzTx/>
                <a:buFontTx/>
                <a:buNone/>
                <a:defRPr/>
              </a:pPr>
              <a:r>
                <a:rPr kumimoji="0" lang="zh-CN" altLang="en-US" sz="1130" b="0" i="0" u="none" strike="noStrike" kern="1200" cap="none" spc="0" normalizeH="0" baseline="0" noProof="0">
                  <a:ln>
                    <a:noFill/>
                  </a:ln>
                  <a:solidFill>
                    <a:srgbClr val="3399FF"/>
                  </a:solidFill>
                  <a:effectLst/>
                  <a:uLnTx/>
                  <a:uFillTx/>
                  <a:latin typeface="Arial" panose="020B0604020202020204" pitchFamily="34" charset="0"/>
                  <a:ea typeface="微软雅黑" panose="020B0503020204020204" pitchFamily="34" charset="-122"/>
                  <a:cs typeface="+mn-cs"/>
                  <a:sym typeface="造字工房悦黑体验版常规体" pitchFamily="50" charset="-122"/>
                </a:rPr>
                <a:t>输入您想要的文字内容</a:t>
              </a:r>
              <a:endParaRPr kumimoji="0" lang="zh-CN" altLang="en-US" sz="1130" b="0" i="0" u="none" strike="noStrike" kern="1200" cap="none" spc="0" normalizeH="0" baseline="0" noProof="0">
                <a:ln>
                  <a:noFill/>
                </a:ln>
                <a:solidFill>
                  <a:srgbClr val="3399FF"/>
                </a:solidFill>
                <a:effectLst/>
                <a:uLnTx/>
                <a:uFillTx/>
                <a:latin typeface="Arial" panose="020B0604020202020204" pitchFamily="34" charset="0"/>
                <a:ea typeface="微软雅黑" panose="020B0503020204020204" pitchFamily="34" charset="-122"/>
                <a:cs typeface="+mn-cs"/>
                <a:sym typeface="造字工房悦黑体验版常规体" pitchFamily="50" charset="-122"/>
              </a:endParaRPr>
            </a:p>
          </p:txBody>
        </p:sp>
      </p:grpSp>
      <p:sp>
        <p:nvSpPr>
          <p:cNvPr id="21" name="TextBox 53"/>
          <p:cNvSpPr txBox="1">
            <a:spLocks noChangeArrowheads="1"/>
          </p:cNvSpPr>
          <p:nvPr/>
        </p:nvSpPr>
        <p:spPr bwMode="auto">
          <a:xfrm>
            <a:off x="5045327" y="1420539"/>
            <a:ext cx="1599154" cy="325505"/>
          </a:xfrm>
          <a:prstGeom prst="rect">
            <a:avLst/>
          </a:prstGeom>
          <a:noFill/>
          <a:ln w="9525">
            <a:noFill/>
            <a:miter lim="800000"/>
          </a:ln>
        </p:spPr>
        <p:txBody>
          <a:bodyPr lIns="94811" tIns="47406" rIns="94811" bIns="47406">
            <a:spAutoFit/>
          </a:bodyPr>
          <a:lstStyle/>
          <a:p>
            <a:pPr marL="0" marR="0" lvl="0" indent="0" algn="ctr" defTabSz="946785" rtl="0" eaLnBrk="1" fontAlgn="base" latinLnBrk="0" hangingPunct="1">
              <a:lnSpc>
                <a:spcPct val="100000"/>
              </a:lnSpc>
              <a:spcBef>
                <a:spcPct val="0"/>
              </a:spcBef>
              <a:spcAft>
                <a:spcPct val="0"/>
              </a:spcAft>
              <a:buClrTx/>
              <a:buSzTx/>
              <a:buFontTx/>
              <a:buNone/>
              <a:defRPr/>
            </a:pPr>
            <a:r>
              <a:rPr kumimoji="0" lang="zh-CN" altLang="en-US" sz="1505" b="1" i="0" u="none" strike="noStrike" kern="1200" cap="none" spc="0" normalizeH="0" baseline="0" noProof="0">
                <a:ln>
                  <a:noFill/>
                </a:ln>
                <a:solidFill>
                  <a:srgbClr val="3399FF"/>
                </a:solidFill>
                <a:effectLst/>
                <a:uLnTx/>
                <a:uFillTx/>
                <a:latin typeface="Arial" panose="020B0604020202020204" pitchFamily="34" charset="0"/>
                <a:ea typeface="微软雅黑" panose="020B0503020204020204" pitchFamily="34" charset="-122"/>
                <a:cs typeface="+mn-cs"/>
              </a:rPr>
              <a:t>添加标题内容</a:t>
            </a:r>
            <a:endParaRPr kumimoji="0" lang="zh-CN" altLang="en-US" sz="1505" b="1" i="0" u="none" strike="noStrike" kern="1200" cap="none" spc="0" normalizeH="0" baseline="0" noProof="0">
              <a:ln>
                <a:noFill/>
              </a:ln>
              <a:solidFill>
                <a:srgbClr val="3399FF"/>
              </a:solidFill>
              <a:effectLst/>
              <a:uLnTx/>
              <a:uFillTx/>
              <a:latin typeface="Arial" panose="020B0604020202020204" pitchFamily="34" charset="0"/>
              <a:ea typeface="微软雅黑" panose="020B0503020204020204" pitchFamily="34" charset="-122"/>
              <a:cs typeface="+mn-cs"/>
            </a:endParaRPr>
          </a:p>
        </p:txBody>
      </p:sp>
      <p:sp>
        <p:nvSpPr>
          <p:cNvPr id="2" name="标题 1"/>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
                                          </p:val>
                                        </p:tav>
                                        <p:tav tm="100000">
                                          <p:val>
                                            <p:strVal val="#ppt_x"/>
                                          </p:val>
                                        </p:tav>
                                      </p:tavLst>
                                    </p:anim>
                                    <p:anim calcmode="lin" valueType="num">
                                      <p:cBhvr>
                                        <p:cTn id="24" dur="1000" fill="hold"/>
                                        <p:tgtEl>
                                          <p:spTgt spid="17"/>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49" presetClass="entr" presetSubtype="0" decel="100000" fill="hold" nodeType="afterEffect">
                                  <p:stCondLst>
                                    <p:cond delay="0"/>
                                  </p:stCondLst>
                                  <p:childTnLst>
                                    <p:set>
                                      <p:cBhvr>
                                        <p:cTn id="27" dur="1" fill="hold">
                                          <p:stCondLst>
                                            <p:cond delay="0"/>
                                          </p:stCondLst>
                                        </p:cTn>
                                        <p:tgtEl>
                                          <p:spTgt spid="96299"/>
                                        </p:tgtEl>
                                        <p:attrNameLst>
                                          <p:attrName>style.visibility</p:attrName>
                                        </p:attrNameLst>
                                      </p:cBhvr>
                                      <p:to>
                                        <p:strVal val="visible"/>
                                      </p:to>
                                    </p:set>
                                    <p:anim calcmode="lin" valueType="num">
                                      <p:cBhvr>
                                        <p:cTn id="28" dur="1000" fill="hold"/>
                                        <p:tgtEl>
                                          <p:spTgt spid="96299"/>
                                        </p:tgtEl>
                                        <p:attrNameLst>
                                          <p:attrName>ppt_w</p:attrName>
                                        </p:attrNameLst>
                                      </p:cBhvr>
                                      <p:tavLst>
                                        <p:tav tm="0">
                                          <p:val>
                                            <p:fltVal val="0"/>
                                          </p:val>
                                        </p:tav>
                                        <p:tav tm="100000">
                                          <p:val>
                                            <p:strVal val="#ppt_w"/>
                                          </p:val>
                                        </p:tav>
                                      </p:tavLst>
                                    </p:anim>
                                    <p:anim calcmode="lin" valueType="num">
                                      <p:cBhvr>
                                        <p:cTn id="29" dur="1000" fill="hold"/>
                                        <p:tgtEl>
                                          <p:spTgt spid="96299"/>
                                        </p:tgtEl>
                                        <p:attrNameLst>
                                          <p:attrName>ppt_h</p:attrName>
                                        </p:attrNameLst>
                                      </p:cBhvr>
                                      <p:tavLst>
                                        <p:tav tm="0">
                                          <p:val>
                                            <p:fltVal val="0"/>
                                          </p:val>
                                        </p:tav>
                                        <p:tav tm="100000">
                                          <p:val>
                                            <p:strVal val="#ppt_h"/>
                                          </p:val>
                                        </p:tav>
                                      </p:tavLst>
                                    </p:anim>
                                    <p:anim calcmode="lin" valueType="num">
                                      <p:cBhvr>
                                        <p:cTn id="30" dur="1000" fill="hold"/>
                                        <p:tgtEl>
                                          <p:spTgt spid="96299"/>
                                        </p:tgtEl>
                                        <p:attrNameLst>
                                          <p:attrName>style.rotation</p:attrName>
                                        </p:attrNameLst>
                                      </p:cBhvr>
                                      <p:tavLst>
                                        <p:tav tm="0">
                                          <p:val>
                                            <p:fltVal val="360"/>
                                          </p:val>
                                        </p:tav>
                                        <p:tav tm="100000">
                                          <p:val>
                                            <p:fltVal val="0"/>
                                          </p:val>
                                        </p:tav>
                                      </p:tavLst>
                                    </p:anim>
                                    <p:animEffect transition="in" filter="fade">
                                      <p:cBhvr>
                                        <p:cTn id="31" dur="1000"/>
                                        <p:tgtEl>
                                          <p:spTgt spid="96299"/>
                                        </p:tgtEl>
                                      </p:cBhvr>
                                    </p:animEffect>
                                  </p:childTnLst>
                                </p:cTn>
                              </p:par>
                              <p:par>
                                <p:cTn id="32" presetID="49" presetClass="entr" presetSubtype="0" decel="100000" fill="hold" nodeType="withEffect">
                                  <p:stCondLst>
                                    <p:cond delay="0"/>
                                  </p:stCondLst>
                                  <p:childTnLst>
                                    <p:set>
                                      <p:cBhvr>
                                        <p:cTn id="33" dur="1" fill="hold">
                                          <p:stCondLst>
                                            <p:cond delay="0"/>
                                          </p:stCondLst>
                                        </p:cTn>
                                        <p:tgtEl>
                                          <p:spTgt spid="96300"/>
                                        </p:tgtEl>
                                        <p:attrNameLst>
                                          <p:attrName>style.visibility</p:attrName>
                                        </p:attrNameLst>
                                      </p:cBhvr>
                                      <p:to>
                                        <p:strVal val="visible"/>
                                      </p:to>
                                    </p:set>
                                    <p:anim calcmode="lin" valueType="num">
                                      <p:cBhvr>
                                        <p:cTn id="34" dur="1000" fill="hold"/>
                                        <p:tgtEl>
                                          <p:spTgt spid="96300"/>
                                        </p:tgtEl>
                                        <p:attrNameLst>
                                          <p:attrName>ppt_w</p:attrName>
                                        </p:attrNameLst>
                                      </p:cBhvr>
                                      <p:tavLst>
                                        <p:tav tm="0">
                                          <p:val>
                                            <p:fltVal val="0"/>
                                          </p:val>
                                        </p:tav>
                                        <p:tav tm="100000">
                                          <p:val>
                                            <p:strVal val="#ppt_w"/>
                                          </p:val>
                                        </p:tav>
                                      </p:tavLst>
                                    </p:anim>
                                    <p:anim calcmode="lin" valueType="num">
                                      <p:cBhvr>
                                        <p:cTn id="35" dur="1000" fill="hold"/>
                                        <p:tgtEl>
                                          <p:spTgt spid="96300"/>
                                        </p:tgtEl>
                                        <p:attrNameLst>
                                          <p:attrName>ppt_h</p:attrName>
                                        </p:attrNameLst>
                                      </p:cBhvr>
                                      <p:tavLst>
                                        <p:tav tm="0">
                                          <p:val>
                                            <p:fltVal val="0"/>
                                          </p:val>
                                        </p:tav>
                                        <p:tav tm="100000">
                                          <p:val>
                                            <p:strVal val="#ppt_h"/>
                                          </p:val>
                                        </p:tav>
                                      </p:tavLst>
                                    </p:anim>
                                    <p:anim calcmode="lin" valueType="num">
                                      <p:cBhvr>
                                        <p:cTn id="36" dur="1000" fill="hold"/>
                                        <p:tgtEl>
                                          <p:spTgt spid="96300"/>
                                        </p:tgtEl>
                                        <p:attrNameLst>
                                          <p:attrName>style.rotation</p:attrName>
                                        </p:attrNameLst>
                                      </p:cBhvr>
                                      <p:tavLst>
                                        <p:tav tm="0">
                                          <p:val>
                                            <p:fltVal val="360"/>
                                          </p:val>
                                        </p:tav>
                                        <p:tav tm="100000">
                                          <p:val>
                                            <p:fltVal val="0"/>
                                          </p:val>
                                        </p:tav>
                                      </p:tavLst>
                                    </p:anim>
                                    <p:animEffect transition="in" filter="fade">
                                      <p:cBhvr>
                                        <p:cTn id="37" dur="1000"/>
                                        <p:tgtEl>
                                          <p:spTgt spid="96300"/>
                                        </p:tgtEl>
                                      </p:cBhvr>
                                    </p:animEffect>
                                  </p:childTnLst>
                                </p:cTn>
                              </p:par>
                              <p:par>
                                <p:cTn id="38" presetID="49" presetClass="entr" presetSubtype="0" decel="100000" fill="hold" nodeType="withEffect">
                                  <p:stCondLst>
                                    <p:cond delay="0"/>
                                  </p:stCondLst>
                                  <p:childTnLst>
                                    <p:set>
                                      <p:cBhvr>
                                        <p:cTn id="39" dur="1" fill="hold">
                                          <p:stCondLst>
                                            <p:cond delay="0"/>
                                          </p:stCondLst>
                                        </p:cTn>
                                        <p:tgtEl>
                                          <p:spTgt spid="96301"/>
                                        </p:tgtEl>
                                        <p:attrNameLst>
                                          <p:attrName>style.visibility</p:attrName>
                                        </p:attrNameLst>
                                      </p:cBhvr>
                                      <p:to>
                                        <p:strVal val="visible"/>
                                      </p:to>
                                    </p:set>
                                    <p:anim calcmode="lin" valueType="num">
                                      <p:cBhvr>
                                        <p:cTn id="40" dur="1000" fill="hold"/>
                                        <p:tgtEl>
                                          <p:spTgt spid="96301"/>
                                        </p:tgtEl>
                                        <p:attrNameLst>
                                          <p:attrName>ppt_w</p:attrName>
                                        </p:attrNameLst>
                                      </p:cBhvr>
                                      <p:tavLst>
                                        <p:tav tm="0">
                                          <p:val>
                                            <p:fltVal val="0"/>
                                          </p:val>
                                        </p:tav>
                                        <p:tav tm="100000">
                                          <p:val>
                                            <p:strVal val="#ppt_w"/>
                                          </p:val>
                                        </p:tav>
                                      </p:tavLst>
                                    </p:anim>
                                    <p:anim calcmode="lin" valueType="num">
                                      <p:cBhvr>
                                        <p:cTn id="41" dur="1000" fill="hold"/>
                                        <p:tgtEl>
                                          <p:spTgt spid="96301"/>
                                        </p:tgtEl>
                                        <p:attrNameLst>
                                          <p:attrName>ppt_h</p:attrName>
                                        </p:attrNameLst>
                                      </p:cBhvr>
                                      <p:tavLst>
                                        <p:tav tm="0">
                                          <p:val>
                                            <p:fltVal val="0"/>
                                          </p:val>
                                        </p:tav>
                                        <p:tav tm="100000">
                                          <p:val>
                                            <p:strVal val="#ppt_h"/>
                                          </p:val>
                                        </p:tav>
                                      </p:tavLst>
                                    </p:anim>
                                    <p:anim calcmode="lin" valueType="num">
                                      <p:cBhvr>
                                        <p:cTn id="42" dur="1000" fill="hold"/>
                                        <p:tgtEl>
                                          <p:spTgt spid="96301"/>
                                        </p:tgtEl>
                                        <p:attrNameLst>
                                          <p:attrName>style.rotation</p:attrName>
                                        </p:attrNameLst>
                                      </p:cBhvr>
                                      <p:tavLst>
                                        <p:tav tm="0">
                                          <p:val>
                                            <p:fltVal val="360"/>
                                          </p:val>
                                        </p:tav>
                                        <p:tav tm="100000">
                                          <p:val>
                                            <p:fltVal val="0"/>
                                          </p:val>
                                        </p:tav>
                                      </p:tavLst>
                                    </p:anim>
                                    <p:animEffect transition="in" filter="fade">
                                      <p:cBhvr>
                                        <p:cTn id="43" dur="1000"/>
                                        <p:tgtEl>
                                          <p:spTgt spid="96301"/>
                                        </p:tgtEl>
                                      </p:cBhvr>
                                    </p:animEffect>
                                  </p:childTnLst>
                                </p:cTn>
                              </p:par>
                              <p:par>
                                <p:cTn id="44" presetID="49" presetClass="entr" presetSubtype="0" decel="100000" fill="hold" nodeType="withEffect">
                                  <p:stCondLst>
                                    <p:cond delay="0"/>
                                  </p:stCondLst>
                                  <p:childTnLst>
                                    <p:set>
                                      <p:cBhvr>
                                        <p:cTn id="45" dur="1" fill="hold">
                                          <p:stCondLst>
                                            <p:cond delay="0"/>
                                          </p:stCondLst>
                                        </p:cTn>
                                        <p:tgtEl>
                                          <p:spTgt spid="96302"/>
                                        </p:tgtEl>
                                        <p:attrNameLst>
                                          <p:attrName>style.visibility</p:attrName>
                                        </p:attrNameLst>
                                      </p:cBhvr>
                                      <p:to>
                                        <p:strVal val="visible"/>
                                      </p:to>
                                    </p:set>
                                    <p:anim calcmode="lin" valueType="num">
                                      <p:cBhvr>
                                        <p:cTn id="46" dur="1000" fill="hold"/>
                                        <p:tgtEl>
                                          <p:spTgt spid="96302"/>
                                        </p:tgtEl>
                                        <p:attrNameLst>
                                          <p:attrName>ppt_w</p:attrName>
                                        </p:attrNameLst>
                                      </p:cBhvr>
                                      <p:tavLst>
                                        <p:tav tm="0">
                                          <p:val>
                                            <p:fltVal val="0"/>
                                          </p:val>
                                        </p:tav>
                                        <p:tav tm="100000">
                                          <p:val>
                                            <p:strVal val="#ppt_w"/>
                                          </p:val>
                                        </p:tav>
                                      </p:tavLst>
                                    </p:anim>
                                    <p:anim calcmode="lin" valueType="num">
                                      <p:cBhvr>
                                        <p:cTn id="47" dur="1000" fill="hold"/>
                                        <p:tgtEl>
                                          <p:spTgt spid="96302"/>
                                        </p:tgtEl>
                                        <p:attrNameLst>
                                          <p:attrName>ppt_h</p:attrName>
                                        </p:attrNameLst>
                                      </p:cBhvr>
                                      <p:tavLst>
                                        <p:tav tm="0">
                                          <p:val>
                                            <p:fltVal val="0"/>
                                          </p:val>
                                        </p:tav>
                                        <p:tav tm="100000">
                                          <p:val>
                                            <p:strVal val="#ppt_h"/>
                                          </p:val>
                                        </p:tav>
                                      </p:tavLst>
                                    </p:anim>
                                    <p:anim calcmode="lin" valueType="num">
                                      <p:cBhvr>
                                        <p:cTn id="48" dur="1000" fill="hold"/>
                                        <p:tgtEl>
                                          <p:spTgt spid="96302"/>
                                        </p:tgtEl>
                                        <p:attrNameLst>
                                          <p:attrName>style.rotation</p:attrName>
                                        </p:attrNameLst>
                                      </p:cBhvr>
                                      <p:tavLst>
                                        <p:tav tm="0">
                                          <p:val>
                                            <p:fltVal val="360"/>
                                          </p:val>
                                        </p:tav>
                                        <p:tav tm="100000">
                                          <p:val>
                                            <p:fltVal val="0"/>
                                          </p:val>
                                        </p:tav>
                                      </p:tavLst>
                                    </p:anim>
                                    <p:animEffect transition="in" filter="fade">
                                      <p:cBhvr>
                                        <p:cTn id="49" dur="1000"/>
                                        <p:tgtEl>
                                          <p:spTgt spid="96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01"/>
          <p:cNvCxnSpPr>
            <a:cxnSpLocks noChangeShapeType="1"/>
          </p:cNvCxnSpPr>
          <p:nvPr/>
        </p:nvCxnSpPr>
        <p:spPr bwMode="auto">
          <a:xfrm flipH="1">
            <a:off x="2566712" y="2877845"/>
            <a:ext cx="1870906" cy="0"/>
          </a:xfrm>
          <a:prstGeom prst="line">
            <a:avLst/>
          </a:prstGeom>
          <a:noFill/>
          <a:ln w="19050" algn="ctr">
            <a:solidFill>
              <a:schemeClr val="tx2"/>
            </a:solidFill>
            <a:miter lim="800000"/>
            <a:headEnd type="oval" w="med" len="med"/>
            <a:tailEnd type="oval" w="med" len="med"/>
          </a:ln>
        </p:spPr>
      </p:cxnSp>
      <p:sp>
        <p:nvSpPr>
          <p:cNvPr id="7" name="Sev01"/>
          <p:cNvSpPr>
            <a:spLocks noChangeAspect="1"/>
          </p:cNvSpPr>
          <p:nvPr/>
        </p:nvSpPr>
        <p:spPr bwMode="auto">
          <a:xfrm>
            <a:off x="3413322" y="2797215"/>
            <a:ext cx="176191" cy="176191"/>
          </a:xfrm>
          <a:prstGeom prst="ellipse">
            <a:avLst/>
          </a:prstGeom>
          <a:solidFill>
            <a:schemeClr val="tx2"/>
          </a:solidFill>
          <a:ln w="57150" algn="ctr">
            <a:solidFill>
              <a:schemeClr val="bg2"/>
            </a:solidFill>
            <a:miter lim="800000"/>
          </a:ln>
        </p:spPr>
        <p:txBody>
          <a:bodyPr anchor="ctr"/>
          <a:lstStyle/>
          <a:p>
            <a:pPr marL="0" marR="0" lvl="0" indent="0" algn="ctr" defTabSz="859790" rtl="0" eaLnBrk="1" fontAlgn="auto" latinLnBrk="0" hangingPunct="1">
              <a:lnSpc>
                <a:spcPct val="100000"/>
              </a:lnSpc>
              <a:spcBef>
                <a:spcPts val="0"/>
              </a:spcBef>
              <a:spcAft>
                <a:spcPts val="0"/>
              </a:spcAft>
              <a:buClrTx/>
              <a:buSzTx/>
              <a:buFontTx/>
              <a:buNone/>
              <a:defRPr/>
            </a:pPr>
            <a:endParaRPr kumimoji="0" lang="en-US" sz="3760" b="0" i="0" u="none" strike="noStrike" kern="1200" cap="none" spc="0" normalizeH="0" baseline="0" noProof="0" dirty="0">
              <a:ln>
                <a:noFill/>
              </a:ln>
              <a:solidFill>
                <a:srgbClr val="FFFFFF"/>
              </a:solidFill>
              <a:effectLst/>
              <a:uLnTx/>
              <a:uFillTx/>
              <a:latin typeface="FontAwesome" pitchFamily="2" charset="0"/>
              <a:ea typeface="微软雅黑" panose="020B0503020204020204" pitchFamily="34" charset="-122"/>
              <a:cs typeface="+mn-cs"/>
            </a:endParaRPr>
          </a:p>
        </p:txBody>
      </p:sp>
      <p:cxnSp>
        <p:nvCxnSpPr>
          <p:cNvPr id="8" name="Straight Connector 141"/>
          <p:cNvCxnSpPr>
            <a:cxnSpLocks noChangeShapeType="1"/>
          </p:cNvCxnSpPr>
          <p:nvPr/>
        </p:nvCxnSpPr>
        <p:spPr bwMode="auto">
          <a:xfrm flipH="1">
            <a:off x="4503316" y="2877845"/>
            <a:ext cx="1870907" cy="0"/>
          </a:xfrm>
          <a:prstGeom prst="line">
            <a:avLst/>
          </a:prstGeom>
          <a:noFill/>
          <a:ln w="19050" algn="ctr">
            <a:solidFill>
              <a:schemeClr val="tx2"/>
            </a:solidFill>
            <a:miter lim="800000"/>
            <a:headEnd type="oval" w="med" len="med"/>
            <a:tailEnd type="oval" w="med" len="med"/>
          </a:ln>
        </p:spPr>
      </p:cxnSp>
      <p:sp>
        <p:nvSpPr>
          <p:cNvPr id="13" name="Sev01"/>
          <p:cNvSpPr>
            <a:spLocks noChangeAspect="1"/>
          </p:cNvSpPr>
          <p:nvPr/>
        </p:nvSpPr>
        <p:spPr bwMode="auto">
          <a:xfrm>
            <a:off x="5351420" y="2797215"/>
            <a:ext cx="176191" cy="176191"/>
          </a:xfrm>
          <a:prstGeom prst="ellipse">
            <a:avLst/>
          </a:prstGeom>
          <a:solidFill>
            <a:schemeClr val="tx2"/>
          </a:solidFill>
          <a:ln w="57150" algn="ctr">
            <a:solidFill>
              <a:schemeClr val="bg2"/>
            </a:solidFill>
            <a:miter lim="800000"/>
          </a:ln>
        </p:spPr>
        <p:txBody>
          <a:bodyPr anchor="ctr"/>
          <a:lstStyle/>
          <a:p>
            <a:pPr marL="0" marR="0" lvl="0" indent="0" algn="ctr" defTabSz="859790" rtl="0" eaLnBrk="1" fontAlgn="auto" latinLnBrk="0" hangingPunct="1">
              <a:lnSpc>
                <a:spcPct val="100000"/>
              </a:lnSpc>
              <a:spcBef>
                <a:spcPts val="0"/>
              </a:spcBef>
              <a:spcAft>
                <a:spcPts val="0"/>
              </a:spcAft>
              <a:buClrTx/>
              <a:buSzTx/>
              <a:buFontTx/>
              <a:buNone/>
              <a:defRPr/>
            </a:pPr>
            <a:endParaRPr kumimoji="0" lang="en-US" sz="3760" b="0" i="0" u="none" strike="noStrike" kern="1200" cap="none" spc="0" normalizeH="0" baseline="0" noProof="0" dirty="0">
              <a:ln>
                <a:noFill/>
              </a:ln>
              <a:solidFill>
                <a:srgbClr val="FFFFFF"/>
              </a:solidFill>
              <a:effectLst/>
              <a:uLnTx/>
              <a:uFillTx/>
              <a:latin typeface="FontAwesome" pitchFamily="2" charset="0"/>
              <a:ea typeface="微软雅黑" panose="020B0503020204020204" pitchFamily="34" charset="-122"/>
              <a:cs typeface="+mn-cs"/>
            </a:endParaRPr>
          </a:p>
        </p:txBody>
      </p:sp>
      <p:cxnSp>
        <p:nvCxnSpPr>
          <p:cNvPr id="15" name="Straight Connector 149"/>
          <p:cNvCxnSpPr>
            <a:cxnSpLocks noChangeShapeType="1"/>
          </p:cNvCxnSpPr>
          <p:nvPr/>
        </p:nvCxnSpPr>
        <p:spPr bwMode="auto">
          <a:xfrm flipH="1">
            <a:off x="6442907" y="2877845"/>
            <a:ext cx="1872400" cy="0"/>
          </a:xfrm>
          <a:prstGeom prst="line">
            <a:avLst/>
          </a:prstGeom>
          <a:noFill/>
          <a:ln w="19050" algn="ctr">
            <a:solidFill>
              <a:schemeClr val="tx2"/>
            </a:solidFill>
            <a:miter lim="800000"/>
            <a:headEnd type="oval" w="med" len="med"/>
            <a:tailEnd type="oval" w="med" len="med"/>
          </a:ln>
        </p:spPr>
      </p:cxnSp>
      <p:sp>
        <p:nvSpPr>
          <p:cNvPr id="21" name="Sev01"/>
          <p:cNvSpPr>
            <a:spLocks noChangeAspect="1"/>
          </p:cNvSpPr>
          <p:nvPr/>
        </p:nvSpPr>
        <p:spPr bwMode="auto">
          <a:xfrm>
            <a:off x="7291012" y="2797215"/>
            <a:ext cx="174697" cy="176191"/>
          </a:xfrm>
          <a:prstGeom prst="ellipse">
            <a:avLst/>
          </a:prstGeom>
          <a:solidFill>
            <a:schemeClr val="tx2"/>
          </a:solidFill>
          <a:ln w="57150" algn="ctr">
            <a:solidFill>
              <a:schemeClr val="bg2"/>
            </a:solidFill>
            <a:miter lim="800000"/>
          </a:ln>
        </p:spPr>
        <p:txBody>
          <a:bodyPr anchor="ctr"/>
          <a:lstStyle/>
          <a:p>
            <a:pPr marL="0" marR="0" lvl="0" indent="0" algn="ctr" defTabSz="859790" rtl="0" eaLnBrk="1" fontAlgn="auto" latinLnBrk="0" hangingPunct="1">
              <a:lnSpc>
                <a:spcPct val="100000"/>
              </a:lnSpc>
              <a:spcBef>
                <a:spcPts val="0"/>
              </a:spcBef>
              <a:spcAft>
                <a:spcPts val="0"/>
              </a:spcAft>
              <a:buClrTx/>
              <a:buSzTx/>
              <a:buFontTx/>
              <a:buNone/>
              <a:defRPr/>
            </a:pPr>
            <a:endParaRPr kumimoji="0" lang="en-US" sz="3760" b="0" i="0" u="none" strike="noStrike" kern="1200" cap="none" spc="0" normalizeH="0" baseline="0" noProof="0" dirty="0">
              <a:ln>
                <a:noFill/>
              </a:ln>
              <a:solidFill>
                <a:srgbClr val="FFFFFF"/>
              </a:solidFill>
              <a:effectLst/>
              <a:uLnTx/>
              <a:uFillTx/>
              <a:latin typeface="FontAwesome" pitchFamily="2" charset="0"/>
              <a:ea typeface="微软雅黑" panose="020B0503020204020204" pitchFamily="34" charset="-122"/>
              <a:cs typeface="+mn-cs"/>
            </a:endParaRPr>
          </a:p>
        </p:txBody>
      </p:sp>
      <p:cxnSp>
        <p:nvCxnSpPr>
          <p:cNvPr id="26" name="Straight Connector 141"/>
          <p:cNvCxnSpPr>
            <a:cxnSpLocks noChangeShapeType="1"/>
          </p:cNvCxnSpPr>
          <p:nvPr/>
        </p:nvCxnSpPr>
        <p:spPr bwMode="auto">
          <a:xfrm flipH="1">
            <a:off x="609202" y="2877845"/>
            <a:ext cx="1872400" cy="0"/>
          </a:xfrm>
          <a:prstGeom prst="line">
            <a:avLst/>
          </a:prstGeom>
          <a:noFill/>
          <a:ln w="19050" algn="ctr">
            <a:solidFill>
              <a:schemeClr val="tx2"/>
            </a:solidFill>
            <a:miter lim="800000"/>
            <a:headEnd type="oval" w="med" len="med"/>
            <a:tailEnd type="oval" w="med" len="med"/>
          </a:ln>
        </p:spPr>
      </p:cxnSp>
      <p:sp>
        <p:nvSpPr>
          <p:cNvPr id="31" name="Sev01"/>
          <p:cNvSpPr>
            <a:spLocks noChangeAspect="1"/>
          </p:cNvSpPr>
          <p:nvPr/>
        </p:nvSpPr>
        <p:spPr bwMode="auto">
          <a:xfrm>
            <a:off x="1458800" y="2797215"/>
            <a:ext cx="174697" cy="176191"/>
          </a:xfrm>
          <a:prstGeom prst="ellipse">
            <a:avLst/>
          </a:prstGeom>
          <a:solidFill>
            <a:schemeClr val="tx2"/>
          </a:solidFill>
          <a:ln w="57150" algn="ctr">
            <a:solidFill>
              <a:schemeClr val="bg2"/>
            </a:solidFill>
            <a:miter lim="800000"/>
          </a:ln>
        </p:spPr>
        <p:txBody>
          <a:bodyPr anchor="ctr"/>
          <a:lstStyle/>
          <a:p>
            <a:pPr marL="0" marR="0" lvl="0" indent="0" algn="ctr" defTabSz="859790" rtl="0" eaLnBrk="1" fontAlgn="auto" latinLnBrk="0" hangingPunct="1">
              <a:lnSpc>
                <a:spcPct val="100000"/>
              </a:lnSpc>
              <a:spcBef>
                <a:spcPts val="0"/>
              </a:spcBef>
              <a:spcAft>
                <a:spcPts val="0"/>
              </a:spcAft>
              <a:buClrTx/>
              <a:buSzTx/>
              <a:buFontTx/>
              <a:buNone/>
              <a:defRPr/>
            </a:pPr>
            <a:endParaRPr kumimoji="0" lang="en-US" sz="3760" b="0" i="0" u="none" strike="noStrike" kern="1200" cap="none" spc="0" normalizeH="0" baseline="0" noProof="0" dirty="0">
              <a:ln>
                <a:noFill/>
              </a:ln>
              <a:solidFill>
                <a:srgbClr val="FFFFFF"/>
              </a:solidFill>
              <a:effectLst/>
              <a:uLnTx/>
              <a:uFillTx/>
              <a:latin typeface="FontAwesome" pitchFamily="2" charset="0"/>
              <a:ea typeface="微软雅黑" panose="020B0503020204020204" pitchFamily="34" charset="-122"/>
              <a:cs typeface="+mn-cs"/>
            </a:endParaRPr>
          </a:p>
        </p:txBody>
      </p:sp>
      <p:grpSp>
        <p:nvGrpSpPr>
          <p:cNvPr id="91192" name="Group 56"/>
          <p:cNvGrpSpPr/>
          <p:nvPr/>
        </p:nvGrpSpPr>
        <p:grpSpPr bwMode="auto">
          <a:xfrm>
            <a:off x="2602547" y="1596731"/>
            <a:ext cx="1775345" cy="991446"/>
            <a:chOff x="1743" y="1021"/>
            <a:chExt cx="1189" cy="664"/>
          </a:xfrm>
        </p:grpSpPr>
        <p:sp>
          <p:nvSpPr>
            <p:cNvPr id="80927" name="文本框 53"/>
            <p:cNvSpPr txBox="1">
              <a:spLocks noChangeArrowheads="1"/>
            </p:cNvSpPr>
            <p:nvPr/>
          </p:nvSpPr>
          <p:spPr bwMode="auto">
            <a:xfrm>
              <a:off x="2014" y="1021"/>
              <a:ext cx="776" cy="198"/>
            </a:xfrm>
            <a:prstGeom prst="rect">
              <a:avLst/>
            </a:prstGeom>
            <a:noFill/>
            <a:ln w="9525">
              <a:noFill/>
              <a:miter lim="800000"/>
            </a:ln>
          </p:spPr>
          <p:txBody>
            <a:bodyPr>
              <a:spAutoFit/>
            </a:bodyPr>
            <a:lstStyle/>
            <a:p>
              <a:pPr marL="0" marR="0" lvl="0" indent="0" algn="l" defTabSz="859790" rtl="0" eaLnBrk="1" fontAlgn="base" latinLnBrk="0" hangingPunct="1">
                <a:lnSpc>
                  <a:spcPct val="100000"/>
                </a:lnSpc>
                <a:spcBef>
                  <a:spcPct val="0"/>
                </a:spcBef>
                <a:spcAft>
                  <a:spcPct val="0"/>
                </a:spcAft>
                <a:buClrTx/>
                <a:buSzTx/>
                <a:buFontTx/>
                <a:buNone/>
                <a:defRPr/>
              </a:pPr>
              <a:r>
                <a:rPr kumimoji="0" lang="zh-CN" altLang="en-US" sz="1315" b="1"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请输入标题</a:t>
              </a:r>
              <a:endParaRPr kumimoji="0" lang="zh-CN" altLang="en-US" sz="1315" b="1"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p:txBody>
        </p:sp>
        <p:sp>
          <p:nvSpPr>
            <p:cNvPr id="80928" name="文本框 54"/>
            <p:cNvSpPr txBox="1">
              <a:spLocks noChangeArrowheads="1"/>
            </p:cNvSpPr>
            <p:nvPr/>
          </p:nvSpPr>
          <p:spPr bwMode="auto">
            <a:xfrm>
              <a:off x="1743" y="1187"/>
              <a:ext cx="1189" cy="498"/>
            </a:xfrm>
            <a:prstGeom prst="rect">
              <a:avLst/>
            </a:prstGeom>
            <a:noFill/>
            <a:ln w="9525">
              <a:noFill/>
              <a:miter lim="800000"/>
            </a:ln>
          </p:spPr>
          <p:txBody>
            <a:bodyPr>
              <a:spAutoFit/>
            </a:bodyPr>
            <a:lstStyle/>
            <a:p>
              <a:pPr marL="0" marR="0" lvl="0" indent="0" algn="just" defTabSz="859790" rtl="0" eaLnBrk="1" fontAlgn="base" latinLnBrk="0" hangingPunct="1">
                <a:lnSpc>
                  <a:spcPct val="15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sym typeface="造字工房悦黑体验版常规体" pitchFamily="50" charset="-122"/>
                </a:rPr>
                <a:t>请输入您想要的文字内容请输入您想要的文字内容请输入您想要的文字内容</a:t>
              </a:r>
              <a:endPar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sym typeface="造字工房悦黑体验版常规体" pitchFamily="50" charset="-122"/>
              </a:endParaRPr>
            </a:p>
          </p:txBody>
        </p:sp>
      </p:grpSp>
      <p:grpSp>
        <p:nvGrpSpPr>
          <p:cNvPr id="91187" name="Group 51"/>
          <p:cNvGrpSpPr/>
          <p:nvPr/>
        </p:nvGrpSpPr>
        <p:grpSpPr bwMode="auto">
          <a:xfrm>
            <a:off x="1225870" y="2074535"/>
            <a:ext cx="642051" cy="642051"/>
            <a:chOff x="821" y="1341"/>
            <a:chExt cx="430" cy="430"/>
          </a:xfrm>
        </p:grpSpPr>
        <p:sp>
          <p:nvSpPr>
            <p:cNvPr id="32" name="Sev01"/>
            <p:cNvSpPr>
              <a:spLocks noChangeAspect="1"/>
            </p:cNvSpPr>
            <p:nvPr/>
          </p:nvSpPr>
          <p:spPr bwMode="auto">
            <a:xfrm>
              <a:off x="821" y="1341"/>
              <a:ext cx="430" cy="430"/>
            </a:xfrm>
            <a:prstGeom prst="ellipse">
              <a:avLst/>
            </a:prstGeom>
            <a:noFill/>
            <a:ln w="57150" algn="ctr">
              <a:solidFill>
                <a:schemeClr val="tx2"/>
              </a:solidFill>
              <a:miter lim="800000"/>
            </a:ln>
          </p:spPr>
          <p:txBody>
            <a:bodyPr anchor="ctr"/>
            <a:lstStyle/>
            <a:p>
              <a:pPr marL="0" marR="0" lvl="0" indent="0" algn="ctr" defTabSz="859790" rtl="0" eaLnBrk="1" fontAlgn="auto" latinLnBrk="0" hangingPunct="1">
                <a:lnSpc>
                  <a:spcPct val="100000"/>
                </a:lnSpc>
                <a:spcBef>
                  <a:spcPts val="0"/>
                </a:spcBef>
                <a:spcAft>
                  <a:spcPts val="0"/>
                </a:spcAft>
                <a:buClrTx/>
                <a:buSzTx/>
                <a:buFontTx/>
                <a:buNone/>
                <a:defRPr/>
              </a:pPr>
              <a:endParaRPr kumimoji="0" lang="en-US" sz="3760" b="0" i="0" u="none" strike="noStrike" kern="1200" cap="none" spc="0" normalizeH="0" baseline="0" noProof="0" dirty="0">
                <a:ln>
                  <a:noFill/>
                </a:ln>
                <a:solidFill>
                  <a:srgbClr val="FFFFFF"/>
                </a:solidFill>
                <a:effectLst/>
                <a:uLnTx/>
                <a:uFillTx/>
                <a:latin typeface="FontAwesome" pitchFamily="2" charset="0"/>
                <a:ea typeface="微软雅黑" panose="020B0503020204020204" pitchFamily="34" charset="-122"/>
                <a:cs typeface="+mn-cs"/>
              </a:endParaRPr>
            </a:p>
          </p:txBody>
        </p:sp>
        <p:sp>
          <p:nvSpPr>
            <p:cNvPr id="80926" name="TextBox 67"/>
            <p:cNvSpPr txBox="1">
              <a:spLocks noChangeArrowheads="1"/>
            </p:cNvSpPr>
            <p:nvPr/>
          </p:nvSpPr>
          <p:spPr bwMode="auto">
            <a:xfrm>
              <a:off x="872" y="1429"/>
              <a:ext cx="376" cy="271"/>
            </a:xfrm>
            <a:prstGeom prst="rect">
              <a:avLst/>
            </a:prstGeom>
            <a:noFill/>
            <a:ln w="9525">
              <a:noFill/>
              <a:miter lim="800000"/>
            </a:ln>
          </p:spPr>
          <p:txBody>
            <a:bodyPr lIns="0" tIns="0" rIns="0" bIns="0">
              <a:spAutoFit/>
            </a:bodyP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31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rPr>
                <a:t>输入</a:t>
              </a:r>
              <a:endParaRPr kumimoji="0" lang="zh-CN" altLang="en-US" sz="131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31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rPr>
                <a:t>标题</a:t>
              </a:r>
              <a:endParaRPr kumimoji="0" lang="zh-CN" altLang="en-US" sz="131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endParaRPr>
            </a:p>
          </p:txBody>
        </p:sp>
      </p:grpSp>
      <p:grpSp>
        <p:nvGrpSpPr>
          <p:cNvPr id="91191" name="Group 55"/>
          <p:cNvGrpSpPr/>
          <p:nvPr/>
        </p:nvGrpSpPr>
        <p:grpSpPr bwMode="auto">
          <a:xfrm>
            <a:off x="706257" y="3245160"/>
            <a:ext cx="1775345" cy="991446"/>
            <a:chOff x="473" y="2125"/>
            <a:chExt cx="1189" cy="664"/>
          </a:xfrm>
        </p:grpSpPr>
        <p:sp>
          <p:nvSpPr>
            <p:cNvPr id="80923" name="文本框 53"/>
            <p:cNvSpPr txBox="1">
              <a:spLocks noChangeArrowheads="1"/>
            </p:cNvSpPr>
            <p:nvPr/>
          </p:nvSpPr>
          <p:spPr bwMode="auto">
            <a:xfrm>
              <a:off x="744" y="2125"/>
              <a:ext cx="776" cy="159"/>
            </a:xfrm>
            <a:prstGeom prst="rect">
              <a:avLst/>
            </a:prstGeom>
            <a:noFill/>
            <a:ln w="9525">
              <a:noFill/>
              <a:miter lim="800000"/>
            </a:ln>
          </p:spPr>
          <p:txBody>
            <a:bodyPr>
              <a:spAutoFit/>
            </a:bodyPr>
            <a:lstStyle/>
            <a:p>
              <a:pPr marL="0" marR="0" lvl="0" indent="0" algn="l" defTabSz="859790" rtl="0" eaLnBrk="1" fontAlgn="base" latinLnBrk="0" hangingPunct="1">
                <a:lnSpc>
                  <a:spcPct val="100000"/>
                </a:lnSpc>
                <a:spcBef>
                  <a:spcPct val="0"/>
                </a:spcBef>
                <a:spcAft>
                  <a:spcPct val="0"/>
                </a:spcAft>
                <a:buClrTx/>
                <a:buSzTx/>
                <a:buFontTx/>
                <a:buNone/>
                <a:defRPr/>
              </a:pPr>
              <a:r>
                <a:rPr kumimoji="0" lang="zh-CN" altLang="en-US" sz="940" b="1"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请输入标题</a:t>
              </a:r>
              <a:endParaRPr kumimoji="0" lang="zh-CN" altLang="en-US" sz="940" b="1"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p:txBody>
        </p:sp>
        <p:sp>
          <p:nvSpPr>
            <p:cNvPr id="80924" name="文本框 54"/>
            <p:cNvSpPr txBox="1">
              <a:spLocks noChangeArrowheads="1"/>
            </p:cNvSpPr>
            <p:nvPr/>
          </p:nvSpPr>
          <p:spPr bwMode="auto">
            <a:xfrm>
              <a:off x="473" y="2291"/>
              <a:ext cx="1189" cy="498"/>
            </a:xfrm>
            <a:prstGeom prst="rect">
              <a:avLst/>
            </a:prstGeom>
            <a:noFill/>
            <a:ln w="9525">
              <a:noFill/>
              <a:miter lim="800000"/>
            </a:ln>
          </p:spPr>
          <p:txBody>
            <a:bodyPr>
              <a:spAutoFit/>
            </a:bodyPr>
            <a:lstStyle/>
            <a:p>
              <a:pPr marL="0" marR="0" lvl="0" indent="0" algn="just" defTabSz="859790" rtl="0" eaLnBrk="1" fontAlgn="base" latinLnBrk="0" hangingPunct="1">
                <a:lnSpc>
                  <a:spcPct val="15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sym typeface="造字工房悦黑体验版常规体" pitchFamily="50" charset="-122"/>
                </a:rPr>
                <a:t>请输入您想要的文字内容请输入您想要的文字内容请输入您想要的文字内容</a:t>
              </a:r>
              <a:endPar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sym typeface="造字工房悦黑体验版常规体" pitchFamily="50" charset="-122"/>
              </a:endParaRPr>
            </a:p>
          </p:txBody>
        </p:sp>
      </p:grpSp>
      <p:grpSp>
        <p:nvGrpSpPr>
          <p:cNvPr id="91193" name="Group 57"/>
          <p:cNvGrpSpPr/>
          <p:nvPr/>
        </p:nvGrpSpPr>
        <p:grpSpPr bwMode="auto">
          <a:xfrm>
            <a:off x="4630233" y="3221270"/>
            <a:ext cx="1775345" cy="991446"/>
            <a:chOff x="3101" y="2109"/>
            <a:chExt cx="1189" cy="664"/>
          </a:xfrm>
        </p:grpSpPr>
        <p:sp>
          <p:nvSpPr>
            <p:cNvPr id="80921" name="文本框 53"/>
            <p:cNvSpPr txBox="1">
              <a:spLocks noChangeArrowheads="1"/>
            </p:cNvSpPr>
            <p:nvPr/>
          </p:nvSpPr>
          <p:spPr bwMode="auto">
            <a:xfrm>
              <a:off x="3372" y="2109"/>
              <a:ext cx="776" cy="159"/>
            </a:xfrm>
            <a:prstGeom prst="rect">
              <a:avLst/>
            </a:prstGeom>
            <a:noFill/>
            <a:ln w="9525">
              <a:noFill/>
              <a:miter lim="800000"/>
            </a:ln>
          </p:spPr>
          <p:txBody>
            <a:bodyPr>
              <a:spAutoFit/>
            </a:bodyPr>
            <a:lstStyle/>
            <a:p>
              <a:pPr marL="0" marR="0" lvl="0" indent="0" algn="l" defTabSz="859790" rtl="0" eaLnBrk="1" fontAlgn="base" latinLnBrk="0" hangingPunct="1">
                <a:lnSpc>
                  <a:spcPct val="100000"/>
                </a:lnSpc>
                <a:spcBef>
                  <a:spcPct val="0"/>
                </a:spcBef>
                <a:spcAft>
                  <a:spcPct val="0"/>
                </a:spcAft>
                <a:buClrTx/>
                <a:buSzTx/>
                <a:buFontTx/>
                <a:buNone/>
                <a:defRPr/>
              </a:pPr>
              <a:r>
                <a:rPr kumimoji="0" lang="zh-CN" altLang="en-US" sz="940" b="1"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请输入标题</a:t>
              </a:r>
              <a:endParaRPr kumimoji="0" lang="zh-CN" altLang="en-US" sz="940" b="1"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p:txBody>
        </p:sp>
        <p:sp>
          <p:nvSpPr>
            <p:cNvPr id="80922" name="文本框 54"/>
            <p:cNvSpPr txBox="1">
              <a:spLocks noChangeArrowheads="1"/>
            </p:cNvSpPr>
            <p:nvPr/>
          </p:nvSpPr>
          <p:spPr bwMode="auto">
            <a:xfrm>
              <a:off x="3101" y="2275"/>
              <a:ext cx="1189" cy="498"/>
            </a:xfrm>
            <a:prstGeom prst="rect">
              <a:avLst/>
            </a:prstGeom>
            <a:noFill/>
            <a:ln w="9525">
              <a:noFill/>
              <a:miter lim="800000"/>
            </a:ln>
          </p:spPr>
          <p:txBody>
            <a:bodyPr>
              <a:spAutoFit/>
            </a:bodyPr>
            <a:lstStyle/>
            <a:p>
              <a:pPr marL="0" marR="0" lvl="0" indent="0" algn="just" defTabSz="859790" rtl="0" eaLnBrk="1" fontAlgn="base" latinLnBrk="0" hangingPunct="1">
                <a:lnSpc>
                  <a:spcPct val="15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sym typeface="造字工房悦黑体验版常规体" pitchFamily="50" charset="-122"/>
                </a:rPr>
                <a:t>请输入您想要的文字内容请输入您想要的文字内容请输入您想要的文字内容</a:t>
              </a:r>
              <a:endPar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sym typeface="造字工房悦黑体验版常规体" pitchFamily="50" charset="-122"/>
              </a:endParaRPr>
            </a:p>
          </p:txBody>
        </p:sp>
      </p:grpSp>
      <p:grpSp>
        <p:nvGrpSpPr>
          <p:cNvPr id="91194" name="Group 58"/>
          <p:cNvGrpSpPr/>
          <p:nvPr/>
        </p:nvGrpSpPr>
        <p:grpSpPr bwMode="auto">
          <a:xfrm>
            <a:off x="6598194" y="1596731"/>
            <a:ext cx="1775345" cy="991446"/>
            <a:chOff x="4419" y="1021"/>
            <a:chExt cx="1189" cy="664"/>
          </a:xfrm>
        </p:grpSpPr>
        <p:sp>
          <p:nvSpPr>
            <p:cNvPr id="80919" name="文本框 53"/>
            <p:cNvSpPr txBox="1">
              <a:spLocks noChangeArrowheads="1"/>
            </p:cNvSpPr>
            <p:nvPr/>
          </p:nvSpPr>
          <p:spPr bwMode="auto">
            <a:xfrm>
              <a:off x="4690" y="1021"/>
              <a:ext cx="776" cy="159"/>
            </a:xfrm>
            <a:prstGeom prst="rect">
              <a:avLst/>
            </a:prstGeom>
            <a:noFill/>
            <a:ln w="9525">
              <a:noFill/>
              <a:miter lim="800000"/>
            </a:ln>
          </p:spPr>
          <p:txBody>
            <a:bodyPr>
              <a:spAutoFit/>
            </a:bodyPr>
            <a:lstStyle/>
            <a:p>
              <a:pPr marL="0" marR="0" lvl="0" indent="0" algn="l" defTabSz="859790" rtl="0" eaLnBrk="1" fontAlgn="base" latinLnBrk="0" hangingPunct="1">
                <a:lnSpc>
                  <a:spcPct val="100000"/>
                </a:lnSpc>
                <a:spcBef>
                  <a:spcPct val="0"/>
                </a:spcBef>
                <a:spcAft>
                  <a:spcPct val="0"/>
                </a:spcAft>
                <a:buClrTx/>
                <a:buSzTx/>
                <a:buFontTx/>
                <a:buNone/>
                <a:defRPr/>
              </a:pPr>
              <a:r>
                <a:rPr kumimoji="0" lang="zh-CN" altLang="en-US" sz="940" b="1"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请输入标题</a:t>
              </a:r>
              <a:endParaRPr kumimoji="0" lang="zh-CN" altLang="en-US" sz="940" b="1"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p:txBody>
        </p:sp>
        <p:sp>
          <p:nvSpPr>
            <p:cNvPr id="80920" name="文本框 54"/>
            <p:cNvSpPr txBox="1">
              <a:spLocks noChangeArrowheads="1"/>
            </p:cNvSpPr>
            <p:nvPr/>
          </p:nvSpPr>
          <p:spPr bwMode="auto">
            <a:xfrm>
              <a:off x="4419" y="1187"/>
              <a:ext cx="1189" cy="498"/>
            </a:xfrm>
            <a:prstGeom prst="rect">
              <a:avLst/>
            </a:prstGeom>
            <a:noFill/>
            <a:ln w="9525">
              <a:noFill/>
              <a:miter lim="800000"/>
            </a:ln>
          </p:spPr>
          <p:txBody>
            <a:bodyPr>
              <a:spAutoFit/>
            </a:bodyPr>
            <a:lstStyle/>
            <a:p>
              <a:pPr marL="0" marR="0" lvl="0" indent="0" algn="just" defTabSz="859790" rtl="0" eaLnBrk="1" fontAlgn="base" latinLnBrk="0" hangingPunct="1">
                <a:lnSpc>
                  <a:spcPct val="15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sym typeface="造字工房悦黑体验版常规体" pitchFamily="50" charset="-122"/>
                </a:rPr>
                <a:t>请输入您想要的文字内容请输入您想要的文字内容请输入您想要的文字内容</a:t>
              </a:r>
              <a:endPar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sym typeface="造字工房悦黑体验版常规体" pitchFamily="50" charset="-122"/>
              </a:endParaRPr>
            </a:p>
          </p:txBody>
        </p:sp>
      </p:grpSp>
      <p:grpSp>
        <p:nvGrpSpPr>
          <p:cNvPr id="91188" name="Group 52"/>
          <p:cNvGrpSpPr/>
          <p:nvPr/>
        </p:nvGrpSpPr>
        <p:grpSpPr bwMode="auto">
          <a:xfrm>
            <a:off x="3174420" y="3052543"/>
            <a:ext cx="642051" cy="642051"/>
            <a:chOff x="2126" y="1996"/>
            <a:chExt cx="430" cy="430"/>
          </a:xfrm>
        </p:grpSpPr>
        <p:sp>
          <p:nvSpPr>
            <p:cNvPr id="24" name="Sev01"/>
            <p:cNvSpPr>
              <a:spLocks noChangeAspect="1"/>
            </p:cNvSpPr>
            <p:nvPr/>
          </p:nvSpPr>
          <p:spPr bwMode="auto">
            <a:xfrm>
              <a:off x="2126" y="1996"/>
              <a:ext cx="430" cy="430"/>
            </a:xfrm>
            <a:prstGeom prst="ellipse">
              <a:avLst/>
            </a:prstGeom>
            <a:noFill/>
            <a:ln w="57150" algn="ctr">
              <a:solidFill>
                <a:schemeClr val="tx2"/>
              </a:solidFill>
              <a:miter lim="800000"/>
            </a:ln>
          </p:spPr>
          <p:txBody>
            <a:bodyPr anchor="ctr"/>
            <a:lstStyle/>
            <a:p>
              <a:pPr marL="0" marR="0" lvl="0" indent="0" algn="ctr" defTabSz="859790" rtl="0" eaLnBrk="1" fontAlgn="auto" latinLnBrk="0" hangingPunct="1">
                <a:lnSpc>
                  <a:spcPct val="100000"/>
                </a:lnSpc>
                <a:spcBef>
                  <a:spcPts val="0"/>
                </a:spcBef>
                <a:spcAft>
                  <a:spcPts val="0"/>
                </a:spcAft>
                <a:buClrTx/>
                <a:buSzTx/>
                <a:buFontTx/>
                <a:buNone/>
                <a:defRPr/>
              </a:pPr>
              <a:endParaRPr kumimoji="0" lang="en-US" sz="3760" b="0" i="0" u="none" strike="noStrike" kern="1200" cap="none" spc="0" normalizeH="0" baseline="0" noProof="0" dirty="0">
                <a:ln>
                  <a:noFill/>
                </a:ln>
                <a:solidFill>
                  <a:srgbClr val="FFFFFF"/>
                </a:solidFill>
                <a:effectLst/>
                <a:uLnTx/>
                <a:uFillTx/>
                <a:latin typeface="FontAwesome" pitchFamily="2" charset="0"/>
                <a:ea typeface="微软雅黑" panose="020B0503020204020204" pitchFamily="34" charset="-122"/>
                <a:cs typeface="+mn-cs"/>
              </a:endParaRPr>
            </a:p>
          </p:txBody>
        </p:sp>
        <p:sp>
          <p:nvSpPr>
            <p:cNvPr id="80918" name="TextBox 67"/>
            <p:cNvSpPr txBox="1">
              <a:spLocks noChangeArrowheads="1"/>
            </p:cNvSpPr>
            <p:nvPr/>
          </p:nvSpPr>
          <p:spPr bwMode="auto">
            <a:xfrm>
              <a:off x="2155" y="2064"/>
              <a:ext cx="376" cy="271"/>
            </a:xfrm>
            <a:prstGeom prst="rect">
              <a:avLst/>
            </a:prstGeom>
            <a:noFill/>
            <a:ln w="9525">
              <a:noFill/>
              <a:miter lim="800000"/>
            </a:ln>
          </p:spPr>
          <p:txBody>
            <a:bodyPr lIns="0" tIns="0" rIns="0" bIns="0">
              <a:spAutoFit/>
            </a:bodyP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31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rPr>
                <a:t>输入</a:t>
              </a:r>
              <a:endParaRPr kumimoji="0" lang="zh-CN" altLang="en-US" sz="131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31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rPr>
                <a:t>标题</a:t>
              </a:r>
              <a:endParaRPr kumimoji="0" lang="zh-CN" altLang="en-US" sz="131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endParaRPr>
            </a:p>
          </p:txBody>
        </p:sp>
      </p:grpSp>
      <p:grpSp>
        <p:nvGrpSpPr>
          <p:cNvPr id="91189" name="Group 53"/>
          <p:cNvGrpSpPr/>
          <p:nvPr/>
        </p:nvGrpSpPr>
        <p:grpSpPr bwMode="auto">
          <a:xfrm>
            <a:off x="5118490" y="2074535"/>
            <a:ext cx="642051" cy="642051"/>
            <a:chOff x="3428" y="1341"/>
            <a:chExt cx="430" cy="430"/>
          </a:xfrm>
        </p:grpSpPr>
        <p:sp>
          <p:nvSpPr>
            <p:cNvPr id="22" name="Sev01"/>
            <p:cNvSpPr>
              <a:spLocks noChangeAspect="1"/>
            </p:cNvSpPr>
            <p:nvPr/>
          </p:nvSpPr>
          <p:spPr bwMode="auto">
            <a:xfrm>
              <a:off x="3428" y="1341"/>
              <a:ext cx="430" cy="430"/>
            </a:xfrm>
            <a:prstGeom prst="ellipse">
              <a:avLst/>
            </a:prstGeom>
            <a:noFill/>
            <a:ln w="57150" algn="ctr">
              <a:solidFill>
                <a:schemeClr val="tx2"/>
              </a:solidFill>
              <a:miter lim="800000"/>
            </a:ln>
          </p:spPr>
          <p:txBody>
            <a:bodyPr anchor="ctr"/>
            <a:lstStyle/>
            <a:p>
              <a:pPr marL="0" marR="0" lvl="0" indent="0" algn="ctr" defTabSz="859790" rtl="0" eaLnBrk="1" fontAlgn="auto" latinLnBrk="0" hangingPunct="1">
                <a:lnSpc>
                  <a:spcPct val="100000"/>
                </a:lnSpc>
                <a:spcBef>
                  <a:spcPts val="0"/>
                </a:spcBef>
                <a:spcAft>
                  <a:spcPts val="0"/>
                </a:spcAft>
                <a:buClrTx/>
                <a:buSzTx/>
                <a:buFontTx/>
                <a:buNone/>
                <a:defRPr/>
              </a:pPr>
              <a:endParaRPr kumimoji="0" lang="en-US" sz="3760" b="0" i="0" u="none" strike="noStrike" kern="1200" cap="none" spc="0" normalizeH="0" baseline="0" noProof="0" dirty="0">
                <a:ln>
                  <a:noFill/>
                </a:ln>
                <a:solidFill>
                  <a:srgbClr val="FFFFFF"/>
                </a:solidFill>
                <a:effectLst/>
                <a:uLnTx/>
                <a:uFillTx/>
                <a:latin typeface="FontAwesome" pitchFamily="2" charset="0"/>
                <a:ea typeface="微软雅黑" panose="020B0503020204020204" pitchFamily="34" charset="-122"/>
                <a:cs typeface="+mn-cs"/>
              </a:endParaRPr>
            </a:p>
          </p:txBody>
        </p:sp>
        <p:sp>
          <p:nvSpPr>
            <p:cNvPr id="80916" name="TextBox 67"/>
            <p:cNvSpPr txBox="1">
              <a:spLocks noChangeArrowheads="1"/>
            </p:cNvSpPr>
            <p:nvPr/>
          </p:nvSpPr>
          <p:spPr bwMode="auto">
            <a:xfrm>
              <a:off x="3457" y="1429"/>
              <a:ext cx="376" cy="271"/>
            </a:xfrm>
            <a:prstGeom prst="rect">
              <a:avLst/>
            </a:prstGeom>
            <a:noFill/>
            <a:ln w="9525">
              <a:noFill/>
              <a:miter lim="800000"/>
            </a:ln>
          </p:spPr>
          <p:txBody>
            <a:bodyPr lIns="0" tIns="0" rIns="0" bIns="0">
              <a:spAutoFit/>
            </a:bodyP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31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rPr>
                <a:t>输入</a:t>
              </a:r>
              <a:endParaRPr kumimoji="0" lang="zh-CN" altLang="en-US" sz="131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31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rPr>
                <a:t>标题</a:t>
              </a:r>
              <a:endParaRPr kumimoji="0" lang="zh-CN" altLang="en-US" sz="131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endParaRPr>
            </a:p>
          </p:txBody>
        </p:sp>
      </p:grpSp>
      <p:grpSp>
        <p:nvGrpSpPr>
          <p:cNvPr id="91190" name="Group 54"/>
          <p:cNvGrpSpPr/>
          <p:nvPr/>
        </p:nvGrpSpPr>
        <p:grpSpPr bwMode="auto">
          <a:xfrm>
            <a:off x="7058082" y="3052543"/>
            <a:ext cx="642051" cy="642051"/>
            <a:chOff x="4727" y="1996"/>
            <a:chExt cx="430" cy="430"/>
          </a:xfrm>
        </p:grpSpPr>
        <p:sp>
          <p:nvSpPr>
            <p:cNvPr id="14" name="Sev01"/>
            <p:cNvSpPr>
              <a:spLocks noChangeAspect="1"/>
            </p:cNvSpPr>
            <p:nvPr/>
          </p:nvSpPr>
          <p:spPr bwMode="auto">
            <a:xfrm>
              <a:off x="4727" y="1996"/>
              <a:ext cx="430" cy="430"/>
            </a:xfrm>
            <a:prstGeom prst="ellipse">
              <a:avLst/>
            </a:prstGeom>
            <a:noFill/>
            <a:ln w="57150" algn="ctr">
              <a:solidFill>
                <a:schemeClr val="tx2"/>
              </a:solidFill>
              <a:miter lim="800000"/>
            </a:ln>
          </p:spPr>
          <p:txBody>
            <a:bodyPr anchor="ctr"/>
            <a:lstStyle/>
            <a:p>
              <a:pPr marL="0" marR="0" lvl="0" indent="0" algn="ctr" defTabSz="859790" rtl="0" eaLnBrk="1" fontAlgn="auto" latinLnBrk="0" hangingPunct="1">
                <a:lnSpc>
                  <a:spcPct val="100000"/>
                </a:lnSpc>
                <a:spcBef>
                  <a:spcPts val="0"/>
                </a:spcBef>
                <a:spcAft>
                  <a:spcPts val="0"/>
                </a:spcAft>
                <a:buClrTx/>
                <a:buSzTx/>
                <a:buFontTx/>
                <a:buNone/>
                <a:defRPr/>
              </a:pPr>
              <a:endParaRPr kumimoji="0" lang="en-US" sz="3760" b="0" i="0" u="none" strike="noStrike" kern="1200" cap="none" spc="0" normalizeH="0" baseline="0" noProof="0" dirty="0">
                <a:ln>
                  <a:noFill/>
                </a:ln>
                <a:solidFill>
                  <a:srgbClr val="FFFFFF"/>
                </a:solidFill>
                <a:effectLst/>
                <a:uLnTx/>
                <a:uFillTx/>
                <a:latin typeface="FontAwesome" pitchFamily="2" charset="0"/>
                <a:ea typeface="微软雅黑" panose="020B0503020204020204" pitchFamily="34" charset="-122"/>
                <a:cs typeface="+mn-cs"/>
              </a:endParaRPr>
            </a:p>
          </p:txBody>
        </p:sp>
        <p:sp>
          <p:nvSpPr>
            <p:cNvPr id="80914" name="TextBox 67"/>
            <p:cNvSpPr txBox="1">
              <a:spLocks noChangeArrowheads="1"/>
            </p:cNvSpPr>
            <p:nvPr/>
          </p:nvSpPr>
          <p:spPr bwMode="auto">
            <a:xfrm>
              <a:off x="4773" y="2064"/>
              <a:ext cx="376" cy="271"/>
            </a:xfrm>
            <a:prstGeom prst="rect">
              <a:avLst/>
            </a:prstGeom>
            <a:noFill/>
            <a:ln w="9525">
              <a:noFill/>
              <a:miter lim="800000"/>
            </a:ln>
          </p:spPr>
          <p:txBody>
            <a:bodyPr lIns="0" tIns="0" rIns="0" bIns="0">
              <a:spAutoFit/>
            </a:bodyP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31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rPr>
                <a:t>输入</a:t>
              </a:r>
              <a:endParaRPr kumimoji="0" lang="zh-CN" altLang="en-US" sz="131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31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rPr>
                <a:t>标题</a:t>
              </a:r>
              <a:endParaRPr kumimoji="0" lang="zh-CN" altLang="en-US" sz="131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endParaRPr>
            </a:p>
          </p:txBody>
        </p:sp>
      </p:grpSp>
      <p:sp>
        <p:nvSpPr>
          <p:cNvPr id="3" name="标题 2"/>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ppt_w</p:attrName>
                                        </p:attrNameLst>
                                      </p:cBhvr>
                                      <p:tavLst>
                                        <p:tav tm="0">
                                          <p:val>
                                            <p:strVal val="4*#ppt_w"/>
                                          </p:val>
                                        </p:tav>
                                        <p:tav tm="100000">
                                          <p:val>
                                            <p:strVal val="#ppt_w"/>
                                          </p:val>
                                        </p:tav>
                                      </p:tavLst>
                                    </p:anim>
                                    <p:anim calcmode="lin" valueType="num">
                                      <p:cBhvr>
                                        <p:cTn id="12" dur="500" fill="hold"/>
                                        <p:tgtEl>
                                          <p:spTgt spid="31"/>
                                        </p:tgtEl>
                                        <p:attrNameLst>
                                          <p:attrName>ppt_h</p:attrName>
                                        </p:attrNameLst>
                                      </p:cBhvr>
                                      <p:tavLst>
                                        <p:tav tm="0">
                                          <p:val>
                                            <p:strVal val="4*#ppt_h"/>
                                          </p:val>
                                        </p:tav>
                                        <p:tav tm="100000">
                                          <p:val>
                                            <p:strVal val="#ppt_h"/>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par>
                          <p:cTn id="17" fill="hold">
                            <p:stCondLst>
                              <p:cond delay="1500"/>
                            </p:stCondLst>
                            <p:childTnLst>
                              <p:par>
                                <p:cTn id="18" presetID="23" presetClass="entr" presetSubtype="32"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strVal val="4*#ppt_w"/>
                                          </p:val>
                                        </p:tav>
                                        <p:tav tm="100000">
                                          <p:val>
                                            <p:strVal val="#ppt_w"/>
                                          </p:val>
                                        </p:tav>
                                      </p:tavLst>
                                    </p:anim>
                                    <p:anim calcmode="lin" valueType="num">
                                      <p:cBhvr>
                                        <p:cTn id="21" dur="500" fill="hold"/>
                                        <p:tgtEl>
                                          <p:spTgt spid="7"/>
                                        </p:tgtEl>
                                        <p:attrNameLst>
                                          <p:attrName>ppt_h</p:attrName>
                                        </p:attrNameLst>
                                      </p:cBhvr>
                                      <p:tavLst>
                                        <p:tav tm="0">
                                          <p:val>
                                            <p:strVal val="4*#ppt_h"/>
                                          </p:val>
                                        </p:tav>
                                        <p:tav tm="100000">
                                          <p:val>
                                            <p:strVal val="#ppt_h"/>
                                          </p:val>
                                        </p:tav>
                                      </p:tavLst>
                                    </p:anim>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500"/>
                                        <p:tgtEl>
                                          <p:spTgt spid="8"/>
                                        </p:tgtEl>
                                      </p:cBhvr>
                                    </p:animEffect>
                                  </p:childTnLst>
                                </p:cTn>
                              </p:par>
                            </p:childTnLst>
                          </p:cTn>
                        </p:par>
                        <p:par>
                          <p:cTn id="26" fill="hold">
                            <p:stCondLst>
                              <p:cond delay="2500"/>
                            </p:stCondLst>
                            <p:childTnLst>
                              <p:par>
                                <p:cTn id="27" presetID="23" presetClass="entr" presetSubtype="32"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strVal val="4*#ppt_w"/>
                                          </p:val>
                                        </p:tav>
                                        <p:tav tm="100000">
                                          <p:val>
                                            <p:strVal val="#ppt_w"/>
                                          </p:val>
                                        </p:tav>
                                      </p:tavLst>
                                    </p:anim>
                                    <p:anim calcmode="lin" valueType="num">
                                      <p:cBhvr>
                                        <p:cTn id="30" dur="500" fill="hold"/>
                                        <p:tgtEl>
                                          <p:spTgt spid="13"/>
                                        </p:tgtEl>
                                        <p:attrNameLst>
                                          <p:attrName>ppt_h</p:attrName>
                                        </p:attrNameLst>
                                      </p:cBhvr>
                                      <p:tavLst>
                                        <p:tav tm="0">
                                          <p:val>
                                            <p:strVal val="4*#ppt_h"/>
                                          </p:val>
                                        </p:tav>
                                        <p:tav tm="100000">
                                          <p:val>
                                            <p:strVal val="#ppt_h"/>
                                          </p:val>
                                        </p:tav>
                                      </p:tavLst>
                                    </p:anim>
                                  </p:childTnLst>
                                </p:cTn>
                              </p:par>
                            </p:childTnLst>
                          </p:cTn>
                        </p:par>
                        <p:par>
                          <p:cTn id="31" fill="hold">
                            <p:stCondLst>
                              <p:cond delay="3000"/>
                            </p:stCondLst>
                            <p:childTnLst>
                              <p:par>
                                <p:cTn id="32" presetID="22" presetClass="entr" presetSubtype="8"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left)">
                                      <p:cBhvr>
                                        <p:cTn id="34" dur="500"/>
                                        <p:tgtEl>
                                          <p:spTgt spid="15"/>
                                        </p:tgtEl>
                                      </p:cBhvr>
                                    </p:animEffect>
                                  </p:childTnLst>
                                </p:cTn>
                              </p:par>
                            </p:childTnLst>
                          </p:cTn>
                        </p:par>
                        <p:par>
                          <p:cTn id="35" fill="hold">
                            <p:stCondLst>
                              <p:cond delay="3500"/>
                            </p:stCondLst>
                            <p:childTnLst>
                              <p:par>
                                <p:cTn id="36" presetID="23" presetClass="entr" presetSubtype="32"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p:cTn id="38" dur="500" fill="hold"/>
                                        <p:tgtEl>
                                          <p:spTgt spid="21"/>
                                        </p:tgtEl>
                                        <p:attrNameLst>
                                          <p:attrName>ppt_w</p:attrName>
                                        </p:attrNameLst>
                                      </p:cBhvr>
                                      <p:tavLst>
                                        <p:tav tm="0">
                                          <p:val>
                                            <p:strVal val="4*#ppt_w"/>
                                          </p:val>
                                        </p:tav>
                                        <p:tav tm="100000">
                                          <p:val>
                                            <p:strVal val="#ppt_w"/>
                                          </p:val>
                                        </p:tav>
                                      </p:tavLst>
                                    </p:anim>
                                    <p:anim calcmode="lin" valueType="num">
                                      <p:cBhvr>
                                        <p:cTn id="39" dur="500" fill="hold"/>
                                        <p:tgtEl>
                                          <p:spTgt spid="21"/>
                                        </p:tgtEl>
                                        <p:attrNameLst>
                                          <p:attrName>ppt_h</p:attrName>
                                        </p:attrNameLst>
                                      </p:cBhvr>
                                      <p:tavLst>
                                        <p:tav tm="0">
                                          <p:val>
                                            <p:strVal val="4*#ppt_h"/>
                                          </p:val>
                                        </p:tav>
                                        <p:tav tm="100000">
                                          <p:val>
                                            <p:strVal val="#ppt_h"/>
                                          </p:val>
                                        </p:tav>
                                      </p:tavLst>
                                    </p:anim>
                                  </p:childTnLst>
                                </p:cTn>
                              </p:par>
                            </p:childTnLst>
                          </p:cTn>
                        </p:par>
                        <p:par>
                          <p:cTn id="40" fill="hold">
                            <p:stCondLst>
                              <p:cond delay="4000"/>
                            </p:stCondLst>
                            <p:childTnLst>
                              <p:par>
                                <p:cTn id="41" presetID="42" presetClass="entr" presetSubtype="0" fill="hold" nodeType="afterEffect">
                                  <p:stCondLst>
                                    <p:cond delay="0"/>
                                  </p:stCondLst>
                                  <p:childTnLst>
                                    <p:set>
                                      <p:cBhvr>
                                        <p:cTn id="42" dur="1" fill="hold">
                                          <p:stCondLst>
                                            <p:cond delay="0"/>
                                          </p:stCondLst>
                                        </p:cTn>
                                        <p:tgtEl>
                                          <p:spTgt spid="91187"/>
                                        </p:tgtEl>
                                        <p:attrNameLst>
                                          <p:attrName>style.visibility</p:attrName>
                                        </p:attrNameLst>
                                      </p:cBhvr>
                                      <p:to>
                                        <p:strVal val="visible"/>
                                      </p:to>
                                    </p:set>
                                    <p:animEffect transition="in" filter="fade">
                                      <p:cBhvr>
                                        <p:cTn id="43" dur="1000"/>
                                        <p:tgtEl>
                                          <p:spTgt spid="91187"/>
                                        </p:tgtEl>
                                      </p:cBhvr>
                                    </p:animEffect>
                                    <p:anim calcmode="lin" valueType="num">
                                      <p:cBhvr>
                                        <p:cTn id="44" dur="1000" fill="hold"/>
                                        <p:tgtEl>
                                          <p:spTgt spid="91187"/>
                                        </p:tgtEl>
                                        <p:attrNameLst>
                                          <p:attrName>ppt_x</p:attrName>
                                        </p:attrNameLst>
                                      </p:cBhvr>
                                      <p:tavLst>
                                        <p:tav tm="0">
                                          <p:val>
                                            <p:strVal val="#ppt_x"/>
                                          </p:val>
                                        </p:tav>
                                        <p:tav tm="100000">
                                          <p:val>
                                            <p:strVal val="#ppt_x"/>
                                          </p:val>
                                        </p:tav>
                                      </p:tavLst>
                                    </p:anim>
                                    <p:anim calcmode="lin" valueType="num">
                                      <p:cBhvr>
                                        <p:cTn id="45" dur="1000" fill="hold"/>
                                        <p:tgtEl>
                                          <p:spTgt spid="91187"/>
                                        </p:tgtEl>
                                        <p:attrNameLst>
                                          <p:attrName>ppt_y</p:attrName>
                                        </p:attrNameLst>
                                      </p:cBhvr>
                                      <p:tavLst>
                                        <p:tav tm="0">
                                          <p:val>
                                            <p:strVal val="#ppt_y+.1"/>
                                          </p:val>
                                        </p:tav>
                                        <p:tav tm="100000">
                                          <p:val>
                                            <p:strVal val="#ppt_y"/>
                                          </p:val>
                                        </p:tav>
                                      </p:tavLst>
                                    </p:anim>
                                  </p:childTnLst>
                                </p:cTn>
                              </p:par>
                              <p:par>
                                <p:cTn id="46" presetID="47" presetClass="entr" presetSubtype="0" fill="hold" nodeType="withEffect">
                                  <p:stCondLst>
                                    <p:cond delay="0"/>
                                  </p:stCondLst>
                                  <p:childTnLst>
                                    <p:set>
                                      <p:cBhvr>
                                        <p:cTn id="47" dur="1" fill="hold">
                                          <p:stCondLst>
                                            <p:cond delay="0"/>
                                          </p:stCondLst>
                                        </p:cTn>
                                        <p:tgtEl>
                                          <p:spTgt spid="91188"/>
                                        </p:tgtEl>
                                        <p:attrNameLst>
                                          <p:attrName>style.visibility</p:attrName>
                                        </p:attrNameLst>
                                      </p:cBhvr>
                                      <p:to>
                                        <p:strVal val="visible"/>
                                      </p:to>
                                    </p:set>
                                    <p:animEffect transition="in" filter="fade">
                                      <p:cBhvr>
                                        <p:cTn id="48" dur="1000"/>
                                        <p:tgtEl>
                                          <p:spTgt spid="91188"/>
                                        </p:tgtEl>
                                      </p:cBhvr>
                                    </p:animEffect>
                                    <p:anim calcmode="lin" valueType="num">
                                      <p:cBhvr>
                                        <p:cTn id="49" dur="1000" fill="hold"/>
                                        <p:tgtEl>
                                          <p:spTgt spid="91188"/>
                                        </p:tgtEl>
                                        <p:attrNameLst>
                                          <p:attrName>ppt_x</p:attrName>
                                        </p:attrNameLst>
                                      </p:cBhvr>
                                      <p:tavLst>
                                        <p:tav tm="0">
                                          <p:val>
                                            <p:strVal val="#ppt_x"/>
                                          </p:val>
                                        </p:tav>
                                        <p:tav tm="100000">
                                          <p:val>
                                            <p:strVal val="#ppt_x"/>
                                          </p:val>
                                        </p:tav>
                                      </p:tavLst>
                                    </p:anim>
                                    <p:anim calcmode="lin" valueType="num">
                                      <p:cBhvr>
                                        <p:cTn id="50" dur="1000" fill="hold"/>
                                        <p:tgtEl>
                                          <p:spTgt spid="91188"/>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91189"/>
                                        </p:tgtEl>
                                        <p:attrNameLst>
                                          <p:attrName>style.visibility</p:attrName>
                                        </p:attrNameLst>
                                      </p:cBhvr>
                                      <p:to>
                                        <p:strVal val="visible"/>
                                      </p:to>
                                    </p:set>
                                    <p:animEffect transition="in" filter="fade">
                                      <p:cBhvr>
                                        <p:cTn id="53" dur="1000"/>
                                        <p:tgtEl>
                                          <p:spTgt spid="91189"/>
                                        </p:tgtEl>
                                      </p:cBhvr>
                                    </p:animEffect>
                                    <p:anim calcmode="lin" valueType="num">
                                      <p:cBhvr>
                                        <p:cTn id="54" dur="1000" fill="hold"/>
                                        <p:tgtEl>
                                          <p:spTgt spid="91189"/>
                                        </p:tgtEl>
                                        <p:attrNameLst>
                                          <p:attrName>ppt_x</p:attrName>
                                        </p:attrNameLst>
                                      </p:cBhvr>
                                      <p:tavLst>
                                        <p:tav tm="0">
                                          <p:val>
                                            <p:strVal val="#ppt_x"/>
                                          </p:val>
                                        </p:tav>
                                        <p:tav tm="100000">
                                          <p:val>
                                            <p:strVal val="#ppt_x"/>
                                          </p:val>
                                        </p:tav>
                                      </p:tavLst>
                                    </p:anim>
                                    <p:anim calcmode="lin" valueType="num">
                                      <p:cBhvr>
                                        <p:cTn id="55" dur="1000" fill="hold"/>
                                        <p:tgtEl>
                                          <p:spTgt spid="91189"/>
                                        </p:tgtEl>
                                        <p:attrNameLst>
                                          <p:attrName>ppt_y</p:attrName>
                                        </p:attrNameLst>
                                      </p:cBhvr>
                                      <p:tavLst>
                                        <p:tav tm="0">
                                          <p:val>
                                            <p:strVal val="#ppt_y+.1"/>
                                          </p:val>
                                        </p:tav>
                                        <p:tav tm="100000">
                                          <p:val>
                                            <p:strVal val="#ppt_y"/>
                                          </p:val>
                                        </p:tav>
                                      </p:tavLst>
                                    </p:anim>
                                  </p:childTnLst>
                                </p:cTn>
                              </p:par>
                              <p:par>
                                <p:cTn id="56" presetID="47" presetClass="entr" presetSubtype="0" fill="hold" nodeType="withEffect">
                                  <p:stCondLst>
                                    <p:cond delay="0"/>
                                  </p:stCondLst>
                                  <p:childTnLst>
                                    <p:set>
                                      <p:cBhvr>
                                        <p:cTn id="57" dur="1" fill="hold">
                                          <p:stCondLst>
                                            <p:cond delay="0"/>
                                          </p:stCondLst>
                                        </p:cTn>
                                        <p:tgtEl>
                                          <p:spTgt spid="91190"/>
                                        </p:tgtEl>
                                        <p:attrNameLst>
                                          <p:attrName>style.visibility</p:attrName>
                                        </p:attrNameLst>
                                      </p:cBhvr>
                                      <p:to>
                                        <p:strVal val="visible"/>
                                      </p:to>
                                    </p:set>
                                    <p:animEffect transition="in" filter="fade">
                                      <p:cBhvr>
                                        <p:cTn id="58" dur="1000"/>
                                        <p:tgtEl>
                                          <p:spTgt spid="91190"/>
                                        </p:tgtEl>
                                      </p:cBhvr>
                                    </p:animEffect>
                                    <p:anim calcmode="lin" valueType="num">
                                      <p:cBhvr>
                                        <p:cTn id="59" dur="1000" fill="hold"/>
                                        <p:tgtEl>
                                          <p:spTgt spid="91190"/>
                                        </p:tgtEl>
                                        <p:attrNameLst>
                                          <p:attrName>ppt_x</p:attrName>
                                        </p:attrNameLst>
                                      </p:cBhvr>
                                      <p:tavLst>
                                        <p:tav tm="0">
                                          <p:val>
                                            <p:strVal val="#ppt_x"/>
                                          </p:val>
                                        </p:tav>
                                        <p:tav tm="100000">
                                          <p:val>
                                            <p:strVal val="#ppt_x"/>
                                          </p:val>
                                        </p:tav>
                                      </p:tavLst>
                                    </p:anim>
                                    <p:anim calcmode="lin" valueType="num">
                                      <p:cBhvr>
                                        <p:cTn id="60" dur="1000" fill="hold"/>
                                        <p:tgtEl>
                                          <p:spTgt spid="91190"/>
                                        </p:tgtEl>
                                        <p:attrNameLst>
                                          <p:attrName>ppt_y</p:attrName>
                                        </p:attrNameLst>
                                      </p:cBhvr>
                                      <p:tavLst>
                                        <p:tav tm="0">
                                          <p:val>
                                            <p:strVal val="#ppt_y-.1"/>
                                          </p:val>
                                        </p:tav>
                                        <p:tav tm="100000">
                                          <p:val>
                                            <p:strVal val="#ppt_y"/>
                                          </p:val>
                                        </p:tav>
                                      </p:tavLst>
                                    </p:anim>
                                  </p:childTnLst>
                                </p:cTn>
                              </p:par>
                            </p:childTnLst>
                          </p:cTn>
                        </p:par>
                        <p:par>
                          <p:cTn id="61" fill="hold">
                            <p:stCondLst>
                              <p:cond delay="5000"/>
                            </p:stCondLst>
                            <p:childTnLst>
                              <p:par>
                                <p:cTn id="62" presetID="42" presetClass="entr" presetSubtype="0" fill="hold" nodeType="afterEffect">
                                  <p:stCondLst>
                                    <p:cond delay="0"/>
                                  </p:stCondLst>
                                  <p:childTnLst>
                                    <p:set>
                                      <p:cBhvr>
                                        <p:cTn id="63" dur="1" fill="hold">
                                          <p:stCondLst>
                                            <p:cond delay="0"/>
                                          </p:stCondLst>
                                        </p:cTn>
                                        <p:tgtEl>
                                          <p:spTgt spid="91191"/>
                                        </p:tgtEl>
                                        <p:attrNameLst>
                                          <p:attrName>style.visibility</p:attrName>
                                        </p:attrNameLst>
                                      </p:cBhvr>
                                      <p:to>
                                        <p:strVal val="visible"/>
                                      </p:to>
                                    </p:set>
                                    <p:animEffect transition="in" filter="fade">
                                      <p:cBhvr>
                                        <p:cTn id="64" dur="1000"/>
                                        <p:tgtEl>
                                          <p:spTgt spid="91191"/>
                                        </p:tgtEl>
                                      </p:cBhvr>
                                    </p:animEffect>
                                    <p:anim calcmode="lin" valueType="num">
                                      <p:cBhvr>
                                        <p:cTn id="65" dur="1000" fill="hold"/>
                                        <p:tgtEl>
                                          <p:spTgt spid="91191"/>
                                        </p:tgtEl>
                                        <p:attrNameLst>
                                          <p:attrName>ppt_x</p:attrName>
                                        </p:attrNameLst>
                                      </p:cBhvr>
                                      <p:tavLst>
                                        <p:tav tm="0">
                                          <p:val>
                                            <p:strVal val="#ppt_x"/>
                                          </p:val>
                                        </p:tav>
                                        <p:tav tm="100000">
                                          <p:val>
                                            <p:strVal val="#ppt_x"/>
                                          </p:val>
                                        </p:tav>
                                      </p:tavLst>
                                    </p:anim>
                                    <p:anim calcmode="lin" valueType="num">
                                      <p:cBhvr>
                                        <p:cTn id="66" dur="1000" fill="hold"/>
                                        <p:tgtEl>
                                          <p:spTgt spid="91191"/>
                                        </p:tgtEl>
                                        <p:attrNameLst>
                                          <p:attrName>ppt_y</p:attrName>
                                        </p:attrNameLst>
                                      </p:cBhvr>
                                      <p:tavLst>
                                        <p:tav tm="0">
                                          <p:val>
                                            <p:strVal val="#ppt_y+.1"/>
                                          </p:val>
                                        </p:tav>
                                        <p:tav tm="100000">
                                          <p:val>
                                            <p:strVal val="#ppt_y"/>
                                          </p:val>
                                        </p:tav>
                                      </p:tavLst>
                                    </p:anim>
                                  </p:childTnLst>
                                </p:cTn>
                              </p:par>
                              <p:par>
                                <p:cTn id="67" presetID="47" presetClass="entr" presetSubtype="0" fill="hold" nodeType="withEffect">
                                  <p:stCondLst>
                                    <p:cond delay="0"/>
                                  </p:stCondLst>
                                  <p:childTnLst>
                                    <p:set>
                                      <p:cBhvr>
                                        <p:cTn id="68" dur="1" fill="hold">
                                          <p:stCondLst>
                                            <p:cond delay="0"/>
                                          </p:stCondLst>
                                        </p:cTn>
                                        <p:tgtEl>
                                          <p:spTgt spid="91192"/>
                                        </p:tgtEl>
                                        <p:attrNameLst>
                                          <p:attrName>style.visibility</p:attrName>
                                        </p:attrNameLst>
                                      </p:cBhvr>
                                      <p:to>
                                        <p:strVal val="visible"/>
                                      </p:to>
                                    </p:set>
                                    <p:animEffect transition="in" filter="fade">
                                      <p:cBhvr>
                                        <p:cTn id="69" dur="1000"/>
                                        <p:tgtEl>
                                          <p:spTgt spid="91192"/>
                                        </p:tgtEl>
                                      </p:cBhvr>
                                    </p:animEffect>
                                    <p:anim calcmode="lin" valueType="num">
                                      <p:cBhvr>
                                        <p:cTn id="70" dur="1000" fill="hold"/>
                                        <p:tgtEl>
                                          <p:spTgt spid="91192"/>
                                        </p:tgtEl>
                                        <p:attrNameLst>
                                          <p:attrName>ppt_x</p:attrName>
                                        </p:attrNameLst>
                                      </p:cBhvr>
                                      <p:tavLst>
                                        <p:tav tm="0">
                                          <p:val>
                                            <p:strVal val="#ppt_x"/>
                                          </p:val>
                                        </p:tav>
                                        <p:tav tm="100000">
                                          <p:val>
                                            <p:strVal val="#ppt_x"/>
                                          </p:val>
                                        </p:tav>
                                      </p:tavLst>
                                    </p:anim>
                                    <p:anim calcmode="lin" valueType="num">
                                      <p:cBhvr>
                                        <p:cTn id="71" dur="1000" fill="hold"/>
                                        <p:tgtEl>
                                          <p:spTgt spid="91192"/>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91193"/>
                                        </p:tgtEl>
                                        <p:attrNameLst>
                                          <p:attrName>style.visibility</p:attrName>
                                        </p:attrNameLst>
                                      </p:cBhvr>
                                      <p:to>
                                        <p:strVal val="visible"/>
                                      </p:to>
                                    </p:set>
                                    <p:animEffect transition="in" filter="fade">
                                      <p:cBhvr>
                                        <p:cTn id="74" dur="1000"/>
                                        <p:tgtEl>
                                          <p:spTgt spid="91193"/>
                                        </p:tgtEl>
                                      </p:cBhvr>
                                    </p:animEffect>
                                    <p:anim calcmode="lin" valueType="num">
                                      <p:cBhvr>
                                        <p:cTn id="75" dur="1000" fill="hold"/>
                                        <p:tgtEl>
                                          <p:spTgt spid="91193"/>
                                        </p:tgtEl>
                                        <p:attrNameLst>
                                          <p:attrName>ppt_x</p:attrName>
                                        </p:attrNameLst>
                                      </p:cBhvr>
                                      <p:tavLst>
                                        <p:tav tm="0">
                                          <p:val>
                                            <p:strVal val="#ppt_x"/>
                                          </p:val>
                                        </p:tav>
                                        <p:tav tm="100000">
                                          <p:val>
                                            <p:strVal val="#ppt_x"/>
                                          </p:val>
                                        </p:tav>
                                      </p:tavLst>
                                    </p:anim>
                                    <p:anim calcmode="lin" valueType="num">
                                      <p:cBhvr>
                                        <p:cTn id="76" dur="1000" fill="hold"/>
                                        <p:tgtEl>
                                          <p:spTgt spid="91193"/>
                                        </p:tgtEl>
                                        <p:attrNameLst>
                                          <p:attrName>ppt_y</p:attrName>
                                        </p:attrNameLst>
                                      </p:cBhvr>
                                      <p:tavLst>
                                        <p:tav tm="0">
                                          <p:val>
                                            <p:strVal val="#ppt_y+.1"/>
                                          </p:val>
                                        </p:tav>
                                        <p:tav tm="100000">
                                          <p:val>
                                            <p:strVal val="#ppt_y"/>
                                          </p:val>
                                        </p:tav>
                                      </p:tavLst>
                                    </p:anim>
                                  </p:childTnLst>
                                </p:cTn>
                              </p:par>
                              <p:par>
                                <p:cTn id="77" presetID="47" presetClass="entr" presetSubtype="0" fill="hold" nodeType="withEffect">
                                  <p:stCondLst>
                                    <p:cond delay="0"/>
                                  </p:stCondLst>
                                  <p:childTnLst>
                                    <p:set>
                                      <p:cBhvr>
                                        <p:cTn id="78" dur="1" fill="hold">
                                          <p:stCondLst>
                                            <p:cond delay="0"/>
                                          </p:stCondLst>
                                        </p:cTn>
                                        <p:tgtEl>
                                          <p:spTgt spid="91194"/>
                                        </p:tgtEl>
                                        <p:attrNameLst>
                                          <p:attrName>style.visibility</p:attrName>
                                        </p:attrNameLst>
                                      </p:cBhvr>
                                      <p:to>
                                        <p:strVal val="visible"/>
                                      </p:to>
                                    </p:set>
                                    <p:animEffect transition="in" filter="fade">
                                      <p:cBhvr>
                                        <p:cTn id="79" dur="1000"/>
                                        <p:tgtEl>
                                          <p:spTgt spid="91194"/>
                                        </p:tgtEl>
                                      </p:cBhvr>
                                    </p:animEffect>
                                    <p:anim calcmode="lin" valueType="num">
                                      <p:cBhvr>
                                        <p:cTn id="80" dur="1000" fill="hold"/>
                                        <p:tgtEl>
                                          <p:spTgt spid="91194"/>
                                        </p:tgtEl>
                                        <p:attrNameLst>
                                          <p:attrName>ppt_x</p:attrName>
                                        </p:attrNameLst>
                                      </p:cBhvr>
                                      <p:tavLst>
                                        <p:tav tm="0">
                                          <p:val>
                                            <p:strVal val="#ppt_x"/>
                                          </p:val>
                                        </p:tav>
                                        <p:tav tm="100000">
                                          <p:val>
                                            <p:strVal val="#ppt_x"/>
                                          </p:val>
                                        </p:tav>
                                      </p:tavLst>
                                    </p:anim>
                                    <p:anim calcmode="lin" valueType="num">
                                      <p:cBhvr>
                                        <p:cTn id="81" dur="1000" fill="hold"/>
                                        <p:tgtEl>
                                          <p:spTgt spid="911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21" grpId="0" animBg="1"/>
      <p:bldP spid="3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195" name="Group 59"/>
          <p:cNvGrpSpPr/>
          <p:nvPr/>
        </p:nvGrpSpPr>
        <p:grpSpPr bwMode="auto">
          <a:xfrm>
            <a:off x="1524498" y="1023363"/>
            <a:ext cx="5215544" cy="3850813"/>
            <a:chOff x="721" y="537"/>
            <a:chExt cx="3871" cy="2418"/>
          </a:xfrm>
        </p:grpSpPr>
        <p:grpSp>
          <p:nvGrpSpPr>
            <p:cNvPr id="82956" name="Group 53"/>
            <p:cNvGrpSpPr/>
            <p:nvPr/>
          </p:nvGrpSpPr>
          <p:grpSpPr bwMode="auto">
            <a:xfrm>
              <a:off x="2268" y="1579"/>
              <a:ext cx="1782" cy="844"/>
              <a:chOff x="2268" y="1579"/>
              <a:chExt cx="1782" cy="844"/>
            </a:xfrm>
          </p:grpSpPr>
          <p:sp>
            <p:nvSpPr>
              <p:cNvPr id="82998" name="Freeform 14"/>
              <p:cNvSpPr/>
              <p:nvPr/>
            </p:nvSpPr>
            <p:spPr bwMode="auto">
              <a:xfrm>
                <a:off x="2268" y="1858"/>
                <a:ext cx="753" cy="565"/>
              </a:xfrm>
              <a:custGeom>
                <a:avLst/>
                <a:gdLst>
                  <a:gd name="T0" fmla="*/ 0 w 2963"/>
                  <a:gd name="T1" fmla="*/ 0 h 3007"/>
                  <a:gd name="T2" fmla="*/ 0 w 2963"/>
                  <a:gd name="T3" fmla="*/ 0 h 3007"/>
                  <a:gd name="T4" fmla="*/ 0 w 2963"/>
                  <a:gd name="T5" fmla="*/ 0 h 3007"/>
                  <a:gd name="T6" fmla="*/ 0 w 2963"/>
                  <a:gd name="T7" fmla="*/ 0 h 3007"/>
                  <a:gd name="T8" fmla="*/ 0 w 2963"/>
                  <a:gd name="T9" fmla="*/ 0 h 3007"/>
                  <a:gd name="T10" fmla="*/ 0 w 2963"/>
                  <a:gd name="T11" fmla="*/ 0 h 3007"/>
                  <a:gd name="T12" fmla="*/ 0 w 2963"/>
                  <a:gd name="T13" fmla="*/ 0 h 3007"/>
                  <a:gd name="T14" fmla="*/ 0 w 2963"/>
                  <a:gd name="T15" fmla="*/ 0 h 3007"/>
                  <a:gd name="T16" fmla="*/ 0 w 2963"/>
                  <a:gd name="T17" fmla="*/ 0 h 3007"/>
                  <a:gd name="T18" fmla="*/ 0 w 2963"/>
                  <a:gd name="T19" fmla="*/ 0 h 3007"/>
                  <a:gd name="T20" fmla="*/ 0 w 2963"/>
                  <a:gd name="T21" fmla="*/ 0 h 3007"/>
                  <a:gd name="T22" fmla="*/ 0 w 2963"/>
                  <a:gd name="T23" fmla="*/ 0 h 3007"/>
                  <a:gd name="T24" fmla="*/ 0 w 2963"/>
                  <a:gd name="T25" fmla="*/ 0 h 3007"/>
                  <a:gd name="T26" fmla="*/ 0 w 2963"/>
                  <a:gd name="T27" fmla="*/ 0 h 3007"/>
                  <a:gd name="T28" fmla="*/ 0 w 2963"/>
                  <a:gd name="T29" fmla="*/ 0 h 3007"/>
                  <a:gd name="T30" fmla="*/ 0 w 2963"/>
                  <a:gd name="T31" fmla="*/ 0 h 3007"/>
                  <a:gd name="T32" fmla="*/ 0 w 2963"/>
                  <a:gd name="T33" fmla="*/ 0 h 3007"/>
                  <a:gd name="T34" fmla="*/ 0 w 2963"/>
                  <a:gd name="T35" fmla="*/ 0 h 3007"/>
                  <a:gd name="T36" fmla="*/ 0 w 2963"/>
                  <a:gd name="T37" fmla="*/ 0 h 3007"/>
                  <a:gd name="T38" fmla="*/ 0 w 2963"/>
                  <a:gd name="T39" fmla="*/ 0 h 3007"/>
                  <a:gd name="T40" fmla="*/ 0 w 2963"/>
                  <a:gd name="T41" fmla="*/ 0 h 3007"/>
                  <a:gd name="T42" fmla="*/ 0 w 2963"/>
                  <a:gd name="T43" fmla="*/ 0 h 3007"/>
                  <a:gd name="T44" fmla="*/ 0 w 2963"/>
                  <a:gd name="T45" fmla="*/ 0 h 3007"/>
                  <a:gd name="T46" fmla="*/ 0 w 2963"/>
                  <a:gd name="T47" fmla="*/ 0 h 3007"/>
                  <a:gd name="T48" fmla="*/ 0 w 2963"/>
                  <a:gd name="T49" fmla="*/ 0 h 3007"/>
                  <a:gd name="T50" fmla="*/ 0 w 2963"/>
                  <a:gd name="T51" fmla="*/ 0 h 3007"/>
                  <a:gd name="T52" fmla="*/ 0 w 2963"/>
                  <a:gd name="T53" fmla="*/ 0 h 3007"/>
                  <a:gd name="T54" fmla="*/ 0 w 2963"/>
                  <a:gd name="T55" fmla="*/ 0 h 3007"/>
                  <a:gd name="T56" fmla="*/ 0 w 2963"/>
                  <a:gd name="T57" fmla="*/ 0 h 3007"/>
                  <a:gd name="T58" fmla="*/ 0 w 2963"/>
                  <a:gd name="T59" fmla="*/ 0 h 3007"/>
                  <a:gd name="T60" fmla="*/ 0 w 2963"/>
                  <a:gd name="T61" fmla="*/ 0 h 3007"/>
                  <a:gd name="T62" fmla="*/ 0 w 2963"/>
                  <a:gd name="T63" fmla="*/ 0 h 3007"/>
                  <a:gd name="T64" fmla="*/ 0 w 2963"/>
                  <a:gd name="T65" fmla="*/ 0 h 3007"/>
                  <a:gd name="T66" fmla="*/ 0 w 2963"/>
                  <a:gd name="T67" fmla="*/ 0 h 3007"/>
                  <a:gd name="T68" fmla="*/ 0 w 2963"/>
                  <a:gd name="T69" fmla="*/ 0 h 3007"/>
                  <a:gd name="T70" fmla="*/ 0 w 2963"/>
                  <a:gd name="T71" fmla="*/ 0 h 3007"/>
                  <a:gd name="T72" fmla="*/ 0 w 2963"/>
                  <a:gd name="T73" fmla="*/ 0 h 3007"/>
                  <a:gd name="T74" fmla="*/ 0 w 2963"/>
                  <a:gd name="T75" fmla="*/ 0 h 3007"/>
                  <a:gd name="T76" fmla="*/ 0 w 2963"/>
                  <a:gd name="T77" fmla="*/ 0 h 3007"/>
                  <a:gd name="T78" fmla="*/ 0 w 2963"/>
                  <a:gd name="T79" fmla="*/ 0 h 3007"/>
                  <a:gd name="T80" fmla="*/ 0 w 2963"/>
                  <a:gd name="T81" fmla="*/ 0 h 3007"/>
                  <a:gd name="T82" fmla="*/ 0 w 2963"/>
                  <a:gd name="T83" fmla="*/ 0 h 3007"/>
                  <a:gd name="T84" fmla="*/ 0 w 2963"/>
                  <a:gd name="T85" fmla="*/ 0 h 3007"/>
                  <a:gd name="T86" fmla="*/ 0 w 2963"/>
                  <a:gd name="T87" fmla="*/ 0 h 3007"/>
                  <a:gd name="T88" fmla="*/ 0 w 2963"/>
                  <a:gd name="T89" fmla="*/ 0 h 3007"/>
                  <a:gd name="T90" fmla="*/ 0 w 2963"/>
                  <a:gd name="T91" fmla="*/ 0 h 300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963"/>
                  <a:gd name="T139" fmla="*/ 0 h 3007"/>
                  <a:gd name="T140" fmla="*/ 2963 w 2963"/>
                  <a:gd name="T141" fmla="*/ 3007 h 300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bg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82999" name="Freeform 25"/>
              <p:cNvSpPr/>
              <p:nvPr/>
            </p:nvSpPr>
            <p:spPr bwMode="auto">
              <a:xfrm>
                <a:off x="3555" y="1579"/>
                <a:ext cx="495" cy="250"/>
              </a:xfrm>
              <a:custGeom>
                <a:avLst/>
                <a:gdLst>
                  <a:gd name="T0" fmla="*/ 0 w 1952"/>
                  <a:gd name="T1" fmla="*/ 0 h 1326"/>
                  <a:gd name="T2" fmla="*/ 0 w 1952"/>
                  <a:gd name="T3" fmla="*/ 0 h 1326"/>
                  <a:gd name="T4" fmla="*/ 0 w 1952"/>
                  <a:gd name="T5" fmla="*/ 0 h 1326"/>
                  <a:gd name="T6" fmla="*/ 0 w 1952"/>
                  <a:gd name="T7" fmla="*/ 0 h 1326"/>
                  <a:gd name="T8" fmla="*/ 0 w 1952"/>
                  <a:gd name="T9" fmla="*/ 0 h 1326"/>
                  <a:gd name="T10" fmla="*/ 0 w 1952"/>
                  <a:gd name="T11" fmla="*/ 0 h 1326"/>
                  <a:gd name="T12" fmla="*/ 0 w 1952"/>
                  <a:gd name="T13" fmla="*/ 0 h 1326"/>
                  <a:gd name="T14" fmla="*/ 0 w 1952"/>
                  <a:gd name="T15" fmla="*/ 0 h 1326"/>
                  <a:gd name="T16" fmla="*/ 0 w 1952"/>
                  <a:gd name="T17" fmla="*/ 0 h 1326"/>
                  <a:gd name="T18" fmla="*/ 0 w 1952"/>
                  <a:gd name="T19" fmla="*/ 0 h 1326"/>
                  <a:gd name="T20" fmla="*/ 0 w 1952"/>
                  <a:gd name="T21" fmla="*/ 0 h 1326"/>
                  <a:gd name="T22" fmla="*/ 0 w 1952"/>
                  <a:gd name="T23" fmla="*/ 0 h 1326"/>
                  <a:gd name="T24" fmla="*/ 0 w 1952"/>
                  <a:gd name="T25" fmla="*/ 0 h 1326"/>
                  <a:gd name="T26" fmla="*/ 0 w 1952"/>
                  <a:gd name="T27" fmla="*/ 0 h 1326"/>
                  <a:gd name="T28" fmla="*/ 0 w 1952"/>
                  <a:gd name="T29" fmla="*/ 0 h 1326"/>
                  <a:gd name="T30" fmla="*/ 0 w 1952"/>
                  <a:gd name="T31" fmla="*/ 0 h 1326"/>
                  <a:gd name="T32" fmla="*/ 0 w 1952"/>
                  <a:gd name="T33" fmla="*/ 0 h 1326"/>
                  <a:gd name="T34" fmla="*/ 0 w 1952"/>
                  <a:gd name="T35" fmla="*/ 0 h 1326"/>
                  <a:gd name="T36" fmla="*/ 0 w 1952"/>
                  <a:gd name="T37" fmla="*/ 0 h 1326"/>
                  <a:gd name="T38" fmla="*/ 0 w 1952"/>
                  <a:gd name="T39" fmla="*/ 0 h 1326"/>
                  <a:gd name="T40" fmla="*/ 0 w 1952"/>
                  <a:gd name="T41" fmla="*/ 0 h 1326"/>
                  <a:gd name="T42" fmla="*/ 0 w 1952"/>
                  <a:gd name="T43" fmla="*/ 0 h 1326"/>
                  <a:gd name="T44" fmla="*/ 0 w 1952"/>
                  <a:gd name="T45" fmla="*/ 0 h 1326"/>
                  <a:gd name="T46" fmla="*/ 0 w 1952"/>
                  <a:gd name="T47" fmla="*/ 0 h 1326"/>
                  <a:gd name="T48" fmla="*/ 0 w 1952"/>
                  <a:gd name="T49" fmla="*/ 0 h 1326"/>
                  <a:gd name="T50" fmla="*/ 0 w 1952"/>
                  <a:gd name="T51" fmla="*/ 0 h 1326"/>
                  <a:gd name="T52" fmla="*/ 0 w 1952"/>
                  <a:gd name="T53" fmla="*/ 0 h 1326"/>
                  <a:gd name="T54" fmla="*/ 0 w 1952"/>
                  <a:gd name="T55" fmla="*/ 0 h 1326"/>
                  <a:gd name="T56" fmla="*/ 0 w 1952"/>
                  <a:gd name="T57" fmla="*/ 0 h 1326"/>
                  <a:gd name="T58" fmla="*/ 0 w 1952"/>
                  <a:gd name="T59" fmla="*/ 0 h 1326"/>
                  <a:gd name="T60" fmla="*/ 0 w 1952"/>
                  <a:gd name="T61" fmla="*/ 0 h 1326"/>
                  <a:gd name="T62" fmla="*/ 0 w 1952"/>
                  <a:gd name="T63" fmla="*/ 0 h 1326"/>
                  <a:gd name="T64" fmla="*/ 0 w 1952"/>
                  <a:gd name="T65" fmla="*/ 0 h 1326"/>
                  <a:gd name="T66" fmla="*/ 0 w 1952"/>
                  <a:gd name="T67" fmla="*/ 0 h 1326"/>
                  <a:gd name="T68" fmla="*/ 0 w 1952"/>
                  <a:gd name="T69" fmla="*/ 0 h 1326"/>
                  <a:gd name="T70" fmla="*/ 0 w 1952"/>
                  <a:gd name="T71" fmla="*/ 0 h 1326"/>
                  <a:gd name="T72" fmla="*/ 0 w 1952"/>
                  <a:gd name="T73" fmla="*/ 0 h 1326"/>
                  <a:gd name="T74" fmla="*/ 0 w 1952"/>
                  <a:gd name="T75" fmla="*/ 0 h 1326"/>
                  <a:gd name="T76" fmla="*/ 0 w 1952"/>
                  <a:gd name="T77" fmla="*/ 0 h 1326"/>
                  <a:gd name="T78" fmla="*/ 0 w 1952"/>
                  <a:gd name="T79" fmla="*/ 0 h 1326"/>
                  <a:gd name="T80" fmla="*/ 0 w 1952"/>
                  <a:gd name="T81" fmla="*/ 0 h 1326"/>
                  <a:gd name="T82" fmla="*/ 0 w 1952"/>
                  <a:gd name="T83" fmla="*/ 0 h 1326"/>
                  <a:gd name="T84" fmla="*/ 0 w 1952"/>
                  <a:gd name="T85" fmla="*/ 0 h 1326"/>
                  <a:gd name="T86" fmla="*/ 0 w 1952"/>
                  <a:gd name="T87" fmla="*/ 0 h 1326"/>
                  <a:gd name="T88" fmla="*/ 0 w 1952"/>
                  <a:gd name="T89" fmla="*/ 0 h 1326"/>
                  <a:gd name="T90" fmla="*/ 0 w 1952"/>
                  <a:gd name="T91" fmla="*/ 0 h 1326"/>
                  <a:gd name="T92" fmla="*/ 0 w 1952"/>
                  <a:gd name="T93" fmla="*/ 0 h 132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952"/>
                  <a:gd name="T142" fmla="*/ 0 h 1326"/>
                  <a:gd name="T143" fmla="*/ 1952 w 1952"/>
                  <a:gd name="T144" fmla="*/ 1326 h 132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bg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grpSp>
        <p:grpSp>
          <p:nvGrpSpPr>
            <p:cNvPr id="82957" name="Group 58"/>
            <p:cNvGrpSpPr/>
            <p:nvPr/>
          </p:nvGrpSpPr>
          <p:grpSpPr bwMode="auto">
            <a:xfrm>
              <a:off x="721" y="537"/>
              <a:ext cx="3871" cy="2418"/>
              <a:chOff x="721" y="537"/>
              <a:chExt cx="3871" cy="2418"/>
            </a:xfrm>
          </p:grpSpPr>
          <p:sp>
            <p:nvSpPr>
              <p:cNvPr id="82958" name="Freeform 32"/>
              <p:cNvSpPr/>
              <p:nvPr/>
            </p:nvSpPr>
            <p:spPr bwMode="auto">
              <a:xfrm>
                <a:off x="3854" y="1002"/>
                <a:ext cx="661" cy="326"/>
              </a:xfrm>
              <a:custGeom>
                <a:avLst/>
                <a:gdLst>
                  <a:gd name="T0" fmla="*/ 0 w 2595"/>
                  <a:gd name="T1" fmla="*/ 0 h 1727"/>
                  <a:gd name="T2" fmla="*/ 0 w 2595"/>
                  <a:gd name="T3" fmla="*/ 0 h 1727"/>
                  <a:gd name="T4" fmla="*/ 0 w 2595"/>
                  <a:gd name="T5" fmla="*/ 0 h 1727"/>
                  <a:gd name="T6" fmla="*/ 0 w 2595"/>
                  <a:gd name="T7" fmla="*/ 0 h 1727"/>
                  <a:gd name="T8" fmla="*/ 0 w 2595"/>
                  <a:gd name="T9" fmla="*/ 0 h 1727"/>
                  <a:gd name="T10" fmla="*/ 0 w 2595"/>
                  <a:gd name="T11" fmla="*/ 0 h 1727"/>
                  <a:gd name="T12" fmla="*/ 0 w 2595"/>
                  <a:gd name="T13" fmla="*/ 0 h 1727"/>
                  <a:gd name="T14" fmla="*/ 0 w 2595"/>
                  <a:gd name="T15" fmla="*/ 0 h 1727"/>
                  <a:gd name="T16" fmla="*/ 0 w 2595"/>
                  <a:gd name="T17" fmla="*/ 0 h 1727"/>
                  <a:gd name="T18" fmla="*/ 0 w 2595"/>
                  <a:gd name="T19" fmla="*/ 0 h 1727"/>
                  <a:gd name="T20" fmla="*/ 0 w 2595"/>
                  <a:gd name="T21" fmla="*/ 0 h 1727"/>
                  <a:gd name="T22" fmla="*/ 0 w 2595"/>
                  <a:gd name="T23" fmla="*/ 0 h 1727"/>
                  <a:gd name="T24" fmla="*/ 0 w 2595"/>
                  <a:gd name="T25" fmla="*/ 0 h 1727"/>
                  <a:gd name="T26" fmla="*/ 0 w 2595"/>
                  <a:gd name="T27" fmla="*/ 0 h 1727"/>
                  <a:gd name="T28" fmla="*/ 0 w 2595"/>
                  <a:gd name="T29" fmla="*/ 0 h 1727"/>
                  <a:gd name="T30" fmla="*/ 0 w 2595"/>
                  <a:gd name="T31" fmla="*/ 0 h 1727"/>
                  <a:gd name="T32" fmla="*/ 0 w 2595"/>
                  <a:gd name="T33" fmla="*/ 0 h 1727"/>
                  <a:gd name="T34" fmla="*/ 0 w 2595"/>
                  <a:gd name="T35" fmla="*/ 0 h 1727"/>
                  <a:gd name="T36" fmla="*/ 0 w 2595"/>
                  <a:gd name="T37" fmla="*/ 0 h 1727"/>
                  <a:gd name="T38" fmla="*/ 0 w 2595"/>
                  <a:gd name="T39" fmla="*/ 0 h 1727"/>
                  <a:gd name="T40" fmla="*/ 0 w 2595"/>
                  <a:gd name="T41" fmla="*/ 0 h 1727"/>
                  <a:gd name="T42" fmla="*/ 0 w 2595"/>
                  <a:gd name="T43" fmla="*/ 0 h 1727"/>
                  <a:gd name="T44" fmla="*/ 0 w 2595"/>
                  <a:gd name="T45" fmla="*/ 0 h 1727"/>
                  <a:gd name="T46" fmla="*/ 0 w 2595"/>
                  <a:gd name="T47" fmla="*/ 0 h 1727"/>
                  <a:gd name="T48" fmla="*/ 0 w 2595"/>
                  <a:gd name="T49" fmla="*/ 0 h 1727"/>
                  <a:gd name="T50" fmla="*/ 0 w 2595"/>
                  <a:gd name="T51" fmla="*/ 0 h 1727"/>
                  <a:gd name="T52" fmla="*/ 0 w 2595"/>
                  <a:gd name="T53" fmla="*/ 0 h 1727"/>
                  <a:gd name="T54" fmla="*/ 0 w 2595"/>
                  <a:gd name="T55" fmla="*/ 0 h 1727"/>
                  <a:gd name="T56" fmla="*/ 0 w 2595"/>
                  <a:gd name="T57" fmla="*/ 0 h 1727"/>
                  <a:gd name="T58" fmla="*/ 0 w 2595"/>
                  <a:gd name="T59" fmla="*/ 0 h 1727"/>
                  <a:gd name="T60" fmla="*/ 0 w 2595"/>
                  <a:gd name="T61" fmla="*/ 0 h 1727"/>
                  <a:gd name="T62" fmla="*/ 0 w 2595"/>
                  <a:gd name="T63" fmla="*/ 0 h 1727"/>
                  <a:gd name="T64" fmla="*/ 0 w 2595"/>
                  <a:gd name="T65" fmla="*/ 0 h 1727"/>
                  <a:gd name="T66" fmla="*/ 0 w 2595"/>
                  <a:gd name="T67" fmla="*/ 0 h 1727"/>
                  <a:gd name="T68" fmla="*/ 0 w 2595"/>
                  <a:gd name="T69" fmla="*/ 0 h 172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595"/>
                  <a:gd name="T106" fmla="*/ 0 h 1727"/>
                  <a:gd name="T107" fmla="*/ 2595 w 2595"/>
                  <a:gd name="T108" fmla="*/ 1727 h 172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grpSp>
            <p:nvGrpSpPr>
              <p:cNvPr id="82959" name="Group 57"/>
              <p:cNvGrpSpPr/>
              <p:nvPr/>
            </p:nvGrpSpPr>
            <p:grpSpPr bwMode="auto">
              <a:xfrm>
                <a:off x="721" y="537"/>
                <a:ext cx="3871" cy="2418"/>
                <a:chOff x="721" y="537"/>
                <a:chExt cx="3871" cy="2418"/>
              </a:xfrm>
            </p:grpSpPr>
            <p:grpSp>
              <p:nvGrpSpPr>
                <p:cNvPr id="82960" name="Group 56"/>
                <p:cNvGrpSpPr/>
                <p:nvPr/>
              </p:nvGrpSpPr>
              <p:grpSpPr bwMode="auto">
                <a:xfrm>
                  <a:off x="2865" y="1507"/>
                  <a:ext cx="1302" cy="1448"/>
                  <a:chOff x="2865" y="1507"/>
                  <a:chExt cx="1302" cy="1448"/>
                </a:xfrm>
              </p:grpSpPr>
              <p:grpSp>
                <p:nvGrpSpPr>
                  <p:cNvPr id="82987" name="Group 50"/>
                  <p:cNvGrpSpPr/>
                  <p:nvPr/>
                </p:nvGrpSpPr>
                <p:grpSpPr bwMode="auto">
                  <a:xfrm>
                    <a:off x="3106" y="2477"/>
                    <a:ext cx="1061" cy="478"/>
                    <a:chOff x="3106" y="2477"/>
                    <a:chExt cx="1061" cy="478"/>
                  </a:xfrm>
                </p:grpSpPr>
                <p:sp>
                  <p:nvSpPr>
                    <p:cNvPr id="82996" name="Freeform 6"/>
                    <p:cNvSpPr/>
                    <p:nvPr/>
                  </p:nvSpPr>
                  <p:spPr bwMode="auto">
                    <a:xfrm>
                      <a:off x="4039" y="2477"/>
                      <a:ext cx="128" cy="226"/>
                    </a:xfrm>
                    <a:custGeom>
                      <a:avLst/>
                      <a:gdLst>
                        <a:gd name="T0" fmla="*/ 0 w 501"/>
                        <a:gd name="T1" fmla="*/ 0 h 1207"/>
                        <a:gd name="T2" fmla="*/ 0 w 501"/>
                        <a:gd name="T3" fmla="*/ 0 h 1207"/>
                        <a:gd name="T4" fmla="*/ 0 w 501"/>
                        <a:gd name="T5" fmla="*/ 0 h 1207"/>
                        <a:gd name="T6" fmla="*/ 0 w 501"/>
                        <a:gd name="T7" fmla="*/ 0 h 1207"/>
                        <a:gd name="T8" fmla="*/ 0 w 501"/>
                        <a:gd name="T9" fmla="*/ 0 h 1207"/>
                        <a:gd name="T10" fmla="*/ 0 w 501"/>
                        <a:gd name="T11" fmla="*/ 0 h 1207"/>
                        <a:gd name="T12" fmla="*/ 0 w 501"/>
                        <a:gd name="T13" fmla="*/ 0 h 1207"/>
                        <a:gd name="T14" fmla="*/ 0 w 501"/>
                        <a:gd name="T15" fmla="*/ 0 h 1207"/>
                        <a:gd name="T16" fmla="*/ 0 w 501"/>
                        <a:gd name="T17" fmla="*/ 0 h 1207"/>
                        <a:gd name="T18" fmla="*/ 0 w 501"/>
                        <a:gd name="T19" fmla="*/ 0 h 1207"/>
                        <a:gd name="T20" fmla="*/ 0 w 501"/>
                        <a:gd name="T21" fmla="*/ 0 h 1207"/>
                        <a:gd name="T22" fmla="*/ 0 w 501"/>
                        <a:gd name="T23" fmla="*/ 0 h 1207"/>
                        <a:gd name="T24" fmla="*/ 0 w 501"/>
                        <a:gd name="T25" fmla="*/ 0 h 1207"/>
                        <a:gd name="T26" fmla="*/ 0 w 501"/>
                        <a:gd name="T27" fmla="*/ 0 h 1207"/>
                        <a:gd name="T28" fmla="*/ 0 w 501"/>
                        <a:gd name="T29" fmla="*/ 0 h 1207"/>
                        <a:gd name="T30" fmla="*/ 0 w 501"/>
                        <a:gd name="T31" fmla="*/ 0 h 1207"/>
                        <a:gd name="T32" fmla="*/ 0 w 501"/>
                        <a:gd name="T33" fmla="*/ 0 h 120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01"/>
                        <a:gd name="T52" fmla="*/ 0 h 1207"/>
                        <a:gd name="T53" fmla="*/ 501 w 501"/>
                        <a:gd name="T54" fmla="*/ 1207 h 120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82997" name="Freeform 7"/>
                    <p:cNvSpPr/>
                    <p:nvPr/>
                  </p:nvSpPr>
                  <p:spPr bwMode="auto">
                    <a:xfrm>
                      <a:off x="3106" y="2839"/>
                      <a:ext cx="198" cy="116"/>
                    </a:xfrm>
                    <a:custGeom>
                      <a:avLst/>
                      <a:gdLst>
                        <a:gd name="T0" fmla="*/ 0 w 776"/>
                        <a:gd name="T1" fmla="*/ 0 h 619"/>
                        <a:gd name="T2" fmla="*/ 0 w 776"/>
                        <a:gd name="T3" fmla="*/ 0 h 619"/>
                        <a:gd name="T4" fmla="*/ 0 w 776"/>
                        <a:gd name="T5" fmla="*/ 0 h 619"/>
                        <a:gd name="T6" fmla="*/ 0 w 776"/>
                        <a:gd name="T7" fmla="*/ 0 h 619"/>
                        <a:gd name="T8" fmla="*/ 0 w 776"/>
                        <a:gd name="T9" fmla="*/ 0 h 619"/>
                        <a:gd name="T10" fmla="*/ 0 w 776"/>
                        <a:gd name="T11" fmla="*/ 0 h 619"/>
                        <a:gd name="T12" fmla="*/ 0 w 776"/>
                        <a:gd name="T13" fmla="*/ 0 h 619"/>
                        <a:gd name="T14" fmla="*/ 0 w 776"/>
                        <a:gd name="T15" fmla="*/ 0 h 619"/>
                        <a:gd name="T16" fmla="*/ 0 w 776"/>
                        <a:gd name="T17" fmla="*/ 0 h 619"/>
                        <a:gd name="T18" fmla="*/ 0 w 776"/>
                        <a:gd name="T19" fmla="*/ 0 h 619"/>
                        <a:gd name="T20" fmla="*/ 0 w 776"/>
                        <a:gd name="T21" fmla="*/ 0 h 619"/>
                        <a:gd name="T22" fmla="*/ 0 w 776"/>
                        <a:gd name="T23" fmla="*/ 0 h 619"/>
                        <a:gd name="T24" fmla="*/ 0 w 776"/>
                        <a:gd name="T25" fmla="*/ 0 h 619"/>
                        <a:gd name="T26" fmla="*/ 0 w 776"/>
                        <a:gd name="T27" fmla="*/ 0 h 619"/>
                        <a:gd name="T28" fmla="*/ 0 w 776"/>
                        <a:gd name="T29" fmla="*/ 0 h 61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76"/>
                        <a:gd name="T46" fmla="*/ 0 h 619"/>
                        <a:gd name="T47" fmla="*/ 776 w 776"/>
                        <a:gd name="T48" fmla="*/ 619 h 61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grpSp>
              <p:grpSp>
                <p:nvGrpSpPr>
                  <p:cNvPr id="82988" name="Group 49"/>
                  <p:cNvGrpSpPr/>
                  <p:nvPr/>
                </p:nvGrpSpPr>
                <p:grpSpPr bwMode="auto">
                  <a:xfrm>
                    <a:off x="2865" y="1507"/>
                    <a:ext cx="1222" cy="1013"/>
                    <a:chOff x="2865" y="1507"/>
                    <a:chExt cx="1222" cy="1013"/>
                  </a:xfrm>
                </p:grpSpPr>
                <p:sp>
                  <p:nvSpPr>
                    <p:cNvPr id="82989" name="Freeform 17"/>
                    <p:cNvSpPr/>
                    <p:nvPr/>
                  </p:nvSpPr>
                  <p:spPr bwMode="auto">
                    <a:xfrm>
                      <a:off x="2865" y="1996"/>
                      <a:ext cx="358" cy="287"/>
                    </a:xfrm>
                    <a:custGeom>
                      <a:avLst/>
                      <a:gdLst>
                        <a:gd name="T0" fmla="*/ 0 w 1411"/>
                        <a:gd name="T1" fmla="*/ 0 h 1526"/>
                        <a:gd name="T2" fmla="*/ 0 w 1411"/>
                        <a:gd name="T3" fmla="*/ 0 h 1526"/>
                        <a:gd name="T4" fmla="*/ 0 w 1411"/>
                        <a:gd name="T5" fmla="*/ 0 h 1526"/>
                        <a:gd name="T6" fmla="*/ 0 w 1411"/>
                        <a:gd name="T7" fmla="*/ 0 h 1526"/>
                        <a:gd name="T8" fmla="*/ 0 w 1411"/>
                        <a:gd name="T9" fmla="*/ 0 h 1526"/>
                        <a:gd name="T10" fmla="*/ 0 w 1411"/>
                        <a:gd name="T11" fmla="*/ 0 h 1526"/>
                        <a:gd name="T12" fmla="*/ 0 w 1411"/>
                        <a:gd name="T13" fmla="*/ 0 h 1526"/>
                        <a:gd name="T14" fmla="*/ 0 w 1411"/>
                        <a:gd name="T15" fmla="*/ 0 h 1526"/>
                        <a:gd name="T16" fmla="*/ 0 w 1411"/>
                        <a:gd name="T17" fmla="*/ 0 h 1526"/>
                        <a:gd name="T18" fmla="*/ 0 w 1411"/>
                        <a:gd name="T19" fmla="*/ 0 h 1526"/>
                        <a:gd name="T20" fmla="*/ 0 w 1411"/>
                        <a:gd name="T21" fmla="*/ 0 h 1526"/>
                        <a:gd name="T22" fmla="*/ 0 w 1411"/>
                        <a:gd name="T23" fmla="*/ 0 h 1526"/>
                        <a:gd name="T24" fmla="*/ 0 w 1411"/>
                        <a:gd name="T25" fmla="*/ 0 h 1526"/>
                        <a:gd name="T26" fmla="*/ 0 w 1411"/>
                        <a:gd name="T27" fmla="*/ 0 h 1526"/>
                        <a:gd name="T28" fmla="*/ 0 w 1411"/>
                        <a:gd name="T29" fmla="*/ 0 h 1526"/>
                        <a:gd name="T30" fmla="*/ 0 w 1411"/>
                        <a:gd name="T31" fmla="*/ 0 h 1526"/>
                        <a:gd name="T32" fmla="*/ 0 w 1411"/>
                        <a:gd name="T33" fmla="*/ 0 h 1526"/>
                        <a:gd name="T34" fmla="*/ 0 w 1411"/>
                        <a:gd name="T35" fmla="*/ 0 h 1526"/>
                        <a:gd name="T36" fmla="*/ 0 w 1411"/>
                        <a:gd name="T37" fmla="*/ 0 h 1526"/>
                        <a:gd name="T38" fmla="*/ 0 w 1411"/>
                        <a:gd name="T39" fmla="*/ 0 h 1526"/>
                        <a:gd name="T40" fmla="*/ 0 w 1411"/>
                        <a:gd name="T41" fmla="*/ 0 h 1526"/>
                        <a:gd name="T42" fmla="*/ 0 w 1411"/>
                        <a:gd name="T43" fmla="*/ 0 h 1526"/>
                        <a:gd name="T44" fmla="*/ 0 w 1411"/>
                        <a:gd name="T45" fmla="*/ 0 h 1526"/>
                        <a:gd name="T46" fmla="*/ 0 w 1411"/>
                        <a:gd name="T47" fmla="*/ 0 h 1526"/>
                        <a:gd name="T48" fmla="*/ 0 w 1411"/>
                        <a:gd name="T49" fmla="*/ 0 h 1526"/>
                        <a:gd name="T50" fmla="*/ 0 w 1411"/>
                        <a:gd name="T51" fmla="*/ 0 h 1526"/>
                        <a:gd name="T52" fmla="*/ 0 w 1411"/>
                        <a:gd name="T53" fmla="*/ 0 h 1526"/>
                        <a:gd name="T54" fmla="*/ 0 w 1411"/>
                        <a:gd name="T55" fmla="*/ 0 h 1526"/>
                        <a:gd name="T56" fmla="*/ 0 w 1411"/>
                        <a:gd name="T57" fmla="*/ 0 h 1526"/>
                        <a:gd name="T58" fmla="*/ 0 w 1411"/>
                        <a:gd name="T59" fmla="*/ 0 h 1526"/>
                        <a:gd name="T60" fmla="*/ 0 w 1411"/>
                        <a:gd name="T61" fmla="*/ 0 h 1526"/>
                        <a:gd name="T62" fmla="*/ 0 w 1411"/>
                        <a:gd name="T63" fmla="*/ 0 h 152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411"/>
                        <a:gd name="T97" fmla="*/ 0 h 1526"/>
                        <a:gd name="T98" fmla="*/ 1411 w 1411"/>
                        <a:gd name="T99" fmla="*/ 1526 h 152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grpSp>
                  <p:nvGrpSpPr>
                    <p:cNvPr id="82990" name="Group 48"/>
                    <p:cNvGrpSpPr/>
                    <p:nvPr/>
                  </p:nvGrpSpPr>
                  <p:grpSpPr bwMode="auto">
                    <a:xfrm>
                      <a:off x="3091" y="1777"/>
                      <a:ext cx="996" cy="743"/>
                      <a:chOff x="3091" y="1777"/>
                      <a:chExt cx="996" cy="743"/>
                    </a:xfrm>
                  </p:grpSpPr>
                  <p:sp>
                    <p:nvSpPr>
                      <p:cNvPr id="82992" name="Freeform 12"/>
                      <p:cNvSpPr/>
                      <p:nvPr/>
                    </p:nvSpPr>
                    <p:spPr bwMode="auto">
                      <a:xfrm>
                        <a:off x="3123" y="2139"/>
                        <a:ext cx="415" cy="381"/>
                      </a:xfrm>
                      <a:custGeom>
                        <a:avLst/>
                        <a:gdLst>
                          <a:gd name="T0" fmla="*/ 0 w 1633"/>
                          <a:gd name="T1" fmla="*/ 0 h 2024"/>
                          <a:gd name="T2" fmla="*/ 0 w 1633"/>
                          <a:gd name="T3" fmla="*/ 0 h 2024"/>
                          <a:gd name="T4" fmla="*/ 0 w 1633"/>
                          <a:gd name="T5" fmla="*/ 0 h 2024"/>
                          <a:gd name="T6" fmla="*/ 0 w 1633"/>
                          <a:gd name="T7" fmla="*/ 0 h 2024"/>
                          <a:gd name="T8" fmla="*/ 0 w 1633"/>
                          <a:gd name="T9" fmla="*/ 0 h 2024"/>
                          <a:gd name="T10" fmla="*/ 0 w 1633"/>
                          <a:gd name="T11" fmla="*/ 0 h 2024"/>
                          <a:gd name="T12" fmla="*/ 0 w 1633"/>
                          <a:gd name="T13" fmla="*/ 0 h 2024"/>
                          <a:gd name="T14" fmla="*/ 0 w 1633"/>
                          <a:gd name="T15" fmla="*/ 0 h 2024"/>
                          <a:gd name="T16" fmla="*/ 0 w 1633"/>
                          <a:gd name="T17" fmla="*/ 0 h 2024"/>
                          <a:gd name="T18" fmla="*/ 0 w 1633"/>
                          <a:gd name="T19" fmla="*/ 0 h 2024"/>
                          <a:gd name="T20" fmla="*/ 0 w 1633"/>
                          <a:gd name="T21" fmla="*/ 0 h 2024"/>
                          <a:gd name="T22" fmla="*/ 0 w 1633"/>
                          <a:gd name="T23" fmla="*/ 0 h 2024"/>
                          <a:gd name="T24" fmla="*/ 0 w 1633"/>
                          <a:gd name="T25" fmla="*/ 0 h 2024"/>
                          <a:gd name="T26" fmla="*/ 0 w 1633"/>
                          <a:gd name="T27" fmla="*/ 0 h 2024"/>
                          <a:gd name="T28" fmla="*/ 0 w 1633"/>
                          <a:gd name="T29" fmla="*/ 0 h 2024"/>
                          <a:gd name="T30" fmla="*/ 0 w 1633"/>
                          <a:gd name="T31" fmla="*/ 0 h 2024"/>
                          <a:gd name="T32" fmla="*/ 0 w 1633"/>
                          <a:gd name="T33" fmla="*/ 0 h 2024"/>
                          <a:gd name="T34" fmla="*/ 0 w 1633"/>
                          <a:gd name="T35" fmla="*/ 0 h 2024"/>
                          <a:gd name="T36" fmla="*/ 0 w 1633"/>
                          <a:gd name="T37" fmla="*/ 0 h 2024"/>
                          <a:gd name="T38" fmla="*/ 0 w 1633"/>
                          <a:gd name="T39" fmla="*/ 0 h 2024"/>
                          <a:gd name="T40" fmla="*/ 0 w 1633"/>
                          <a:gd name="T41" fmla="*/ 0 h 2024"/>
                          <a:gd name="T42" fmla="*/ 0 w 1633"/>
                          <a:gd name="T43" fmla="*/ 0 h 2024"/>
                          <a:gd name="T44" fmla="*/ 0 w 1633"/>
                          <a:gd name="T45" fmla="*/ 0 h 2024"/>
                          <a:gd name="T46" fmla="*/ 0 w 1633"/>
                          <a:gd name="T47" fmla="*/ 0 h 2024"/>
                          <a:gd name="T48" fmla="*/ 0 w 1633"/>
                          <a:gd name="T49" fmla="*/ 0 h 2024"/>
                          <a:gd name="T50" fmla="*/ 0 w 1633"/>
                          <a:gd name="T51" fmla="*/ 0 h 2024"/>
                          <a:gd name="T52" fmla="*/ 0 w 1633"/>
                          <a:gd name="T53" fmla="*/ 0 h 2024"/>
                          <a:gd name="T54" fmla="*/ 0 w 1633"/>
                          <a:gd name="T55" fmla="*/ 0 h 2024"/>
                          <a:gd name="T56" fmla="*/ 0 w 1633"/>
                          <a:gd name="T57" fmla="*/ 0 h 2024"/>
                          <a:gd name="T58" fmla="*/ 0 w 1633"/>
                          <a:gd name="T59" fmla="*/ 0 h 2024"/>
                          <a:gd name="T60" fmla="*/ 0 w 1633"/>
                          <a:gd name="T61" fmla="*/ 0 h 2024"/>
                          <a:gd name="T62" fmla="*/ 0 w 1633"/>
                          <a:gd name="T63" fmla="*/ 0 h 2024"/>
                          <a:gd name="T64" fmla="*/ 0 w 1633"/>
                          <a:gd name="T65" fmla="*/ 0 h 2024"/>
                          <a:gd name="T66" fmla="*/ 0 w 1633"/>
                          <a:gd name="T67" fmla="*/ 0 h 2024"/>
                          <a:gd name="T68" fmla="*/ 0 w 1633"/>
                          <a:gd name="T69" fmla="*/ 0 h 2024"/>
                          <a:gd name="T70" fmla="*/ 0 w 1633"/>
                          <a:gd name="T71" fmla="*/ 0 h 2024"/>
                          <a:gd name="T72" fmla="*/ 0 w 1633"/>
                          <a:gd name="T73" fmla="*/ 0 h 2024"/>
                          <a:gd name="T74" fmla="*/ 0 w 1633"/>
                          <a:gd name="T75" fmla="*/ 0 h 2024"/>
                          <a:gd name="T76" fmla="*/ 0 w 1633"/>
                          <a:gd name="T77" fmla="*/ 0 h 2024"/>
                          <a:gd name="T78" fmla="*/ 0 w 1633"/>
                          <a:gd name="T79" fmla="*/ 0 h 2024"/>
                          <a:gd name="T80" fmla="*/ 0 w 1633"/>
                          <a:gd name="T81" fmla="*/ 0 h 2024"/>
                          <a:gd name="T82" fmla="*/ 0 w 1633"/>
                          <a:gd name="T83" fmla="*/ 0 h 2024"/>
                          <a:gd name="T84" fmla="*/ 0 w 1633"/>
                          <a:gd name="T85" fmla="*/ 0 h 2024"/>
                          <a:gd name="T86" fmla="*/ 0 w 1633"/>
                          <a:gd name="T87" fmla="*/ 0 h 2024"/>
                          <a:gd name="T88" fmla="*/ 0 w 1633"/>
                          <a:gd name="T89" fmla="*/ 0 h 2024"/>
                          <a:gd name="T90" fmla="*/ 0 w 1633"/>
                          <a:gd name="T91" fmla="*/ 0 h 202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633"/>
                          <a:gd name="T139" fmla="*/ 0 h 2024"/>
                          <a:gd name="T140" fmla="*/ 1633 w 1633"/>
                          <a:gd name="T141" fmla="*/ 2024 h 202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82993" name="Freeform 18"/>
                      <p:cNvSpPr/>
                      <p:nvPr/>
                    </p:nvSpPr>
                    <p:spPr bwMode="auto">
                      <a:xfrm>
                        <a:off x="3091" y="1938"/>
                        <a:ext cx="583" cy="273"/>
                      </a:xfrm>
                      <a:custGeom>
                        <a:avLst/>
                        <a:gdLst>
                          <a:gd name="T0" fmla="*/ 0 w 2294"/>
                          <a:gd name="T1" fmla="*/ 0 h 1452"/>
                          <a:gd name="T2" fmla="*/ 0 w 2294"/>
                          <a:gd name="T3" fmla="*/ 0 h 1452"/>
                          <a:gd name="T4" fmla="*/ 0 w 2294"/>
                          <a:gd name="T5" fmla="*/ 0 h 1452"/>
                          <a:gd name="T6" fmla="*/ 0 w 2294"/>
                          <a:gd name="T7" fmla="*/ 0 h 1452"/>
                          <a:gd name="T8" fmla="*/ 0 w 2294"/>
                          <a:gd name="T9" fmla="*/ 0 h 1452"/>
                          <a:gd name="T10" fmla="*/ 0 w 2294"/>
                          <a:gd name="T11" fmla="*/ 0 h 1452"/>
                          <a:gd name="T12" fmla="*/ 0 w 2294"/>
                          <a:gd name="T13" fmla="*/ 0 h 1452"/>
                          <a:gd name="T14" fmla="*/ 0 w 2294"/>
                          <a:gd name="T15" fmla="*/ 0 h 1452"/>
                          <a:gd name="T16" fmla="*/ 0 w 2294"/>
                          <a:gd name="T17" fmla="*/ 0 h 1452"/>
                          <a:gd name="T18" fmla="*/ 0 w 2294"/>
                          <a:gd name="T19" fmla="*/ 0 h 1452"/>
                          <a:gd name="T20" fmla="*/ 0 w 2294"/>
                          <a:gd name="T21" fmla="*/ 0 h 1452"/>
                          <a:gd name="T22" fmla="*/ 0 w 2294"/>
                          <a:gd name="T23" fmla="*/ 0 h 1452"/>
                          <a:gd name="T24" fmla="*/ 0 w 2294"/>
                          <a:gd name="T25" fmla="*/ 0 h 1452"/>
                          <a:gd name="T26" fmla="*/ 0 w 2294"/>
                          <a:gd name="T27" fmla="*/ 0 h 1452"/>
                          <a:gd name="T28" fmla="*/ 0 w 2294"/>
                          <a:gd name="T29" fmla="*/ 0 h 1452"/>
                          <a:gd name="T30" fmla="*/ 0 w 2294"/>
                          <a:gd name="T31" fmla="*/ 0 h 1452"/>
                          <a:gd name="T32" fmla="*/ 0 w 2294"/>
                          <a:gd name="T33" fmla="*/ 0 h 1452"/>
                          <a:gd name="T34" fmla="*/ 0 w 2294"/>
                          <a:gd name="T35" fmla="*/ 0 h 1452"/>
                          <a:gd name="T36" fmla="*/ 0 w 2294"/>
                          <a:gd name="T37" fmla="*/ 0 h 1452"/>
                          <a:gd name="T38" fmla="*/ 0 w 2294"/>
                          <a:gd name="T39" fmla="*/ 0 h 1452"/>
                          <a:gd name="T40" fmla="*/ 0 w 2294"/>
                          <a:gd name="T41" fmla="*/ 0 h 1452"/>
                          <a:gd name="T42" fmla="*/ 0 w 2294"/>
                          <a:gd name="T43" fmla="*/ 0 h 1452"/>
                          <a:gd name="T44" fmla="*/ 0 w 2294"/>
                          <a:gd name="T45" fmla="*/ 0 h 1452"/>
                          <a:gd name="T46" fmla="*/ 0 w 2294"/>
                          <a:gd name="T47" fmla="*/ 0 h 1452"/>
                          <a:gd name="T48" fmla="*/ 0 w 2294"/>
                          <a:gd name="T49" fmla="*/ 0 h 1452"/>
                          <a:gd name="T50" fmla="*/ 0 w 2294"/>
                          <a:gd name="T51" fmla="*/ 0 h 1452"/>
                          <a:gd name="T52" fmla="*/ 0 w 2294"/>
                          <a:gd name="T53" fmla="*/ 0 h 1452"/>
                          <a:gd name="T54" fmla="*/ 0 w 2294"/>
                          <a:gd name="T55" fmla="*/ 0 h 1452"/>
                          <a:gd name="T56" fmla="*/ 0 w 2294"/>
                          <a:gd name="T57" fmla="*/ 0 h 1452"/>
                          <a:gd name="T58" fmla="*/ 0 w 2294"/>
                          <a:gd name="T59" fmla="*/ 0 h 1452"/>
                          <a:gd name="T60" fmla="*/ 0 w 2294"/>
                          <a:gd name="T61" fmla="*/ 0 h 1452"/>
                          <a:gd name="T62" fmla="*/ 0 w 2294"/>
                          <a:gd name="T63" fmla="*/ 0 h 1452"/>
                          <a:gd name="T64" fmla="*/ 0 w 2294"/>
                          <a:gd name="T65" fmla="*/ 0 h 1452"/>
                          <a:gd name="T66" fmla="*/ 0 w 2294"/>
                          <a:gd name="T67" fmla="*/ 0 h 1452"/>
                          <a:gd name="T68" fmla="*/ 0 w 2294"/>
                          <a:gd name="T69" fmla="*/ 0 h 1452"/>
                          <a:gd name="T70" fmla="*/ 0 w 2294"/>
                          <a:gd name="T71" fmla="*/ 0 h 1452"/>
                          <a:gd name="T72" fmla="*/ 0 w 2294"/>
                          <a:gd name="T73" fmla="*/ 0 h 1452"/>
                          <a:gd name="T74" fmla="*/ 0 w 2294"/>
                          <a:gd name="T75" fmla="*/ 0 h 1452"/>
                          <a:gd name="T76" fmla="*/ 0 w 2294"/>
                          <a:gd name="T77" fmla="*/ 0 h 1452"/>
                          <a:gd name="T78" fmla="*/ 0 w 2294"/>
                          <a:gd name="T79" fmla="*/ 0 h 1452"/>
                          <a:gd name="T80" fmla="*/ 0 w 2294"/>
                          <a:gd name="T81" fmla="*/ 0 h 1452"/>
                          <a:gd name="T82" fmla="*/ 0 w 2294"/>
                          <a:gd name="T83" fmla="*/ 0 h 1452"/>
                          <a:gd name="T84" fmla="*/ 0 w 2294"/>
                          <a:gd name="T85" fmla="*/ 0 h 1452"/>
                          <a:gd name="T86" fmla="*/ 0 w 2294"/>
                          <a:gd name="T87" fmla="*/ 0 h 1452"/>
                          <a:gd name="T88" fmla="*/ 0 w 2294"/>
                          <a:gd name="T89" fmla="*/ 0 h 145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294"/>
                          <a:gd name="T136" fmla="*/ 0 h 1452"/>
                          <a:gd name="T137" fmla="*/ 2294 w 2294"/>
                          <a:gd name="T138" fmla="*/ 1452 h 145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82994" name="Freeform 19"/>
                      <p:cNvSpPr/>
                      <p:nvPr/>
                    </p:nvSpPr>
                    <p:spPr bwMode="auto">
                      <a:xfrm>
                        <a:off x="3574" y="1821"/>
                        <a:ext cx="358" cy="339"/>
                      </a:xfrm>
                      <a:custGeom>
                        <a:avLst/>
                        <a:gdLst>
                          <a:gd name="T0" fmla="*/ 0 w 1411"/>
                          <a:gd name="T1" fmla="*/ 0 h 1801"/>
                          <a:gd name="T2" fmla="*/ 0 w 1411"/>
                          <a:gd name="T3" fmla="*/ 0 h 1801"/>
                          <a:gd name="T4" fmla="*/ 0 w 1411"/>
                          <a:gd name="T5" fmla="*/ 0 h 1801"/>
                          <a:gd name="T6" fmla="*/ 0 w 1411"/>
                          <a:gd name="T7" fmla="*/ 0 h 1801"/>
                          <a:gd name="T8" fmla="*/ 0 w 1411"/>
                          <a:gd name="T9" fmla="*/ 0 h 1801"/>
                          <a:gd name="T10" fmla="*/ 0 w 1411"/>
                          <a:gd name="T11" fmla="*/ 0 h 1801"/>
                          <a:gd name="T12" fmla="*/ 0 w 1411"/>
                          <a:gd name="T13" fmla="*/ 0 h 1801"/>
                          <a:gd name="T14" fmla="*/ 0 w 1411"/>
                          <a:gd name="T15" fmla="*/ 0 h 1801"/>
                          <a:gd name="T16" fmla="*/ 0 w 1411"/>
                          <a:gd name="T17" fmla="*/ 0 h 1801"/>
                          <a:gd name="T18" fmla="*/ 0 w 1411"/>
                          <a:gd name="T19" fmla="*/ 0 h 1801"/>
                          <a:gd name="T20" fmla="*/ 0 w 1411"/>
                          <a:gd name="T21" fmla="*/ 0 h 1801"/>
                          <a:gd name="T22" fmla="*/ 0 w 1411"/>
                          <a:gd name="T23" fmla="*/ 0 h 1801"/>
                          <a:gd name="T24" fmla="*/ 0 w 1411"/>
                          <a:gd name="T25" fmla="*/ 0 h 1801"/>
                          <a:gd name="T26" fmla="*/ 0 w 1411"/>
                          <a:gd name="T27" fmla="*/ 0 h 1801"/>
                          <a:gd name="T28" fmla="*/ 0 w 1411"/>
                          <a:gd name="T29" fmla="*/ 0 h 1801"/>
                          <a:gd name="T30" fmla="*/ 0 w 1411"/>
                          <a:gd name="T31" fmla="*/ 0 h 1801"/>
                          <a:gd name="T32" fmla="*/ 0 w 1411"/>
                          <a:gd name="T33" fmla="*/ 0 h 1801"/>
                          <a:gd name="T34" fmla="*/ 0 w 1411"/>
                          <a:gd name="T35" fmla="*/ 0 h 1801"/>
                          <a:gd name="T36" fmla="*/ 0 w 1411"/>
                          <a:gd name="T37" fmla="*/ 0 h 1801"/>
                          <a:gd name="T38" fmla="*/ 0 w 1411"/>
                          <a:gd name="T39" fmla="*/ 0 h 1801"/>
                          <a:gd name="T40" fmla="*/ 0 w 1411"/>
                          <a:gd name="T41" fmla="*/ 0 h 1801"/>
                          <a:gd name="T42" fmla="*/ 0 w 1411"/>
                          <a:gd name="T43" fmla="*/ 0 h 1801"/>
                          <a:gd name="T44" fmla="*/ 0 w 1411"/>
                          <a:gd name="T45" fmla="*/ 0 h 1801"/>
                          <a:gd name="T46" fmla="*/ 0 w 1411"/>
                          <a:gd name="T47" fmla="*/ 0 h 1801"/>
                          <a:gd name="T48" fmla="*/ 0 w 1411"/>
                          <a:gd name="T49" fmla="*/ 0 h 1801"/>
                          <a:gd name="T50" fmla="*/ 0 w 1411"/>
                          <a:gd name="T51" fmla="*/ 0 h 1801"/>
                          <a:gd name="T52" fmla="*/ 0 w 1411"/>
                          <a:gd name="T53" fmla="*/ 0 h 1801"/>
                          <a:gd name="T54" fmla="*/ 0 w 1411"/>
                          <a:gd name="T55" fmla="*/ 0 h 1801"/>
                          <a:gd name="T56" fmla="*/ 0 w 1411"/>
                          <a:gd name="T57" fmla="*/ 0 h 1801"/>
                          <a:gd name="T58" fmla="*/ 0 w 1411"/>
                          <a:gd name="T59" fmla="*/ 0 h 1801"/>
                          <a:gd name="T60" fmla="*/ 0 w 1411"/>
                          <a:gd name="T61" fmla="*/ 0 h 1801"/>
                          <a:gd name="T62" fmla="*/ 0 w 1411"/>
                          <a:gd name="T63" fmla="*/ 0 h 1801"/>
                          <a:gd name="T64" fmla="*/ 0 w 1411"/>
                          <a:gd name="T65" fmla="*/ 0 h 1801"/>
                          <a:gd name="T66" fmla="*/ 0 w 1411"/>
                          <a:gd name="T67" fmla="*/ 0 h 1801"/>
                          <a:gd name="T68" fmla="*/ 0 w 1411"/>
                          <a:gd name="T69" fmla="*/ 0 h 1801"/>
                          <a:gd name="T70" fmla="*/ 0 w 1411"/>
                          <a:gd name="T71" fmla="*/ 0 h 1801"/>
                          <a:gd name="T72" fmla="*/ 0 w 1411"/>
                          <a:gd name="T73" fmla="*/ 0 h 1801"/>
                          <a:gd name="T74" fmla="*/ 0 w 1411"/>
                          <a:gd name="T75" fmla="*/ 0 h 1801"/>
                          <a:gd name="T76" fmla="*/ 0 w 1411"/>
                          <a:gd name="T77" fmla="*/ 0 h 1801"/>
                          <a:gd name="T78" fmla="*/ 0 w 1411"/>
                          <a:gd name="T79" fmla="*/ 0 h 1801"/>
                          <a:gd name="T80" fmla="*/ 0 w 1411"/>
                          <a:gd name="T81" fmla="*/ 0 h 1801"/>
                          <a:gd name="T82" fmla="*/ 0 w 1411"/>
                          <a:gd name="T83" fmla="*/ 0 h 1801"/>
                          <a:gd name="T84" fmla="*/ 0 w 1411"/>
                          <a:gd name="T85" fmla="*/ 0 h 1801"/>
                          <a:gd name="T86" fmla="*/ 0 w 1411"/>
                          <a:gd name="T87" fmla="*/ 0 h 1801"/>
                          <a:gd name="T88" fmla="*/ 0 w 1411"/>
                          <a:gd name="T89" fmla="*/ 0 h 1801"/>
                          <a:gd name="T90" fmla="*/ 0 w 1411"/>
                          <a:gd name="T91" fmla="*/ 0 h 1801"/>
                          <a:gd name="T92" fmla="*/ 0 w 1411"/>
                          <a:gd name="T93" fmla="*/ 0 h 1801"/>
                          <a:gd name="T94" fmla="*/ 0 w 1411"/>
                          <a:gd name="T95" fmla="*/ 0 h 1801"/>
                          <a:gd name="T96" fmla="*/ 0 w 1411"/>
                          <a:gd name="T97" fmla="*/ 0 h 1801"/>
                          <a:gd name="T98" fmla="*/ 0 w 1411"/>
                          <a:gd name="T99" fmla="*/ 0 h 1801"/>
                          <a:gd name="T100" fmla="*/ 0 w 1411"/>
                          <a:gd name="T101" fmla="*/ 0 h 1801"/>
                          <a:gd name="T102" fmla="*/ 0 w 1411"/>
                          <a:gd name="T103" fmla="*/ 0 h 1801"/>
                          <a:gd name="T104" fmla="*/ 0 w 1411"/>
                          <a:gd name="T105" fmla="*/ 0 h 1801"/>
                          <a:gd name="T106" fmla="*/ 0 w 1411"/>
                          <a:gd name="T107" fmla="*/ 0 h 1801"/>
                          <a:gd name="T108" fmla="*/ 0 w 1411"/>
                          <a:gd name="T109" fmla="*/ 0 h 1801"/>
                          <a:gd name="T110" fmla="*/ 0 w 1411"/>
                          <a:gd name="T111" fmla="*/ 0 h 1801"/>
                          <a:gd name="T112" fmla="*/ 0 w 1411"/>
                          <a:gd name="T113" fmla="*/ 0 h 1801"/>
                          <a:gd name="T114" fmla="*/ 0 w 1411"/>
                          <a:gd name="T115" fmla="*/ 0 h 1801"/>
                          <a:gd name="T116" fmla="*/ 0 w 1411"/>
                          <a:gd name="T117" fmla="*/ 0 h 1801"/>
                          <a:gd name="T118" fmla="*/ 0 w 1411"/>
                          <a:gd name="T119" fmla="*/ 0 h 1801"/>
                          <a:gd name="T120" fmla="*/ 0 w 1411"/>
                          <a:gd name="T121" fmla="*/ 0 h 1801"/>
                          <a:gd name="T122" fmla="*/ 0 w 1411"/>
                          <a:gd name="T123" fmla="*/ 0 h 180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11"/>
                          <a:gd name="T187" fmla="*/ 0 h 1801"/>
                          <a:gd name="T188" fmla="*/ 1411 w 1411"/>
                          <a:gd name="T189" fmla="*/ 1801 h 180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82995" name="Freeform 20"/>
                      <p:cNvSpPr/>
                      <p:nvPr/>
                    </p:nvSpPr>
                    <p:spPr bwMode="auto">
                      <a:xfrm>
                        <a:off x="3664" y="1777"/>
                        <a:ext cx="423" cy="319"/>
                      </a:xfrm>
                      <a:custGeom>
                        <a:avLst/>
                        <a:gdLst>
                          <a:gd name="T0" fmla="*/ 0 w 1669"/>
                          <a:gd name="T1" fmla="*/ 0 h 1690"/>
                          <a:gd name="T2" fmla="*/ 0 w 1669"/>
                          <a:gd name="T3" fmla="*/ 0 h 1690"/>
                          <a:gd name="T4" fmla="*/ 0 w 1669"/>
                          <a:gd name="T5" fmla="*/ 0 h 1690"/>
                          <a:gd name="T6" fmla="*/ 0 w 1669"/>
                          <a:gd name="T7" fmla="*/ 0 h 1690"/>
                          <a:gd name="T8" fmla="*/ 0 w 1669"/>
                          <a:gd name="T9" fmla="*/ 0 h 1690"/>
                          <a:gd name="T10" fmla="*/ 0 w 1669"/>
                          <a:gd name="T11" fmla="*/ 0 h 1690"/>
                          <a:gd name="T12" fmla="*/ 0 w 1669"/>
                          <a:gd name="T13" fmla="*/ 0 h 1690"/>
                          <a:gd name="T14" fmla="*/ 0 w 1669"/>
                          <a:gd name="T15" fmla="*/ 0 h 1690"/>
                          <a:gd name="T16" fmla="*/ 0 w 1669"/>
                          <a:gd name="T17" fmla="*/ 0 h 1690"/>
                          <a:gd name="T18" fmla="*/ 0 w 1669"/>
                          <a:gd name="T19" fmla="*/ 0 h 1690"/>
                          <a:gd name="T20" fmla="*/ 0 w 1669"/>
                          <a:gd name="T21" fmla="*/ 0 h 1690"/>
                          <a:gd name="T22" fmla="*/ 0 w 1669"/>
                          <a:gd name="T23" fmla="*/ 0 h 1690"/>
                          <a:gd name="T24" fmla="*/ 0 w 1669"/>
                          <a:gd name="T25" fmla="*/ 0 h 1690"/>
                          <a:gd name="T26" fmla="*/ 0 w 1669"/>
                          <a:gd name="T27" fmla="*/ 0 h 1690"/>
                          <a:gd name="T28" fmla="*/ 0 w 1669"/>
                          <a:gd name="T29" fmla="*/ 0 h 1690"/>
                          <a:gd name="T30" fmla="*/ 0 w 1669"/>
                          <a:gd name="T31" fmla="*/ 0 h 1690"/>
                          <a:gd name="T32" fmla="*/ 0 w 1669"/>
                          <a:gd name="T33" fmla="*/ 0 h 1690"/>
                          <a:gd name="T34" fmla="*/ 0 w 1669"/>
                          <a:gd name="T35" fmla="*/ 0 h 1690"/>
                          <a:gd name="T36" fmla="*/ 0 w 1669"/>
                          <a:gd name="T37" fmla="*/ 0 h 1690"/>
                          <a:gd name="T38" fmla="*/ 0 w 1669"/>
                          <a:gd name="T39" fmla="*/ 0 h 1690"/>
                          <a:gd name="T40" fmla="*/ 0 w 1669"/>
                          <a:gd name="T41" fmla="*/ 0 h 1690"/>
                          <a:gd name="T42" fmla="*/ 0 w 1669"/>
                          <a:gd name="T43" fmla="*/ 0 h 1690"/>
                          <a:gd name="T44" fmla="*/ 0 w 1669"/>
                          <a:gd name="T45" fmla="*/ 0 h 1690"/>
                          <a:gd name="T46" fmla="*/ 0 w 1669"/>
                          <a:gd name="T47" fmla="*/ 0 h 1690"/>
                          <a:gd name="T48" fmla="*/ 0 w 1669"/>
                          <a:gd name="T49" fmla="*/ 0 h 1690"/>
                          <a:gd name="T50" fmla="*/ 0 w 1669"/>
                          <a:gd name="T51" fmla="*/ 0 h 1690"/>
                          <a:gd name="T52" fmla="*/ 0 w 1669"/>
                          <a:gd name="T53" fmla="*/ 0 h 1690"/>
                          <a:gd name="T54" fmla="*/ 0 w 1669"/>
                          <a:gd name="T55" fmla="*/ 0 h 1690"/>
                          <a:gd name="T56" fmla="*/ 0 w 1669"/>
                          <a:gd name="T57" fmla="*/ 0 h 1690"/>
                          <a:gd name="T58" fmla="*/ 0 w 1669"/>
                          <a:gd name="T59" fmla="*/ 0 h 1690"/>
                          <a:gd name="T60" fmla="*/ 0 w 1669"/>
                          <a:gd name="T61" fmla="*/ 0 h 1690"/>
                          <a:gd name="T62" fmla="*/ 0 w 1669"/>
                          <a:gd name="T63" fmla="*/ 0 h 1690"/>
                          <a:gd name="T64" fmla="*/ 0 w 1669"/>
                          <a:gd name="T65" fmla="*/ 0 h 1690"/>
                          <a:gd name="T66" fmla="*/ 0 w 1669"/>
                          <a:gd name="T67" fmla="*/ 0 h 1690"/>
                          <a:gd name="T68" fmla="*/ 0 w 1669"/>
                          <a:gd name="T69" fmla="*/ 0 h 1690"/>
                          <a:gd name="T70" fmla="*/ 0 w 1669"/>
                          <a:gd name="T71" fmla="*/ 0 h 1690"/>
                          <a:gd name="T72" fmla="*/ 0 w 1669"/>
                          <a:gd name="T73" fmla="*/ 0 h 1690"/>
                          <a:gd name="T74" fmla="*/ 0 w 1669"/>
                          <a:gd name="T75" fmla="*/ 0 h 1690"/>
                          <a:gd name="T76" fmla="*/ 0 w 1669"/>
                          <a:gd name="T77" fmla="*/ 0 h 1690"/>
                          <a:gd name="T78" fmla="*/ 0 w 1669"/>
                          <a:gd name="T79" fmla="*/ 0 h 1690"/>
                          <a:gd name="T80" fmla="*/ 0 w 1669"/>
                          <a:gd name="T81" fmla="*/ 0 h 1690"/>
                          <a:gd name="T82" fmla="*/ 0 w 1669"/>
                          <a:gd name="T83" fmla="*/ 0 h 1690"/>
                          <a:gd name="T84" fmla="*/ 0 w 1669"/>
                          <a:gd name="T85" fmla="*/ 0 h 1690"/>
                          <a:gd name="T86" fmla="*/ 0 w 1669"/>
                          <a:gd name="T87" fmla="*/ 0 h 1690"/>
                          <a:gd name="T88" fmla="*/ 0 w 1669"/>
                          <a:gd name="T89" fmla="*/ 0 h 1690"/>
                          <a:gd name="T90" fmla="*/ 0 w 1669"/>
                          <a:gd name="T91" fmla="*/ 0 h 1690"/>
                          <a:gd name="T92" fmla="*/ 0 w 1669"/>
                          <a:gd name="T93" fmla="*/ 0 h 1690"/>
                          <a:gd name="T94" fmla="*/ 0 w 1669"/>
                          <a:gd name="T95" fmla="*/ 0 h 1690"/>
                          <a:gd name="T96" fmla="*/ 0 w 1669"/>
                          <a:gd name="T97" fmla="*/ 0 h 1690"/>
                          <a:gd name="T98" fmla="*/ 0 w 1669"/>
                          <a:gd name="T99" fmla="*/ 0 h 1690"/>
                          <a:gd name="T100" fmla="*/ 0 w 1669"/>
                          <a:gd name="T101" fmla="*/ 0 h 169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669"/>
                          <a:gd name="T154" fmla="*/ 0 h 1690"/>
                          <a:gd name="T155" fmla="*/ 1669 w 1669"/>
                          <a:gd name="T156" fmla="*/ 1690 h 169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grpSp>
                <p:sp>
                  <p:nvSpPr>
                    <p:cNvPr id="82991" name="Freeform 22"/>
                    <p:cNvSpPr/>
                    <p:nvPr/>
                  </p:nvSpPr>
                  <p:spPr bwMode="auto">
                    <a:xfrm>
                      <a:off x="2890" y="1507"/>
                      <a:ext cx="382" cy="520"/>
                    </a:xfrm>
                    <a:custGeom>
                      <a:avLst/>
                      <a:gdLst>
                        <a:gd name="T0" fmla="*/ 0 w 1498"/>
                        <a:gd name="T1" fmla="*/ 0 h 2761"/>
                        <a:gd name="T2" fmla="*/ 0 w 1498"/>
                        <a:gd name="T3" fmla="*/ 0 h 2761"/>
                        <a:gd name="T4" fmla="*/ 0 w 1498"/>
                        <a:gd name="T5" fmla="*/ 0 h 2761"/>
                        <a:gd name="T6" fmla="*/ 0 w 1498"/>
                        <a:gd name="T7" fmla="*/ 0 h 2761"/>
                        <a:gd name="T8" fmla="*/ 0 w 1498"/>
                        <a:gd name="T9" fmla="*/ 0 h 2761"/>
                        <a:gd name="T10" fmla="*/ 0 w 1498"/>
                        <a:gd name="T11" fmla="*/ 0 h 2761"/>
                        <a:gd name="T12" fmla="*/ 0 w 1498"/>
                        <a:gd name="T13" fmla="*/ 0 h 2761"/>
                        <a:gd name="T14" fmla="*/ 0 w 1498"/>
                        <a:gd name="T15" fmla="*/ 0 h 2761"/>
                        <a:gd name="T16" fmla="*/ 0 w 1498"/>
                        <a:gd name="T17" fmla="*/ 0 h 2761"/>
                        <a:gd name="T18" fmla="*/ 0 w 1498"/>
                        <a:gd name="T19" fmla="*/ 0 h 2761"/>
                        <a:gd name="T20" fmla="*/ 0 w 1498"/>
                        <a:gd name="T21" fmla="*/ 0 h 2761"/>
                        <a:gd name="T22" fmla="*/ 0 w 1498"/>
                        <a:gd name="T23" fmla="*/ 0 h 2761"/>
                        <a:gd name="T24" fmla="*/ 0 w 1498"/>
                        <a:gd name="T25" fmla="*/ 0 h 2761"/>
                        <a:gd name="T26" fmla="*/ 0 w 1498"/>
                        <a:gd name="T27" fmla="*/ 0 h 2761"/>
                        <a:gd name="T28" fmla="*/ 0 w 1498"/>
                        <a:gd name="T29" fmla="*/ 0 h 2761"/>
                        <a:gd name="T30" fmla="*/ 0 w 1498"/>
                        <a:gd name="T31" fmla="*/ 0 h 2761"/>
                        <a:gd name="T32" fmla="*/ 0 w 1498"/>
                        <a:gd name="T33" fmla="*/ 0 h 2761"/>
                        <a:gd name="T34" fmla="*/ 0 w 1498"/>
                        <a:gd name="T35" fmla="*/ 0 h 2761"/>
                        <a:gd name="T36" fmla="*/ 0 w 1498"/>
                        <a:gd name="T37" fmla="*/ 0 h 2761"/>
                        <a:gd name="T38" fmla="*/ 0 w 1498"/>
                        <a:gd name="T39" fmla="*/ 0 h 2761"/>
                        <a:gd name="T40" fmla="*/ 0 w 1498"/>
                        <a:gd name="T41" fmla="*/ 0 h 2761"/>
                        <a:gd name="T42" fmla="*/ 0 w 1498"/>
                        <a:gd name="T43" fmla="*/ 0 h 2761"/>
                        <a:gd name="T44" fmla="*/ 0 w 1498"/>
                        <a:gd name="T45" fmla="*/ 0 h 2761"/>
                        <a:gd name="T46" fmla="*/ 0 w 1498"/>
                        <a:gd name="T47" fmla="*/ 0 h 2761"/>
                        <a:gd name="T48" fmla="*/ 0 w 1498"/>
                        <a:gd name="T49" fmla="*/ 0 h 2761"/>
                        <a:gd name="T50" fmla="*/ 0 w 1498"/>
                        <a:gd name="T51" fmla="*/ 0 h 2761"/>
                        <a:gd name="T52" fmla="*/ 0 w 1498"/>
                        <a:gd name="T53" fmla="*/ 0 h 2761"/>
                        <a:gd name="T54" fmla="*/ 0 w 1498"/>
                        <a:gd name="T55" fmla="*/ 0 h 2761"/>
                        <a:gd name="T56" fmla="*/ 0 w 1498"/>
                        <a:gd name="T57" fmla="*/ 0 h 2761"/>
                        <a:gd name="T58" fmla="*/ 0 w 1498"/>
                        <a:gd name="T59" fmla="*/ 0 h 2761"/>
                        <a:gd name="T60" fmla="*/ 0 w 1498"/>
                        <a:gd name="T61" fmla="*/ 0 h 2761"/>
                        <a:gd name="T62" fmla="*/ 0 w 1498"/>
                        <a:gd name="T63" fmla="*/ 0 h 2761"/>
                        <a:gd name="T64" fmla="*/ 0 w 1498"/>
                        <a:gd name="T65" fmla="*/ 0 h 2761"/>
                        <a:gd name="T66" fmla="*/ 0 w 1498"/>
                        <a:gd name="T67" fmla="*/ 0 h 2761"/>
                        <a:gd name="T68" fmla="*/ 0 w 1498"/>
                        <a:gd name="T69" fmla="*/ 0 h 2761"/>
                        <a:gd name="T70" fmla="*/ 0 w 1498"/>
                        <a:gd name="T71" fmla="*/ 0 h 2761"/>
                        <a:gd name="T72" fmla="*/ 0 w 1498"/>
                        <a:gd name="T73" fmla="*/ 0 h 2761"/>
                        <a:gd name="T74" fmla="*/ 0 w 1498"/>
                        <a:gd name="T75" fmla="*/ 0 h 2761"/>
                        <a:gd name="T76" fmla="*/ 0 w 1498"/>
                        <a:gd name="T77" fmla="*/ 0 h 2761"/>
                        <a:gd name="T78" fmla="*/ 0 w 1498"/>
                        <a:gd name="T79" fmla="*/ 0 h 2761"/>
                        <a:gd name="T80" fmla="*/ 0 w 1498"/>
                        <a:gd name="T81" fmla="*/ 0 h 2761"/>
                        <a:gd name="T82" fmla="*/ 0 w 1498"/>
                        <a:gd name="T83" fmla="*/ 0 h 2761"/>
                        <a:gd name="T84" fmla="*/ 0 w 1498"/>
                        <a:gd name="T85" fmla="*/ 0 h 2761"/>
                        <a:gd name="T86" fmla="*/ 0 w 1498"/>
                        <a:gd name="T87" fmla="*/ 0 h 2761"/>
                        <a:gd name="T88" fmla="*/ 0 w 1498"/>
                        <a:gd name="T89" fmla="*/ 0 h 2761"/>
                        <a:gd name="T90" fmla="*/ 0 w 1498"/>
                        <a:gd name="T91" fmla="*/ 0 h 2761"/>
                        <a:gd name="T92" fmla="*/ 0 w 1498"/>
                        <a:gd name="T93" fmla="*/ 0 h 2761"/>
                        <a:gd name="T94" fmla="*/ 0 w 1498"/>
                        <a:gd name="T95" fmla="*/ 0 h 2761"/>
                        <a:gd name="T96" fmla="*/ 0 w 1498"/>
                        <a:gd name="T97" fmla="*/ 0 h 2761"/>
                        <a:gd name="T98" fmla="*/ 0 w 1498"/>
                        <a:gd name="T99" fmla="*/ 0 h 2761"/>
                        <a:gd name="T100" fmla="*/ 0 w 1498"/>
                        <a:gd name="T101" fmla="*/ 0 h 2761"/>
                        <a:gd name="T102" fmla="*/ 0 w 1498"/>
                        <a:gd name="T103" fmla="*/ 0 h 2761"/>
                        <a:gd name="T104" fmla="*/ 0 w 1498"/>
                        <a:gd name="T105" fmla="*/ 0 h 2761"/>
                        <a:gd name="T106" fmla="*/ 0 w 1498"/>
                        <a:gd name="T107" fmla="*/ 0 h 2761"/>
                        <a:gd name="T108" fmla="*/ 0 w 1498"/>
                        <a:gd name="T109" fmla="*/ 0 h 2761"/>
                        <a:gd name="T110" fmla="*/ 0 w 1498"/>
                        <a:gd name="T111" fmla="*/ 0 h 2761"/>
                        <a:gd name="T112" fmla="*/ 0 w 1498"/>
                        <a:gd name="T113" fmla="*/ 0 h 2761"/>
                        <a:gd name="T114" fmla="*/ 0 w 1498"/>
                        <a:gd name="T115" fmla="*/ 0 h 2761"/>
                        <a:gd name="T116" fmla="*/ 0 w 1498"/>
                        <a:gd name="T117" fmla="*/ 0 h 276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498"/>
                        <a:gd name="T178" fmla="*/ 0 h 2761"/>
                        <a:gd name="T179" fmla="*/ 1498 w 1498"/>
                        <a:gd name="T180" fmla="*/ 2761 h 2761"/>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grpSp>
            </p:grpSp>
            <p:grpSp>
              <p:nvGrpSpPr>
                <p:cNvPr id="82961" name="Group 55"/>
                <p:cNvGrpSpPr/>
                <p:nvPr/>
              </p:nvGrpSpPr>
              <p:grpSpPr bwMode="auto">
                <a:xfrm>
                  <a:off x="721" y="537"/>
                  <a:ext cx="3871" cy="2277"/>
                  <a:chOff x="721" y="537"/>
                  <a:chExt cx="3871" cy="2277"/>
                </a:xfrm>
              </p:grpSpPr>
              <p:grpSp>
                <p:nvGrpSpPr>
                  <p:cNvPr id="82962" name="Group 54"/>
                  <p:cNvGrpSpPr/>
                  <p:nvPr/>
                </p:nvGrpSpPr>
                <p:grpSpPr bwMode="auto">
                  <a:xfrm>
                    <a:off x="721" y="537"/>
                    <a:ext cx="3871" cy="1770"/>
                    <a:chOff x="721" y="537"/>
                    <a:chExt cx="3871" cy="1770"/>
                  </a:xfrm>
                </p:grpSpPr>
                <p:grpSp>
                  <p:nvGrpSpPr>
                    <p:cNvPr id="82971" name="Group 52"/>
                    <p:cNvGrpSpPr/>
                    <p:nvPr/>
                  </p:nvGrpSpPr>
                  <p:grpSpPr bwMode="auto">
                    <a:xfrm>
                      <a:off x="2341" y="537"/>
                      <a:ext cx="2251" cy="1500"/>
                      <a:chOff x="2341" y="537"/>
                      <a:chExt cx="2251" cy="1500"/>
                    </a:xfrm>
                  </p:grpSpPr>
                  <p:sp>
                    <p:nvSpPr>
                      <p:cNvPr id="82977" name="Freeform 27"/>
                      <p:cNvSpPr/>
                      <p:nvPr/>
                    </p:nvSpPr>
                    <p:spPr bwMode="auto">
                      <a:xfrm>
                        <a:off x="3424" y="1270"/>
                        <a:ext cx="413" cy="459"/>
                      </a:xfrm>
                      <a:custGeom>
                        <a:avLst/>
                        <a:gdLst>
                          <a:gd name="T0" fmla="*/ 0 w 1625"/>
                          <a:gd name="T1" fmla="*/ 0 h 2434"/>
                          <a:gd name="T2" fmla="*/ 0 w 1625"/>
                          <a:gd name="T3" fmla="*/ 0 h 2434"/>
                          <a:gd name="T4" fmla="*/ 0 w 1625"/>
                          <a:gd name="T5" fmla="*/ 0 h 2434"/>
                          <a:gd name="T6" fmla="*/ 0 w 1625"/>
                          <a:gd name="T7" fmla="*/ 0 h 2434"/>
                          <a:gd name="T8" fmla="*/ 0 w 1625"/>
                          <a:gd name="T9" fmla="*/ 0 h 2434"/>
                          <a:gd name="T10" fmla="*/ 0 w 1625"/>
                          <a:gd name="T11" fmla="*/ 0 h 2434"/>
                          <a:gd name="T12" fmla="*/ 0 w 1625"/>
                          <a:gd name="T13" fmla="*/ 0 h 2434"/>
                          <a:gd name="T14" fmla="*/ 0 w 1625"/>
                          <a:gd name="T15" fmla="*/ 0 h 2434"/>
                          <a:gd name="T16" fmla="*/ 0 w 1625"/>
                          <a:gd name="T17" fmla="*/ 0 h 2434"/>
                          <a:gd name="T18" fmla="*/ 0 w 1625"/>
                          <a:gd name="T19" fmla="*/ 0 h 2434"/>
                          <a:gd name="T20" fmla="*/ 0 w 1625"/>
                          <a:gd name="T21" fmla="*/ 0 h 2434"/>
                          <a:gd name="T22" fmla="*/ 0 w 1625"/>
                          <a:gd name="T23" fmla="*/ 0 h 2434"/>
                          <a:gd name="T24" fmla="*/ 0 w 1625"/>
                          <a:gd name="T25" fmla="*/ 0 h 2434"/>
                          <a:gd name="T26" fmla="*/ 0 w 1625"/>
                          <a:gd name="T27" fmla="*/ 0 h 2434"/>
                          <a:gd name="T28" fmla="*/ 0 w 1625"/>
                          <a:gd name="T29" fmla="*/ 0 h 2434"/>
                          <a:gd name="T30" fmla="*/ 0 w 1625"/>
                          <a:gd name="T31" fmla="*/ 0 h 2434"/>
                          <a:gd name="T32" fmla="*/ 0 w 1625"/>
                          <a:gd name="T33" fmla="*/ 0 h 2434"/>
                          <a:gd name="T34" fmla="*/ 0 w 1625"/>
                          <a:gd name="T35" fmla="*/ 0 h 2434"/>
                          <a:gd name="T36" fmla="*/ 0 w 1625"/>
                          <a:gd name="T37" fmla="*/ 0 h 2434"/>
                          <a:gd name="T38" fmla="*/ 0 w 1625"/>
                          <a:gd name="T39" fmla="*/ 0 h 2434"/>
                          <a:gd name="T40" fmla="*/ 0 w 1625"/>
                          <a:gd name="T41" fmla="*/ 0 h 2434"/>
                          <a:gd name="T42" fmla="*/ 0 w 1625"/>
                          <a:gd name="T43" fmla="*/ 0 h 2434"/>
                          <a:gd name="T44" fmla="*/ 0 w 1625"/>
                          <a:gd name="T45" fmla="*/ 0 h 2434"/>
                          <a:gd name="T46" fmla="*/ 0 w 1625"/>
                          <a:gd name="T47" fmla="*/ 0 h 2434"/>
                          <a:gd name="T48" fmla="*/ 0 w 1625"/>
                          <a:gd name="T49" fmla="*/ 0 h 2434"/>
                          <a:gd name="T50" fmla="*/ 0 w 1625"/>
                          <a:gd name="T51" fmla="*/ 0 h 2434"/>
                          <a:gd name="T52" fmla="*/ 0 w 1625"/>
                          <a:gd name="T53" fmla="*/ 0 h 2434"/>
                          <a:gd name="T54" fmla="*/ 0 w 1625"/>
                          <a:gd name="T55" fmla="*/ 0 h 2434"/>
                          <a:gd name="T56" fmla="*/ 0 w 1625"/>
                          <a:gd name="T57" fmla="*/ 0 h 2434"/>
                          <a:gd name="T58" fmla="*/ 0 w 1625"/>
                          <a:gd name="T59" fmla="*/ 0 h 2434"/>
                          <a:gd name="T60" fmla="*/ 0 w 1625"/>
                          <a:gd name="T61" fmla="*/ 0 h 2434"/>
                          <a:gd name="T62" fmla="*/ 0 w 1625"/>
                          <a:gd name="T63" fmla="*/ 0 h 243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625"/>
                          <a:gd name="T97" fmla="*/ 0 h 2434"/>
                          <a:gd name="T98" fmla="*/ 1625 w 1625"/>
                          <a:gd name="T99" fmla="*/ 2434 h 243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grpSp>
                    <p:nvGrpSpPr>
                      <p:cNvPr id="82978" name="Group 51"/>
                      <p:cNvGrpSpPr/>
                      <p:nvPr/>
                    </p:nvGrpSpPr>
                    <p:grpSpPr bwMode="auto">
                      <a:xfrm>
                        <a:off x="2341" y="537"/>
                        <a:ext cx="2251" cy="1500"/>
                        <a:chOff x="2341" y="537"/>
                        <a:chExt cx="2251" cy="1500"/>
                      </a:xfrm>
                    </p:grpSpPr>
                    <p:sp>
                      <p:nvSpPr>
                        <p:cNvPr id="82979" name="Freeform 21"/>
                        <p:cNvSpPr/>
                        <p:nvPr/>
                      </p:nvSpPr>
                      <p:spPr bwMode="auto">
                        <a:xfrm>
                          <a:off x="3235" y="1717"/>
                          <a:ext cx="432" cy="320"/>
                        </a:xfrm>
                        <a:custGeom>
                          <a:avLst/>
                          <a:gdLst>
                            <a:gd name="T0" fmla="*/ 0 w 1700"/>
                            <a:gd name="T1" fmla="*/ 0 h 1701"/>
                            <a:gd name="T2" fmla="*/ 0 w 1700"/>
                            <a:gd name="T3" fmla="*/ 0 h 1701"/>
                            <a:gd name="T4" fmla="*/ 0 w 1700"/>
                            <a:gd name="T5" fmla="*/ 0 h 1701"/>
                            <a:gd name="T6" fmla="*/ 0 w 1700"/>
                            <a:gd name="T7" fmla="*/ 0 h 1701"/>
                            <a:gd name="T8" fmla="*/ 0 w 1700"/>
                            <a:gd name="T9" fmla="*/ 0 h 1701"/>
                            <a:gd name="T10" fmla="*/ 0 w 1700"/>
                            <a:gd name="T11" fmla="*/ 0 h 1701"/>
                            <a:gd name="T12" fmla="*/ 0 w 1700"/>
                            <a:gd name="T13" fmla="*/ 0 h 1701"/>
                            <a:gd name="T14" fmla="*/ 0 w 1700"/>
                            <a:gd name="T15" fmla="*/ 0 h 1701"/>
                            <a:gd name="T16" fmla="*/ 0 w 1700"/>
                            <a:gd name="T17" fmla="*/ 0 h 1701"/>
                            <a:gd name="T18" fmla="*/ 0 w 1700"/>
                            <a:gd name="T19" fmla="*/ 0 h 1701"/>
                            <a:gd name="T20" fmla="*/ 0 w 1700"/>
                            <a:gd name="T21" fmla="*/ 0 h 1701"/>
                            <a:gd name="T22" fmla="*/ 0 w 1700"/>
                            <a:gd name="T23" fmla="*/ 0 h 1701"/>
                            <a:gd name="T24" fmla="*/ 0 w 1700"/>
                            <a:gd name="T25" fmla="*/ 0 h 1701"/>
                            <a:gd name="T26" fmla="*/ 0 w 1700"/>
                            <a:gd name="T27" fmla="*/ 0 h 1701"/>
                            <a:gd name="T28" fmla="*/ 0 w 1700"/>
                            <a:gd name="T29" fmla="*/ 0 h 1701"/>
                            <a:gd name="T30" fmla="*/ 0 w 1700"/>
                            <a:gd name="T31" fmla="*/ 0 h 1701"/>
                            <a:gd name="T32" fmla="*/ 0 w 1700"/>
                            <a:gd name="T33" fmla="*/ 0 h 1701"/>
                            <a:gd name="T34" fmla="*/ 0 w 1700"/>
                            <a:gd name="T35" fmla="*/ 0 h 1701"/>
                            <a:gd name="T36" fmla="*/ 0 w 1700"/>
                            <a:gd name="T37" fmla="*/ 0 h 1701"/>
                            <a:gd name="T38" fmla="*/ 0 w 1700"/>
                            <a:gd name="T39" fmla="*/ 0 h 1701"/>
                            <a:gd name="T40" fmla="*/ 0 w 1700"/>
                            <a:gd name="T41" fmla="*/ 0 h 1701"/>
                            <a:gd name="T42" fmla="*/ 0 w 1700"/>
                            <a:gd name="T43" fmla="*/ 0 h 1701"/>
                            <a:gd name="T44" fmla="*/ 0 w 1700"/>
                            <a:gd name="T45" fmla="*/ 0 h 1701"/>
                            <a:gd name="T46" fmla="*/ 0 w 1700"/>
                            <a:gd name="T47" fmla="*/ 0 h 1701"/>
                            <a:gd name="T48" fmla="*/ 0 w 1700"/>
                            <a:gd name="T49" fmla="*/ 0 h 1701"/>
                            <a:gd name="T50" fmla="*/ 0 w 1700"/>
                            <a:gd name="T51" fmla="*/ 0 h 1701"/>
                            <a:gd name="T52" fmla="*/ 0 w 1700"/>
                            <a:gd name="T53" fmla="*/ 0 h 1701"/>
                            <a:gd name="T54" fmla="*/ 0 w 1700"/>
                            <a:gd name="T55" fmla="*/ 0 h 1701"/>
                            <a:gd name="T56" fmla="*/ 0 w 1700"/>
                            <a:gd name="T57" fmla="*/ 0 h 1701"/>
                            <a:gd name="T58" fmla="*/ 0 w 1700"/>
                            <a:gd name="T59" fmla="*/ 0 h 1701"/>
                            <a:gd name="T60" fmla="*/ 0 w 1700"/>
                            <a:gd name="T61" fmla="*/ 0 h 1701"/>
                            <a:gd name="T62" fmla="*/ 0 w 1700"/>
                            <a:gd name="T63" fmla="*/ 0 h 1701"/>
                            <a:gd name="T64" fmla="*/ 0 w 1700"/>
                            <a:gd name="T65" fmla="*/ 0 h 1701"/>
                            <a:gd name="T66" fmla="*/ 0 w 1700"/>
                            <a:gd name="T67" fmla="*/ 0 h 1701"/>
                            <a:gd name="T68" fmla="*/ 0 w 1700"/>
                            <a:gd name="T69" fmla="*/ 0 h 1701"/>
                            <a:gd name="T70" fmla="*/ 0 w 1700"/>
                            <a:gd name="T71" fmla="*/ 0 h 1701"/>
                            <a:gd name="T72" fmla="*/ 0 w 1700"/>
                            <a:gd name="T73" fmla="*/ 0 h 1701"/>
                            <a:gd name="T74" fmla="*/ 0 w 1700"/>
                            <a:gd name="T75" fmla="*/ 0 h 1701"/>
                            <a:gd name="T76" fmla="*/ 0 w 1700"/>
                            <a:gd name="T77" fmla="*/ 0 h 1701"/>
                            <a:gd name="T78" fmla="*/ 0 w 1700"/>
                            <a:gd name="T79" fmla="*/ 0 h 1701"/>
                            <a:gd name="T80" fmla="*/ 0 w 1700"/>
                            <a:gd name="T81" fmla="*/ 0 h 1701"/>
                            <a:gd name="T82" fmla="*/ 0 w 1700"/>
                            <a:gd name="T83" fmla="*/ 0 h 1701"/>
                            <a:gd name="T84" fmla="*/ 0 w 1700"/>
                            <a:gd name="T85" fmla="*/ 0 h 1701"/>
                            <a:gd name="T86" fmla="*/ 0 w 1700"/>
                            <a:gd name="T87" fmla="*/ 0 h 170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00"/>
                            <a:gd name="T133" fmla="*/ 0 h 1701"/>
                            <a:gd name="T134" fmla="*/ 1700 w 1700"/>
                            <a:gd name="T135" fmla="*/ 1701 h 170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82980" name="Freeform 24"/>
                        <p:cNvSpPr/>
                        <p:nvPr/>
                      </p:nvSpPr>
                      <p:spPr bwMode="auto">
                        <a:xfrm>
                          <a:off x="3211" y="1431"/>
                          <a:ext cx="265" cy="398"/>
                        </a:xfrm>
                        <a:custGeom>
                          <a:avLst/>
                          <a:gdLst>
                            <a:gd name="T0" fmla="*/ 0 w 1042"/>
                            <a:gd name="T1" fmla="*/ 0 h 2109"/>
                            <a:gd name="T2" fmla="*/ 0 w 1042"/>
                            <a:gd name="T3" fmla="*/ 0 h 2109"/>
                            <a:gd name="T4" fmla="*/ 0 w 1042"/>
                            <a:gd name="T5" fmla="*/ 0 h 2109"/>
                            <a:gd name="T6" fmla="*/ 0 w 1042"/>
                            <a:gd name="T7" fmla="*/ 0 h 2109"/>
                            <a:gd name="T8" fmla="*/ 0 w 1042"/>
                            <a:gd name="T9" fmla="*/ 0 h 2109"/>
                            <a:gd name="T10" fmla="*/ 0 w 1042"/>
                            <a:gd name="T11" fmla="*/ 0 h 2109"/>
                            <a:gd name="T12" fmla="*/ 0 w 1042"/>
                            <a:gd name="T13" fmla="*/ 0 h 2109"/>
                            <a:gd name="T14" fmla="*/ 0 w 1042"/>
                            <a:gd name="T15" fmla="*/ 0 h 2109"/>
                            <a:gd name="T16" fmla="*/ 0 w 1042"/>
                            <a:gd name="T17" fmla="*/ 0 h 2109"/>
                            <a:gd name="T18" fmla="*/ 0 w 1042"/>
                            <a:gd name="T19" fmla="*/ 0 h 2109"/>
                            <a:gd name="T20" fmla="*/ 0 w 1042"/>
                            <a:gd name="T21" fmla="*/ 0 h 2109"/>
                            <a:gd name="T22" fmla="*/ 0 w 1042"/>
                            <a:gd name="T23" fmla="*/ 0 h 2109"/>
                            <a:gd name="T24" fmla="*/ 0 w 1042"/>
                            <a:gd name="T25" fmla="*/ 0 h 2109"/>
                            <a:gd name="T26" fmla="*/ 0 w 1042"/>
                            <a:gd name="T27" fmla="*/ 0 h 2109"/>
                            <a:gd name="T28" fmla="*/ 0 w 1042"/>
                            <a:gd name="T29" fmla="*/ 0 h 2109"/>
                            <a:gd name="T30" fmla="*/ 0 w 1042"/>
                            <a:gd name="T31" fmla="*/ 0 h 2109"/>
                            <a:gd name="T32" fmla="*/ 0 w 1042"/>
                            <a:gd name="T33" fmla="*/ 0 h 2109"/>
                            <a:gd name="T34" fmla="*/ 0 w 1042"/>
                            <a:gd name="T35" fmla="*/ 0 h 2109"/>
                            <a:gd name="T36" fmla="*/ 0 w 1042"/>
                            <a:gd name="T37" fmla="*/ 0 h 2109"/>
                            <a:gd name="T38" fmla="*/ 0 w 1042"/>
                            <a:gd name="T39" fmla="*/ 0 h 2109"/>
                            <a:gd name="T40" fmla="*/ 0 w 1042"/>
                            <a:gd name="T41" fmla="*/ 0 h 2109"/>
                            <a:gd name="T42" fmla="*/ 0 w 1042"/>
                            <a:gd name="T43" fmla="*/ 0 h 2109"/>
                            <a:gd name="T44" fmla="*/ 0 w 1042"/>
                            <a:gd name="T45" fmla="*/ 0 h 2109"/>
                            <a:gd name="T46" fmla="*/ 0 w 1042"/>
                            <a:gd name="T47" fmla="*/ 0 h 2109"/>
                            <a:gd name="T48" fmla="*/ 0 w 1042"/>
                            <a:gd name="T49" fmla="*/ 0 h 2109"/>
                            <a:gd name="T50" fmla="*/ 0 w 1042"/>
                            <a:gd name="T51" fmla="*/ 0 h 2109"/>
                            <a:gd name="T52" fmla="*/ 0 w 1042"/>
                            <a:gd name="T53" fmla="*/ 0 h 2109"/>
                            <a:gd name="T54" fmla="*/ 0 w 1042"/>
                            <a:gd name="T55" fmla="*/ 0 h 2109"/>
                            <a:gd name="T56" fmla="*/ 0 w 1042"/>
                            <a:gd name="T57" fmla="*/ 0 h 2109"/>
                            <a:gd name="T58" fmla="*/ 0 w 1042"/>
                            <a:gd name="T59" fmla="*/ 0 h 2109"/>
                            <a:gd name="T60" fmla="*/ 0 w 1042"/>
                            <a:gd name="T61" fmla="*/ 0 h 2109"/>
                            <a:gd name="T62" fmla="*/ 0 w 1042"/>
                            <a:gd name="T63" fmla="*/ 0 h 2109"/>
                            <a:gd name="T64" fmla="*/ 0 w 1042"/>
                            <a:gd name="T65" fmla="*/ 0 h 2109"/>
                            <a:gd name="T66" fmla="*/ 0 w 1042"/>
                            <a:gd name="T67" fmla="*/ 0 h 2109"/>
                            <a:gd name="T68" fmla="*/ 0 w 1042"/>
                            <a:gd name="T69" fmla="*/ 0 h 210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42"/>
                            <a:gd name="T106" fmla="*/ 0 h 2109"/>
                            <a:gd name="T107" fmla="*/ 1042 w 1042"/>
                            <a:gd name="T108" fmla="*/ 2109 h 2109"/>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82981" name="Freeform 26"/>
                        <p:cNvSpPr/>
                        <p:nvPr/>
                      </p:nvSpPr>
                      <p:spPr bwMode="auto">
                        <a:xfrm>
                          <a:off x="2788" y="1521"/>
                          <a:ext cx="213" cy="263"/>
                        </a:xfrm>
                        <a:custGeom>
                          <a:avLst/>
                          <a:gdLst>
                            <a:gd name="T0" fmla="*/ 0 w 840"/>
                            <a:gd name="T1" fmla="*/ 0 h 1400"/>
                            <a:gd name="T2" fmla="*/ 0 w 840"/>
                            <a:gd name="T3" fmla="*/ 0 h 1400"/>
                            <a:gd name="T4" fmla="*/ 0 w 840"/>
                            <a:gd name="T5" fmla="*/ 0 h 1400"/>
                            <a:gd name="T6" fmla="*/ 0 w 840"/>
                            <a:gd name="T7" fmla="*/ 0 h 1400"/>
                            <a:gd name="T8" fmla="*/ 0 w 840"/>
                            <a:gd name="T9" fmla="*/ 0 h 1400"/>
                            <a:gd name="T10" fmla="*/ 0 w 840"/>
                            <a:gd name="T11" fmla="*/ 0 h 1400"/>
                            <a:gd name="T12" fmla="*/ 0 w 840"/>
                            <a:gd name="T13" fmla="*/ 0 h 1400"/>
                            <a:gd name="T14" fmla="*/ 0 w 840"/>
                            <a:gd name="T15" fmla="*/ 0 h 1400"/>
                            <a:gd name="T16" fmla="*/ 0 w 840"/>
                            <a:gd name="T17" fmla="*/ 0 h 1400"/>
                            <a:gd name="T18" fmla="*/ 0 w 840"/>
                            <a:gd name="T19" fmla="*/ 0 h 1400"/>
                            <a:gd name="T20" fmla="*/ 0 w 840"/>
                            <a:gd name="T21" fmla="*/ 0 h 1400"/>
                            <a:gd name="T22" fmla="*/ 0 w 840"/>
                            <a:gd name="T23" fmla="*/ 0 h 1400"/>
                            <a:gd name="T24" fmla="*/ 0 w 840"/>
                            <a:gd name="T25" fmla="*/ 0 h 1400"/>
                            <a:gd name="T26" fmla="*/ 0 w 840"/>
                            <a:gd name="T27" fmla="*/ 0 h 1400"/>
                            <a:gd name="T28" fmla="*/ 0 w 840"/>
                            <a:gd name="T29" fmla="*/ 0 h 1400"/>
                            <a:gd name="T30" fmla="*/ 0 w 840"/>
                            <a:gd name="T31" fmla="*/ 0 h 1400"/>
                            <a:gd name="T32" fmla="*/ 0 w 840"/>
                            <a:gd name="T33" fmla="*/ 0 h 1400"/>
                            <a:gd name="T34" fmla="*/ 0 w 840"/>
                            <a:gd name="T35" fmla="*/ 0 h 1400"/>
                            <a:gd name="T36" fmla="*/ 0 w 840"/>
                            <a:gd name="T37" fmla="*/ 0 h 1400"/>
                            <a:gd name="T38" fmla="*/ 0 w 840"/>
                            <a:gd name="T39" fmla="*/ 0 h 1400"/>
                            <a:gd name="T40" fmla="*/ 0 w 840"/>
                            <a:gd name="T41" fmla="*/ 0 h 1400"/>
                            <a:gd name="T42" fmla="*/ 0 w 840"/>
                            <a:gd name="T43" fmla="*/ 0 h 1400"/>
                            <a:gd name="T44" fmla="*/ 0 w 840"/>
                            <a:gd name="T45" fmla="*/ 0 h 1400"/>
                            <a:gd name="T46" fmla="*/ 0 w 840"/>
                            <a:gd name="T47" fmla="*/ 0 h 1400"/>
                            <a:gd name="T48" fmla="*/ 0 w 840"/>
                            <a:gd name="T49" fmla="*/ 0 h 1400"/>
                            <a:gd name="T50" fmla="*/ 0 w 840"/>
                            <a:gd name="T51" fmla="*/ 0 h 140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40"/>
                            <a:gd name="T79" fmla="*/ 0 h 1400"/>
                            <a:gd name="T80" fmla="*/ 840 w 840"/>
                            <a:gd name="T81" fmla="*/ 1400 h 140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82982" name="Freeform 30"/>
                        <p:cNvSpPr/>
                        <p:nvPr/>
                      </p:nvSpPr>
                      <p:spPr bwMode="auto">
                        <a:xfrm>
                          <a:off x="3537" y="1391"/>
                          <a:ext cx="180" cy="156"/>
                        </a:xfrm>
                        <a:custGeom>
                          <a:avLst/>
                          <a:gdLst>
                            <a:gd name="T0" fmla="*/ 0 w 714"/>
                            <a:gd name="T1" fmla="*/ 0 h 831"/>
                            <a:gd name="T2" fmla="*/ 0 w 714"/>
                            <a:gd name="T3" fmla="*/ 0 h 831"/>
                            <a:gd name="T4" fmla="*/ 0 w 714"/>
                            <a:gd name="T5" fmla="*/ 0 h 831"/>
                            <a:gd name="T6" fmla="*/ 0 w 714"/>
                            <a:gd name="T7" fmla="*/ 0 h 831"/>
                            <a:gd name="T8" fmla="*/ 0 w 714"/>
                            <a:gd name="T9" fmla="*/ 0 h 831"/>
                            <a:gd name="T10" fmla="*/ 0 w 714"/>
                            <a:gd name="T11" fmla="*/ 0 h 831"/>
                            <a:gd name="T12" fmla="*/ 0 w 714"/>
                            <a:gd name="T13" fmla="*/ 0 h 831"/>
                            <a:gd name="T14" fmla="*/ 0 w 714"/>
                            <a:gd name="T15" fmla="*/ 0 h 831"/>
                            <a:gd name="T16" fmla="*/ 0 w 714"/>
                            <a:gd name="T17" fmla="*/ 0 h 831"/>
                            <a:gd name="T18" fmla="*/ 0 w 714"/>
                            <a:gd name="T19" fmla="*/ 0 h 831"/>
                            <a:gd name="T20" fmla="*/ 0 w 714"/>
                            <a:gd name="T21" fmla="*/ 0 h 831"/>
                            <a:gd name="T22" fmla="*/ 0 w 714"/>
                            <a:gd name="T23" fmla="*/ 0 h 831"/>
                            <a:gd name="T24" fmla="*/ 0 w 714"/>
                            <a:gd name="T25" fmla="*/ 0 h 831"/>
                            <a:gd name="T26" fmla="*/ 0 w 714"/>
                            <a:gd name="T27" fmla="*/ 0 h 831"/>
                            <a:gd name="T28" fmla="*/ 0 w 714"/>
                            <a:gd name="T29" fmla="*/ 0 h 831"/>
                            <a:gd name="T30" fmla="*/ 0 w 714"/>
                            <a:gd name="T31" fmla="*/ 0 h 831"/>
                            <a:gd name="T32" fmla="*/ 0 w 714"/>
                            <a:gd name="T33" fmla="*/ 0 h 831"/>
                            <a:gd name="T34" fmla="*/ 0 w 714"/>
                            <a:gd name="T35" fmla="*/ 0 h 831"/>
                            <a:gd name="T36" fmla="*/ 0 w 714"/>
                            <a:gd name="T37" fmla="*/ 0 h 831"/>
                            <a:gd name="T38" fmla="*/ 0 w 714"/>
                            <a:gd name="T39" fmla="*/ 0 h 831"/>
                            <a:gd name="T40" fmla="*/ 0 w 714"/>
                            <a:gd name="T41" fmla="*/ 0 h 83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714"/>
                            <a:gd name="T64" fmla="*/ 0 h 831"/>
                            <a:gd name="T65" fmla="*/ 714 w 714"/>
                            <a:gd name="T66" fmla="*/ 831 h 83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grpSp>
                      <p:nvGrpSpPr>
                        <p:cNvPr id="82983" name="Group 45"/>
                        <p:cNvGrpSpPr/>
                        <p:nvPr/>
                      </p:nvGrpSpPr>
                      <p:grpSpPr bwMode="auto">
                        <a:xfrm>
                          <a:off x="2341" y="537"/>
                          <a:ext cx="2251" cy="1107"/>
                          <a:chOff x="2341" y="537"/>
                          <a:chExt cx="2251" cy="1107"/>
                        </a:xfrm>
                      </p:grpSpPr>
                      <p:sp>
                        <p:nvSpPr>
                          <p:cNvPr id="82984" name="Freeform 29"/>
                          <p:cNvSpPr/>
                          <p:nvPr/>
                        </p:nvSpPr>
                        <p:spPr bwMode="auto">
                          <a:xfrm>
                            <a:off x="2341" y="566"/>
                            <a:ext cx="1688" cy="1078"/>
                          </a:xfrm>
                          <a:custGeom>
                            <a:avLst/>
                            <a:gdLst>
                              <a:gd name="T0" fmla="*/ 0 w 6642"/>
                              <a:gd name="T1" fmla="*/ 0 h 5728"/>
                              <a:gd name="T2" fmla="*/ 0 w 6642"/>
                              <a:gd name="T3" fmla="*/ 0 h 5728"/>
                              <a:gd name="T4" fmla="*/ 0 w 6642"/>
                              <a:gd name="T5" fmla="*/ 0 h 5728"/>
                              <a:gd name="T6" fmla="*/ 0 w 6642"/>
                              <a:gd name="T7" fmla="*/ 0 h 5728"/>
                              <a:gd name="T8" fmla="*/ 0 w 6642"/>
                              <a:gd name="T9" fmla="*/ 0 h 5728"/>
                              <a:gd name="T10" fmla="*/ 0 w 6642"/>
                              <a:gd name="T11" fmla="*/ 0 h 5728"/>
                              <a:gd name="T12" fmla="*/ 0 w 6642"/>
                              <a:gd name="T13" fmla="*/ 0 h 5728"/>
                              <a:gd name="T14" fmla="*/ 0 w 6642"/>
                              <a:gd name="T15" fmla="*/ 0 h 5728"/>
                              <a:gd name="T16" fmla="*/ 0 w 6642"/>
                              <a:gd name="T17" fmla="*/ 0 h 5728"/>
                              <a:gd name="T18" fmla="*/ 0 w 6642"/>
                              <a:gd name="T19" fmla="*/ 0 h 5728"/>
                              <a:gd name="T20" fmla="*/ 0 w 6642"/>
                              <a:gd name="T21" fmla="*/ 0 h 5728"/>
                              <a:gd name="T22" fmla="*/ 0 w 6642"/>
                              <a:gd name="T23" fmla="*/ 0 h 5728"/>
                              <a:gd name="T24" fmla="*/ 0 w 6642"/>
                              <a:gd name="T25" fmla="*/ 0 h 5728"/>
                              <a:gd name="T26" fmla="*/ 0 w 6642"/>
                              <a:gd name="T27" fmla="*/ 0 h 5728"/>
                              <a:gd name="T28" fmla="*/ 0 w 6642"/>
                              <a:gd name="T29" fmla="*/ 0 h 5728"/>
                              <a:gd name="T30" fmla="*/ 0 w 6642"/>
                              <a:gd name="T31" fmla="*/ 0 h 5728"/>
                              <a:gd name="T32" fmla="*/ 0 w 6642"/>
                              <a:gd name="T33" fmla="*/ 0 h 5728"/>
                              <a:gd name="T34" fmla="*/ 0 w 6642"/>
                              <a:gd name="T35" fmla="*/ 0 h 5728"/>
                              <a:gd name="T36" fmla="*/ 0 w 6642"/>
                              <a:gd name="T37" fmla="*/ 0 h 5728"/>
                              <a:gd name="T38" fmla="*/ 0 w 6642"/>
                              <a:gd name="T39" fmla="*/ 0 h 5728"/>
                              <a:gd name="T40" fmla="*/ 0 w 6642"/>
                              <a:gd name="T41" fmla="*/ 0 h 5728"/>
                              <a:gd name="T42" fmla="*/ 0 w 6642"/>
                              <a:gd name="T43" fmla="*/ 0 h 5728"/>
                              <a:gd name="T44" fmla="*/ 0 w 6642"/>
                              <a:gd name="T45" fmla="*/ 0 h 5728"/>
                              <a:gd name="T46" fmla="*/ 0 w 6642"/>
                              <a:gd name="T47" fmla="*/ 0 h 5728"/>
                              <a:gd name="T48" fmla="*/ 0 w 6642"/>
                              <a:gd name="T49" fmla="*/ 0 h 5728"/>
                              <a:gd name="T50" fmla="*/ 0 w 6642"/>
                              <a:gd name="T51" fmla="*/ 0 h 5728"/>
                              <a:gd name="T52" fmla="*/ 0 w 6642"/>
                              <a:gd name="T53" fmla="*/ 0 h 5728"/>
                              <a:gd name="T54" fmla="*/ 0 w 6642"/>
                              <a:gd name="T55" fmla="*/ 0 h 5728"/>
                              <a:gd name="T56" fmla="*/ 0 w 6642"/>
                              <a:gd name="T57" fmla="*/ 0 h 5728"/>
                              <a:gd name="T58" fmla="*/ 0 w 6642"/>
                              <a:gd name="T59" fmla="*/ 0 h 5728"/>
                              <a:gd name="T60" fmla="*/ 0 w 6642"/>
                              <a:gd name="T61" fmla="*/ 0 h 5728"/>
                              <a:gd name="T62" fmla="*/ 0 w 6642"/>
                              <a:gd name="T63" fmla="*/ 0 h 5728"/>
                              <a:gd name="T64" fmla="*/ 0 w 6642"/>
                              <a:gd name="T65" fmla="*/ 0 h 5728"/>
                              <a:gd name="T66" fmla="*/ 0 w 6642"/>
                              <a:gd name="T67" fmla="*/ 0 h 5728"/>
                              <a:gd name="T68" fmla="*/ 0 w 6642"/>
                              <a:gd name="T69" fmla="*/ 0 h 5728"/>
                              <a:gd name="T70" fmla="*/ 0 w 6642"/>
                              <a:gd name="T71" fmla="*/ 0 h 5728"/>
                              <a:gd name="T72" fmla="*/ 0 w 6642"/>
                              <a:gd name="T73" fmla="*/ 0 h 5728"/>
                              <a:gd name="T74" fmla="*/ 0 w 6642"/>
                              <a:gd name="T75" fmla="*/ 0 h 5728"/>
                              <a:gd name="T76" fmla="*/ 0 w 6642"/>
                              <a:gd name="T77" fmla="*/ 0 h 5728"/>
                              <a:gd name="T78" fmla="*/ 0 w 6642"/>
                              <a:gd name="T79" fmla="*/ 0 h 5728"/>
                              <a:gd name="T80" fmla="*/ 0 w 6642"/>
                              <a:gd name="T81" fmla="*/ 0 h 5728"/>
                              <a:gd name="T82" fmla="*/ 0 w 6642"/>
                              <a:gd name="T83" fmla="*/ 0 h 5728"/>
                              <a:gd name="T84" fmla="*/ 0 w 6642"/>
                              <a:gd name="T85" fmla="*/ 0 h 5728"/>
                              <a:gd name="T86" fmla="*/ 0 w 6642"/>
                              <a:gd name="T87" fmla="*/ 0 h 5728"/>
                              <a:gd name="T88" fmla="*/ 0 w 6642"/>
                              <a:gd name="T89" fmla="*/ 0 h 5728"/>
                              <a:gd name="T90" fmla="*/ 0 w 6642"/>
                              <a:gd name="T91" fmla="*/ 0 h 5728"/>
                              <a:gd name="T92" fmla="*/ 0 w 6642"/>
                              <a:gd name="T93" fmla="*/ 0 h 5728"/>
                              <a:gd name="T94" fmla="*/ 0 w 6642"/>
                              <a:gd name="T95" fmla="*/ 0 h 5728"/>
                              <a:gd name="T96" fmla="*/ 0 w 6642"/>
                              <a:gd name="T97" fmla="*/ 0 h 5728"/>
                              <a:gd name="T98" fmla="*/ 0 w 6642"/>
                              <a:gd name="T99" fmla="*/ 0 h 572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642"/>
                              <a:gd name="T151" fmla="*/ 0 h 5728"/>
                              <a:gd name="T152" fmla="*/ 6642 w 6642"/>
                              <a:gd name="T153" fmla="*/ 5728 h 572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82985" name="Freeform 31"/>
                          <p:cNvSpPr/>
                          <p:nvPr/>
                        </p:nvSpPr>
                        <p:spPr bwMode="auto">
                          <a:xfrm>
                            <a:off x="3763" y="1193"/>
                            <a:ext cx="457" cy="322"/>
                          </a:xfrm>
                          <a:custGeom>
                            <a:avLst/>
                            <a:gdLst>
                              <a:gd name="T0" fmla="*/ 0 w 1797"/>
                              <a:gd name="T1" fmla="*/ 0 h 1713"/>
                              <a:gd name="T2" fmla="*/ 0 w 1797"/>
                              <a:gd name="T3" fmla="*/ 0 h 1713"/>
                              <a:gd name="T4" fmla="*/ 0 w 1797"/>
                              <a:gd name="T5" fmla="*/ 0 h 1713"/>
                              <a:gd name="T6" fmla="*/ 0 w 1797"/>
                              <a:gd name="T7" fmla="*/ 0 h 1713"/>
                              <a:gd name="T8" fmla="*/ 0 w 1797"/>
                              <a:gd name="T9" fmla="*/ 0 h 1713"/>
                              <a:gd name="T10" fmla="*/ 0 w 1797"/>
                              <a:gd name="T11" fmla="*/ 0 h 1713"/>
                              <a:gd name="T12" fmla="*/ 0 w 1797"/>
                              <a:gd name="T13" fmla="*/ 0 h 1713"/>
                              <a:gd name="T14" fmla="*/ 0 w 1797"/>
                              <a:gd name="T15" fmla="*/ 0 h 1713"/>
                              <a:gd name="T16" fmla="*/ 0 w 1797"/>
                              <a:gd name="T17" fmla="*/ 0 h 1713"/>
                              <a:gd name="T18" fmla="*/ 0 w 1797"/>
                              <a:gd name="T19" fmla="*/ 0 h 1713"/>
                              <a:gd name="T20" fmla="*/ 0 w 1797"/>
                              <a:gd name="T21" fmla="*/ 0 h 1713"/>
                              <a:gd name="T22" fmla="*/ 0 w 1797"/>
                              <a:gd name="T23" fmla="*/ 0 h 1713"/>
                              <a:gd name="T24" fmla="*/ 0 w 1797"/>
                              <a:gd name="T25" fmla="*/ 0 h 1713"/>
                              <a:gd name="T26" fmla="*/ 0 w 1797"/>
                              <a:gd name="T27" fmla="*/ 0 h 1713"/>
                              <a:gd name="T28" fmla="*/ 0 w 1797"/>
                              <a:gd name="T29" fmla="*/ 0 h 1713"/>
                              <a:gd name="T30" fmla="*/ 0 w 1797"/>
                              <a:gd name="T31" fmla="*/ 0 h 1713"/>
                              <a:gd name="T32" fmla="*/ 0 w 1797"/>
                              <a:gd name="T33" fmla="*/ 0 h 1713"/>
                              <a:gd name="T34" fmla="*/ 0 w 1797"/>
                              <a:gd name="T35" fmla="*/ 0 h 1713"/>
                              <a:gd name="T36" fmla="*/ 0 w 1797"/>
                              <a:gd name="T37" fmla="*/ 0 h 1713"/>
                              <a:gd name="T38" fmla="*/ 0 w 1797"/>
                              <a:gd name="T39" fmla="*/ 0 h 1713"/>
                              <a:gd name="T40" fmla="*/ 0 w 1797"/>
                              <a:gd name="T41" fmla="*/ 0 h 1713"/>
                              <a:gd name="T42" fmla="*/ 0 w 1797"/>
                              <a:gd name="T43" fmla="*/ 0 h 1713"/>
                              <a:gd name="T44" fmla="*/ 0 w 1797"/>
                              <a:gd name="T45" fmla="*/ 0 h 1713"/>
                              <a:gd name="T46" fmla="*/ 0 w 1797"/>
                              <a:gd name="T47" fmla="*/ 0 h 1713"/>
                              <a:gd name="T48" fmla="*/ 0 w 1797"/>
                              <a:gd name="T49" fmla="*/ 0 h 1713"/>
                              <a:gd name="T50" fmla="*/ 0 w 1797"/>
                              <a:gd name="T51" fmla="*/ 0 h 1713"/>
                              <a:gd name="T52" fmla="*/ 0 w 1797"/>
                              <a:gd name="T53" fmla="*/ 0 h 1713"/>
                              <a:gd name="T54" fmla="*/ 0 w 1797"/>
                              <a:gd name="T55" fmla="*/ 0 h 1713"/>
                              <a:gd name="T56" fmla="*/ 0 w 1797"/>
                              <a:gd name="T57" fmla="*/ 0 h 1713"/>
                              <a:gd name="T58" fmla="*/ 0 w 1797"/>
                              <a:gd name="T59" fmla="*/ 0 h 1713"/>
                              <a:gd name="T60" fmla="*/ 0 w 1797"/>
                              <a:gd name="T61" fmla="*/ 0 h 1713"/>
                              <a:gd name="T62" fmla="*/ 0 w 1797"/>
                              <a:gd name="T63" fmla="*/ 0 h 1713"/>
                              <a:gd name="T64" fmla="*/ 0 w 1797"/>
                              <a:gd name="T65" fmla="*/ 0 h 1713"/>
                              <a:gd name="T66" fmla="*/ 0 w 1797"/>
                              <a:gd name="T67" fmla="*/ 0 h 1713"/>
                              <a:gd name="T68" fmla="*/ 0 w 1797"/>
                              <a:gd name="T69" fmla="*/ 0 h 1713"/>
                              <a:gd name="T70" fmla="*/ 0 w 1797"/>
                              <a:gd name="T71" fmla="*/ 0 h 1713"/>
                              <a:gd name="T72" fmla="*/ 0 w 1797"/>
                              <a:gd name="T73" fmla="*/ 0 h 1713"/>
                              <a:gd name="T74" fmla="*/ 0 w 1797"/>
                              <a:gd name="T75" fmla="*/ 0 h 1713"/>
                              <a:gd name="T76" fmla="*/ 0 w 1797"/>
                              <a:gd name="T77" fmla="*/ 0 h 1713"/>
                              <a:gd name="T78" fmla="*/ 0 w 1797"/>
                              <a:gd name="T79" fmla="*/ 0 h 1713"/>
                              <a:gd name="T80" fmla="*/ 0 w 1797"/>
                              <a:gd name="T81" fmla="*/ 0 h 1713"/>
                              <a:gd name="T82" fmla="*/ 0 w 1797"/>
                              <a:gd name="T83" fmla="*/ 0 h 1713"/>
                              <a:gd name="T84" fmla="*/ 0 w 1797"/>
                              <a:gd name="T85" fmla="*/ 0 h 1713"/>
                              <a:gd name="T86" fmla="*/ 0 w 1797"/>
                              <a:gd name="T87" fmla="*/ 0 h 1713"/>
                              <a:gd name="T88" fmla="*/ 0 w 1797"/>
                              <a:gd name="T89" fmla="*/ 0 h 1713"/>
                              <a:gd name="T90" fmla="*/ 0 w 1797"/>
                              <a:gd name="T91" fmla="*/ 0 h 1713"/>
                              <a:gd name="T92" fmla="*/ 0 w 1797"/>
                              <a:gd name="T93" fmla="*/ 0 h 1713"/>
                              <a:gd name="T94" fmla="*/ 0 w 1797"/>
                              <a:gd name="T95" fmla="*/ 0 h 1713"/>
                              <a:gd name="T96" fmla="*/ 0 w 1797"/>
                              <a:gd name="T97" fmla="*/ 0 h 1713"/>
                              <a:gd name="T98" fmla="*/ 0 w 1797"/>
                              <a:gd name="T99" fmla="*/ 0 h 1713"/>
                              <a:gd name="T100" fmla="*/ 0 w 1797"/>
                              <a:gd name="T101" fmla="*/ 0 h 1713"/>
                              <a:gd name="T102" fmla="*/ 0 w 1797"/>
                              <a:gd name="T103" fmla="*/ 0 h 171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797"/>
                              <a:gd name="T157" fmla="*/ 0 h 1713"/>
                              <a:gd name="T158" fmla="*/ 1797 w 1797"/>
                              <a:gd name="T159" fmla="*/ 1713 h 1713"/>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82986" name="Freeform 33"/>
                          <p:cNvSpPr/>
                          <p:nvPr/>
                        </p:nvSpPr>
                        <p:spPr bwMode="auto">
                          <a:xfrm>
                            <a:off x="3731" y="537"/>
                            <a:ext cx="861" cy="597"/>
                          </a:xfrm>
                          <a:custGeom>
                            <a:avLst/>
                            <a:gdLst>
                              <a:gd name="T0" fmla="*/ 0 w 3386"/>
                              <a:gd name="T1" fmla="*/ 0 h 3170"/>
                              <a:gd name="T2" fmla="*/ 0 w 3386"/>
                              <a:gd name="T3" fmla="*/ 0 h 3170"/>
                              <a:gd name="T4" fmla="*/ 0 w 3386"/>
                              <a:gd name="T5" fmla="*/ 0 h 3170"/>
                              <a:gd name="T6" fmla="*/ 0 w 3386"/>
                              <a:gd name="T7" fmla="*/ 0 h 3170"/>
                              <a:gd name="T8" fmla="*/ 0 w 3386"/>
                              <a:gd name="T9" fmla="*/ 0 h 3170"/>
                              <a:gd name="T10" fmla="*/ 0 w 3386"/>
                              <a:gd name="T11" fmla="*/ 0 h 3170"/>
                              <a:gd name="T12" fmla="*/ 0 w 3386"/>
                              <a:gd name="T13" fmla="*/ 0 h 3170"/>
                              <a:gd name="T14" fmla="*/ 0 w 3386"/>
                              <a:gd name="T15" fmla="*/ 0 h 3170"/>
                              <a:gd name="T16" fmla="*/ 0 w 3386"/>
                              <a:gd name="T17" fmla="*/ 0 h 3170"/>
                              <a:gd name="T18" fmla="*/ 0 w 3386"/>
                              <a:gd name="T19" fmla="*/ 0 h 3170"/>
                              <a:gd name="T20" fmla="*/ 0 w 3386"/>
                              <a:gd name="T21" fmla="*/ 0 h 3170"/>
                              <a:gd name="T22" fmla="*/ 0 w 3386"/>
                              <a:gd name="T23" fmla="*/ 0 h 3170"/>
                              <a:gd name="T24" fmla="*/ 0 w 3386"/>
                              <a:gd name="T25" fmla="*/ 0 h 3170"/>
                              <a:gd name="T26" fmla="*/ 0 w 3386"/>
                              <a:gd name="T27" fmla="*/ 0 h 3170"/>
                              <a:gd name="T28" fmla="*/ 0 w 3386"/>
                              <a:gd name="T29" fmla="*/ 0 h 3170"/>
                              <a:gd name="T30" fmla="*/ 0 w 3386"/>
                              <a:gd name="T31" fmla="*/ 0 h 3170"/>
                              <a:gd name="T32" fmla="*/ 0 w 3386"/>
                              <a:gd name="T33" fmla="*/ 0 h 3170"/>
                              <a:gd name="T34" fmla="*/ 0 w 3386"/>
                              <a:gd name="T35" fmla="*/ 0 h 3170"/>
                              <a:gd name="T36" fmla="*/ 0 w 3386"/>
                              <a:gd name="T37" fmla="*/ 0 h 3170"/>
                              <a:gd name="T38" fmla="*/ 0 w 3386"/>
                              <a:gd name="T39" fmla="*/ 0 h 3170"/>
                              <a:gd name="T40" fmla="*/ 0 w 3386"/>
                              <a:gd name="T41" fmla="*/ 0 h 3170"/>
                              <a:gd name="T42" fmla="*/ 0 w 3386"/>
                              <a:gd name="T43" fmla="*/ 0 h 3170"/>
                              <a:gd name="T44" fmla="*/ 0 w 3386"/>
                              <a:gd name="T45" fmla="*/ 0 h 3170"/>
                              <a:gd name="T46" fmla="*/ 0 w 3386"/>
                              <a:gd name="T47" fmla="*/ 0 h 3170"/>
                              <a:gd name="T48" fmla="*/ 0 w 3386"/>
                              <a:gd name="T49" fmla="*/ 0 h 3170"/>
                              <a:gd name="T50" fmla="*/ 0 w 3386"/>
                              <a:gd name="T51" fmla="*/ 0 h 3170"/>
                              <a:gd name="T52" fmla="*/ 0 w 3386"/>
                              <a:gd name="T53" fmla="*/ 0 h 3170"/>
                              <a:gd name="T54" fmla="*/ 0 w 3386"/>
                              <a:gd name="T55" fmla="*/ 0 h 3170"/>
                              <a:gd name="T56" fmla="*/ 0 w 3386"/>
                              <a:gd name="T57" fmla="*/ 0 h 3170"/>
                              <a:gd name="T58" fmla="*/ 0 w 3386"/>
                              <a:gd name="T59" fmla="*/ 0 h 3170"/>
                              <a:gd name="T60" fmla="*/ 0 w 3386"/>
                              <a:gd name="T61" fmla="*/ 0 h 3170"/>
                              <a:gd name="T62" fmla="*/ 0 w 3386"/>
                              <a:gd name="T63" fmla="*/ 0 h 3170"/>
                              <a:gd name="T64" fmla="*/ 0 w 3386"/>
                              <a:gd name="T65" fmla="*/ 0 h 3170"/>
                              <a:gd name="T66" fmla="*/ 0 w 3386"/>
                              <a:gd name="T67" fmla="*/ 0 h 3170"/>
                              <a:gd name="T68" fmla="*/ 0 w 3386"/>
                              <a:gd name="T69" fmla="*/ 0 h 3170"/>
                              <a:gd name="T70" fmla="*/ 0 w 3386"/>
                              <a:gd name="T71" fmla="*/ 0 h 3170"/>
                              <a:gd name="T72" fmla="*/ 0 w 3386"/>
                              <a:gd name="T73" fmla="*/ 0 h 3170"/>
                              <a:gd name="T74" fmla="*/ 0 w 3386"/>
                              <a:gd name="T75" fmla="*/ 0 h 3170"/>
                              <a:gd name="T76" fmla="*/ 0 w 3386"/>
                              <a:gd name="T77" fmla="*/ 0 h 3170"/>
                              <a:gd name="T78" fmla="*/ 0 w 3386"/>
                              <a:gd name="T79" fmla="*/ 0 h 3170"/>
                              <a:gd name="T80" fmla="*/ 0 w 3386"/>
                              <a:gd name="T81" fmla="*/ 0 h 3170"/>
                              <a:gd name="T82" fmla="*/ 0 w 3386"/>
                              <a:gd name="T83" fmla="*/ 0 h 3170"/>
                              <a:gd name="T84" fmla="*/ 0 w 3386"/>
                              <a:gd name="T85" fmla="*/ 0 h 3170"/>
                              <a:gd name="T86" fmla="*/ 0 w 3386"/>
                              <a:gd name="T87" fmla="*/ 0 h 3170"/>
                              <a:gd name="T88" fmla="*/ 0 w 3386"/>
                              <a:gd name="T89" fmla="*/ 0 h 3170"/>
                              <a:gd name="T90" fmla="*/ 0 w 3386"/>
                              <a:gd name="T91" fmla="*/ 0 h 3170"/>
                              <a:gd name="T92" fmla="*/ 0 w 3386"/>
                              <a:gd name="T93" fmla="*/ 0 h 3170"/>
                              <a:gd name="T94" fmla="*/ 0 w 3386"/>
                              <a:gd name="T95" fmla="*/ 0 h 3170"/>
                              <a:gd name="T96" fmla="*/ 0 w 3386"/>
                              <a:gd name="T97" fmla="*/ 0 h 317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386"/>
                              <a:gd name="T148" fmla="*/ 0 h 3170"/>
                              <a:gd name="T149" fmla="*/ 3386 w 3386"/>
                              <a:gd name="T150" fmla="*/ 3170 h 317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grpSp>
                  </p:grpSp>
                </p:grpSp>
                <p:grpSp>
                  <p:nvGrpSpPr>
                    <p:cNvPr id="82972" name="Group 46"/>
                    <p:cNvGrpSpPr/>
                    <p:nvPr/>
                  </p:nvGrpSpPr>
                  <p:grpSpPr bwMode="auto">
                    <a:xfrm>
                      <a:off x="721" y="778"/>
                      <a:ext cx="2365" cy="1529"/>
                      <a:chOff x="721" y="778"/>
                      <a:chExt cx="2365" cy="1529"/>
                    </a:xfrm>
                  </p:grpSpPr>
                  <p:sp>
                    <p:nvSpPr>
                      <p:cNvPr id="82973" name="Freeform 15"/>
                      <p:cNvSpPr/>
                      <p:nvPr/>
                    </p:nvSpPr>
                    <p:spPr bwMode="auto">
                      <a:xfrm>
                        <a:off x="863" y="1591"/>
                        <a:ext cx="1514" cy="716"/>
                      </a:xfrm>
                      <a:custGeom>
                        <a:avLst/>
                        <a:gdLst>
                          <a:gd name="T0" fmla="*/ 0 w 5957"/>
                          <a:gd name="T1" fmla="*/ 0 h 3807"/>
                          <a:gd name="T2" fmla="*/ 0 w 5957"/>
                          <a:gd name="T3" fmla="*/ 0 h 3807"/>
                          <a:gd name="T4" fmla="*/ 0 w 5957"/>
                          <a:gd name="T5" fmla="*/ 0 h 3807"/>
                          <a:gd name="T6" fmla="*/ 0 w 5957"/>
                          <a:gd name="T7" fmla="*/ 0 h 3807"/>
                          <a:gd name="T8" fmla="*/ 0 w 5957"/>
                          <a:gd name="T9" fmla="*/ 0 h 3807"/>
                          <a:gd name="T10" fmla="*/ 0 w 5957"/>
                          <a:gd name="T11" fmla="*/ 0 h 3807"/>
                          <a:gd name="T12" fmla="*/ 0 w 5957"/>
                          <a:gd name="T13" fmla="*/ 0 h 3807"/>
                          <a:gd name="T14" fmla="*/ 0 w 5957"/>
                          <a:gd name="T15" fmla="*/ 0 h 3807"/>
                          <a:gd name="T16" fmla="*/ 0 w 5957"/>
                          <a:gd name="T17" fmla="*/ 0 h 3807"/>
                          <a:gd name="T18" fmla="*/ 0 w 5957"/>
                          <a:gd name="T19" fmla="*/ 0 h 3807"/>
                          <a:gd name="T20" fmla="*/ 0 w 5957"/>
                          <a:gd name="T21" fmla="*/ 0 h 3807"/>
                          <a:gd name="T22" fmla="*/ 0 w 5957"/>
                          <a:gd name="T23" fmla="*/ 0 h 3807"/>
                          <a:gd name="T24" fmla="*/ 0 w 5957"/>
                          <a:gd name="T25" fmla="*/ 0 h 3807"/>
                          <a:gd name="T26" fmla="*/ 0 w 5957"/>
                          <a:gd name="T27" fmla="*/ 0 h 3807"/>
                          <a:gd name="T28" fmla="*/ 0 w 5957"/>
                          <a:gd name="T29" fmla="*/ 0 h 3807"/>
                          <a:gd name="T30" fmla="*/ 0 w 5957"/>
                          <a:gd name="T31" fmla="*/ 0 h 3807"/>
                          <a:gd name="T32" fmla="*/ 0 w 5957"/>
                          <a:gd name="T33" fmla="*/ 0 h 3807"/>
                          <a:gd name="T34" fmla="*/ 0 w 5957"/>
                          <a:gd name="T35" fmla="*/ 0 h 3807"/>
                          <a:gd name="T36" fmla="*/ 0 w 5957"/>
                          <a:gd name="T37" fmla="*/ 0 h 3807"/>
                          <a:gd name="T38" fmla="*/ 0 w 5957"/>
                          <a:gd name="T39" fmla="*/ 0 h 3807"/>
                          <a:gd name="T40" fmla="*/ 0 w 5957"/>
                          <a:gd name="T41" fmla="*/ 0 h 3807"/>
                          <a:gd name="T42" fmla="*/ 0 w 5957"/>
                          <a:gd name="T43" fmla="*/ 0 h 3807"/>
                          <a:gd name="T44" fmla="*/ 0 w 5957"/>
                          <a:gd name="T45" fmla="*/ 0 h 3807"/>
                          <a:gd name="T46" fmla="*/ 0 w 5957"/>
                          <a:gd name="T47" fmla="*/ 0 h 3807"/>
                          <a:gd name="T48" fmla="*/ 0 w 5957"/>
                          <a:gd name="T49" fmla="*/ 0 h 3807"/>
                          <a:gd name="T50" fmla="*/ 0 w 5957"/>
                          <a:gd name="T51" fmla="*/ 0 h 3807"/>
                          <a:gd name="T52" fmla="*/ 0 w 5957"/>
                          <a:gd name="T53" fmla="*/ 0 h 3807"/>
                          <a:gd name="T54" fmla="*/ 0 w 5957"/>
                          <a:gd name="T55" fmla="*/ 0 h 3807"/>
                          <a:gd name="T56" fmla="*/ 0 w 5957"/>
                          <a:gd name="T57" fmla="*/ 0 h 3807"/>
                          <a:gd name="T58" fmla="*/ 0 w 5957"/>
                          <a:gd name="T59" fmla="*/ 0 h 3807"/>
                          <a:gd name="T60" fmla="*/ 0 w 5957"/>
                          <a:gd name="T61" fmla="*/ 0 h 3807"/>
                          <a:gd name="T62" fmla="*/ 0 w 5957"/>
                          <a:gd name="T63" fmla="*/ 0 h 3807"/>
                          <a:gd name="T64" fmla="*/ 0 w 5957"/>
                          <a:gd name="T65" fmla="*/ 0 h 3807"/>
                          <a:gd name="T66" fmla="*/ 0 w 5957"/>
                          <a:gd name="T67" fmla="*/ 0 h 3807"/>
                          <a:gd name="T68" fmla="*/ 0 w 5957"/>
                          <a:gd name="T69" fmla="*/ 0 h 3807"/>
                          <a:gd name="T70" fmla="*/ 0 w 5957"/>
                          <a:gd name="T71" fmla="*/ 0 h 3807"/>
                          <a:gd name="T72" fmla="*/ 0 w 5957"/>
                          <a:gd name="T73" fmla="*/ 0 h 3807"/>
                          <a:gd name="T74" fmla="*/ 0 w 5957"/>
                          <a:gd name="T75" fmla="*/ 0 h 3807"/>
                          <a:gd name="T76" fmla="*/ 0 w 5957"/>
                          <a:gd name="T77" fmla="*/ 0 h 3807"/>
                          <a:gd name="T78" fmla="*/ 0 w 5957"/>
                          <a:gd name="T79" fmla="*/ 0 h 3807"/>
                          <a:gd name="T80" fmla="*/ 0 w 5957"/>
                          <a:gd name="T81" fmla="*/ 0 h 3807"/>
                          <a:gd name="T82" fmla="*/ 0 w 5957"/>
                          <a:gd name="T83" fmla="*/ 0 h 3807"/>
                          <a:gd name="T84" fmla="*/ 0 w 5957"/>
                          <a:gd name="T85" fmla="*/ 0 h 3807"/>
                          <a:gd name="T86" fmla="*/ 0 w 5957"/>
                          <a:gd name="T87" fmla="*/ 0 h 3807"/>
                          <a:gd name="T88" fmla="*/ 0 w 5957"/>
                          <a:gd name="T89" fmla="*/ 0 h 3807"/>
                          <a:gd name="T90" fmla="*/ 0 w 5957"/>
                          <a:gd name="T91" fmla="*/ 0 h 3807"/>
                          <a:gd name="T92" fmla="*/ 0 w 5957"/>
                          <a:gd name="T93" fmla="*/ 0 h 3807"/>
                          <a:gd name="T94" fmla="*/ 0 w 5957"/>
                          <a:gd name="T95" fmla="*/ 0 h 3807"/>
                          <a:gd name="T96" fmla="*/ 0 w 5957"/>
                          <a:gd name="T97" fmla="*/ 0 h 3807"/>
                          <a:gd name="T98" fmla="*/ 0 w 5957"/>
                          <a:gd name="T99" fmla="*/ 0 h 3807"/>
                          <a:gd name="T100" fmla="*/ 0 w 5957"/>
                          <a:gd name="T101" fmla="*/ 0 h 3807"/>
                          <a:gd name="T102" fmla="*/ 0 w 5957"/>
                          <a:gd name="T103" fmla="*/ 0 h 3807"/>
                          <a:gd name="T104" fmla="*/ 0 w 5957"/>
                          <a:gd name="T105" fmla="*/ 0 h 3807"/>
                          <a:gd name="T106" fmla="*/ 0 w 5957"/>
                          <a:gd name="T107" fmla="*/ 0 h 3807"/>
                          <a:gd name="T108" fmla="*/ 0 w 5957"/>
                          <a:gd name="T109" fmla="*/ 0 h 3807"/>
                          <a:gd name="T110" fmla="*/ 0 w 5957"/>
                          <a:gd name="T111" fmla="*/ 0 h 3807"/>
                          <a:gd name="T112" fmla="*/ 0 w 5957"/>
                          <a:gd name="T113" fmla="*/ 0 h 3807"/>
                          <a:gd name="T114" fmla="*/ 0 w 5957"/>
                          <a:gd name="T115" fmla="*/ 0 h 3807"/>
                          <a:gd name="T116" fmla="*/ 0 w 5957"/>
                          <a:gd name="T117" fmla="*/ 0 h 380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957"/>
                          <a:gd name="T178" fmla="*/ 0 h 3807"/>
                          <a:gd name="T179" fmla="*/ 5957 w 5957"/>
                          <a:gd name="T180" fmla="*/ 3807 h 380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82974" name="Freeform 23"/>
                      <p:cNvSpPr/>
                      <p:nvPr/>
                    </p:nvSpPr>
                    <p:spPr bwMode="auto">
                      <a:xfrm>
                        <a:off x="1724" y="1475"/>
                        <a:ext cx="963" cy="532"/>
                      </a:xfrm>
                      <a:custGeom>
                        <a:avLst/>
                        <a:gdLst>
                          <a:gd name="T0" fmla="*/ 0 w 3788"/>
                          <a:gd name="T1" fmla="*/ 0 h 2823"/>
                          <a:gd name="T2" fmla="*/ 0 w 3788"/>
                          <a:gd name="T3" fmla="*/ 0 h 2823"/>
                          <a:gd name="T4" fmla="*/ 0 w 3788"/>
                          <a:gd name="T5" fmla="*/ 0 h 2823"/>
                          <a:gd name="T6" fmla="*/ 0 w 3788"/>
                          <a:gd name="T7" fmla="*/ 0 h 2823"/>
                          <a:gd name="T8" fmla="*/ 0 w 3788"/>
                          <a:gd name="T9" fmla="*/ 0 h 2823"/>
                          <a:gd name="T10" fmla="*/ 0 w 3788"/>
                          <a:gd name="T11" fmla="*/ 0 h 2823"/>
                          <a:gd name="T12" fmla="*/ 0 w 3788"/>
                          <a:gd name="T13" fmla="*/ 0 h 2823"/>
                          <a:gd name="T14" fmla="*/ 0 w 3788"/>
                          <a:gd name="T15" fmla="*/ 0 h 2823"/>
                          <a:gd name="T16" fmla="*/ 0 w 3788"/>
                          <a:gd name="T17" fmla="*/ 0 h 2823"/>
                          <a:gd name="T18" fmla="*/ 0 w 3788"/>
                          <a:gd name="T19" fmla="*/ 0 h 2823"/>
                          <a:gd name="T20" fmla="*/ 0 w 3788"/>
                          <a:gd name="T21" fmla="*/ 0 h 2823"/>
                          <a:gd name="T22" fmla="*/ 0 w 3788"/>
                          <a:gd name="T23" fmla="*/ 0 h 2823"/>
                          <a:gd name="T24" fmla="*/ 0 w 3788"/>
                          <a:gd name="T25" fmla="*/ 0 h 2823"/>
                          <a:gd name="T26" fmla="*/ 0 w 3788"/>
                          <a:gd name="T27" fmla="*/ 0 h 2823"/>
                          <a:gd name="T28" fmla="*/ 0 w 3788"/>
                          <a:gd name="T29" fmla="*/ 0 h 2823"/>
                          <a:gd name="T30" fmla="*/ 0 w 3788"/>
                          <a:gd name="T31" fmla="*/ 0 h 2823"/>
                          <a:gd name="T32" fmla="*/ 0 w 3788"/>
                          <a:gd name="T33" fmla="*/ 0 h 2823"/>
                          <a:gd name="T34" fmla="*/ 0 w 3788"/>
                          <a:gd name="T35" fmla="*/ 0 h 2823"/>
                          <a:gd name="T36" fmla="*/ 0 w 3788"/>
                          <a:gd name="T37" fmla="*/ 0 h 2823"/>
                          <a:gd name="T38" fmla="*/ 0 w 3788"/>
                          <a:gd name="T39" fmla="*/ 0 h 2823"/>
                          <a:gd name="T40" fmla="*/ 0 w 3788"/>
                          <a:gd name="T41" fmla="*/ 0 h 2823"/>
                          <a:gd name="T42" fmla="*/ 0 w 3788"/>
                          <a:gd name="T43" fmla="*/ 0 h 2823"/>
                          <a:gd name="T44" fmla="*/ 0 w 3788"/>
                          <a:gd name="T45" fmla="*/ 0 h 2823"/>
                          <a:gd name="T46" fmla="*/ 0 w 3788"/>
                          <a:gd name="T47" fmla="*/ 0 h 2823"/>
                          <a:gd name="T48" fmla="*/ 0 w 3788"/>
                          <a:gd name="T49" fmla="*/ 0 h 2823"/>
                          <a:gd name="T50" fmla="*/ 0 w 3788"/>
                          <a:gd name="T51" fmla="*/ 0 h 2823"/>
                          <a:gd name="T52" fmla="*/ 0 w 3788"/>
                          <a:gd name="T53" fmla="*/ 0 h 2823"/>
                          <a:gd name="T54" fmla="*/ 0 w 3788"/>
                          <a:gd name="T55" fmla="*/ 0 h 2823"/>
                          <a:gd name="T56" fmla="*/ 0 w 3788"/>
                          <a:gd name="T57" fmla="*/ 0 h 2823"/>
                          <a:gd name="T58" fmla="*/ 0 w 3788"/>
                          <a:gd name="T59" fmla="*/ 0 h 2823"/>
                          <a:gd name="T60" fmla="*/ 0 w 3788"/>
                          <a:gd name="T61" fmla="*/ 0 h 2823"/>
                          <a:gd name="T62" fmla="*/ 0 w 3788"/>
                          <a:gd name="T63" fmla="*/ 0 h 2823"/>
                          <a:gd name="T64" fmla="*/ 0 w 3788"/>
                          <a:gd name="T65" fmla="*/ 0 h 2823"/>
                          <a:gd name="T66" fmla="*/ 0 w 3788"/>
                          <a:gd name="T67" fmla="*/ 0 h 2823"/>
                          <a:gd name="T68" fmla="*/ 0 w 3788"/>
                          <a:gd name="T69" fmla="*/ 0 h 2823"/>
                          <a:gd name="T70" fmla="*/ 0 w 3788"/>
                          <a:gd name="T71" fmla="*/ 0 h 2823"/>
                          <a:gd name="T72" fmla="*/ 0 w 3788"/>
                          <a:gd name="T73" fmla="*/ 0 h 2823"/>
                          <a:gd name="T74" fmla="*/ 0 w 3788"/>
                          <a:gd name="T75" fmla="*/ 0 h 2823"/>
                          <a:gd name="T76" fmla="*/ 0 w 3788"/>
                          <a:gd name="T77" fmla="*/ 0 h 2823"/>
                          <a:gd name="T78" fmla="*/ 0 w 3788"/>
                          <a:gd name="T79" fmla="*/ 0 h 2823"/>
                          <a:gd name="T80" fmla="*/ 0 w 3788"/>
                          <a:gd name="T81" fmla="*/ 0 h 2823"/>
                          <a:gd name="T82" fmla="*/ 0 w 3788"/>
                          <a:gd name="T83" fmla="*/ 0 h 2823"/>
                          <a:gd name="T84" fmla="*/ 0 w 3788"/>
                          <a:gd name="T85" fmla="*/ 0 h 2823"/>
                          <a:gd name="T86" fmla="*/ 0 w 3788"/>
                          <a:gd name="T87" fmla="*/ 0 h 282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788"/>
                          <a:gd name="T133" fmla="*/ 0 h 2823"/>
                          <a:gd name="T134" fmla="*/ 3788 w 3788"/>
                          <a:gd name="T135" fmla="*/ 2823 h 282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82975" name="Freeform 28"/>
                      <p:cNvSpPr/>
                      <p:nvPr/>
                    </p:nvSpPr>
                    <p:spPr bwMode="auto">
                      <a:xfrm>
                        <a:off x="721" y="778"/>
                        <a:ext cx="1532" cy="890"/>
                      </a:xfrm>
                      <a:custGeom>
                        <a:avLst/>
                        <a:gdLst>
                          <a:gd name="T0" fmla="*/ 0 w 6029"/>
                          <a:gd name="T1" fmla="*/ 0 h 4727"/>
                          <a:gd name="T2" fmla="*/ 0 w 6029"/>
                          <a:gd name="T3" fmla="*/ 0 h 4727"/>
                          <a:gd name="T4" fmla="*/ 0 w 6029"/>
                          <a:gd name="T5" fmla="*/ 0 h 4727"/>
                          <a:gd name="T6" fmla="*/ 0 w 6029"/>
                          <a:gd name="T7" fmla="*/ 0 h 4727"/>
                          <a:gd name="T8" fmla="*/ 0 w 6029"/>
                          <a:gd name="T9" fmla="*/ 0 h 4727"/>
                          <a:gd name="T10" fmla="*/ 0 w 6029"/>
                          <a:gd name="T11" fmla="*/ 0 h 4727"/>
                          <a:gd name="T12" fmla="*/ 0 w 6029"/>
                          <a:gd name="T13" fmla="*/ 0 h 4727"/>
                          <a:gd name="T14" fmla="*/ 0 w 6029"/>
                          <a:gd name="T15" fmla="*/ 0 h 4727"/>
                          <a:gd name="T16" fmla="*/ 0 w 6029"/>
                          <a:gd name="T17" fmla="*/ 0 h 4727"/>
                          <a:gd name="T18" fmla="*/ 0 w 6029"/>
                          <a:gd name="T19" fmla="*/ 0 h 4727"/>
                          <a:gd name="T20" fmla="*/ 0 w 6029"/>
                          <a:gd name="T21" fmla="*/ 0 h 4727"/>
                          <a:gd name="T22" fmla="*/ 0 w 6029"/>
                          <a:gd name="T23" fmla="*/ 0 h 4727"/>
                          <a:gd name="T24" fmla="*/ 0 w 6029"/>
                          <a:gd name="T25" fmla="*/ 0 h 4727"/>
                          <a:gd name="T26" fmla="*/ 0 w 6029"/>
                          <a:gd name="T27" fmla="*/ 0 h 4727"/>
                          <a:gd name="T28" fmla="*/ 0 w 6029"/>
                          <a:gd name="T29" fmla="*/ 0 h 4727"/>
                          <a:gd name="T30" fmla="*/ 0 w 6029"/>
                          <a:gd name="T31" fmla="*/ 0 h 4727"/>
                          <a:gd name="T32" fmla="*/ 0 w 6029"/>
                          <a:gd name="T33" fmla="*/ 0 h 4727"/>
                          <a:gd name="T34" fmla="*/ 0 w 6029"/>
                          <a:gd name="T35" fmla="*/ 0 h 4727"/>
                          <a:gd name="T36" fmla="*/ 0 w 6029"/>
                          <a:gd name="T37" fmla="*/ 0 h 4727"/>
                          <a:gd name="T38" fmla="*/ 0 w 6029"/>
                          <a:gd name="T39" fmla="*/ 0 h 4727"/>
                          <a:gd name="T40" fmla="*/ 0 w 6029"/>
                          <a:gd name="T41" fmla="*/ 0 h 4727"/>
                          <a:gd name="T42" fmla="*/ 0 w 6029"/>
                          <a:gd name="T43" fmla="*/ 0 h 4727"/>
                          <a:gd name="T44" fmla="*/ 0 w 6029"/>
                          <a:gd name="T45" fmla="*/ 0 h 4727"/>
                          <a:gd name="T46" fmla="*/ 0 w 6029"/>
                          <a:gd name="T47" fmla="*/ 0 h 4727"/>
                          <a:gd name="T48" fmla="*/ 0 w 6029"/>
                          <a:gd name="T49" fmla="*/ 0 h 4727"/>
                          <a:gd name="T50" fmla="*/ 0 w 6029"/>
                          <a:gd name="T51" fmla="*/ 0 h 4727"/>
                          <a:gd name="T52" fmla="*/ 0 w 6029"/>
                          <a:gd name="T53" fmla="*/ 0 h 4727"/>
                          <a:gd name="T54" fmla="*/ 0 w 6029"/>
                          <a:gd name="T55" fmla="*/ 0 h 4727"/>
                          <a:gd name="T56" fmla="*/ 0 w 6029"/>
                          <a:gd name="T57" fmla="*/ 0 h 4727"/>
                          <a:gd name="T58" fmla="*/ 0 w 6029"/>
                          <a:gd name="T59" fmla="*/ 0 h 4727"/>
                          <a:gd name="T60" fmla="*/ 0 w 6029"/>
                          <a:gd name="T61" fmla="*/ 0 h 4727"/>
                          <a:gd name="T62" fmla="*/ 0 w 6029"/>
                          <a:gd name="T63" fmla="*/ 0 h 4727"/>
                          <a:gd name="T64" fmla="*/ 0 w 6029"/>
                          <a:gd name="T65" fmla="*/ 0 h 4727"/>
                          <a:gd name="T66" fmla="*/ 0 w 6029"/>
                          <a:gd name="T67" fmla="*/ 0 h 4727"/>
                          <a:gd name="T68" fmla="*/ 0 w 6029"/>
                          <a:gd name="T69" fmla="*/ 0 h 4727"/>
                          <a:gd name="T70" fmla="*/ 0 w 6029"/>
                          <a:gd name="T71" fmla="*/ 0 h 4727"/>
                          <a:gd name="T72" fmla="*/ 0 w 6029"/>
                          <a:gd name="T73" fmla="*/ 0 h 4727"/>
                          <a:gd name="T74" fmla="*/ 0 w 6029"/>
                          <a:gd name="T75" fmla="*/ 0 h 4727"/>
                          <a:gd name="T76" fmla="*/ 0 w 6029"/>
                          <a:gd name="T77" fmla="*/ 0 h 4727"/>
                          <a:gd name="T78" fmla="*/ 0 w 6029"/>
                          <a:gd name="T79" fmla="*/ 0 h 4727"/>
                          <a:gd name="T80" fmla="*/ 0 w 6029"/>
                          <a:gd name="T81" fmla="*/ 0 h 4727"/>
                          <a:gd name="T82" fmla="*/ 0 w 6029"/>
                          <a:gd name="T83" fmla="*/ 0 h 4727"/>
                          <a:gd name="T84" fmla="*/ 0 w 6029"/>
                          <a:gd name="T85" fmla="*/ 0 h 4727"/>
                          <a:gd name="T86" fmla="*/ 0 w 6029"/>
                          <a:gd name="T87" fmla="*/ 0 h 472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029"/>
                          <a:gd name="T133" fmla="*/ 0 h 4727"/>
                          <a:gd name="T134" fmla="*/ 6029 w 6029"/>
                          <a:gd name="T135" fmla="*/ 4727 h 472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82976" name="Freeform 34"/>
                      <p:cNvSpPr/>
                      <p:nvPr/>
                    </p:nvSpPr>
                    <p:spPr bwMode="auto">
                      <a:xfrm>
                        <a:off x="1991" y="1247"/>
                        <a:ext cx="1095" cy="723"/>
                      </a:xfrm>
                      <a:custGeom>
                        <a:avLst/>
                        <a:gdLst>
                          <a:gd name="T0" fmla="*/ 0 w 4310"/>
                          <a:gd name="T1" fmla="*/ 0 h 3842"/>
                          <a:gd name="T2" fmla="*/ 0 w 4310"/>
                          <a:gd name="T3" fmla="*/ 0 h 3842"/>
                          <a:gd name="T4" fmla="*/ 0 w 4310"/>
                          <a:gd name="T5" fmla="*/ 0 h 3842"/>
                          <a:gd name="T6" fmla="*/ 0 w 4310"/>
                          <a:gd name="T7" fmla="*/ 0 h 3842"/>
                          <a:gd name="T8" fmla="*/ 0 w 4310"/>
                          <a:gd name="T9" fmla="*/ 0 h 3842"/>
                          <a:gd name="T10" fmla="*/ 0 w 4310"/>
                          <a:gd name="T11" fmla="*/ 0 h 3842"/>
                          <a:gd name="T12" fmla="*/ 0 w 4310"/>
                          <a:gd name="T13" fmla="*/ 0 h 3842"/>
                          <a:gd name="T14" fmla="*/ 0 w 4310"/>
                          <a:gd name="T15" fmla="*/ 0 h 3842"/>
                          <a:gd name="T16" fmla="*/ 0 w 4310"/>
                          <a:gd name="T17" fmla="*/ 0 h 3842"/>
                          <a:gd name="T18" fmla="*/ 0 w 4310"/>
                          <a:gd name="T19" fmla="*/ 0 h 3842"/>
                          <a:gd name="T20" fmla="*/ 0 w 4310"/>
                          <a:gd name="T21" fmla="*/ 0 h 3842"/>
                          <a:gd name="T22" fmla="*/ 0 w 4310"/>
                          <a:gd name="T23" fmla="*/ 0 h 3842"/>
                          <a:gd name="T24" fmla="*/ 0 w 4310"/>
                          <a:gd name="T25" fmla="*/ 0 h 3842"/>
                          <a:gd name="T26" fmla="*/ 0 w 4310"/>
                          <a:gd name="T27" fmla="*/ 0 h 3842"/>
                          <a:gd name="T28" fmla="*/ 0 w 4310"/>
                          <a:gd name="T29" fmla="*/ 0 h 3842"/>
                          <a:gd name="T30" fmla="*/ 0 w 4310"/>
                          <a:gd name="T31" fmla="*/ 0 h 3842"/>
                          <a:gd name="T32" fmla="*/ 0 w 4310"/>
                          <a:gd name="T33" fmla="*/ 0 h 3842"/>
                          <a:gd name="T34" fmla="*/ 0 w 4310"/>
                          <a:gd name="T35" fmla="*/ 0 h 3842"/>
                          <a:gd name="T36" fmla="*/ 0 w 4310"/>
                          <a:gd name="T37" fmla="*/ 0 h 3842"/>
                          <a:gd name="T38" fmla="*/ 0 w 4310"/>
                          <a:gd name="T39" fmla="*/ 0 h 3842"/>
                          <a:gd name="T40" fmla="*/ 0 w 4310"/>
                          <a:gd name="T41" fmla="*/ 0 h 3842"/>
                          <a:gd name="T42" fmla="*/ 0 w 4310"/>
                          <a:gd name="T43" fmla="*/ 0 h 3842"/>
                          <a:gd name="T44" fmla="*/ 0 w 4310"/>
                          <a:gd name="T45" fmla="*/ 0 h 3842"/>
                          <a:gd name="T46" fmla="*/ 0 w 4310"/>
                          <a:gd name="T47" fmla="*/ 0 h 3842"/>
                          <a:gd name="T48" fmla="*/ 0 w 4310"/>
                          <a:gd name="T49" fmla="*/ 0 h 3842"/>
                          <a:gd name="T50" fmla="*/ 0 w 4310"/>
                          <a:gd name="T51" fmla="*/ 0 h 3842"/>
                          <a:gd name="T52" fmla="*/ 0 w 4310"/>
                          <a:gd name="T53" fmla="*/ 0 h 3842"/>
                          <a:gd name="T54" fmla="*/ 0 w 4310"/>
                          <a:gd name="T55" fmla="*/ 0 h 3842"/>
                          <a:gd name="T56" fmla="*/ 0 w 4310"/>
                          <a:gd name="T57" fmla="*/ 0 h 3842"/>
                          <a:gd name="T58" fmla="*/ 0 w 4310"/>
                          <a:gd name="T59" fmla="*/ 0 h 3842"/>
                          <a:gd name="T60" fmla="*/ 0 w 4310"/>
                          <a:gd name="T61" fmla="*/ 0 h 3842"/>
                          <a:gd name="T62" fmla="*/ 0 w 4310"/>
                          <a:gd name="T63" fmla="*/ 0 h 3842"/>
                          <a:gd name="T64" fmla="*/ 0 w 4310"/>
                          <a:gd name="T65" fmla="*/ 0 h 3842"/>
                          <a:gd name="T66" fmla="*/ 0 w 4310"/>
                          <a:gd name="T67" fmla="*/ 0 h 3842"/>
                          <a:gd name="T68" fmla="*/ 0 w 4310"/>
                          <a:gd name="T69" fmla="*/ 0 h 3842"/>
                          <a:gd name="T70" fmla="*/ 0 w 4310"/>
                          <a:gd name="T71" fmla="*/ 0 h 3842"/>
                          <a:gd name="T72" fmla="*/ 0 w 4310"/>
                          <a:gd name="T73" fmla="*/ 0 h 3842"/>
                          <a:gd name="T74" fmla="*/ 0 w 4310"/>
                          <a:gd name="T75" fmla="*/ 0 h 3842"/>
                          <a:gd name="T76" fmla="*/ 0 w 4310"/>
                          <a:gd name="T77" fmla="*/ 0 h 3842"/>
                          <a:gd name="T78" fmla="*/ 0 w 4310"/>
                          <a:gd name="T79" fmla="*/ 0 h 3842"/>
                          <a:gd name="T80" fmla="*/ 0 w 4310"/>
                          <a:gd name="T81" fmla="*/ 0 h 3842"/>
                          <a:gd name="T82" fmla="*/ 0 w 4310"/>
                          <a:gd name="T83" fmla="*/ 0 h 3842"/>
                          <a:gd name="T84" fmla="*/ 0 w 4310"/>
                          <a:gd name="T85" fmla="*/ 0 h 3842"/>
                          <a:gd name="T86" fmla="*/ 0 w 4310"/>
                          <a:gd name="T87" fmla="*/ 0 h 3842"/>
                          <a:gd name="T88" fmla="*/ 0 w 4310"/>
                          <a:gd name="T89" fmla="*/ 0 h 3842"/>
                          <a:gd name="T90" fmla="*/ 0 w 4310"/>
                          <a:gd name="T91" fmla="*/ 0 h 3842"/>
                          <a:gd name="T92" fmla="*/ 0 w 4310"/>
                          <a:gd name="T93" fmla="*/ 0 h 3842"/>
                          <a:gd name="T94" fmla="*/ 0 w 4310"/>
                          <a:gd name="T95" fmla="*/ 0 h 3842"/>
                          <a:gd name="T96" fmla="*/ 0 w 4310"/>
                          <a:gd name="T97" fmla="*/ 0 h 3842"/>
                          <a:gd name="T98" fmla="*/ 0 w 4310"/>
                          <a:gd name="T99" fmla="*/ 0 h 3842"/>
                          <a:gd name="T100" fmla="*/ 0 w 4310"/>
                          <a:gd name="T101" fmla="*/ 0 h 3842"/>
                          <a:gd name="T102" fmla="*/ 0 w 4310"/>
                          <a:gd name="T103" fmla="*/ 0 h 3842"/>
                          <a:gd name="T104" fmla="*/ 0 w 4310"/>
                          <a:gd name="T105" fmla="*/ 0 h 3842"/>
                          <a:gd name="T106" fmla="*/ 0 w 4310"/>
                          <a:gd name="T107" fmla="*/ 0 h 3842"/>
                          <a:gd name="T108" fmla="*/ 0 w 4310"/>
                          <a:gd name="T109" fmla="*/ 0 h 3842"/>
                          <a:gd name="T110" fmla="*/ 0 w 4310"/>
                          <a:gd name="T111" fmla="*/ 0 h 3842"/>
                          <a:gd name="T112" fmla="*/ 0 w 4310"/>
                          <a:gd name="T113" fmla="*/ 0 h 3842"/>
                          <a:gd name="T114" fmla="*/ 0 w 4310"/>
                          <a:gd name="T115" fmla="*/ 0 h 3842"/>
                          <a:gd name="T116" fmla="*/ 0 w 4310"/>
                          <a:gd name="T117" fmla="*/ 0 h 384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4310"/>
                          <a:gd name="T178" fmla="*/ 0 h 3842"/>
                          <a:gd name="T179" fmla="*/ 4310 w 4310"/>
                          <a:gd name="T180" fmla="*/ 3842 h 384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grpSp>
              </p:grpSp>
              <p:grpSp>
                <p:nvGrpSpPr>
                  <p:cNvPr id="82963" name="Group 47"/>
                  <p:cNvGrpSpPr/>
                  <p:nvPr/>
                </p:nvGrpSpPr>
                <p:grpSpPr bwMode="auto">
                  <a:xfrm>
                    <a:off x="2230" y="2089"/>
                    <a:ext cx="1887" cy="725"/>
                    <a:chOff x="2230" y="2089"/>
                    <a:chExt cx="1887" cy="725"/>
                  </a:xfrm>
                </p:grpSpPr>
                <p:sp>
                  <p:nvSpPr>
                    <p:cNvPr id="82964" name="Freeform 8"/>
                    <p:cNvSpPr/>
                    <p:nvPr/>
                  </p:nvSpPr>
                  <p:spPr bwMode="auto">
                    <a:xfrm>
                      <a:off x="2230" y="2195"/>
                      <a:ext cx="679" cy="556"/>
                    </a:xfrm>
                    <a:custGeom>
                      <a:avLst/>
                      <a:gdLst>
                        <a:gd name="T0" fmla="*/ 0 w 2678"/>
                        <a:gd name="T1" fmla="*/ 0 h 2954"/>
                        <a:gd name="T2" fmla="*/ 0 w 2678"/>
                        <a:gd name="T3" fmla="*/ 0 h 2954"/>
                        <a:gd name="T4" fmla="*/ 0 w 2678"/>
                        <a:gd name="T5" fmla="*/ 0 h 2954"/>
                        <a:gd name="T6" fmla="*/ 0 w 2678"/>
                        <a:gd name="T7" fmla="*/ 0 h 2954"/>
                        <a:gd name="T8" fmla="*/ 0 w 2678"/>
                        <a:gd name="T9" fmla="*/ 0 h 2954"/>
                        <a:gd name="T10" fmla="*/ 0 w 2678"/>
                        <a:gd name="T11" fmla="*/ 0 h 2954"/>
                        <a:gd name="T12" fmla="*/ 0 w 2678"/>
                        <a:gd name="T13" fmla="*/ 0 h 2954"/>
                        <a:gd name="T14" fmla="*/ 0 w 2678"/>
                        <a:gd name="T15" fmla="*/ 0 h 2954"/>
                        <a:gd name="T16" fmla="*/ 0 w 2678"/>
                        <a:gd name="T17" fmla="*/ 0 h 2954"/>
                        <a:gd name="T18" fmla="*/ 0 w 2678"/>
                        <a:gd name="T19" fmla="*/ 0 h 2954"/>
                        <a:gd name="T20" fmla="*/ 0 w 2678"/>
                        <a:gd name="T21" fmla="*/ 0 h 2954"/>
                        <a:gd name="T22" fmla="*/ 0 w 2678"/>
                        <a:gd name="T23" fmla="*/ 0 h 2954"/>
                        <a:gd name="T24" fmla="*/ 0 w 2678"/>
                        <a:gd name="T25" fmla="*/ 0 h 2954"/>
                        <a:gd name="T26" fmla="*/ 0 w 2678"/>
                        <a:gd name="T27" fmla="*/ 0 h 2954"/>
                        <a:gd name="T28" fmla="*/ 0 w 2678"/>
                        <a:gd name="T29" fmla="*/ 0 h 2954"/>
                        <a:gd name="T30" fmla="*/ 0 w 2678"/>
                        <a:gd name="T31" fmla="*/ 0 h 2954"/>
                        <a:gd name="T32" fmla="*/ 0 w 2678"/>
                        <a:gd name="T33" fmla="*/ 0 h 2954"/>
                        <a:gd name="T34" fmla="*/ 0 w 2678"/>
                        <a:gd name="T35" fmla="*/ 0 h 2954"/>
                        <a:gd name="T36" fmla="*/ 0 w 2678"/>
                        <a:gd name="T37" fmla="*/ 0 h 2954"/>
                        <a:gd name="T38" fmla="*/ 0 w 2678"/>
                        <a:gd name="T39" fmla="*/ 0 h 2954"/>
                        <a:gd name="T40" fmla="*/ 0 w 2678"/>
                        <a:gd name="T41" fmla="*/ 0 h 2954"/>
                        <a:gd name="T42" fmla="*/ 0 w 2678"/>
                        <a:gd name="T43" fmla="*/ 0 h 2954"/>
                        <a:gd name="T44" fmla="*/ 0 w 2678"/>
                        <a:gd name="T45" fmla="*/ 0 h 2954"/>
                        <a:gd name="T46" fmla="*/ 0 w 2678"/>
                        <a:gd name="T47" fmla="*/ 0 h 2954"/>
                        <a:gd name="T48" fmla="*/ 0 w 2678"/>
                        <a:gd name="T49" fmla="*/ 0 h 2954"/>
                        <a:gd name="T50" fmla="*/ 0 w 2678"/>
                        <a:gd name="T51" fmla="*/ 0 h 2954"/>
                        <a:gd name="T52" fmla="*/ 0 w 2678"/>
                        <a:gd name="T53" fmla="*/ 0 h 2954"/>
                        <a:gd name="T54" fmla="*/ 0 w 2678"/>
                        <a:gd name="T55" fmla="*/ 0 h 2954"/>
                        <a:gd name="T56" fmla="*/ 0 w 2678"/>
                        <a:gd name="T57" fmla="*/ 0 h 2954"/>
                        <a:gd name="T58" fmla="*/ 0 w 2678"/>
                        <a:gd name="T59" fmla="*/ 0 h 2954"/>
                        <a:gd name="T60" fmla="*/ 0 w 2678"/>
                        <a:gd name="T61" fmla="*/ 0 h 2954"/>
                        <a:gd name="T62" fmla="*/ 0 w 2678"/>
                        <a:gd name="T63" fmla="*/ 0 h 2954"/>
                        <a:gd name="T64" fmla="*/ 0 w 2678"/>
                        <a:gd name="T65" fmla="*/ 0 h 2954"/>
                        <a:gd name="T66" fmla="*/ 0 w 2678"/>
                        <a:gd name="T67" fmla="*/ 0 h 2954"/>
                        <a:gd name="T68" fmla="*/ 0 w 2678"/>
                        <a:gd name="T69" fmla="*/ 0 h 2954"/>
                        <a:gd name="T70" fmla="*/ 0 w 2678"/>
                        <a:gd name="T71" fmla="*/ 0 h 2954"/>
                        <a:gd name="T72" fmla="*/ 0 w 2678"/>
                        <a:gd name="T73" fmla="*/ 0 h 2954"/>
                        <a:gd name="T74" fmla="*/ 0 w 2678"/>
                        <a:gd name="T75" fmla="*/ 0 h 2954"/>
                        <a:gd name="T76" fmla="*/ 0 w 2678"/>
                        <a:gd name="T77" fmla="*/ 0 h 2954"/>
                        <a:gd name="T78" fmla="*/ 0 w 2678"/>
                        <a:gd name="T79" fmla="*/ 0 h 2954"/>
                        <a:gd name="T80" fmla="*/ 0 w 2678"/>
                        <a:gd name="T81" fmla="*/ 0 h 2954"/>
                        <a:gd name="T82" fmla="*/ 0 w 2678"/>
                        <a:gd name="T83" fmla="*/ 0 h 2954"/>
                        <a:gd name="T84" fmla="*/ 0 w 2678"/>
                        <a:gd name="T85" fmla="*/ 0 h 2954"/>
                        <a:gd name="T86" fmla="*/ 0 w 2678"/>
                        <a:gd name="T87" fmla="*/ 0 h 2954"/>
                        <a:gd name="T88" fmla="*/ 0 w 2678"/>
                        <a:gd name="T89" fmla="*/ 0 h 295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678"/>
                        <a:gd name="T136" fmla="*/ 0 h 2954"/>
                        <a:gd name="T137" fmla="*/ 2678 w 2678"/>
                        <a:gd name="T138" fmla="*/ 2954 h 295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82965" name="Freeform 9"/>
                    <p:cNvSpPr/>
                    <p:nvPr/>
                  </p:nvSpPr>
                  <p:spPr bwMode="auto">
                    <a:xfrm>
                      <a:off x="2803" y="2414"/>
                      <a:ext cx="578" cy="326"/>
                    </a:xfrm>
                    <a:custGeom>
                      <a:avLst/>
                      <a:gdLst>
                        <a:gd name="T0" fmla="*/ 0 w 2275"/>
                        <a:gd name="T1" fmla="*/ 0 h 1731"/>
                        <a:gd name="T2" fmla="*/ 0 w 2275"/>
                        <a:gd name="T3" fmla="*/ 0 h 1731"/>
                        <a:gd name="T4" fmla="*/ 0 w 2275"/>
                        <a:gd name="T5" fmla="*/ 0 h 1731"/>
                        <a:gd name="T6" fmla="*/ 0 w 2275"/>
                        <a:gd name="T7" fmla="*/ 0 h 1731"/>
                        <a:gd name="T8" fmla="*/ 0 w 2275"/>
                        <a:gd name="T9" fmla="*/ 0 h 1731"/>
                        <a:gd name="T10" fmla="*/ 0 w 2275"/>
                        <a:gd name="T11" fmla="*/ 0 h 1731"/>
                        <a:gd name="T12" fmla="*/ 0 w 2275"/>
                        <a:gd name="T13" fmla="*/ 0 h 1731"/>
                        <a:gd name="T14" fmla="*/ 0 w 2275"/>
                        <a:gd name="T15" fmla="*/ 0 h 1731"/>
                        <a:gd name="T16" fmla="*/ 0 w 2275"/>
                        <a:gd name="T17" fmla="*/ 0 h 1731"/>
                        <a:gd name="T18" fmla="*/ 0 w 2275"/>
                        <a:gd name="T19" fmla="*/ 0 h 1731"/>
                        <a:gd name="T20" fmla="*/ 0 w 2275"/>
                        <a:gd name="T21" fmla="*/ 0 h 1731"/>
                        <a:gd name="T22" fmla="*/ 0 w 2275"/>
                        <a:gd name="T23" fmla="*/ 0 h 1731"/>
                        <a:gd name="T24" fmla="*/ 0 w 2275"/>
                        <a:gd name="T25" fmla="*/ 0 h 1731"/>
                        <a:gd name="T26" fmla="*/ 0 w 2275"/>
                        <a:gd name="T27" fmla="*/ 0 h 1731"/>
                        <a:gd name="T28" fmla="*/ 0 w 2275"/>
                        <a:gd name="T29" fmla="*/ 0 h 1731"/>
                        <a:gd name="T30" fmla="*/ 0 w 2275"/>
                        <a:gd name="T31" fmla="*/ 0 h 1731"/>
                        <a:gd name="T32" fmla="*/ 0 w 2275"/>
                        <a:gd name="T33" fmla="*/ 0 h 1731"/>
                        <a:gd name="T34" fmla="*/ 0 w 2275"/>
                        <a:gd name="T35" fmla="*/ 0 h 1731"/>
                        <a:gd name="T36" fmla="*/ 0 w 2275"/>
                        <a:gd name="T37" fmla="*/ 0 h 1731"/>
                        <a:gd name="T38" fmla="*/ 0 w 2275"/>
                        <a:gd name="T39" fmla="*/ 0 h 1731"/>
                        <a:gd name="T40" fmla="*/ 0 w 2275"/>
                        <a:gd name="T41" fmla="*/ 0 h 1731"/>
                        <a:gd name="T42" fmla="*/ 0 w 2275"/>
                        <a:gd name="T43" fmla="*/ 0 h 1731"/>
                        <a:gd name="T44" fmla="*/ 0 w 2275"/>
                        <a:gd name="T45" fmla="*/ 0 h 1731"/>
                        <a:gd name="T46" fmla="*/ 0 w 2275"/>
                        <a:gd name="T47" fmla="*/ 0 h 1731"/>
                        <a:gd name="T48" fmla="*/ 0 w 2275"/>
                        <a:gd name="T49" fmla="*/ 0 h 1731"/>
                        <a:gd name="T50" fmla="*/ 0 w 2275"/>
                        <a:gd name="T51" fmla="*/ 0 h 1731"/>
                        <a:gd name="T52" fmla="*/ 0 w 2275"/>
                        <a:gd name="T53" fmla="*/ 0 h 1731"/>
                        <a:gd name="T54" fmla="*/ 0 w 2275"/>
                        <a:gd name="T55" fmla="*/ 0 h 1731"/>
                        <a:gd name="T56" fmla="*/ 0 w 2275"/>
                        <a:gd name="T57" fmla="*/ 0 h 1731"/>
                        <a:gd name="T58" fmla="*/ 0 w 2275"/>
                        <a:gd name="T59" fmla="*/ 0 h 1731"/>
                        <a:gd name="T60" fmla="*/ 0 w 2275"/>
                        <a:gd name="T61" fmla="*/ 0 h 1731"/>
                        <a:gd name="T62" fmla="*/ 0 w 2275"/>
                        <a:gd name="T63" fmla="*/ 0 h 173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75"/>
                        <a:gd name="T97" fmla="*/ 0 h 1731"/>
                        <a:gd name="T98" fmla="*/ 2275 w 2275"/>
                        <a:gd name="T99" fmla="*/ 1731 h 173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82966" name="Freeform 10"/>
                    <p:cNvSpPr/>
                    <p:nvPr/>
                  </p:nvSpPr>
                  <p:spPr bwMode="auto">
                    <a:xfrm>
                      <a:off x="3705" y="2249"/>
                      <a:ext cx="324" cy="316"/>
                    </a:xfrm>
                    <a:custGeom>
                      <a:avLst/>
                      <a:gdLst>
                        <a:gd name="T0" fmla="*/ 0 w 1277"/>
                        <a:gd name="T1" fmla="*/ 0 h 1680"/>
                        <a:gd name="T2" fmla="*/ 0 w 1277"/>
                        <a:gd name="T3" fmla="*/ 0 h 1680"/>
                        <a:gd name="T4" fmla="*/ 0 w 1277"/>
                        <a:gd name="T5" fmla="*/ 0 h 1680"/>
                        <a:gd name="T6" fmla="*/ 0 w 1277"/>
                        <a:gd name="T7" fmla="*/ 0 h 1680"/>
                        <a:gd name="T8" fmla="*/ 0 w 1277"/>
                        <a:gd name="T9" fmla="*/ 0 h 1680"/>
                        <a:gd name="T10" fmla="*/ 0 w 1277"/>
                        <a:gd name="T11" fmla="*/ 0 h 1680"/>
                        <a:gd name="T12" fmla="*/ 0 w 1277"/>
                        <a:gd name="T13" fmla="*/ 0 h 1680"/>
                        <a:gd name="T14" fmla="*/ 0 w 1277"/>
                        <a:gd name="T15" fmla="*/ 0 h 1680"/>
                        <a:gd name="T16" fmla="*/ 0 w 1277"/>
                        <a:gd name="T17" fmla="*/ 0 h 1680"/>
                        <a:gd name="T18" fmla="*/ 0 w 1277"/>
                        <a:gd name="T19" fmla="*/ 0 h 1680"/>
                        <a:gd name="T20" fmla="*/ 0 w 1277"/>
                        <a:gd name="T21" fmla="*/ 0 h 1680"/>
                        <a:gd name="T22" fmla="*/ 0 w 1277"/>
                        <a:gd name="T23" fmla="*/ 0 h 1680"/>
                        <a:gd name="T24" fmla="*/ 0 w 1277"/>
                        <a:gd name="T25" fmla="*/ 0 h 1680"/>
                        <a:gd name="T26" fmla="*/ 0 w 1277"/>
                        <a:gd name="T27" fmla="*/ 0 h 1680"/>
                        <a:gd name="T28" fmla="*/ 0 w 1277"/>
                        <a:gd name="T29" fmla="*/ 0 h 1680"/>
                        <a:gd name="T30" fmla="*/ 0 w 1277"/>
                        <a:gd name="T31" fmla="*/ 0 h 1680"/>
                        <a:gd name="T32" fmla="*/ 0 w 1277"/>
                        <a:gd name="T33" fmla="*/ 0 h 1680"/>
                        <a:gd name="T34" fmla="*/ 0 w 1277"/>
                        <a:gd name="T35" fmla="*/ 0 h 1680"/>
                        <a:gd name="T36" fmla="*/ 0 w 1277"/>
                        <a:gd name="T37" fmla="*/ 0 h 1680"/>
                        <a:gd name="T38" fmla="*/ 0 w 1277"/>
                        <a:gd name="T39" fmla="*/ 0 h 1680"/>
                        <a:gd name="T40" fmla="*/ 0 w 1277"/>
                        <a:gd name="T41" fmla="*/ 0 h 1680"/>
                        <a:gd name="T42" fmla="*/ 0 w 1277"/>
                        <a:gd name="T43" fmla="*/ 0 h 1680"/>
                        <a:gd name="T44" fmla="*/ 0 w 1277"/>
                        <a:gd name="T45" fmla="*/ 0 h 1680"/>
                        <a:gd name="T46" fmla="*/ 0 w 1277"/>
                        <a:gd name="T47" fmla="*/ 0 h 1680"/>
                        <a:gd name="T48" fmla="*/ 0 w 1277"/>
                        <a:gd name="T49" fmla="*/ 0 h 1680"/>
                        <a:gd name="T50" fmla="*/ 0 w 1277"/>
                        <a:gd name="T51" fmla="*/ 0 h 1680"/>
                        <a:gd name="T52" fmla="*/ 0 w 1277"/>
                        <a:gd name="T53" fmla="*/ 0 h 1680"/>
                        <a:gd name="T54" fmla="*/ 0 w 1277"/>
                        <a:gd name="T55" fmla="*/ 0 h 1680"/>
                        <a:gd name="T56" fmla="*/ 0 w 1277"/>
                        <a:gd name="T57" fmla="*/ 0 h 1680"/>
                        <a:gd name="T58" fmla="*/ 0 w 1277"/>
                        <a:gd name="T59" fmla="*/ 0 h 1680"/>
                        <a:gd name="T60" fmla="*/ 0 w 1277"/>
                        <a:gd name="T61" fmla="*/ 0 h 1680"/>
                        <a:gd name="T62" fmla="*/ 0 w 1277"/>
                        <a:gd name="T63" fmla="*/ 0 h 1680"/>
                        <a:gd name="T64" fmla="*/ 0 w 1277"/>
                        <a:gd name="T65" fmla="*/ 0 h 1680"/>
                        <a:gd name="T66" fmla="*/ 0 w 1277"/>
                        <a:gd name="T67" fmla="*/ 0 h 1680"/>
                        <a:gd name="T68" fmla="*/ 0 w 1277"/>
                        <a:gd name="T69" fmla="*/ 0 h 1680"/>
                        <a:gd name="T70" fmla="*/ 0 w 1277"/>
                        <a:gd name="T71" fmla="*/ 0 h 1680"/>
                        <a:gd name="T72" fmla="*/ 0 w 1277"/>
                        <a:gd name="T73" fmla="*/ 0 h 1680"/>
                        <a:gd name="T74" fmla="*/ 0 w 1277"/>
                        <a:gd name="T75" fmla="*/ 0 h 1680"/>
                        <a:gd name="T76" fmla="*/ 0 w 1277"/>
                        <a:gd name="T77" fmla="*/ 0 h 1680"/>
                        <a:gd name="T78" fmla="*/ 0 w 1277"/>
                        <a:gd name="T79" fmla="*/ 0 h 1680"/>
                        <a:gd name="T80" fmla="*/ 0 w 1277"/>
                        <a:gd name="T81" fmla="*/ 0 h 168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77"/>
                        <a:gd name="T124" fmla="*/ 0 h 1680"/>
                        <a:gd name="T125" fmla="*/ 1277 w 1277"/>
                        <a:gd name="T126" fmla="*/ 1680 h 168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82967" name="Freeform 11"/>
                    <p:cNvSpPr/>
                    <p:nvPr/>
                  </p:nvSpPr>
                  <p:spPr bwMode="auto">
                    <a:xfrm>
                      <a:off x="2726" y="2204"/>
                      <a:ext cx="466" cy="310"/>
                    </a:xfrm>
                    <a:custGeom>
                      <a:avLst/>
                      <a:gdLst>
                        <a:gd name="T0" fmla="*/ 0 w 1839"/>
                        <a:gd name="T1" fmla="*/ 0 h 1648"/>
                        <a:gd name="T2" fmla="*/ 0 w 1839"/>
                        <a:gd name="T3" fmla="*/ 0 h 1648"/>
                        <a:gd name="T4" fmla="*/ 0 w 1839"/>
                        <a:gd name="T5" fmla="*/ 0 h 1648"/>
                        <a:gd name="T6" fmla="*/ 0 w 1839"/>
                        <a:gd name="T7" fmla="*/ 0 h 1648"/>
                        <a:gd name="T8" fmla="*/ 0 w 1839"/>
                        <a:gd name="T9" fmla="*/ 0 h 1648"/>
                        <a:gd name="T10" fmla="*/ 0 w 1839"/>
                        <a:gd name="T11" fmla="*/ 0 h 1648"/>
                        <a:gd name="T12" fmla="*/ 0 w 1839"/>
                        <a:gd name="T13" fmla="*/ 0 h 1648"/>
                        <a:gd name="T14" fmla="*/ 0 w 1839"/>
                        <a:gd name="T15" fmla="*/ 0 h 1648"/>
                        <a:gd name="T16" fmla="*/ 0 w 1839"/>
                        <a:gd name="T17" fmla="*/ 0 h 1648"/>
                        <a:gd name="T18" fmla="*/ 0 w 1839"/>
                        <a:gd name="T19" fmla="*/ 0 h 1648"/>
                        <a:gd name="T20" fmla="*/ 0 w 1839"/>
                        <a:gd name="T21" fmla="*/ 0 h 1648"/>
                        <a:gd name="T22" fmla="*/ 0 w 1839"/>
                        <a:gd name="T23" fmla="*/ 0 h 1648"/>
                        <a:gd name="T24" fmla="*/ 0 w 1839"/>
                        <a:gd name="T25" fmla="*/ 0 h 1648"/>
                        <a:gd name="T26" fmla="*/ 0 w 1839"/>
                        <a:gd name="T27" fmla="*/ 0 h 1648"/>
                        <a:gd name="T28" fmla="*/ 0 w 1839"/>
                        <a:gd name="T29" fmla="*/ 0 h 1648"/>
                        <a:gd name="T30" fmla="*/ 0 w 1839"/>
                        <a:gd name="T31" fmla="*/ 0 h 1648"/>
                        <a:gd name="T32" fmla="*/ 0 w 1839"/>
                        <a:gd name="T33" fmla="*/ 0 h 1648"/>
                        <a:gd name="T34" fmla="*/ 0 w 1839"/>
                        <a:gd name="T35" fmla="*/ 0 h 1648"/>
                        <a:gd name="T36" fmla="*/ 0 w 1839"/>
                        <a:gd name="T37" fmla="*/ 0 h 1648"/>
                        <a:gd name="T38" fmla="*/ 0 w 1839"/>
                        <a:gd name="T39" fmla="*/ 0 h 1648"/>
                        <a:gd name="T40" fmla="*/ 0 w 1839"/>
                        <a:gd name="T41" fmla="*/ 0 h 1648"/>
                        <a:gd name="T42" fmla="*/ 0 w 1839"/>
                        <a:gd name="T43" fmla="*/ 0 h 1648"/>
                        <a:gd name="T44" fmla="*/ 0 w 1839"/>
                        <a:gd name="T45" fmla="*/ 0 h 1648"/>
                        <a:gd name="T46" fmla="*/ 0 w 1839"/>
                        <a:gd name="T47" fmla="*/ 0 h 1648"/>
                        <a:gd name="T48" fmla="*/ 0 w 1839"/>
                        <a:gd name="T49" fmla="*/ 0 h 1648"/>
                        <a:gd name="T50" fmla="*/ 0 w 1839"/>
                        <a:gd name="T51" fmla="*/ 0 h 1648"/>
                        <a:gd name="T52" fmla="*/ 0 w 1839"/>
                        <a:gd name="T53" fmla="*/ 0 h 1648"/>
                        <a:gd name="T54" fmla="*/ 0 w 1839"/>
                        <a:gd name="T55" fmla="*/ 0 h 1648"/>
                        <a:gd name="T56" fmla="*/ 0 w 1839"/>
                        <a:gd name="T57" fmla="*/ 0 h 1648"/>
                        <a:gd name="T58" fmla="*/ 0 w 1839"/>
                        <a:gd name="T59" fmla="*/ 0 h 1648"/>
                        <a:gd name="T60" fmla="*/ 0 w 1839"/>
                        <a:gd name="T61" fmla="*/ 0 h 1648"/>
                        <a:gd name="T62" fmla="*/ 0 w 1839"/>
                        <a:gd name="T63" fmla="*/ 0 h 1648"/>
                        <a:gd name="T64" fmla="*/ 0 w 1839"/>
                        <a:gd name="T65" fmla="*/ 0 h 1648"/>
                        <a:gd name="T66" fmla="*/ 0 w 1839"/>
                        <a:gd name="T67" fmla="*/ 0 h 1648"/>
                        <a:gd name="T68" fmla="*/ 0 w 1839"/>
                        <a:gd name="T69" fmla="*/ 0 h 1648"/>
                        <a:gd name="T70" fmla="*/ 0 w 1839"/>
                        <a:gd name="T71" fmla="*/ 0 h 1648"/>
                        <a:gd name="T72" fmla="*/ 0 w 1839"/>
                        <a:gd name="T73" fmla="*/ 0 h 1648"/>
                        <a:gd name="T74" fmla="*/ 0 w 1839"/>
                        <a:gd name="T75" fmla="*/ 0 h 1648"/>
                        <a:gd name="T76" fmla="*/ 0 w 1839"/>
                        <a:gd name="T77" fmla="*/ 0 h 1648"/>
                        <a:gd name="T78" fmla="*/ 0 w 1839"/>
                        <a:gd name="T79" fmla="*/ 0 h 1648"/>
                        <a:gd name="T80" fmla="*/ 0 w 1839"/>
                        <a:gd name="T81" fmla="*/ 0 h 1648"/>
                        <a:gd name="T82" fmla="*/ 0 w 1839"/>
                        <a:gd name="T83" fmla="*/ 0 h 1648"/>
                        <a:gd name="T84" fmla="*/ 0 w 1839"/>
                        <a:gd name="T85" fmla="*/ 0 h 1648"/>
                        <a:gd name="T86" fmla="*/ 0 w 1839"/>
                        <a:gd name="T87" fmla="*/ 0 h 1648"/>
                        <a:gd name="T88" fmla="*/ 0 w 1839"/>
                        <a:gd name="T89" fmla="*/ 0 h 1648"/>
                        <a:gd name="T90" fmla="*/ 0 w 1839"/>
                        <a:gd name="T91" fmla="*/ 0 h 1648"/>
                        <a:gd name="T92" fmla="*/ 0 w 1839"/>
                        <a:gd name="T93" fmla="*/ 0 h 1648"/>
                        <a:gd name="T94" fmla="*/ 0 w 1839"/>
                        <a:gd name="T95" fmla="*/ 0 h 164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839"/>
                        <a:gd name="T145" fmla="*/ 0 h 1648"/>
                        <a:gd name="T146" fmla="*/ 1839 w 1839"/>
                        <a:gd name="T147" fmla="*/ 1648 h 164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82968" name="Freeform 13"/>
                    <p:cNvSpPr/>
                    <p:nvPr/>
                  </p:nvSpPr>
                  <p:spPr bwMode="auto">
                    <a:xfrm>
                      <a:off x="3498" y="2130"/>
                      <a:ext cx="365" cy="389"/>
                    </a:xfrm>
                    <a:custGeom>
                      <a:avLst/>
                      <a:gdLst>
                        <a:gd name="T0" fmla="*/ 0 w 1437"/>
                        <a:gd name="T1" fmla="*/ 0 h 2065"/>
                        <a:gd name="T2" fmla="*/ 0 w 1437"/>
                        <a:gd name="T3" fmla="*/ 0 h 2065"/>
                        <a:gd name="T4" fmla="*/ 0 w 1437"/>
                        <a:gd name="T5" fmla="*/ 0 h 2065"/>
                        <a:gd name="T6" fmla="*/ 0 w 1437"/>
                        <a:gd name="T7" fmla="*/ 0 h 2065"/>
                        <a:gd name="T8" fmla="*/ 0 w 1437"/>
                        <a:gd name="T9" fmla="*/ 0 h 2065"/>
                        <a:gd name="T10" fmla="*/ 0 w 1437"/>
                        <a:gd name="T11" fmla="*/ 0 h 2065"/>
                        <a:gd name="T12" fmla="*/ 0 w 1437"/>
                        <a:gd name="T13" fmla="*/ 0 h 2065"/>
                        <a:gd name="T14" fmla="*/ 0 w 1437"/>
                        <a:gd name="T15" fmla="*/ 0 h 2065"/>
                        <a:gd name="T16" fmla="*/ 0 w 1437"/>
                        <a:gd name="T17" fmla="*/ 0 h 2065"/>
                        <a:gd name="T18" fmla="*/ 0 w 1437"/>
                        <a:gd name="T19" fmla="*/ 0 h 2065"/>
                        <a:gd name="T20" fmla="*/ 0 w 1437"/>
                        <a:gd name="T21" fmla="*/ 0 h 2065"/>
                        <a:gd name="T22" fmla="*/ 0 w 1437"/>
                        <a:gd name="T23" fmla="*/ 0 h 2065"/>
                        <a:gd name="T24" fmla="*/ 0 w 1437"/>
                        <a:gd name="T25" fmla="*/ 0 h 2065"/>
                        <a:gd name="T26" fmla="*/ 0 w 1437"/>
                        <a:gd name="T27" fmla="*/ 0 h 2065"/>
                        <a:gd name="T28" fmla="*/ 0 w 1437"/>
                        <a:gd name="T29" fmla="*/ 0 h 2065"/>
                        <a:gd name="T30" fmla="*/ 0 w 1437"/>
                        <a:gd name="T31" fmla="*/ 0 h 2065"/>
                        <a:gd name="T32" fmla="*/ 0 w 1437"/>
                        <a:gd name="T33" fmla="*/ 0 h 2065"/>
                        <a:gd name="T34" fmla="*/ 0 w 1437"/>
                        <a:gd name="T35" fmla="*/ 0 h 2065"/>
                        <a:gd name="T36" fmla="*/ 0 w 1437"/>
                        <a:gd name="T37" fmla="*/ 0 h 2065"/>
                        <a:gd name="T38" fmla="*/ 0 w 1437"/>
                        <a:gd name="T39" fmla="*/ 0 h 2065"/>
                        <a:gd name="T40" fmla="*/ 0 w 1437"/>
                        <a:gd name="T41" fmla="*/ 0 h 2065"/>
                        <a:gd name="T42" fmla="*/ 0 w 1437"/>
                        <a:gd name="T43" fmla="*/ 0 h 2065"/>
                        <a:gd name="T44" fmla="*/ 0 w 1437"/>
                        <a:gd name="T45" fmla="*/ 0 h 2065"/>
                        <a:gd name="T46" fmla="*/ 0 w 1437"/>
                        <a:gd name="T47" fmla="*/ 0 h 2065"/>
                        <a:gd name="T48" fmla="*/ 0 w 1437"/>
                        <a:gd name="T49" fmla="*/ 0 h 2065"/>
                        <a:gd name="T50" fmla="*/ 0 w 1437"/>
                        <a:gd name="T51" fmla="*/ 0 h 2065"/>
                        <a:gd name="T52" fmla="*/ 0 w 1437"/>
                        <a:gd name="T53" fmla="*/ 0 h 2065"/>
                        <a:gd name="T54" fmla="*/ 0 w 1437"/>
                        <a:gd name="T55" fmla="*/ 0 h 2065"/>
                        <a:gd name="T56" fmla="*/ 0 w 1437"/>
                        <a:gd name="T57" fmla="*/ 0 h 2065"/>
                        <a:gd name="T58" fmla="*/ 0 w 1437"/>
                        <a:gd name="T59" fmla="*/ 0 h 2065"/>
                        <a:gd name="T60" fmla="*/ 0 w 1437"/>
                        <a:gd name="T61" fmla="*/ 0 h 2065"/>
                        <a:gd name="T62" fmla="*/ 0 w 1437"/>
                        <a:gd name="T63" fmla="*/ 0 h 2065"/>
                        <a:gd name="T64" fmla="*/ 0 w 1437"/>
                        <a:gd name="T65" fmla="*/ 0 h 2065"/>
                        <a:gd name="T66" fmla="*/ 0 w 1437"/>
                        <a:gd name="T67" fmla="*/ 0 h 2065"/>
                        <a:gd name="T68" fmla="*/ 0 w 1437"/>
                        <a:gd name="T69" fmla="*/ 0 h 2065"/>
                        <a:gd name="T70" fmla="*/ 0 w 1437"/>
                        <a:gd name="T71" fmla="*/ 0 h 2065"/>
                        <a:gd name="T72" fmla="*/ 0 w 1437"/>
                        <a:gd name="T73" fmla="*/ 0 h 2065"/>
                        <a:gd name="T74" fmla="*/ 0 w 1437"/>
                        <a:gd name="T75" fmla="*/ 0 h 2065"/>
                        <a:gd name="T76" fmla="*/ 0 w 1437"/>
                        <a:gd name="T77" fmla="*/ 0 h 2065"/>
                        <a:gd name="T78" fmla="*/ 0 w 1437"/>
                        <a:gd name="T79" fmla="*/ 0 h 2065"/>
                        <a:gd name="T80" fmla="*/ 0 w 1437"/>
                        <a:gd name="T81" fmla="*/ 0 h 2065"/>
                        <a:gd name="T82" fmla="*/ 0 w 1437"/>
                        <a:gd name="T83" fmla="*/ 0 h 2065"/>
                        <a:gd name="T84" fmla="*/ 0 w 1437"/>
                        <a:gd name="T85" fmla="*/ 0 h 2065"/>
                        <a:gd name="T86" fmla="*/ 0 w 1437"/>
                        <a:gd name="T87" fmla="*/ 0 h 2065"/>
                        <a:gd name="T88" fmla="*/ 0 w 1437"/>
                        <a:gd name="T89" fmla="*/ 0 h 206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37"/>
                        <a:gd name="T136" fmla="*/ 0 h 2065"/>
                        <a:gd name="T137" fmla="*/ 1437 w 1437"/>
                        <a:gd name="T138" fmla="*/ 2065 h 2065"/>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82969" name="Freeform 16"/>
                    <p:cNvSpPr/>
                    <p:nvPr/>
                  </p:nvSpPr>
                  <p:spPr bwMode="auto">
                    <a:xfrm>
                      <a:off x="3832" y="2089"/>
                      <a:ext cx="285" cy="217"/>
                    </a:xfrm>
                    <a:custGeom>
                      <a:avLst/>
                      <a:gdLst>
                        <a:gd name="T0" fmla="*/ 0 w 1119"/>
                        <a:gd name="T1" fmla="*/ 0 h 1150"/>
                        <a:gd name="T2" fmla="*/ 0 w 1119"/>
                        <a:gd name="T3" fmla="*/ 0 h 1150"/>
                        <a:gd name="T4" fmla="*/ 0 w 1119"/>
                        <a:gd name="T5" fmla="*/ 0 h 1150"/>
                        <a:gd name="T6" fmla="*/ 0 w 1119"/>
                        <a:gd name="T7" fmla="*/ 0 h 1150"/>
                        <a:gd name="T8" fmla="*/ 0 w 1119"/>
                        <a:gd name="T9" fmla="*/ 0 h 1150"/>
                        <a:gd name="T10" fmla="*/ 0 w 1119"/>
                        <a:gd name="T11" fmla="*/ 0 h 1150"/>
                        <a:gd name="T12" fmla="*/ 0 w 1119"/>
                        <a:gd name="T13" fmla="*/ 0 h 1150"/>
                        <a:gd name="T14" fmla="*/ 0 w 1119"/>
                        <a:gd name="T15" fmla="*/ 0 h 1150"/>
                        <a:gd name="T16" fmla="*/ 0 w 1119"/>
                        <a:gd name="T17" fmla="*/ 0 h 1150"/>
                        <a:gd name="T18" fmla="*/ 0 w 1119"/>
                        <a:gd name="T19" fmla="*/ 0 h 1150"/>
                        <a:gd name="T20" fmla="*/ 0 w 1119"/>
                        <a:gd name="T21" fmla="*/ 0 h 1150"/>
                        <a:gd name="T22" fmla="*/ 0 w 1119"/>
                        <a:gd name="T23" fmla="*/ 0 h 1150"/>
                        <a:gd name="T24" fmla="*/ 0 w 1119"/>
                        <a:gd name="T25" fmla="*/ 0 h 1150"/>
                        <a:gd name="T26" fmla="*/ 0 w 1119"/>
                        <a:gd name="T27" fmla="*/ 0 h 1150"/>
                        <a:gd name="T28" fmla="*/ 0 w 1119"/>
                        <a:gd name="T29" fmla="*/ 0 h 1150"/>
                        <a:gd name="T30" fmla="*/ 0 w 1119"/>
                        <a:gd name="T31" fmla="*/ 0 h 1150"/>
                        <a:gd name="T32" fmla="*/ 0 w 1119"/>
                        <a:gd name="T33" fmla="*/ 0 h 1150"/>
                        <a:gd name="T34" fmla="*/ 0 w 1119"/>
                        <a:gd name="T35" fmla="*/ 0 h 1150"/>
                        <a:gd name="T36" fmla="*/ 0 w 1119"/>
                        <a:gd name="T37" fmla="*/ 0 h 1150"/>
                        <a:gd name="T38" fmla="*/ 0 w 1119"/>
                        <a:gd name="T39" fmla="*/ 0 h 1150"/>
                        <a:gd name="T40" fmla="*/ 0 w 1119"/>
                        <a:gd name="T41" fmla="*/ 0 h 1150"/>
                        <a:gd name="T42" fmla="*/ 0 w 1119"/>
                        <a:gd name="T43" fmla="*/ 0 h 1150"/>
                        <a:gd name="T44" fmla="*/ 0 w 1119"/>
                        <a:gd name="T45" fmla="*/ 0 h 1150"/>
                        <a:gd name="T46" fmla="*/ 0 w 1119"/>
                        <a:gd name="T47" fmla="*/ 0 h 1150"/>
                        <a:gd name="T48" fmla="*/ 0 w 1119"/>
                        <a:gd name="T49" fmla="*/ 0 h 1150"/>
                        <a:gd name="T50" fmla="*/ 0 w 1119"/>
                        <a:gd name="T51" fmla="*/ 0 h 1150"/>
                        <a:gd name="T52" fmla="*/ 0 w 1119"/>
                        <a:gd name="T53" fmla="*/ 0 h 1150"/>
                        <a:gd name="T54" fmla="*/ 0 w 1119"/>
                        <a:gd name="T55" fmla="*/ 0 h 1150"/>
                        <a:gd name="T56" fmla="*/ 0 w 1119"/>
                        <a:gd name="T57" fmla="*/ 0 h 1150"/>
                        <a:gd name="T58" fmla="*/ 0 w 1119"/>
                        <a:gd name="T59" fmla="*/ 0 h 1150"/>
                        <a:gd name="T60" fmla="*/ 0 w 1119"/>
                        <a:gd name="T61" fmla="*/ 0 h 1150"/>
                        <a:gd name="T62" fmla="*/ 0 w 1119"/>
                        <a:gd name="T63" fmla="*/ 0 h 1150"/>
                        <a:gd name="T64" fmla="*/ 0 w 1119"/>
                        <a:gd name="T65" fmla="*/ 0 h 115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119"/>
                        <a:gd name="T100" fmla="*/ 0 h 1150"/>
                        <a:gd name="T101" fmla="*/ 1119 w 1119"/>
                        <a:gd name="T102" fmla="*/ 1150 h 115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82970" name="Freeform 35"/>
                    <p:cNvSpPr/>
                    <p:nvPr/>
                  </p:nvSpPr>
                  <p:spPr bwMode="auto">
                    <a:xfrm>
                      <a:off x="3195" y="2466"/>
                      <a:ext cx="606" cy="348"/>
                    </a:xfrm>
                    <a:custGeom>
                      <a:avLst/>
                      <a:gdLst>
                        <a:gd name="T0" fmla="*/ 0 w 2389"/>
                        <a:gd name="T1" fmla="*/ 0 h 1841"/>
                        <a:gd name="T2" fmla="*/ 0 w 2389"/>
                        <a:gd name="T3" fmla="*/ 0 h 1841"/>
                        <a:gd name="T4" fmla="*/ 0 w 2389"/>
                        <a:gd name="T5" fmla="*/ 0 h 1841"/>
                        <a:gd name="T6" fmla="*/ 0 w 2389"/>
                        <a:gd name="T7" fmla="*/ 0 h 1841"/>
                        <a:gd name="T8" fmla="*/ 0 w 2389"/>
                        <a:gd name="T9" fmla="*/ 0 h 1841"/>
                        <a:gd name="T10" fmla="*/ 0 w 2389"/>
                        <a:gd name="T11" fmla="*/ 0 h 1841"/>
                        <a:gd name="T12" fmla="*/ 0 w 2389"/>
                        <a:gd name="T13" fmla="*/ 0 h 1841"/>
                        <a:gd name="T14" fmla="*/ 0 w 2389"/>
                        <a:gd name="T15" fmla="*/ 0 h 1841"/>
                        <a:gd name="T16" fmla="*/ 0 w 2389"/>
                        <a:gd name="T17" fmla="*/ 0 h 1841"/>
                        <a:gd name="T18" fmla="*/ 0 w 2389"/>
                        <a:gd name="T19" fmla="*/ 0 h 1841"/>
                        <a:gd name="T20" fmla="*/ 0 w 2389"/>
                        <a:gd name="T21" fmla="*/ 0 h 1841"/>
                        <a:gd name="T22" fmla="*/ 0 w 2389"/>
                        <a:gd name="T23" fmla="*/ 0 h 1841"/>
                        <a:gd name="T24" fmla="*/ 0 w 2389"/>
                        <a:gd name="T25" fmla="*/ 0 h 1841"/>
                        <a:gd name="T26" fmla="*/ 0 w 2389"/>
                        <a:gd name="T27" fmla="*/ 0 h 1841"/>
                        <a:gd name="T28" fmla="*/ 0 w 2389"/>
                        <a:gd name="T29" fmla="*/ 0 h 1841"/>
                        <a:gd name="T30" fmla="*/ 0 w 2389"/>
                        <a:gd name="T31" fmla="*/ 0 h 1841"/>
                        <a:gd name="T32" fmla="*/ 0 w 2389"/>
                        <a:gd name="T33" fmla="*/ 0 h 1841"/>
                        <a:gd name="T34" fmla="*/ 0 w 2389"/>
                        <a:gd name="T35" fmla="*/ 0 h 1841"/>
                        <a:gd name="T36" fmla="*/ 0 w 2389"/>
                        <a:gd name="T37" fmla="*/ 0 h 1841"/>
                        <a:gd name="T38" fmla="*/ 0 w 2389"/>
                        <a:gd name="T39" fmla="*/ 0 h 1841"/>
                        <a:gd name="T40" fmla="*/ 0 w 2389"/>
                        <a:gd name="T41" fmla="*/ 0 h 1841"/>
                        <a:gd name="T42" fmla="*/ 0 w 2389"/>
                        <a:gd name="T43" fmla="*/ 0 h 1841"/>
                        <a:gd name="T44" fmla="*/ 0 w 2389"/>
                        <a:gd name="T45" fmla="*/ 0 h 1841"/>
                        <a:gd name="T46" fmla="*/ 0 w 2389"/>
                        <a:gd name="T47" fmla="*/ 0 h 1841"/>
                        <a:gd name="T48" fmla="*/ 0 w 2389"/>
                        <a:gd name="T49" fmla="*/ 0 h 1841"/>
                        <a:gd name="T50" fmla="*/ 0 w 2389"/>
                        <a:gd name="T51" fmla="*/ 0 h 1841"/>
                        <a:gd name="T52" fmla="*/ 0 w 2389"/>
                        <a:gd name="T53" fmla="*/ 0 h 1841"/>
                        <a:gd name="T54" fmla="*/ 0 w 2389"/>
                        <a:gd name="T55" fmla="*/ 0 h 1841"/>
                        <a:gd name="T56" fmla="*/ 0 w 2389"/>
                        <a:gd name="T57" fmla="*/ 0 h 1841"/>
                        <a:gd name="T58" fmla="*/ 0 w 2389"/>
                        <a:gd name="T59" fmla="*/ 0 h 1841"/>
                        <a:gd name="T60" fmla="*/ 0 w 2389"/>
                        <a:gd name="T61" fmla="*/ 0 h 1841"/>
                        <a:gd name="T62" fmla="*/ 0 w 2389"/>
                        <a:gd name="T63" fmla="*/ 0 h 1841"/>
                        <a:gd name="T64" fmla="*/ 0 w 2389"/>
                        <a:gd name="T65" fmla="*/ 0 h 1841"/>
                        <a:gd name="T66" fmla="*/ 0 w 2389"/>
                        <a:gd name="T67" fmla="*/ 0 h 1841"/>
                        <a:gd name="T68" fmla="*/ 0 w 2389"/>
                        <a:gd name="T69" fmla="*/ 0 h 1841"/>
                        <a:gd name="T70" fmla="*/ 0 w 2389"/>
                        <a:gd name="T71" fmla="*/ 0 h 1841"/>
                        <a:gd name="T72" fmla="*/ 0 w 2389"/>
                        <a:gd name="T73" fmla="*/ 0 h 1841"/>
                        <a:gd name="T74" fmla="*/ 0 w 2389"/>
                        <a:gd name="T75" fmla="*/ 0 h 1841"/>
                        <a:gd name="T76" fmla="*/ 0 w 2389"/>
                        <a:gd name="T77" fmla="*/ 0 h 1841"/>
                        <a:gd name="T78" fmla="*/ 0 w 2389"/>
                        <a:gd name="T79" fmla="*/ 0 h 1841"/>
                        <a:gd name="T80" fmla="*/ 0 w 2389"/>
                        <a:gd name="T81" fmla="*/ 0 h 1841"/>
                        <a:gd name="T82" fmla="*/ 0 w 2389"/>
                        <a:gd name="T83" fmla="*/ 0 h 1841"/>
                        <a:gd name="T84" fmla="*/ 0 w 2389"/>
                        <a:gd name="T85" fmla="*/ 0 h 1841"/>
                        <a:gd name="T86" fmla="*/ 0 w 2389"/>
                        <a:gd name="T87" fmla="*/ 0 h 1841"/>
                        <a:gd name="T88" fmla="*/ 0 w 2389"/>
                        <a:gd name="T89" fmla="*/ 0 h 1841"/>
                        <a:gd name="T90" fmla="*/ 0 w 2389"/>
                        <a:gd name="T91" fmla="*/ 0 h 1841"/>
                        <a:gd name="T92" fmla="*/ 0 w 2389"/>
                        <a:gd name="T93" fmla="*/ 0 h 1841"/>
                        <a:gd name="T94" fmla="*/ 0 w 2389"/>
                        <a:gd name="T95" fmla="*/ 0 h 1841"/>
                        <a:gd name="T96" fmla="*/ 0 w 2389"/>
                        <a:gd name="T97" fmla="*/ 0 h 1841"/>
                        <a:gd name="T98" fmla="*/ 0 w 2389"/>
                        <a:gd name="T99" fmla="*/ 0 h 1841"/>
                        <a:gd name="T100" fmla="*/ 0 w 2389"/>
                        <a:gd name="T101" fmla="*/ 0 h 1841"/>
                        <a:gd name="T102" fmla="*/ 0 w 2389"/>
                        <a:gd name="T103" fmla="*/ 0 h 1841"/>
                        <a:gd name="T104" fmla="*/ 0 w 2389"/>
                        <a:gd name="T105" fmla="*/ 0 h 1841"/>
                        <a:gd name="T106" fmla="*/ 0 w 2389"/>
                        <a:gd name="T107" fmla="*/ 0 h 1841"/>
                        <a:gd name="T108" fmla="*/ 0 w 2389"/>
                        <a:gd name="T109" fmla="*/ 0 h 1841"/>
                        <a:gd name="T110" fmla="*/ 0 w 2389"/>
                        <a:gd name="T111" fmla="*/ 0 h 1841"/>
                        <a:gd name="T112" fmla="*/ 0 w 2389"/>
                        <a:gd name="T113" fmla="*/ 0 h 1841"/>
                        <a:gd name="T114" fmla="*/ 0 w 2389"/>
                        <a:gd name="T115" fmla="*/ 0 h 1841"/>
                        <a:gd name="T116" fmla="*/ 0 w 2389"/>
                        <a:gd name="T117" fmla="*/ 0 h 1841"/>
                        <a:gd name="T118" fmla="*/ 0 w 2389"/>
                        <a:gd name="T119" fmla="*/ 0 h 1841"/>
                        <a:gd name="T120" fmla="*/ 0 w 2389"/>
                        <a:gd name="T121" fmla="*/ 0 h 1841"/>
                        <a:gd name="T122" fmla="*/ 0 w 2389"/>
                        <a:gd name="T123" fmla="*/ 0 h 184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389"/>
                        <a:gd name="T187" fmla="*/ 0 h 1841"/>
                        <a:gd name="T188" fmla="*/ 2389 w 2389"/>
                        <a:gd name="T189" fmla="*/ 1841 h 184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solidFill>
                      <a:schemeClr val="tx2"/>
                    </a:solidFill>
                    <a:ln w="8" cap="flat">
                      <a:solidFill>
                        <a:srgbClr val="FFFFFF"/>
                      </a:solidFill>
                      <a:prstDash val="solid"/>
                      <a:miter lim="800000"/>
                    </a:ln>
                  </p:spPr>
                  <p:txBody>
                    <a:bodyP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grpSp>
            </p:grpSp>
          </p:grpSp>
        </p:grpSp>
      </p:grpSp>
      <p:grpSp>
        <p:nvGrpSpPr>
          <p:cNvPr id="35" name="组合 34"/>
          <p:cNvGrpSpPr/>
          <p:nvPr/>
        </p:nvGrpSpPr>
        <p:grpSpPr>
          <a:xfrm flipH="1">
            <a:off x="5463087" y="2595061"/>
            <a:ext cx="3254420" cy="446060"/>
            <a:chOff x="4037145" y="980728"/>
            <a:chExt cx="3396604" cy="479288"/>
          </a:xfrm>
          <a:solidFill>
            <a:srgbClr val="D01C63"/>
          </a:solidFill>
        </p:grpSpPr>
        <p:sp>
          <p:nvSpPr>
            <p:cNvPr id="36" name="椭圆 35"/>
            <p:cNvSpPr/>
            <p:nvPr/>
          </p:nvSpPr>
          <p:spPr bwMode="auto">
            <a:xfrm>
              <a:off x="7160895" y="1187162"/>
              <a:ext cx="272854" cy="272854"/>
            </a:xfrm>
            <a:prstGeom prst="ellipse">
              <a:avLst/>
            </a:prstGeom>
            <a:solidFill>
              <a:srgbClr val="F8F8F8">
                <a:alpha val="50000"/>
              </a:srgbClr>
            </a:solidFill>
            <a:ln w="9525" cap="flat" cmpd="sng" algn="ctr">
              <a:solidFill>
                <a:schemeClr val="bg1"/>
              </a:solidFill>
              <a:prstDash val="solid"/>
              <a:round/>
              <a:headEnd type="none" w="med" len="med"/>
              <a:tailEnd type="none" w="med" len="med"/>
            </a:ln>
            <a:effectLst/>
          </p:spPr>
          <p:txBody>
            <a:bodyPr/>
            <a:lstStyle/>
            <a:p>
              <a:pPr marL="0" marR="0" lvl="0" indent="0" algn="l" defTabSz="859790" rtl="0" eaLnBrk="1" fontAlgn="base" latinLnBrk="0" hangingPunct="1">
                <a:lnSpc>
                  <a:spcPct val="100000"/>
                </a:lnSpc>
                <a:spcBef>
                  <a:spcPct val="0"/>
                </a:spcBef>
                <a:spcAft>
                  <a:spcPct val="0"/>
                </a:spcAft>
                <a:buClrTx/>
                <a:buSzTx/>
                <a:buFontTx/>
                <a:buNone/>
                <a:defRPr/>
              </a:pPr>
              <a:endParaRPr kumimoji="0" lang="zh-CN" altLang="en-US" sz="1695"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cxnSp>
          <p:nvCxnSpPr>
            <p:cNvPr id="37" name="直接连接符 36"/>
            <p:cNvCxnSpPr/>
            <p:nvPr/>
          </p:nvCxnSpPr>
          <p:spPr bwMode="auto">
            <a:xfrm>
              <a:off x="4037145" y="980728"/>
              <a:ext cx="2833304" cy="0"/>
            </a:xfrm>
            <a:prstGeom prst="line">
              <a:avLst/>
            </a:prstGeom>
            <a:grpFill/>
            <a:ln w="19050" cap="flat" cmpd="sng" algn="ctr">
              <a:solidFill>
                <a:schemeClr val="bg1"/>
              </a:solidFill>
              <a:prstDash val="sysDash"/>
              <a:round/>
              <a:headEnd type="none" w="med" len="med"/>
              <a:tailEnd type="none" w="med" len="med"/>
            </a:ln>
            <a:effectLst/>
          </p:spPr>
        </p:cxnSp>
        <p:cxnSp>
          <p:nvCxnSpPr>
            <p:cNvPr id="38" name="直接连接符 37"/>
            <p:cNvCxnSpPr/>
            <p:nvPr/>
          </p:nvCxnSpPr>
          <p:spPr bwMode="auto">
            <a:xfrm>
              <a:off x="6870449" y="980728"/>
              <a:ext cx="426874" cy="334908"/>
            </a:xfrm>
            <a:prstGeom prst="line">
              <a:avLst/>
            </a:prstGeom>
            <a:grpFill/>
            <a:ln w="19050" cap="flat" cmpd="sng" algn="ctr">
              <a:solidFill>
                <a:schemeClr val="bg1"/>
              </a:solidFill>
              <a:prstDash val="sysDash"/>
              <a:round/>
              <a:headEnd type="none" w="med" len="med"/>
              <a:tailEnd type="oval" w="lg" len="lg"/>
            </a:ln>
            <a:effectLst/>
          </p:spPr>
        </p:cxnSp>
      </p:grpSp>
      <p:sp>
        <p:nvSpPr>
          <p:cNvPr id="39" name="文本框 180"/>
          <p:cNvSpPr txBox="1">
            <a:spLocks noChangeArrowheads="1"/>
          </p:cNvSpPr>
          <p:nvPr/>
        </p:nvSpPr>
        <p:spPr bwMode="auto">
          <a:xfrm>
            <a:off x="6634030" y="2174575"/>
            <a:ext cx="2205370" cy="400110"/>
          </a:xfrm>
          <a:prstGeom prst="rect">
            <a:avLst/>
          </a:prstGeom>
          <a:noFill/>
          <a:ln w="9525">
            <a:noFill/>
            <a:miter lim="800000"/>
          </a:ln>
        </p:spPr>
        <p:txBody>
          <a:bodyPr>
            <a:spAutoFit/>
          </a:bodyPr>
          <a:lstStyle/>
          <a:p>
            <a:pPr marL="0" marR="0" lvl="0" indent="0" algn="just" defTabSz="859790" rtl="0" eaLnBrk="1" fontAlgn="base" latinLnBrk="0" hangingPunct="1">
              <a:lnSpc>
                <a:spcPts val="1225"/>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详写内容</a:t>
            </a:r>
            <a:r>
              <a:rPr kumimoji="0" lang="en-US" altLang="zh-CN" sz="94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a:t>
            </a: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点击输入本栏的具体文字，简明扼要的说明分项内容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grpSp>
        <p:nvGrpSpPr>
          <p:cNvPr id="43" name="组合 42"/>
          <p:cNvGrpSpPr/>
          <p:nvPr/>
        </p:nvGrpSpPr>
        <p:grpSpPr>
          <a:xfrm flipV="1">
            <a:off x="965342" y="3437408"/>
            <a:ext cx="3254796" cy="422267"/>
            <a:chOff x="4037145" y="980728"/>
            <a:chExt cx="3396604" cy="479288"/>
          </a:xfrm>
          <a:solidFill>
            <a:srgbClr val="D01C63"/>
          </a:solidFill>
        </p:grpSpPr>
        <p:sp>
          <p:nvSpPr>
            <p:cNvPr id="44" name="椭圆 43"/>
            <p:cNvSpPr/>
            <p:nvPr/>
          </p:nvSpPr>
          <p:spPr bwMode="auto">
            <a:xfrm>
              <a:off x="7160895" y="1187162"/>
              <a:ext cx="272854" cy="272854"/>
            </a:xfrm>
            <a:prstGeom prst="ellipse">
              <a:avLst/>
            </a:prstGeom>
            <a:solidFill>
              <a:srgbClr val="F8F8F8">
                <a:alpha val="50000"/>
              </a:srgbClr>
            </a:solidFill>
            <a:ln w="9525" cap="flat" cmpd="sng" algn="ctr">
              <a:solidFill>
                <a:schemeClr val="bg1"/>
              </a:solidFill>
              <a:prstDash val="solid"/>
              <a:round/>
              <a:headEnd type="none" w="med" len="med"/>
              <a:tailEnd type="none" w="med" len="med"/>
            </a:ln>
            <a:effectLst/>
          </p:spPr>
          <p:txBody>
            <a:bodyPr/>
            <a:lstStyle/>
            <a:p>
              <a:pPr marL="0" marR="0" lvl="0" indent="0" algn="l" defTabSz="859790" rtl="0" eaLnBrk="1" fontAlgn="base" latinLnBrk="0" hangingPunct="1">
                <a:lnSpc>
                  <a:spcPct val="100000"/>
                </a:lnSpc>
                <a:spcBef>
                  <a:spcPct val="0"/>
                </a:spcBef>
                <a:spcAft>
                  <a:spcPct val="0"/>
                </a:spcAft>
                <a:buClrTx/>
                <a:buSzTx/>
                <a:buFontTx/>
                <a:buNone/>
                <a:defRPr/>
              </a:pPr>
              <a:endParaRPr kumimoji="0" lang="zh-CN" altLang="en-US" sz="1695"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cxnSp>
          <p:nvCxnSpPr>
            <p:cNvPr id="45" name="直接连接符 44"/>
            <p:cNvCxnSpPr/>
            <p:nvPr/>
          </p:nvCxnSpPr>
          <p:spPr bwMode="auto">
            <a:xfrm>
              <a:off x="4037145" y="980728"/>
              <a:ext cx="2833304" cy="0"/>
            </a:xfrm>
            <a:prstGeom prst="line">
              <a:avLst/>
            </a:prstGeom>
            <a:grpFill/>
            <a:ln w="19050" cap="flat" cmpd="sng" algn="ctr">
              <a:solidFill>
                <a:schemeClr val="bg1"/>
              </a:solidFill>
              <a:prstDash val="sysDash"/>
              <a:round/>
              <a:headEnd type="none" w="med" len="med"/>
              <a:tailEnd type="none" w="med" len="med"/>
            </a:ln>
            <a:effectLst/>
          </p:spPr>
        </p:cxnSp>
        <p:cxnSp>
          <p:nvCxnSpPr>
            <p:cNvPr id="48" name="直接连接符 47"/>
            <p:cNvCxnSpPr/>
            <p:nvPr/>
          </p:nvCxnSpPr>
          <p:spPr bwMode="auto">
            <a:xfrm>
              <a:off x="6870449" y="980728"/>
              <a:ext cx="426874" cy="334908"/>
            </a:xfrm>
            <a:prstGeom prst="line">
              <a:avLst/>
            </a:prstGeom>
            <a:grpFill/>
            <a:ln w="19050" cap="flat" cmpd="sng" algn="ctr">
              <a:solidFill>
                <a:schemeClr val="bg1"/>
              </a:solidFill>
              <a:prstDash val="sysDash"/>
              <a:round/>
              <a:headEnd type="none" w="med" len="med"/>
              <a:tailEnd type="oval" w="lg" len="lg"/>
            </a:ln>
            <a:effectLst/>
          </p:spPr>
        </p:cxnSp>
      </p:grpSp>
      <p:sp>
        <p:nvSpPr>
          <p:cNvPr id="49" name="矩形 48"/>
          <p:cNvSpPr>
            <a:spLocks noChangeArrowheads="1"/>
          </p:cNvSpPr>
          <p:nvPr/>
        </p:nvSpPr>
        <p:spPr bwMode="auto">
          <a:xfrm>
            <a:off x="6859493" y="3942455"/>
            <a:ext cx="209040" cy="153793"/>
          </a:xfrm>
          <a:prstGeom prst="rect">
            <a:avLst/>
          </a:prstGeom>
          <a:solidFill>
            <a:schemeClr val="tx2"/>
          </a:solidFill>
          <a:ln w="9525" algn="ctr">
            <a:noFill/>
            <a:round/>
          </a:ln>
        </p:spPr>
        <p:txBody>
          <a:bodyPr/>
          <a:lstStyle/>
          <a:p>
            <a:pPr marL="0" marR="0" lvl="0" indent="0" algn="l" defTabSz="859790" rtl="0" eaLnBrk="1" fontAlgn="base" latinLnBrk="0" hangingPunct="1">
              <a:lnSpc>
                <a:spcPct val="100000"/>
              </a:lnSpc>
              <a:spcBef>
                <a:spcPct val="0"/>
              </a:spcBef>
              <a:spcAft>
                <a:spcPct val="0"/>
              </a:spcAft>
              <a:buClrTx/>
              <a:buSzTx/>
              <a:buFontTx/>
              <a:buNone/>
              <a:defRPr/>
            </a:pPr>
            <a:endParaRPr kumimoji="0" lang="zh-CN" altLang="en-US" sz="1695"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50" name="矩形 49"/>
          <p:cNvSpPr>
            <a:spLocks noChangeArrowheads="1"/>
          </p:cNvSpPr>
          <p:nvPr/>
        </p:nvSpPr>
        <p:spPr bwMode="auto">
          <a:xfrm>
            <a:off x="6859493" y="4209728"/>
            <a:ext cx="209040" cy="152300"/>
          </a:xfrm>
          <a:prstGeom prst="rect">
            <a:avLst/>
          </a:prstGeom>
          <a:solidFill>
            <a:schemeClr val="bg2"/>
          </a:solidFill>
          <a:ln w="9525" algn="ctr">
            <a:noFill/>
            <a:round/>
          </a:ln>
        </p:spPr>
        <p:txBody>
          <a:bodyPr/>
          <a:lstStyle/>
          <a:p>
            <a:pPr marL="0" marR="0" lvl="0" indent="0" algn="l" defTabSz="859790" rtl="0" eaLnBrk="1" fontAlgn="base" latinLnBrk="0" hangingPunct="1">
              <a:lnSpc>
                <a:spcPct val="100000"/>
              </a:lnSpc>
              <a:spcBef>
                <a:spcPct val="0"/>
              </a:spcBef>
              <a:spcAft>
                <a:spcPct val="0"/>
              </a:spcAft>
              <a:buClrTx/>
              <a:buSzTx/>
              <a:buFontTx/>
              <a:buNone/>
              <a:defRPr/>
            </a:pPr>
            <a:endParaRPr kumimoji="0" lang="zh-CN" altLang="en-US" sz="1695"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51" name="矩形 50"/>
          <p:cNvSpPr>
            <a:spLocks noChangeArrowheads="1"/>
          </p:cNvSpPr>
          <p:nvPr/>
        </p:nvSpPr>
        <p:spPr bwMode="auto">
          <a:xfrm>
            <a:off x="6859493" y="4465055"/>
            <a:ext cx="209040" cy="153793"/>
          </a:xfrm>
          <a:prstGeom prst="rect">
            <a:avLst/>
          </a:prstGeom>
          <a:solidFill>
            <a:schemeClr val="tx2"/>
          </a:solidFill>
          <a:ln w="9525" algn="ctr">
            <a:noFill/>
            <a:round/>
          </a:ln>
        </p:spPr>
        <p:txBody>
          <a:bodyPr/>
          <a:lstStyle/>
          <a:p>
            <a:pPr marL="0" marR="0" lvl="0" indent="0" algn="l" defTabSz="859790" rtl="0" eaLnBrk="1" fontAlgn="base" latinLnBrk="0" hangingPunct="1">
              <a:lnSpc>
                <a:spcPct val="100000"/>
              </a:lnSpc>
              <a:spcBef>
                <a:spcPct val="0"/>
              </a:spcBef>
              <a:spcAft>
                <a:spcPct val="0"/>
              </a:spcAft>
              <a:buClrTx/>
              <a:buSzTx/>
              <a:buFontTx/>
              <a:buNone/>
              <a:defRPr/>
            </a:pPr>
            <a:endParaRPr kumimoji="0" lang="zh-CN" altLang="en-US" sz="1695"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52" name="文本框 180"/>
          <p:cNvSpPr txBox="1">
            <a:spLocks noChangeArrowheads="1"/>
          </p:cNvSpPr>
          <p:nvPr/>
        </p:nvSpPr>
        <p:spPr bwMode="auto">
          <a:xfrm>
            <a:off x="7150657" y="3875263"/>
            <a:ext cx="1209445" cy="266098"/>
          </a:xfrm>
          <a:prstGeom prst="rect">
            <a:avLst/>
          </a:prstGeom>
          <a:noFill/>
          <a:ln w="9525">
            <a:noFill/>
            <a:miter lim="800000"/>
          </a:ln>
        </p:spPr>
        <p:txBody>
          <a:bodyPr>
            <a:spAutoFit/>
          </a:bodyPr>
          <a:lstStyle/>
          <a:p>
            <a:pPr marL="0" marR="0" lvl="0" indent="0" algn="l" defTabSz="859790" rtl="0" eaLnBrk="1" fontAlgn="base" latinLnBrk="0" hangingPunct="1">
              <a:lnSpc>
                <a:spcPct val="100000"/>
              </a:lnSpc>
              <a:spcBef>
                <a:spcPct val="0"/>
              </a:spcBef>
              <a:spcAft>
                <a:spcPct val="0"/>
              </a:spcAft>
              <a:buClrTx/>
              <a:buSzTx/>
              <a:buFontTx/>
              <a:buNone/>
              <a:defRPr/>
            </a:pPr>
            <a:r>
              <a:rPr kumimoji="0" lang="zh-CN" altLang="en-US" sz="1130" b="1" i="0" u="none" strike="noStrike" kern="1200" cap="none" spc="0" normalizeH="0" baseline="0" noProof="0">
                <a:ln>
                  <a:noFill/>
                </a:ln>
                <a:solidFill>
                  <a:srgbClr val="808080"/>
                </a:solidFill>
                <a:effectLst/>
                <a:uLnTx/>
                <a:uFillTx/>
                <a:latin typeface="Arial" panose="020B0604020202020204" pitchFamily="34" charset="0"/>
                <a:ea typeface="宋体" panose="02010600030101010101" pitchFamily="2" charset="-122"/>
                <a:cs typeface="+mn-cs"/>
              </a:rPr>
              <a:t>点击输入标题</a:t>
            </a:r>
            <a:endParaRPr kumimoji="0" lang="zh-CN" altLang="en-US" sz="1130" b="1" i="0" u="none" strike="noStrike" kern="1200" cap="none" spc="0" normalizeH="0" baseline="0" noProof="0">
              <a:ln>
                <a:noFill/>
              </a:ln>
              <a:solidFill>
                <a:srgbClr val="808080"/>
              </a:solidFill>
              <a:effectLst/>
              <a:uLnTx/>
              <a:uFillTx/>
              <a:latin typeface="Arial" panose="020B0604020202020204" pitchFamily="34" charset="0"/>
              <a:ea typeface="宋体" panose="02010600030101010101" pitchFamily="2" charset="-122"/>
              <a:cs typeface="+mn-cs"/>
            </a:endParaRPr>
          </a:p>
        </p:txBody>
      </p:sp>
      <p:sp>
        <p:nvSpPr>
          <p:cNvPr id="53" name="文本框 180"/>
          <p:cNvSpPr txBox="1">
            <a:spLocks noChangeArrowheads="1"/>
          </p:cNvSpPr>
          <p:nvPr/>
        </p:nvSpPr>
        <p:spPr bwMode="auto">
          <a:xfrm>
            <a:off x="7150657" y="4151495"/>
            <a:ext cx="1209445" cy="266098"/>
          </a:xfrm>
          <a:prstGeom prst="rect">
            <a:avLst/>
          </a:prstGeom>
          <a:noFill/>
          <a:ln w="9525">
            <a:noFill/>
            <a:miter lim="800000"/>
          </a:ln>
        </p:spPr>
        <p:txBody>
          <a:bodyPr>
            <a:spAutoFit/>
          </a:bodyPr>
          <a:lstStyle/>
          <a:p>
            <a:pPr marL="0" marR="0" lvl="0" indent="0" algn="l" defTabSz="859790" rtl="0" eaLnBrk="1" fontAlgn="base" latinLnBrk="0" hangingPunct="1">
              <a:lnSpc>
                <a:spcPct val="100000"/>
              </a:lnSpc>
              <a:spcBef>
                <a:spcPct val="0"/>
              </a:spcBef>
              <a:spcAft>
                <a:spcPct val="0"/>
              </a:spcAft>
              <a:buClrTx/>
              <a:buSzTx/>
              <a:buFontTx/>
              <a:buNone/>
              <a:defRPr/>
            </a:pPr>
            <a:r>
              <a:rPr kumimoji="0" lang="zh-CN" altLang="en-US" sz="1130" b="1" i="0" u="none" strike="noStrike" kern="1200" cap="none" spc="0" normalizeH="0" baseline="0" noProof="0">
                <a:ln>
                  <a:noFill/>
                </a:ln>
                <a:solidFill>
                  <a:srgbClr val="808080"/>
                </a:solidFill>
                <a:effectLst/>
                <a:uLnTx/>
                <a:uFillTx/>
                <a:latin typeface="Arial" panose="020B0604020202020204" pitchFamily="34" charset="0"/>
                <a:ea typeface="宋体" panose="02010600030101010101" pitchFamily="2" charset="-122"/>
                <a:cs typeface="+mn-cs"/>
              </a:rPr>
              <a:t>点击输入标题</a:t>
            </a:r>
            <a:endParaRPr kumimoji="0" lang="zh-CN" altLang="en-US" sz="1130" b="1" i="0" u="none" strike="noStrike" kern="1200" cap="none" spc="0" normalizeH="0" baseline="0" noProof="0">
              <a:ln>
                <a:noFill/>
              </a:ln>
              <a:solidFill>
                <a:srgbClr val="808080"/>
              </a:solidFill>
              <a:effectLst/>
              <a:uLnTx/>
              <a:uFillTx/>
              <a:latin typeface="Arial" panose="020B0604020202020204" pitchFamily="34" charset="0"/>
              <a:ea typeface="宋体" panose="02010600030101010101" pitchFamily="2" charset="-122"/>
              <a:cs typeface="+mn-cs"/>
            </a:endParaRPr>
          </a:p>
        </p:txBody>
      </p:sp>
      <p:sp>
        <p:nvSpPr>
          <p:cNvPr id="54" name="文本框 180"/>
          <p:cNvSpPr txBox="1">
            <a:spLocks noChangeArrowheads="1"/>
          </p:cNvSpPr>
          <p:nvPr/>
        </p:nvSpPr>
        <p:spPr bwMode="auto">
          <a:xfrm>
            <a:off x="7150657" y="4408316"/>
            <a:ext cx="1209445" cy="266098"/>
          </a:xfrm>
          <a:prstGeom prst="rect">
            <a:avLst/>
          </a:prstGeom>
          <a:noFill/>
          <a:ln w="9525">
            <a:noFill/>
            <a:miter lim="800000"/>
          </a:ln>
        </p:spPr>
        <p:txBody>
          <a:bodyPr>
            <a:spAutoFit/>
          </a:bodyPr>
          <a:lstStyle/>
          <a:p>
            <a:pPr marL="0" marR="0" lvl="0" indent="0" algn="l" defTabSz="859790" rtl="0" eaLnBrk="1" fontAlgn="base" latinLnBrk="0" hangingPunct="1">
              <a:lnSpc>
                <a:spcPct val="100000"/>
              </a:lnSpc>
              <a:spcBef>
                <a:spcPct val="0"/>
              </a:spcBef>
              <a:spcAft>
                <a:spcPct val="0"/>
              </a:spcAft>
              <a:buClrTx/>
              <a:buSzTx/>
              <a:buFontTx/>
              <a:buNone/>
              <a:defRPr/>
            </a:pPr>
            <a:r>
              <a:rPr kumimoji="0" lang="zh-CN" altLang="en-US" sz="1130" b="1" i="0" u="none" strike="noStrike" kern="1200" cap="none" spc="0" normalizeH="0" baseline="0" noProof="0">
                <a:ln>
                  <a:noFill/>
                </a:ln>
                <a:solidFill>
                  <a:srgbClr val="808080"/>
                </a:solidFill>
                <a:effectLst/>
                <a:uLnTx/>
                <a:uFillTx/>
                <a:latin typeface="Arial" panose="020B0604020202020204" pitchFamily="34" charset="0"/>
                <a:ea typeface="宋体" panose="02010600030101010101" pitchFamily="2" charset="-122"/>
                <a:cs typeface="+mn-cs"/>
              </a:rPr>
              <a:t>点击输入标题</a:t>
            </a:r>
            <a:endParaRPr kumimoji="0" lang="zh-CN" altLang="en-US" sz="1130" b="1" i="0" u="none" strike="noStrike" kern="1200" cap="none" spc="0" normalizeH="0" baseline="0" noProof="0">
              <a:ln>
                <a:noFill/>
              </a:ln>
              <a:solidFill>
                <a:srgbClr val="808080"/>
              </a:solidFill>
              <a:effectLst/>
              <a:uLnTx/>
              <a:uFillTx/>
              <a:latin typeface="Arial" panose="020B0604020202020204" pitchFamily="34" charset="0"/>
              <a:ea typeface="宋体" panose="02010600030101010101" pitchFamily="2" charset="-122"/>
              <a:cs typeface="+mn-cs"/>
            </a:endParaRPr>
          </a:p>
        </p:txBody>
      </p:sp>
      <p:sp>
        <p:nvSpPr>
          <p:cNvPr id="55" name="文本框 180"/>
          <p:cNvSpPr txBox="1">
            <a:spLocks noChangeArrowheads="1"/>
          </p:cNvSpPr>
          <p:nvPr/>
        </p:nvSpPr>
        <p:spPr bwMode="auto">
          <a:xfrm>
            <a:off x="978009" y="3945441"/>
            <a:ext cx="2205370" cy="400110"/>
          </a:xfrm>
          <a:prstGeom prst="rect">
            <a:avLst/>
          </a:prstGeom>
          <a:noFill/>
          <a:ln w="9525">
            <a:noFill/>
            <a:miter lim="800000"/>
          </a:ln>
        </p:spPr>
        <p:txBody>
          <a:bodyPr>
            <a:spAutoFit/>
          </a:bodyPr>
          <a:lstStyle/>
          <a:p>
            <a:pPr marL="0" marR="0" lvl="0" indent="0" algn="just" defTabSz="859790" rtl="0" eaLnBrk="1" fontAlgn="base" latinLnBrk="0" hangingPunct="1">
              <a:lnSpc>
                <a:spcPts val="1225"/>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详写内容</a:t>
            </a:r>
            <a:r>
              <a:rPr kumimoji="0" lang="en-US" altLang="zh-CN" sz="94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a:t>
            </a: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点击输入本栏的具体文字，简明扼要的说明分项内容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sp>
        <p:nvSpPr>
          <p:cNvPr id="2" name="标题 1"/>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1195"/>
                                        </p:tgtEl>
                                        <p:attrNameLst>
                                          <p:attrName>style.visibility</p:attrName>
                                        </p:attrNameLst>
                                      </p:cBhvr>
                                      <p:to>
                                        <p:strVal val="visible"/>
                                      </p:to>
                                    </p:set>
                                    <p:animEffect transition="in" filter="fade">
                                      <p:cBhvr>
                                        <p:cTn id="7" dur="2000"/>
                                        <p:tgtEl>
                                          <p:spTgt spid="91195"/>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left)">
                                      <p:cBhvr>
                                        <p:cTn id="11" dur="500"/>
                                        <p:tgtEl>
                                          <p:spTgt spid="35"/>
                                        </p:tgtEl>
                                      </p:cBhvr>
                                    </p:animEffect>
                                  </p:childTnLst>
                                </p:cTn>
                              </p:par>
                            </p:childTnLst>
                          </p:cTn>
                        </p:par>
                        <p:par>
                          <p:cTn id="12" fill="hold">
                            <p:stCondLst>
                              <p:cond delay="2500"/>
                            </p:stCondLst>
                            <p:childTnLst>
                              <p:par>
                                <p:cTn id="13" presetID="22" presetClass="entr" presetSubtype="4" fill="hold" grpId="0"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3000"/>
                            </p:stCondLst>
                            <p:childTnLst>
                              <p:par>
                                <p:cTn id="17" presetID="22" presetClass="entr" presetSubtype="2"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right)">
                                      <p:cBhvr>
                                        <p:cTn id="19" dur="500"/>
                                        <p:tgtEl>
                                          <p:spTgt spid="43"/>
                                        </p:tgtEl>
                                      </p:cBhvr>
                                    </p:animEffect>
                                  </p:childTnLst>
                                </p:cTn>
                              </p:par>
                            </p:childTnLst>
                          </p:cTn>
                        </p:par>
                        <p:par>
                          <p:cTn id="20" fill="hold">
                            <p:stCondLst>
                              <p:cond delay="3500"/>
                            </p:stCondLst>
                            <p:childTnLst>
                              <p:par>
                                <p:cTn id="21" presetID="22" presetClass="entr" presetSubtype="1" fill="hold" grpId="0"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wipe(up)">
                                      <p:cBhvr>
                                        <p:cTn id="23" dur="500"/>
                                        <p:tgtEl>
                                          <p:spTgt spid="55"/>
                                        </p:tgtEl>
                                      </p:cBhvr>
                                    </p:animEffect>
                                  </p:childTnLst>
                                </p:cTn>
                              </p:par>
                            </p:childTnLst>
                          </p:cTn>
                        </p:par>
                        <p:par>
                          <p:cTn id="24" fill="hold">
                            <p:stCondLst>
                              <p:cond delay="4000"/>
                            </p:stCondLst>
                            <p:childTnLst>
                              <p:par>
                                <p:cTn id="25" presetID="31" presetClass="entr" presetSubtype="0"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 calcmode="lin" valueType="num">
                                      <p:cBhvr>
                                        <p:cTn id="29" dur="500" fill="hold"/>
                                        <p:tgtEl>
                                          <p:spTgt spid="49"/>
                                        </p:tgtEl>
                                        <p:attrNameLst>
                                          <p:attrName>style.rotation</p:attrName>
                                        </p:attrNameLst>
                                      </p:cBhvr>
                                      <p:tavLst>
                                        <p:tav tm="0">
                                          <p:val>
                                            <p:fltVal val="90"/>
                                          </p:val>
                                        </p:tav>
                                        <p:tav tm="100000">
                                          <p:val>
                                            <p:fltVal val="0"/>
                                          </p:val>
                                        </p:tav>
                                      </p:tavLst>
                                    </p:anim>
                                    <p:animEffect transition="in" filter="fade">
                                      <p:cBhvr>
                                        <p:cTn id="30" dur="500"/>
                                        <p:tgtEl>
                                          <p:spTgt spid="49"/>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50"/>
                                        </p:tgtEl>
                                        <p:attrNameLst>
                                          <p:attrName>style.visibility</p:attrName>
                                        </p:attrNameLst>
                                      </p:cBhvr>
                                      <p:to>
                                        <p:strVal val="visible"/>
                                      </p:to>
                                    </p:set>
                                    <p:anim calcmode="lin" valueType="num">
                                      <p:cBhvr>
                                        <p:cTn id="33" dur="500" fill="hold"/>
                                        <p:tgtEl>
                                          <p:spTgt spid="50"/>
                                        </p:tgtEl>
                                        <p:attrNameLst>
                                          <p:attrName>ppt_w</p:attrName>
                                        </p:attrNameLst>
                                      </p:cBhvr>
                                      <p:tavLst>
                                        <p:tav tm="0">
                                          <p:val>
                                            <p:fltVal val="0"/>
                                          </p:val>
                                        </p:tav>
                                        <p:tav tm="100000">
                                          <p:val>
                                            <p:strVal val="#ppt_w"/>
                                          </p:val>
                                        </p:tav>
                                      </p:tavLst>
                                    </p:anim>
                                    <p:anim calcmode="lin" valueType="num">
                                      <p:cBhvr>
                                        <p:cTn id="34" dur="500" fill="hold"/>
                                        <p:tgtEl>
                                          <p:spTgt spid="50"/>
                                        </p:tgtEl>
                                        <p:attrNameLst>
                                          <p:attrName>ppt_h</p:attrName>
                                        </p:attrNameLst>
                                      </p:cBhvr>
                                      <p:tavLst>
                                        <p:tav tm="0">
                                          <p:val>
                                            <p:fltVal val="0"/>
                                          </p:val>
                                        </p:tav>
                                        <p:tav tm="100000">
                                          <p:val>
                                            <p:strVal val="#ppt_h"/>
                                          </p:val>
                                        </p:tav>
                                      </p:tavLst>
                                    </p:anim>
                                    <p:anim calcmode="lin" valueType="num">
                                      <p:cBhvr>
                                        <p:cTn id="35" dur="500" fill="hold"/>
                                        <p:tgtEl>
                                          <p:spTgt spid="50"/>
                                        </p:tgtEl>
                                        <p:attrNameLst>
                                          <p:attrName>style.rotation</p:attrName>
                                        </p:attrNameLst>
                                      </p:cBhvr>
                                      <p:tavLst>
                                        <p:tav tm="0">
                                          <p:val>
                                            <p:fltVal val="90"/>
                                          </p:val>
                                        </p:tav>
                                        <p:tav tm="100000">
                                          <p:val>
                                            <p:fltVal val="0"/>
                                          </p:val>
                                        </p:tav>
                                      </p:tavLst>
                                    </p:anim>
                                    <p:animEffect transition="in" filter="fade">
                                      <p:cBhvr>
                                        <p:cTn id="36" dur="500"/>
                                        <p:tgtEl>
                                          <p:spTgt spid="50"/>
                                        </p:tgtEl>
                                      </p:cBhvr>
                                    </p:animEffect>
                                  </p:childTnLst>
                                </p:cTn>
                              </p:par>
                              <p:par>
                                <p:cTn id="37" presetID="31" presetClass="entr" presetSubtype="0" fill="hold" grpId="0" nodeType="with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 calcmode="lin" valueType="num">
                                      <p:cBhvr>
                                        <p:cTn id="41" dur="500" fill="hold"/>
                                        <p:tgtEl>
                                          <p:spTgt spid="51"/>
                                        </p:tgtEl>
                                        <p:attrNameLst>
                                          <p:attrName>style.rotation</p:attrName>
                                        </p:attrNameLst>
                                      </p:cBhvr>
                                      <p:tavLst>
                                        <p:tav tm="0">
                                          <p:val>
                                            <p:fltVal val="90"/>
                                          </p:val>
                                        </p:tav>
                                        <p:tav tm="100000">
                                          <p:val>
                                            <p:fltVal val="0"/>
                                          </p:val>
                                        </p:tav>
                                      </p:tavLst>
                                    </p:anim>
                                    <p:animEffect transition="in" filter="fade">
                                      <p:cBhvr>
                                        <p:cTn id="42" dur="500"/>
                                        <p:tgtEl>
                                          <p:spTgt spid="51"/>
                                        </p:tgtEl>
                                      </p:cBhvr>
                                    </p:animEffect>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52"/>
                                        </p:tgtEl>
                                        <p:attrNameLst>
                                          <p:attrName>style.visibility</p:attrName>
                                        </p:attrNameLst>
                                      </p:cBhvr>
                                      <p:to>
                                        <p:strVal val="visible"/>
                                      </p:to>
                                    </p:set>
                                    <p:animEffect transition="in" filter="wipe(left)">
                                      <p:cBhvr>
                                        <p:cTn id="46" dur="500"/>
                                        <p:tgtEl>
                                          <p:spTgt spid="52"/>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53"/>
                                        </p:tgtEl>
                                        <p:attrNameLst>
                                          <p:attrName>style.visibility</p:attrName>
                                        </p:attrNameLst>
                                      </p:cBhvr>
                                      <p:to>
                                        <p:strVal val="visible"/>
                                      </p:to>
                                    </p:set>
                                    <p:animEffect transition="in" filter="wipe(left)">
                                      <p:cBhvr>
                                        <p:cTn id="49" dur="500"/>
                                        <p:tgtEl>
                                          <p:spTgt spid="53"/>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54"/>
                                        </p:tgtEl>
                                        <p:attrNameLst>
                                          <p:attrName>style.visibility</p:attrName>
                                        </p:attrNameLst>
                                      </p:cBhvr>
                                      <p:to>
                                        <p:strVal val="visible"/>
                                      </p:to>
                                    </p:set>
                                    <p:animEffect transition="in" filter="wipe(left)">
                                      <p:cBhvr>
                                        <p:cTn id="52"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9" grpId="0" animBg="1"/>
      <p:bldP spid="50" grpId="0" animBg="1"/>
      <p:bldP spid="51" grpId="0" animBg="1"/>
      <p:bldP spid="52" grpId="0"/>
      <p:bldP spid="53" grpId="0"/>
      <p:bldP spid="54" grpId="0"/>
      <p:bldP spid="5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screen"/>
          <a:stretch>
            <a:fillRect/>
          </a:stretch>
        </p:blipFill>
        <p:spPr>
          <a:xfrm>
            <a:off x="4050324" y="2202519"/>
            <a:ext cx="5060892" cy="1455773"/>
          </a:xfrm>
          <a:prstGeom prst="rect">
            <a:avLst/>
          </a:prstGeom>
        </p:spPr>
      </p:pic>
      <p:grpSp>
        <p:nvGrpSpPr>
          <p:cNvPr id="14" name="组合 13"/>
          <p:cNvGrpSpPr/>
          <p:nvPr/>
        </p:nvGrpSpPr>
        <p:grpSpPr>
          <a:xfrm>
            <a:off x="2628514" y="1417101"/>
            <a:ext cx="1732736" cy="1513304"/>
            <a:chOff x="7388330" y="3692384"/>
            <a:chExt cx="2397222" cy="2093640"/>
          </a:xfrm>
        </p:grpSpPr>
        <p:grpSp>
          <p:nvGrpSpPr>
            <p:cNvPr id="15" name="组合 14"/>
            <p:cNvGrpSpPr/>
            <p:nvPr/>
          </p:nvGrpSpPr>
          <p:grpSpPr>
            <a:xfrm>
              <a:off x="7388330" y="3692384"/>
              <a:ext cx="2397222" cy="2093640"/>
              <a:chOff x="7388330" y="3692384"/>
              <a:chExt cx="2397222" cy="2093640"/>
            </a:xfrm>
          </p:grpSpPr>
          <p:grpSp>
            <p:nvGrpSpPr>
              <p:cNvPr id="17" name="组合 16"/>
              <p:cNvGrpSpPr/>
              <p:nvPr/>
            </p:nvGrpSpPr>
            <p:grpSpPr>
              <a:xfrm>
                <a:off x="7388330" y="3692384"/>
                <a:ext cx="2397222" cy="2093640"/>
                <a:chOff x="1511944" y="2420246"/>
                <a:chExt cx="2627152" cy="2294453"/>
              </a:xfrm>
              <a:effectLst>
                <a:outerShdw blurRad="203200" dist="38100" dir="3780000" sx="103000" sy="103000" algn="t" rotWithShape="0">
                  <a:prstClr val="black">
                    <a:alpha val="25000"/>
                  </a:prstClr>
                </a:outerShdw>
              </a:effectLst>
            </p:grpSpPr>
            <p:sp>
              <p:nvSpPr>
                <p:cNvPr id="19"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sp>
              <p:nvSpPr>
                <p:cNvPr id="20"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grpSp>
          <p:sp>
            <p:nvSpPr>
              <p:cNvPr id="18" name="Freeform 7"/>
              <p:cNvSpPr/>
              <p:nvPr/>
            </p:nvSpPr>
            <p:spPr bwMode="auto">
              <a:xfrm>
                <a:off x="7700013" y="3936334"/>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0070C0"/>
              </a:soli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grpSp>
        <p:sp>
          <p:nvSpPr>
            <p:cNvPr id="16" name="TextBox 90"/>
            <p:cNvSpPr txBox="1"/>
            <p:nvPr/>
          </p:nvSpPr>
          <p:spPr>
            <a:xfrm>
              <a:off x="8048903" y="4173376"/>
              <a:ext cx="1010288" cy="979353"/>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4000" b="0" i="0" u="none" strike="noStrike" kern="1200" cap="none" spc="0" normalizeH="0" baseline="0" noProof="0" dirty="0" smtClean="0">
                  <a:ln>
                    <a:noFill/>
                  </a:ln>
                  <a:solidFill>
                    <a:prstClr val="white"/>
                  </a:solidFill>
                  <a:effectLst/>
                  <a:uLnTx/>
                  <a:uFillTx/>
                  <a:latin typeface="DFGothic-EB" panose="02010609010101010101" pitchFamily="1" charset="-128"/>
                  <a:ea typeface="DFGothic-EB" panose="02010609010101010101" pitchFamily="1" charset="-128"/>
                  <a:cs typeface="+mn-cs"/>
                </a:rPr>
                <a:t>04</a:t>
              </a:r>
              <a:endParaRPr kumimoji="0" lang="zh-CN" altLang="en-US" sz="4000" b="0" i="0" u="none" strike="noStrike" kern="1200" cap="none" spc="0" normalizeH="0" baseline="0" noProof="0" dirty="0">
                <a:ln>
                  <a:noFill/>
                </a:ln>
                <a:solidFill>
                  <a:prstClr val="white"/>
                </a:solidFill>
                <a:effectLst/>
                <a:uLnTx/>
                <a:uFillTx/>
                <a:latin typeface="DFGothic-EB" panose="02010609010101010101" pitchFamily="1" charset="-128"/>
                <a:ea typeface="DFGothic-EB" panose="02010609010101010101" pitchFamily="1" charset="-128"/>
                <a:cs typeface="+mn-cs"/>
              </a:endParaRPr>
            </a:p>
          </p:txBody>
        </p:sp>
      </p:grpSp>
      <p:grpSp>
        <p:nvGrpSpPr>
          <p:cNvPr id="21" name="组合 20"/>
          <p:cNvGrpSpPr/>
          <p:nvPr/>
        </p:nvGrpSpPr>
        <p:grpSpPr>
          <a:xfrm>
            <a:off x="4361250" y="1722497"/>
            <a:ext cx="2091326" cy="882426"/>
            <a:chOff x="7672742" y="2731460"/>
            <a:chExt cx="1704530" cy="1220827"/>
          </a:xfrm>
        </p:grpSpPr>
        <p:sp>
          <p:nvSpPr>
            <p:cNvPr id="22" name="TextBox 108"/>
            <p:cNvSpPr txBox="1"/>
            <p:nvPr/>
          </p:nvSpPr>
          <p:spPr>
            <a:xfrm>
              <a:off x="7672742" y="2731460"/>
              <a:ext cx="1704530" cy="894192"/>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3600" b="0" i="0" u="none" strike="noStrike" kern="1200" cap="none" spc="0" normalizeH="0" baseline="0" noProof="0" dirty="0">
                  <a:ln>
                    <a:noFill/>
                  </a:ln>
                  <a:effectLst/>
                  <a:uLnTx/>
                  <a:uFillTx/>
                  <a:latin typeface="思源黑体 CN Medium" pitchFamily="34" charset="-122"/>
                  <a:ea typeface="思源黑体 CN Medium" pitchFamily="34" charset="-122"/>
                  <a:cs typeface="+mn-cs"/>
                </a:rPr>
                <a:t>工作不足</a:t>
              </a:r>
              <a:endParaRPr kumimoji="0" lang="zh-CN" altLang="en-US" sz="3600" b="0" i="0" u="none" strike="noStrike" kern="1200" cap="none" spc="0" normalizeH="0" baseline="0" noProof="0" dirty="0">
                <a:ln>
                  <a:noFill/>
                </a:ln>
                <a:effectLst/>
                <a:uLnTx/>
                <a:uFillTx/>
                <a:latin typeface="思源黑体 CN Medium" pitchFamily="34" charset="-122"/>
                <a:ea typeface="思源黑体 CN Medium" pitchFamily="34" charset="-122"/>
                <a:cs typeface="+mn-cs"/>
              </a:endParaRPr>
            </a:p>
          </p:txBody>
        </p:sp>
        <p:sp>
          <p:nvSpPr>
            <p:cNvPr id="23" name="TextBox 109"/>
            <p:cNvSpPr txBox="1"/>
            <p:nvPr/>
          </p:nvSpPr>
          <p:spPr>
            <a:xfrm>
              <a:off x="7898630" y="3483901"/>
              <a:ext cx="1425654" cy="468386"/>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smtClean="0">
                  <a:ln>
                    <a:noFill/>
                  </a:ln>
                  <a:effectLst/>
                  <a:uLnTx/>
                  <a:uFillTx/>
                  <a:latin typeface="思源黑体 CN Medium" pitchFamily="34" charset="-122"/>
                  <a:ea typeface="思源黑体 CN Medium" pitchFamily="34" charset="-122"/>
                  <a:cs typeface="+mn-cs"/>
                </a:rPr>
                <a:t>WORKREPORT</a:t>
              </a:r>
              <a:endParaRPr kumimoji="0" lang="zh-CN" altLang="en-US" sz="1600" b="0" i="0" u="none" strike="noStrike" kern="1200" cap="none" spc="0" normalizeH="0" baseline="0" noProof="0" dirty="0">
                <a:ln>
                  <a:noFill/>
                </a:ln>
                <a:effectLst/>
                <a:uLnTx/>
                <a:uFillTx/>
                <a:latin typeface="思源黑体 CN Medium" pitchFamily="34" charset="-122"/>
                <a:ea typeface="思源黑体 CN Medium" pitchFamily="34" charset="-122"/>
                <a:cs typeface="+mn-cs"/>
              </a:endParaRPr>
            </a:p>
          </p:txBody>
        </p:sp>
      </p:grpSp>
      <p:pic>
        <p:nvPicPr>
          <p:cNvPr id="24" name="图片 23"/>
          <p:cNvPicPr>
            <a:picLocks noChangeAspect="1"/>
          </p:cNvPicPr>
          <p:nvPr/>
        </p:nvPicPr>
        <p:blipFill rotWithShape="1">
          <a:blip r:embed="rId2" cstate="screen"/>
          <a:srcRect t="-5300"/>
          <a:stretch>
            <a:fillRect/>
          </a:stretch>
        </p:blipFill>
        <p:spPr>
          <a:xfrm>
            <a:off x="0" y="3597917"/>
            <a:ext cx="9144000" cy="1553028"/>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90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 calcmode="lin" valueType="num">
                                      <p:cBhvr>
                                        <p:cTn id="9" dur="500" fill="hold"/>
                                        <p:tgtEl>
                                          <p:spTgt spid="14"/>
                                        </p:tgtEl>
                                        <p:attrNameLst>
                                          <p:attrName>ppt_x</p:attrName>
                                        </p:attrNameLst>
                                      </p:cBhvr>
                                      <p:tavLst>
                                        <p:tav tm="0">
                                          <p:val>
                                            <p:fltVal val="0.5"/>
                                          </p:val>
                                        </p:tav>
                                        <p:tav tm="100000">
                                          <p:val>
                                            <p:strVal val="#ppt_x"/>
                                          </p:val>
                                        </p:tav>
                                      </p:tavLst>
                                    </p:anim>
                                    <p:anim calcmode="lin" valueType="num">
                                      <p:cBhvr>
                                        <p:cTn id="10" dur="500" fill="hold"/>
                                        <p:tgtEl>
                                          <p:spTgt spid="14"/>
                                        </p:tgtEl>
                                        <p:attrNameLst>
                                          <p:attrName>ppt_y</p:attrName>
                                        </p:attrNameLst>
                                      </p:cBhvr>
                                      <p:tavLst>
                                        <p:tav tm="0">
                                          <p:val>
                                            <p:fltVal val="0.5"/>
                                          </p:val>
                                        </p:tav>
                                        <p:tav tm="100000">
                                          <p:val>
                                            <p:strVal val="#ppt_y"/>
                                          </p:val>
                                        </p:tav>
                                      </p:tavLst>
                                    </p:anim>
                                  </p:childTnLst>
                                </p:cTn>
                              </p:par>
                              <p:par>
                                <p:cTn id="11" presetID="47" presetClass="entr" presetSubtype="0" fill="hold" nodeType="withEffect">
                                  <p:stCondLst>
                                    <p:cond delay="200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1000"/>
                                        <p:tgtEl>
                                          <p:spTgt spid="21"/>
                                        </p:tgtEl>
                                      </p:cBhvr>
                                    </p:animEffect>
                                    <p:anim calcmode="lin" valueType="num">
                                      <p:cBhvr>
                                        <p:cTn id="14" dur="1000" fill="hold"/>
                                        <p:tgtEl>
                                          <p:spTgt spid="21"/>
                                        </p:tgtEl>
                                        <p:attrNameLst>
                                          <p:attrName>ppt_x</p:attrName>
                                        </p:attrNameLst>
                                      </p:cBhvr>
                                      <p:tavLst>
                                        <p:tav tm="0">
                                          <p:val>
                                            <p:strVal val="#ppt_x"/>
                                          </p:val>
                                        </p:tav>
                                        <p:tav tm="100000">
                                          <p:val>
                                            <p:strVal val="#ppt_x"/>
                                          </p:val>
                                        </p:tav>
                                      </p:tavLst>
                                    </p:anim>
                                    <p:anim calcmode="lin" valueType="num">
                                      <p:cBhvr>
                                        <p:cTn id="15"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892899" y="1796810"/>
            <a:ext cx="1987372" cy="781817"/>
          </a:xfrm>
          <a:prstGeom prst="rect">
            <a:avLst/>
          </a:prstGeom>
          <a:noFill/>
          <a:ln w="9525">
            <a:noFill/>
            <a:miter lim="800000"/>
          </a:ln>
        </p:spPr>
        <p:txBody>
          <a:bodyPr lIns="0" tIns="0" rIns="0" bIns="0">
            <a:spAutoFit/>
          </a:bodyPr>
          <a:lstStyle/>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1315"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标题内容</a:t>
            </a:r>
            <a:endParaRPr kumimoji="0" lang="en-US" altLang="zh-CN" sz="1315"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sp>
        <p:nvSpPr>
          <p:cNvPr id="4" name="TextBox 3"/>
          <p:cNvSpPr txBox="1">
            <a:spLocks noChangeArrowheads="1"/>
          </p:cNvSpPr>
          <p:nvPr/>
        </p:nvSpPr>
        <p:spPr bwMode="auto">
          <a:xfrm>
            <a:off x="6266716" y="1796810"/>
            <a:ext cx="1987371" cy="781817"/>
          </a:xfrm>
          <a:prstGeom prst="rect">
            <a:avLst/>
          </a:prstGeom>
          <a:noFill/>
          <a:ln w="9525">
            <a:noFill/>
            <a:miter lim="800000"/>
          </a:ln>
        </p:spPr>
        <p:txBody>
          <a:bodyPr lIns="0" tIns="0" rIns="0" bIns="0">
            <a:spAutoFit/>
          </a:bodyPr>
          <a:lstStyle/>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1315"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标题内容</a:t>
            </a:r>
            <a:endParaRPr kumimoji="0" lang="en-US" altLang="zh-CN" sz="1315"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sp>
        <p:nvSpPr>
          <p:cNvPr id="5" name="TextBox 4"/>
          <p:cNvSpPr txBox="1">
            <a:spLocks noChangeArrowheads="1"/>
          </p:cNvSpPr>
          <p:nvPr/>
        </p:nvSpPr>
        <p:spPr bwMode="auto">
          <a:xfrm>
            <a:off x="6266716" y="3119734"/>
            <a:ext cx="1987371" cy="781817"/>
          </a:xfrm>
          <a:prstGeom prst="rect">
            <a:avLst/>
          </a:prstGeom>
          <a:noFill/>
          <a:ln w="9525">
            <a:noFill/>
            <a:miter lim="800000"/>
          </a:ln>
        </p:spPr>
        <p:txBody>
          <a:bodyPr lIns="0" tIns="0" rIns="0" bIns="0">
            <a:spAutoFit/>
          </a:bodyPr>
          <a:lstStyle/>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1315"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标题内容</a:t>
            </a:r>
            <a:endParaRPr kumimoji="0" lang="en-US" altLang="zh-CN" sz="1315"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sp>
        <p:nvSpPr>
          <p:cNvPr id="6" name="TextBox 5"/>
          <p:cNvSpPr txBox="1">
            <a:spLocks noChangeArrowheads="1"/>
          </p:cNvSpPr>
          <p:nvPr/>
        </p:nvSpPr>
        <p:spPr bwMode="auto">
          <a:xfrm>
            <a:off x="892899" y="3119734"/>
            <a:ext cx="1987372" cy="781817"/>
          </a:xfrm>
          <a:prstGeom prst="rect">
            <a:avLst/>
          </a:prstGeom>
          <a:noFill/>
          <a:ln w="9525">
            <a:noFill/>
            <a:miter lim="800000"/>
          </a:ln>
        </p:spPr>
        <p:txBody>
          <a:bodyPr lIns="0" tIns="0" rIns="0" bIns="0">
            <a:spAutoFit/>
          </a:bodyPr>
          <a:lstStyle/>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1315"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标题内容</a:t>
            </a:r>
            <a:endParaRPr kumimoji="0" lang="en-US" altLang="zh-CN" sz="1315"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grpSp>
        <p:nvGrpSpPr>
          <p:cNvPr id="7" name="组合 6"/>
          <p:cNvGrpSpPr/>
          <p:nvPr/>
        </p:nvGrpSpPr>
        <p:grpSpPr bwMode="auto">
          <a:xfrm>
            <a:off x="3217721" y="1581798"/>
            <a:ext cx="2753353" cy="2447260"/>
            <a:chOff x="3218020" y="2137420"/>
            <a:chExt cx="2752869" cy="2753319"/>
          </a:xfrm>
        </p:grpSpPr>
        <p:sp>
          <p:nvSpPr>
            <p:cNvPr id="8" name="椭圆 6"/>
            <p:cNvSpPr/>
            <p:nvPr/>
          </p:nvSpPr>
          <p:spPr>
            <a:xfrm flipH="1" flipV="1">
              <a:off x="4618341" y="3331813"/>
              <a:ext cx="1352548" cy="1558926"/>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20" rtl="0" eaLnBrk="1" fontAlgn="base" latinLnBrk="0" hangingPunct="1">
                <a:lnSpc>
                  <a:spcPct val="100000"/>
                </a:lnSpc>
                <a:spcBef>
                  <a:spcPct val="0"/>
                </a:spcBef>
                <a:spcAft>
                  <a:spcPct val="0"/>
                </a:spcAft>
                <a:buClrTx/>
                <a:buSzTx/>
                <a:buFontTx/>
                <a:buNone/>
                <a:defRPr/>
              </a:pPr>
              <a:endParaRPr kumimoji="0" lang="zh-CN" altLang="en-US" sz="1785" b="0" i="0" u="none" strike="noStrike" kern="120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
          <p:nvSpPr>
            <p:cNvPr id="9" name="椭圆 61"/>
            <p:cNvSpPr/>
            <p:nvPr/>
          </p:nvSpPr>
          <p:spPr>
            <a:xfrm flipH="1" flipV="1">
              <a:off x="3218020" y="3536758"/>
              <a:ext cx="1558566" cy="1353981"/>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20" rtl="0" eaLnBrk="1" fontAlgn="base" latinLnBrk="0" hangingPunct="1">
                <a:lnSpc>
                  <a:spcPct val="100000"/>
                </a:lnSpc>
                <a:spcBef>
                  <a:spcPct val="0"/>
                </a:spcBef>
                <a:spcAft>
                  <a:spcPct val="0"/>
                </a:spcAft>
                <a:buClrTx/>
                <a:buSzTx/>
                <a:buFontTx/>
                <a:buNone/>
                <a:defRPr/>
              </a:pPr>
              <a:endParaRPr kumimoji="0" lang="zh-CN" altLang="en-US" sz="1785" b="0" i="0" u="none" strike="noStrike" kern="120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
          <p:nvSpPr>
            <p:cNvPr id="10" name="椭圆 6"/>
            <p:cNvSpPr/>
            <p:nvPr/>
          </p:nvSpPr>
          <p:spPr>
            <a:xfrm>
              <a:off x="3218020" y="2137420"/>
              <a:ext cx="1352548" cy="1558926"/>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20" rtl="0" eaLnBrk="1" fontAlgn="base" latinLnBrk="0" hangingPunct="1">
                <a:lnSpc>
                  <a:spcPct val="100000"/>
                </a:lnSpc>
                <a:spcBef>
                  <a:spcPct val="0"/>
                </a:spcBef>
                <a:spcAft>
                  <a:spcPct val="0"/>
                </a:spcAft>
                <a:buClrTx/>
                <a:buSzTx/>
                <a:buFontTx/>
                <a:buNone/>
                <a:defRPr/>
              </a:pPr>
              <a:endParaRPr kumimoji="0" lang="zh-CN" altLang="en-US" sz="1785" b="0" i="0" u="none" strike="noStrike" kern="1200" cap="none" spc="0" normalizeH="0" baseline="0" noProof="0" dirty="0">
                <a:ln>
                  <a:noFill/>
                </a:ln>
                <a:solidFill>
                  <a:srgbClr val="FFFFFF"/>
                </a:solidFill>
                <a:effectLst/>
                <a:uLnTx/>
                <a:uFillTx/>
                <a:latin typeface="Arial" panose="020B0604020202020204"/>
                <a:ea typeface="微软雅黑" panose="020B0503020204020204" pitchFamily="34" charset="-122"/>
                <a:cs typeface="+mn-cs"/>
              </a:endParaRPr>
            </a:p>
          </p:txBody>
        </p:sp>
        <p:sp>
          <p:nvSpPr>
            <p:cNvPr id="11" name="椭圆 61"/>
            <p:cNvSpPr/>
            <p:nvPr/>
          </p:nvSpPr>
          <p:spPr>
            <a:xfrm>
              <a:off x="4412323" y="2137420"/>
              <a:ext cx="1558566" cy="1353981"/>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20" rtl="0" eaLnBrk="1" fontAlgn="base" latinLnBrk="0" hangingPunct="1">
                <a:lnSpc>
                  <a:spcPct val="100000"/>
                </a:lnSpc>
                <a:spcBef>
                  <a:spcPct val="0"/>
                </a:spcBef>
                <a:spcAft>
                  <a:spcPct val="0"/>
                </a:spcAft>
                <a:buClrTx/>
                <a:buSzTx/>
                <a:buFontTx/>
                <a:buNone/>
                <a:defRPr/>
              </a:pPr>
              <a:endParaRPr kumimoji="0" lang="zh-CN" altLang="en-US" sz="1785" b="0" i="0" u="none" strike="noStrike" kern="120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
          <p:nvSpPr>
            <p:cNvPr id="12" name="椭圆 11"/>
            <p:cNvSpPr/>
            <p:nvPr/>
          </p:nvSpPr>
          <p:spPr>
            <a:xfrm>
              <a:off x="4269007" y="3214222"/>
              <a:ext cx="650895" cy="65179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20" rtl="0" eaLnBrk="1" fontAlgn="base" latinLnBrk="0" hangingPunct="1">
                <a:lnSpc>
                  <a:spcPct val="100000"/>
                </a:lnSpc>
                <a:spcBef>
                  <a:spcPct val="0"/>
                </a:spcBef>
                <a:spcAft>
                  <a:spcPct val="0"/>
                </a:spcAft>
                <a:buClrTx/>
                <a:buSzTx/>
                <a:buFontTx/>
                <a:buNone/>
                <a:defRPr/>
              </a:pPr>
              <a:endParaRPr kumimoji="0" lang="zh-CN" altLang="en-US" sz="1785" b="0" i="0" u="none" strike="noStrike" kern="120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
          <p:nvSpPr>
            <p:cNvPr id="76811" name="TextBox 12"/>
            <p:cNvSpPr txBox="1">
              <a:spLocks noChangeArrowheads="1"/>
            </p:cNvSpPr>
            <p:nvPr/>
          </p:nvSpPr>
          <p:spPr bwMode="auto">
            <a:xfrm>
              <a:off x="4442746" y="3401664"/>
              <a:ext cx="303417" cy="195498"/>
            </a:xfrm>
            <a:prstGeom prst="rect">
              <a:avLst/>
            </a:prstGeom>
            <a:noFill/>
            <a:ln w="9525">
              <a:noFill/>
              <a:miter lim="800000"/>
            </a:ln>
          </p:spPr>
          <p:txBody>
            <a:bodyPr lIns="0" tIns="0" rIns="0" bIns="0">
              <a:spAutoFit/>
            </a:bodyP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130"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标题</a:t>
              </a:r>
              <a:endParaRPr kumimoji="0" lang="zh-CN" altLang="en-US" sz="1130"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76812" name="TextBox 13"/>
            <p:cNvSpPr txBox="1">
              <a:spLocks noChangeArrowheads="1"/>
            </p:cNvSpPr>
            <p:nvPr/>
          </p:nvSpPr>
          <p:spPr bwMode="auto">
            <a:xfrm>
              <a:off x="3463304" y="2655410"/>
              <a:ext cx="884467" cy="521133"/>
            </a:xfrm>
            <a:prstGeom prst="rect">
              <a:avLst/>
            </a:prstGeom>
            <a:noFill/>
            <a:ln w="9525">
              <a:noFill/>
              <a:miter lim="800000"/>
            </a:ln>
          </p:spPr>
          <p:txBody>
            <a:bodyPr lIns="0" tIns="0" rIns="0" bIns="0">
              <a:spAutoFit/>
            </a:bodyP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50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这里输入标题</a:t>
              </a:r>
              <a:endParaRPr kumimoji="0" lang="zh-CN" altLang="en-US" sz="150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76813" name="TextBox 14"/>
            <p:cNvSpPr txBox="1">
              <a:spLocks noChangeArrowheads="1"/>
            </p:cNvSpPr>
            <p:nvPr/>
          </p:nvSpPr>
          <p:spPr bwMode="auto">
            <a:xfrm>
              <a:off x="4784238" y="2569469"/>
              <a:ext cx="815013" cy="521133"/>
            </a:xfrm>
            <a:prstGeom prst="rect">
              <a:avLst/>
            </a:prstGeom>
            <a:noFill/>
            <a:ln w="9525">
              <a:noFill/>
              <a:miter lim="800000"/>
            </a:ln>
          </p:spPr>
          <p:txBody>
            <a:bodyPr lIns="0" tIns="0" rIns="0" bIns="0">
              <a:spAutoFit/>
            </a:bodyP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50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这里输入标题</a:t>
              </a:r>
              <a:endParaRPr kumimoji="0" lang="zh-CN" altLang="en-US" sz="150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76814" name="TextBox 15"/>
            <p:cNvSpPr txBox="1">
              <a:spLocks noChangeArrowheads="1"/>
            </p:cNvSpPr>
            <p:nvPr/>
          </p:nvSpPr>
          <p:spPr bwMode="auto">
            <a:xfrm>
              <a:off x="3506168" y="3943238"/>
              <a:ext cx="911515" cy="521133"/>
            </a:xfrm>
            <a:prstGeom prst="rect">
              <a:avLst/>
            </a:prstGeom>
            <a:noFill/>
            <a:ln w="9525">
              <a:noFill/>
              <a:miter lim="800000"/>
            </a:ln>
          </p:spPr>
          <p:txBody>
            <a:bodyPr lIns="0" tIns="0" rIns="0" bIns="0">
              <a:spAutoFit/>
            </a:bodyP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50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这里输入标题</a:t>
              </a:r>
              <a:endParaRPr kumimoji="0" lang="zh-CN" altLang="en-US" sz="150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76815" name="TextBox 16"/>
            <p:cNvSpPr txBox="1">
              <a:spLocks noChangeArrowheads="1"/>
            </p:cNvSpPr>
            <p:nvPr/>
          </p:nvSpPr>
          <p:spPr bwMode="auto">
            <a:xfrm>
              <a:off x="4881641" y="3886086"/>
              <a:ext cx="842487" cy="521133"/>
            </a:xfrm>
            <a:prstGeom prst="rect">
              <a:avLst/>
            </a:prstGeom>
            <a:noFill/>
            <a:ln w="9525">
              <a:noFill/>
              <a:miter lim="800000"/>
            </a:ln>
          </p:spPr>
          <p:txBody>
            <a:bodyPr lIns="0" tIns="0" rIns="0" bIns="0">
              <a:spAutoFit/>
            </a:bodyP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50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这里输入标题</a:t>
              </a:r>
              <a:endParaRPr kumimoji="0" lang="zh-CN" altLang="en-US" sz="150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8" name="椭圆 17"/>
            <p:cNvSpPr>
              <a:spLocks noChangeArrowheads="1"/>
            </p:cNvSpPr>
            <p:nvPr/>
          </p:nvSpPr>
          <p:spPr bwMode="auto">
            <a:xfrm>
              <a:off x="4306328" y="3251179"/>
              <a:ext cx="576251" cy="577878"/>
            </a:xfrm>
            <a:prstGeom prst="ellipse">
              <a:avLst/>
            </a:prstGeom>
            <a:noFill/>
            <a:ln w="15875" algn="ctr">
              <a:solidFill>
                <a:schemeClr val="tx2"/>
              </a:solidFill>
              <a:round/>
            </a:ln>
          </p:spPr>
          <p:txBody>
            <a:bodyPr anchor="ctr"/>
            <a:lstStyle/>
            <a:p>
              <a:pPr marL="0" marR="0" lvl="0" indent="0" algn="ctr" defTabSz="909320" rtl="0" eaLnBrk="1" fontAlgn="base" latinLnBrk="0" hangingPunct="1">
                <a:lnSpc>
                  <a:spcPct val="100000"/>
                </a:lnSpc>
                <a:spcBef>
                  <a:spcPct val="0"/>
                </a:spcBef>
                <a:spcAft>
                  <a:spcPct val="0"/>
                </a:spcAft>
                <a:buClrTx/>
                <a:buSzTx/>
                <a:buFontTx/>
                <a:buNone/>
                <a:defRPr/>
              </a:pPr>
              <a:endParaRPr kumimoji="0" lang="zh-CN" altLang="en-US" sz="1785" b="0" i="0" u="none" strike="noStrike" kern="120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grpSp>
      <p:sp>
        <p:nvSpPr>
          <p:cNvPr id="2" name="标题 1"/>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Effect transition="in" filter="fade">
                                      <p:cBhvr>
                                        <p:cTn id="9" dur="1000"/>
                                        <p:tgtEl>
                                          <p:spTgt spid="7"/>
                                        </p:tgtEl>
                                      </p:cBhvr>
                                    </p:animEffect>
                                  </p:childTnLst>
                                </p:cTn>
                              </p:par>
                              <p:par>
                                <p:cTn id="10" presetID="8" presetClass="emph" presetSubtype="0" fill="hold" nodeType="withEffect">
                                  <p:stCondLst>
                                    <p:cond delay="0"/>
                                  </p:stCondLst>
                                  <p:childTnLst>
                                    <p:animRot by="21600000">
                                      <p:cBhvr>
                                        <p:cTn id="11" dur="1000" fill="hold"/>
                                        <p:tgtEl>
                                          <p:spTgt spid="7"/>
                                        </p:tgtEl>
                                        <p:attrNameLst>
                                          <p:attrName>r</p:attrName>
                                        </p:attrNameLst>
                                      </p:cBhvr>
                                    </p:animRot>
                                  </p:childTnLst>
                                </p:cTn>
                              </p:par>
                            </p:childTnLst>
                          </p:cTn>
                        </p:par>
                        <p:par>
                          <p:cTn id="12" fill="hold">
                            <p:stCondLst>
                              <p:cond delay="1000"/>
                            </p:stCondLst>
                            <p:childTnLst>
                              <p:par>
                                <p:cTn id="13" presetID="2" presetClass="entr" presetSubtype="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0-#ppt_w/2"/>
                                          </p:val>
                                        </p:tav>
                                        <p:tav tm="100000">
                                          <p:val>
                                            <p:strVal val="#ppt_x"/>
                                          </p:val>
                                        </p:tav>
                                      </p:tavLst>
                                    </p:anim>
                                    <p:anim calcmode="lin" valueType="num">
                                      <p:cBhvr additive="base">
                                        <p:cTn id="16" dur="5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1+#ppt_w/2"/>
                                          </p:val>
                                        </p:tav>
                                        <p:tav tm="100000">
                                          <p:val>
                                            <p:strVal val="#ppt_x"/>
                                          </p:val>
                                        </p:tav>
                                      </p:tavLst>
                                    </p:anim>
                                    <p:anim calcmode="lin" valueType="num">
                                      <p:cBhvr additive="base">
                                        <p:cTn id="20" dur="500" fill="hold"/>
                                        <p:tgtEl>
                                          <p:spTgt spid="4"/>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1+#ppt_w/2"/>
                                          </p:val>
                                        </p:tav>
                                        <p:tav tm="100000">
                                          <p:val>
                                            <p:strVal val="#ppt_x"/>
                                          </p:val>
                                        </p:tav>
                                      </p:tavLst>
                                    </p:anim>
                                    <p:anim calcmode="lin" valueType="num">
                                      <p:cBhvr additive="base">
                                        <p:cTn id="24" dur="500" fill="hold"/>
                                        <p:tgtEl>
                                          <p:spTgt spid="5"/>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0-#ppt_w/2"/>
                                          </p:val>
                                        </p:tav>
                                        <p:tav tm="100000">
                                          <p:val>
                                            <p:strVal val="#ppt_x"/>
                                          </p:val>
                                        </p:tav>
                                      </p:tavLst>
                                    </p:anim>
                                    <p:anim calcmode="lin" valueType="num">
                                      <p:cBhvr additive="base">
                                        <p:cTn id="2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1" name="Straight Connector 13"/>
          <p:cNvCxnSpPr>
            <a:cxnSpLocks noChangeShapeType="1"/>
          </p:cNvCxnSpPr>
          <p:nvPr/>
        </p:nvCxnSpPr>
        <p:spPr bwMode="auto">
          <a:xfrm flipH="1">
            <a:off x="2945970" y="2029740"/>
            <a:ext cx="1316951" cy="0"/>
          </a:xfrm>
          <a:prstGeom prst="line">
            <a:avLst/>
          </a:prstGeom>
          <a:noFill/>
          <a:ln w="19050" cap="sq" algn="ctr">
            <a:solidFill>
              <a:schemeClr val="bg2"/>
            </a:solidFill>
            <a:miter lim="800000"/>
            <a:headEnd type="oval" w="med" len="med"/>
          </a:ln>
        </p:spPr>
      </p:cxnSp>
      <p:cxnSp>
        <p:nvCxnSpPr>
          <p:cNvPr id="2" name="Straight Connector 13"/>
          <p:cNvCxnSpPr>
            <a:cxnSpLocks noChangeShapeType="1"/>
          </p:cNvCxnSpPr>
          <p:nvPr/>
        </p:nvCxnSpPr>
        <p:spPr bwMode="auto">
          <a:xfrm flipH="1">
            <a:off x="3487980" y="2910694"/>
            <a:ext cx="1316951" cy="0"/>
          </a:xfrm>
          <a:prstGeom prst="line">
            <a:avLst/>
          </a:prstGeom>
          <a:noFill/>
          <a:ln w="19050" cap="sq" algn="ctr">
            <a:solidFill>
              <a:schemeClr val="bg2"/>
            </a:solidFill>
            <a:miter lim="800000"/>
            <a:headEnd type="oval" w="med" len="med"/>
          </a:ln>
        </p:spPr>
      </p:cxnSp>
      <p:cxnSp>
        <p:nvCxnSpPr>
          <p:cNvPr id="3" name="Straight Connector 13"/>
          <p:cNvCxnSpPr>
            <a:cxnSpLocks noChangeShapeType="1"/>
          </p:cNvCxnSpPr>
          <p:nvPr/>
        </p:nvCxnSpPr>
        <p:spPr bwMode="auto">
          <a:xfrm flipH="1">
            <a:off x="3149037" y="3858839"/>
            <a:ext cx="1316951" cy="0"/>
          </a:xfrm>
          <a:prstGeom prst="line">
            <a:avLst/>
          </a:prstGeom>
          <a:noFill/>
          <a:ln w="19050" cap="sq" algn="ctr">
            <a:solidFill>
              <a:schemeClr val="bg2"/>
            </a:solidFill>
            <a:miter lim="800000"/>
            <a:headEnd type="oval" w="med" len="med"/>
          </a:ln>
        </p:spPr>
      </p:cxnSp>
      <p:sp>
        <p:nvSpPr>
          <p:cNvPr id="38916" name="Oval 20"/>
          <p:cNvSpPr>
            <a:spLocks noChangeArrowheads="1"/>
          </p:cNvSpPr>
          <p:nvPr/>
        </p:nvSpPr>
        <p:spPr bwMode="auto">
          <a:xfrm>
            <a:off x="1118364" y="1690798"/>
            <a:ext cx="2390519" cy="2390519"/>
          </a:xfrm>
          <a:prstGeom prst="ellipse">
            <a:avLst/>
          </a:prstGeom>
          <a:solidFill>
            <a:schemeClr val="bg2"/>
          </a:solidFill>
          <a:ln w="38100">
            <a:solidFill>
              <a:schemeClr val="tx2"/>
            </a:solidFill>
            <a:prstDash val="dash"/>
            <a:round/>
          </a:ln>
        </p:spPr>
        <p:txBody>
          <a:bodyPr wrap="none"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16" name="TextBox 15"/>
          <p:cNvSpPr txBox="1">
            <a:spLocks noChangeArrowheads="1"/>
          </p:cNvSpPr>
          <p:nvPr/>
        </p:nvSpPr>
        <p:spPr bwMode="auto">
          <a:xfrm>
            <a:off x="4436124" y="1878933"/>
            <a:ext cx="3384952" cy="434350"/>
          </a:xfrm>
          <a:prstGeom prst="rect">
            <a:avLst/>
          </a:prstGeom>
          <a:noFill/>
          <a:ln w="9525">
            <a:noFill/>
            <a:miter lim="800000"/>
          </a:ln>
        </p:spPr>
        <p:txBody>
          <a:bodyPr lIns="0" tIns="0" rIns="0" bIns="0">
            <a:spAutoFit/>
          </a:bodyPr>
          <a:lstStyle/>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940" b="1"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请在此处插入你需要的文字内容请在此处插入你需要的文字内容请在此处插入你需要的文字内容请在此处插入你需要的文字内容请在此处插入你需要的文字内容</a:t>
            </a:r>
            <a:endParaRPr kumimoji="0" lang="en-US" altLang="zh-CN" sz="940" b="1"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sp>
        <p:nvSpPr>
          <p:cNvPr id="20" name="TextBox 19"/>
          <p:cNvSpPr txBox="1">
            <a:spLocks noChangeArrowheads="1"/>
          </p:cNvSpPr>
          <p:nvPr/>
        </p:nvSpPr>
        <p:spPr bwMode="auto">
          <a:xfrm>
            <a:off x="1794757" y="2571752"/>
            <a:ext cx="1049679" cy="810735"/>
          </a:xfrm>
          <a:prstGeom prst="rect">
            <a:avLst/>
          </a:prstGeom>
          <a:noFill/>
          <a:ln w="9525">
            <a:noFill/>
            <a:miter lim="800000"/>
          </a:ln>
        </p:spPr>
        <p:txBody>
          <a:bodyPr lIns="0" tIns="0" rIns="0" bIns="0">
            <a:spAutoFit/>
          </a:bodyP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263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endParaRPr kumimoji="0" lang="zh-CN" altLang="en-US" sz="263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7" name="椭圆 6"/>
          <p:cNvSpPr/>
          <p:nvPr/>
        </p:nvSpPr>
        <p:spPr>
          <a:xfrm>
            <a:off x="2908640" y="1804276"/>
            <a:ext cx="427039" cy="380751"/>
          </a:xfrm>
          <a:prstGeom prst="ellipse">
            <a:avLst/>
          </a:prstGeom>
          <a:solidFill>
            <a:schemeClr val="tx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en-US" altLang="zh-CN" sz="1695"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1</a:t>
            </a:r>
            <a:endParaRPr kumimoji="0" lang="zh-CN" altLang="en-US" sz="1695"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4" name="椭圆 23"/>
          <p:cNvSpPr/>
          <p:nvPr/>
        </p:nvSpPr>
        <p:spPr>
          <a:xfrm>
            <a:off x="3452144" y="2707627"/>
            <a:ext cx="428532" cy="380752"/>
          </a:xfrm>
          <a:prstGeom prst="ellipse">
            <a:avLst/>
          </a:prstGeom>
          <a:solidFill>
            <a:schemeClr val="tx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en-US" altLang="zh-CN" sz="1695"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2</a:t>
            </a:r>
            <a:endParaRPr kumimoji="0" lang="zh-CN" altLang="en-US" sz="1695"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5" name="椭圆 24"/>
          <p:cNvSpPr/>
          <p:nvPr/>
        </p:nvSpPr>
        <p:spPr>
          <a:xfrm>
            <a:off x="2908640" y="3606498"/>
            <a:ext cx="427039" cy="380752"/>
          </a:xfrm>
          <a:prstGeom prst="ellipse">
            <a:avLst/>
          </a:prstGeom>
          <a:solidFill>
            <a:schemeClr val="tx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en-US" altLang="zh-CN" sz="1695"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3</a:t>
            </a:r>
            <a:endParaRPr kumimoji="0" lang="zh-CN" altLang="en-US" sz="1695"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42" name="TextBox 41"/>
          <p:cNvSpPr txBox="1">
            <a:spLocks noChangeArrowheads="1"/>
          </p:cNvSpPr>
          <p:nvPr/>
        </p:nvSpPr>
        <p:spPr bwMode="auto">
          <a:xfrm>
            <a:off x="4978135" y="2759887"/>
            <a:ext cx="3384953" cy="434350"/>
          </a:xfrm>
          <a:prstGeom prst="rect">
            <a:avLst/>
          </a:prstGeom>
          <a:noFill/>
          <a:ln w="9525">
            <a:noFill/>
            <a:miter lim="800000"/>
          </a:ln>
        </p:spPr>
        <p:txBody>
          <a:bodyPr lIns="0" tIns="0" rIns="0" bIns="0">
            <a:spAutoFit/>
          </a:bodyPr>
          <a:lstStyle/>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940" b="1"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请在此处插入你需要的文字内容请在此处插入你需要的文字内容请在此处插入你需要的文字内容请在此处插入你需要的文字内容请在此处插入你需要的文字内容</a:t>
            </a:r>
            <a:endParaRPr kumimoji="0" lang="en-US" altLang="zh-CN" sz="940" b="1"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sp>
        <p:nvSpPr>
          <p:cNvPr id="43" name="TextBox 42"/>
          <p:cNvSpPr txBox="1">
            <a:spLocks noChangeArrowheads="1"/>
          </p:cNvSpPr>
          <p:nvPr/>
        </p:nvSpPr>
        <p:spPr bwMode="auto">
          <a:xfrm>
            <a:off x="4586932" y="3708031"/>
            <a:ext cx="3384953" cy="434350"/>
          </a:xfrm>
          <a:prstGeom prst="rect">
            <a:avLst/>
          </a:prstGeom>
          <a:noFill/>
          <a:ln w="9525">
            <a:noFill/>
            <a:miter lim="800000"/>
          </a:ln>
        </p:spPr>
        <p:txBody>
          <a:bodyPr lIns="0" tIns="0" rIns="0" bIns="0">
            <a:spAutoFit/>
          </a:bodyPr>
          <a:lstStyle/>
          <a:p>
            <a:pPr marL="0" marR="0" lvl="0" indent="0" algn="l" defTabSz="909320" rtl="0" eaLnBrk="1" fontAlgn="base" latinLnBrk="0" hangingPunct="1">
              <a:lnSpc>
                <a:spcPct val="100000"/>
              </a:lnSpc>
              <a:spcBef>
                <a:spcPct val="0"/>
              </a:spcBef>
              <a:spcAft>
                <a:spcPct val="0"/>
              </a:spcAft>
              <a:buClrTx/>
              <a:buSzTx/>
              <a:buFontTx/>
              <a:buNone/>
              <a:defRPr/>
            </a:pPr>
            <a:r>
              <a:rPr kumimoji="0" lang="zh-CN" altLang="en-US" sz="940" b="1"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请在此处插入你需要的文字内容请在此处插入你需要的文字内容请在此处插入你需要的文字内容请在此处插入你需要的文字内容请在此处插入你需要的文字内容</a:t>
            </a:r>
            <a:endParaRPr kumimoji="0" lang="en-US" altLang="zh-CN" sz="940" b="1"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sp>
        <p:nvSpPr>
          <p:cNvPr id="38924" name="Oval 22"/>
          <p:cNvSpPr>
            <a:spLocks noChangeArrowheads="1"/>
          </p:cNvSpPr>
          <p:nvPr/>
        </p:nvSpPr>
        <p:spPr bwMode="auto">
          <a:xfrm>
            <a:off x="1361745" y="1935672"/>
            <a:ext cx="1923167" cy="1923167"/>
          </a:xfrm>
          <a:prstGeom prst="ellipse">
            <a:avLst/>
          </a:prstGeom>
          <a:noFill/>
          <a:ln w="38100">
            <a:solidFill>
              <a:schemeClr val="tx2"/>
            </a:solidFill>
            <a:prstDash val="dash"/>
            <a:round/>
          </a:ln>
        </p:spPr>
        <p:txBody>
          <a:bodyPr wrap="none"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4" name="标题 3"/>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38916"/>
                                        </p:tgtEl>
                                        <p:attrNameLst>
                                          <p:attrName>style.visibility</p:attrName>
                                        </p:attrNameLst>
                                      </p:cBhvr>
                                      <p:to>
                                        <p:strVal val="visible"/>
                                      </p:to>
                                    </p:set>
                                    <p:animEffect transition="in" filter="fade">
                                      <p:cBhvr>
                                        <p:cTn id="7" dur="1000"/>
                                        <p:tgtEl>
                                          <p:spTgt spid="38916"/>
                                        </p:tgtEl>
                                      </p:cBhvr>
                                    </p:animEffect>
                                    <p:anim calcmode="lin" valueType="num">
                                      <p:cBhvr>
                                        <p:cTn id="8" dur="1000" fill="hold"/>
                                        <p:tgtEl>
                                          <p:spTgt spid="38916"/>
                                        </p:tgtEl>
                                        <p:attrNameLst>
                                          <p:attrName>style.rotation</p:attrName>
                                        </p:attrNameLst>
                                      </p:cBhvr>
                                      <p:tavLst>
                                        <p:tav tm="0">
                                          <p:val>
                                            <p:fltVal val="720"/>
                                          </p:val>
                                        </p:tav>
                                        <p:tav tm="100000">
                                          <p:val>
                                            <p:fltVal val="0"/>
                                          </p:val>
                                        </p:tav>
                                      </p:tavLst>
                                    </p:anim>
                                    <p:anim calcmode="lin" valueType="num">
                                      <p:cBhvr>
                                        <p:cTn id="9" dur="1000" fill="hold"/>
                                        <p:tgtEl>
                                          <p:spTgt spid="38916"/>
                                        </p:tgtEl>
                                        <p:attrNameLst>
                                          <p:attrName>ppt_h</p:attrName>
                                        </p:attrNameLst>
                                      </p:cBhvr>
                                      <p:tavLst>
                                        <p:tav tm="0">
                                          <p:val>
                                            <p:fltVal val="0"/>
                                          </p:val>
                                        </p:tav>
                                        <p:tav tm="100000">
                                          <p:val>
                                            <p:strVal val="#ppt_h"/>
                                          </p:val>
                                        </p:tav>
                                      </p:tavLst>
                                    </p:anim>
                                    <p:anim calcmode="lin" valueType="num">
                                      <p:cBhvr>
                                        <p:cTn id="10" dur="1000" fill="hold"/>
                                        <p:tgtEl>
                                          <p:spTgt spid="38916"/>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31" presetClass="entr" presetSubtype="0" fill="hold" grpId="0" nodeType="afterEffect">
                                  <p:stCondLst>
                                    <p:cond delay="0"/>
                                  </p:stCondLst>
                                  <p:iterate type="lt">
                                    <p:tmPct val="5000"/>
                                  </p:iterate>
                                  <p:childTnLst>
                                    <p:set>
                                      <p:cBhvr>
                                        <p:cTn id="13" dur="1" fill="hold">
                                          <p:stCondLst>
                                            <p:cond delay="0"/>
                                          </p:stCondLst>
                                        </p:cTn>
                                        <p:tgtEl>
                                          <p:spTgt spid="38924"/>
                                        </p:tgtEl>
                                        <p:attrNameLst>
                                          <p:attrName>style.visibility</p:attrName>
                                        </p:attrNameLst>
                                      </p:cBhvr>
                                      <p:to>
                                        <p:strVal val="visible"/>
                                      </p:to>
                                    </p:set>
                                    <p:anim calcmode="lin" valueType="num">
                                      <p:cBhvr>
                                        <p:cTn id="14" dur="500" fill="hold"/>
                                        <p:tgtEl>
                                          <p:spTgt spid="38924"/>
                                        </p:tgtEl>
                                        <p:attrNameLst>
                                          <p:attrName>ppt_w</p:attrName>
                                        </p:attrNameLst>
                                      </p:cBhvr>
                                      <p:tavLst>
                                        <p:tav tm="0">
                                          <p:val>
                                            <p:fltVal val="0"/>
                                          </p:val>
                                        </p:tav>
                                        <p:tav tm="100000">
                                          <p:val>
                                            <p:strVal val="#ppt_w"/>
                                          </p:val>
                                        </p:tav>
                                      </p:tavLst>
                                    </p:anim>
                                    <p:anim calcmode="lin" valueType="num">
                                      <p:cBhvr>
                                        <p:cTn id="15" dur="500" fill="hold"/>
                                        <p:tgtEl>
                                          <p:spTgt spid="38924"/>
                                        </p:tgtEl>
                                        <p:attrNameLst>
                                          <p:attrName>ppt_h</p:attrName>
                                        </p:attrNameLst>
                                      </p:cBhvr>
                                      <p:tavLst>
                                        <p:tav tm="0">
                                          <p:val>
                                            <p:fltVal val="0"/>
                                          </p:val>
                                        </p:tav>
                                        <p:tav tm="100000">
                                          <p:val>
                                            <p:strVal val="#ppt_h"/>
                                          </p:val>
                                        </p:tav>
                                      </p:tavLst>
                                    </p:anim>
                                    <p:anim calcmode="lin" valueType="num">
                                      <p:cBhvr>
                                        <p:cTn id="16" dur="500" fill="hold"/>
                                        <p:tgtEl>
                                          <p:spTgt spid="38924"/>
                                        </p:tgtEl>
                                        <p:attrNameLst>
                                          <p:attrName>style.rotation</p:attrName>
                                        </p:attrNameLst>
                                      </p:cBhvr>
                                      <p:tavLst>
                                        <p:tav tm="0">
                                          <p:val>
                                            <p:fltVal val="90"/>
                                          </p:val>
                                        </p:tav>
                                        <p:tav tm="100000">
                                          <p:val>
                                            <p:fltVal val="0"/>
                                          </p:val>
                                        </p:tav>
                                      </p:tavLst>
                                    </p:anim>
                                    <p:animEffect transition="in" filter="fade">
                                      <p:cBhvr>
                                        <p:cTn id="17" dur="500"/>
                                        <p:tgtEl>
                                          <p:spTgt spid="38924"/>
                                        </p:tgtEl>
                                      </p:cBhvr>
                                    </p:animEffect>
                                  </p:childTnLst>
                                </p:cTn>
                              </p:par>
                            </p:childTnLst>
                          </p:cTn>
                        </p:par>
                        <p:par>
                          <p:cTn id="18" fill="hold">
                            <p:stCondLst>
                              <p:cond delay="1500"/>
                            </p:stCondLst>
                            <p:childTnLst>
                              <p:par>
                                <p:cTn id="19" presetID="9" presetClass="entr" presetSubtype="0"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dissolve">
                                      <p:cBhvr>
                                        <p:cTn id="21" dur="500"/>
                                        <p:tgtEl>
                                          <p:spTgt spid="20"/>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par>
                                <p:cTn id="28" presetID="2" presetClass="entr" presetSubtype="8" fill="hold" nodeType="withEffect">
                                  <p:stCondLst>
                                    <p:cond delay="0"/>
                                  </p:stCondLst>
                                  <p:childTnLst>
                                    <p:set>
                                      <p:cBhvr>
                                        <p:cTn id="29" dur="1" fill="hold">
                                          <p:stCondLst>
                                            <p:cond delay="0"/>
                                          </p:stCondLst>
                                        </p:cTn>
                                        <p:tgtEl>
                                          <p:spTgt spid="71"/>
                                        </p:tgtEl>
                                        <p:attrNameLst>
                                          <p:attrName>style.visibility</p:attrName>
                                        </p:attrNameLst>
                                      </p:cBhvr>
                                      <p:to>
                                        <p:strVal val="visible"/>
                                      </p:to>
                                    </p:set>
                                    <p:anim calcmode="lin" valueType="num">
                                      <p:cBhvr additive="base">
                                        <p:cTn id="30" dur="500" fill="hold"/>
                                        <p:tgtEl>
                                          <p:spTgt spid="71"/>
                                        </p:tgtEl>
                                        <p:attrNameLst>
                                          <p:attrName>ppt_x</p:attrName>
                                        </p:attrNameLst>
                                      </p:cBhvr>
                                      <p:tavLst>
                                        <p:tav tm="0">
                                          <p:val>
                                            <p:strVal val="0-#ppt_w/2"/>
                                          </p:val>
                                        </p:tav>
                                        <p:tav tm="100000">
                                          <p:val>
                                            <p:strVal val="#ppt_x"/>
                                          </p:val>
                                        </p:tav>
                                      </p:tavLst>
                                    </p:anim>
                                    <p:anim calcmode="lin" valueType="num">
                                      <p:cBhvr additive="base">
                                        <p:cTn id="31" dur="500" fill="hold"/>
                                        <p:tgtEl>
                                          <p:spTgt spid="71"/>
                                        </p:tgtEl>
                                        <p:attrNameLst>
                                          <p:attrName>ppt_y</p:attrName>
                                        </p:attrNameLst>
                                      </p:cBhvr>
                                      <p:tavLst>
                                        <p:tav tm="0">
                                          <p:val>
                                            <p:strVal val="#ppt_y"/>
                                          </p:val>
                                        </p:tav>
                                        <p:tav tm="100000">
                                          <p:val>
                                            <p:strVal val="#ppt_y"/>
                                          </p:val>
                                        </p:tav>
                                      </p:tavLst>
                                    </p:anim>
                                  </p:childTnLst>
                                </p:cTn>
                              </p:par>
                              <p:par>
                                <p:cTn id="32" presetID="53" presetClass="entr" presetSubtype="16" fill="hold" grpId="0" nodeType="withEffect">
                                  <p:stCondLst>
                                    <p:cond delay="20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par>
                                <p:cTn id="37" presetID="2" presetClass="entr" presetSubtype="8" fill="hold" nodeType="withEffect">
                                  <p:stCondLst>
                                    <p:cond delay="200"/>
                                  </p:stCondLst>
                                  <p:childTnLst>
                                    <p:set>
                                      <p:cBhvr>
                                        <p:cTn id="38" dur="1" fill="hold">
                                          <p:stCondLst>
                                            <p:cond delay="0"/>
                                          </p:stCondLst>
                                        </p:cTn>
                                        <p:tgtEl>
                                          <p:spTgt spid="2"/>
                                        </p:tgtEl>
                                        <p:attrNameLst>
                                          <p:attrName>style.visibility</p:attrName>
                                        </p:attrNameLst>
                                      </p:cBhvr>
                                      <p:to>
                                        <p:strVal val="visible"/>
                                      </p:to>
                                    </p:set>
                                    <p:anim calcmode="lin" valueType="num">
                                      <p:cBhvr additive="base">
                                        <p:cTn id="39" dur="500" fill="hold"/>
                                        <p:tgtEl>
                                          <p:spTgt spid="2"/>
                                        </p:tgtEl>
                                        <p:attrNameLst>
                                          <p:attrName>ppt_x</p:attrName>
                                        </p:attrNameLst>
                                      </p:cBhvr>
                                      <p:tavLst>
                                        <p:tav tm="0">
                                          <p:val>
                                            <p:strVal val="0-#ppt_w/2"/>
                                          </p:val>
                                        </p:tav>
                                        <p:tav tm="100000">
                                          <p:val>
                                            <p:strVal val="#ppt_x"/>
                                          </p:val>
                                        </p:tav>
                                      </p:tavLst>
                                    </p:anim>
                                    <p:anim calcmode="lin" valueType="num">
                                      <p:cBhvr additive="base">
                                        <p:cTn id="40" dur="500" fill="hold"/>
                                        <p:tgtEl>
                                          <p:spTgt spid="2"/>
                                        </p:tgtEl>
                                        <p:attrNameLst>
                                          <p:attrName>ppt_y</p:attrName>
                                        </p:attrNameLst>
                                      </p:cBhvr>
                                      <p:tavLst>
                                        <p:tav tm="0">
                                          <p:val>
                                            <p:strVal val="#ppt_y"/>
                                          </p:val>
                                        </p:tav>
                                        <p:tav tm="100000">
                                          <p:val>
                                            <p:strVal val="#ppt_y"/>
                                          </p:val>
                                        </p:tav>
                                      </p:tavLst>
                                    </p:anim>
                                  </p:childTnLst>
                                </p:cTn>
                              </p:par>
                              <p:par>
                                <p:cTn id="41" presetID="53" presetClass="entr" presetSubtype="16" fill="hold" grpId="0" nodeType="withEffect">
                                  <p:stCondLst>
                                    <p:cond delay="400"/>
                                  </p:stCondLst>
                                  <p:childTnLst>
                                    <p:set>
                                      <p:cBhvr>
                                        <p:cTn id="42" dur="1" fill="hold">
                                          <p:stCondLst>
                                            <p:cond delay="0"/>
                                          </p:stCondLst>
                                        </p:cTn>
                                        <p:tgtEl>
                                          <p:spTgt spid="25"/>
                                        </p:tgtEl>
                                        <p:attrNameLst>
                                          <p:attrName>style.visibility</p:attrName>
                                        </p:attrNameLst>
                                      </p:cBhvr>
                                      <p:to>
                                        <p:strVal val="visible"/>
                                      </p:to>
                                    </p:set>
                                    <p:anim calcmode="lin" valueType="num">
                                      <p:cBhvr>
                                        <p:cTn id="43" dur="500" fill="hold"/>
                                        <p:tgtEl>
                                          <p:spTgt spid="25"/>
                                        </p:tgtEl>
                                        <p:attrNameLst>
                                          <p:attrName>ppt_w</p:attrName>
                                        </p:attrNameLst>
                                      </p:cBhvr>
                                      <p:tavLst>
                                        <p:tav tm="0">
                                          <p:val>
                                            <p:fltVal val="0"/>
                                          </p:val>
                                        </p:tav>
                                        <p:tav tm="100000">
                                          <p:val>
                                            <p:strVal val="#ppt_w"/>
                                          </p:val>
                                        </p:tav>
                                      </p:tavLst>
                                    </p:anim>
                                    <p:anim calcmode="lin" valueType="num">
                                      <p:cBhvr>
                                        <p:cTn id="44" dur="500" fill="hold"/>
                                        <p:tgtEl>
                                          <p:spTgt spid="25"/>
                                        </p:tgtEl>
                                        <p:attrNameLst>
                                          <p:attrName>ppt_h</p:attrName>
                                        </p:attrNameLst>
                                      </p:cBhvr>
                                      <p:tavLst>
                                        <p:tav tm="0">
                                          <p:val>
                                            <p:fltVal val="0"/>
                                          </p:val>
                                        </p:tav>
                                        <p:tav tm="100000">
                                          <p:val>
                                            <p:strVal val="#ppt_h"/>
                                          </p:val>
                                        </p:tav>
                                      </p:tavLst>
                                    </p:anim>
                                    <p:animEffect transition="in" filter="fade">
                                      <p:cBhvr>
                                        <p:cTn id="45" dur="500"/>
                                        <p:tgtEl>
                                          <p:spTgt spid="25"/>
                                        </p:tgtEl>
                                      </p:cBhvr>
                                    </p:animEffect>
                                  </p:childTnLst>
                                </p:cTn>
                              </p:par>
                              <p:par>
                                <p:cTn id="46" presetID="2" presetClass="entr" presetSubtype="8" fill="hold" nodeType="withEffect">
                                  <p:stCondLst>
                                    <p:cond delay="400"/>
                                  </p:stCondLst>
                                  <p:childTnLst>
                                    <p:set>
                                      <p:cBhvr>
                                        <p:cTn id="47" dur="1" fill="hold">
                                          <p:stCondLst>
                                            <p:cond delay="0"/>
                                          </p:stCondLst>
                                        </p:cTn>
                                        <p:tgtEl>
                                          <p:spTgt spid="3"/>
                                        </p:tgtEl>
                                        <p:attrNameLst>
                                          <p:attrName>style.visibility</p:attrName>
                                        </p:attrNameLst>
                                      </p:cBhvr>
                                      <p:to>
                                        <p:strVal val="visible"/>
                                      </p:to>
                                    </p:set>
                                    <p:anim calcmode="lin" valueType="num">
                                      <p:cBhvr additive="base">
                                        <p:cTn id="48" dur="500" fill="hold"/>
                                        <p:tgtEl>
                                          <p:spTgt spid="3"/>
                                        </p:tgtEl>
                                        <p:attrNameLst>
                                          <p:attrName>ppt_x</p:attrName>
                                        </p:attrNameLst>
                                      </p:cBhvr>
                                      <p:tavLst>
                                        <p:tav tm="0">
                                          <p:val>
                                            <p:strVal val="0-#ppt_w/2"/>
                                          </p:val>
                                        </p:tav>
                                        <p:tav tm="100000">
                                          <p:val>
                                            <p:strVal val="#ppt_x"/>
                                          </p:val>
                                        </p:tav>
                                      </p:tavLst>
                                    </p:anim>
                                    <p:anim calcmode="lin" valueType="num">
                                      <p:cBhvr additive="base">
                                        <p:cTn id="49" dur="500" fill="hold"/>
                                        <p:tgtEl>
                                          <p:spTgt spid="3"/>
                                        </p:tgtEl>
                                        <p:attrNameLst>
                                          <p:attrName>ppt_y</p:attrName>
                                        </p:attrNameLst>
                                      </p:cBhvr>
                                      <p:tavLst>
                                        <p:tav tm="0">
                                          <p:val>
                                            <p:strVal val="#ppt_y"/>
                                          </p:val>
                                        </p:tav>
                                        <p:tav tm="100000">
                                          <p:val>
                                            <p:strVal val="#ppt_y"/>
                                          </p:val>
                                        </p:tav>
                                      </p:tavLst>
                                    </p:anim>
                                  </p:childTnLst>
                                </p:cTn>
                              </p:par>
                            </p:childTnLst>
                          </p:cTn>
                        </p:par>
                        <p:par>
                          <p:cTn id="50" fill="hold">
                            <p:stCondLst>
                              <p:cond delay="2500"/>
                            </p:stCondLst>
                            <p:childTnLst>
                              <p:par>
                                <p:cTn id="51" presetID="22" presetClass="entr" presetSubtype="8"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left)">
                                      <p:cBhvr>
                                        <p:cTn id="53" dur="300"/>
                                        <p:tgtEl>
                                          <p:spTgt spid="16"/>
                                        </p:tgtEl>
                                      </p:cBhvr>
                                    </p:animEffect>
                                  </p:childTnLst>
                                </p:cTn>
                              </p:par>
                            </p:childTnLst>
                          </p:cTn>
                        </p:par>
                        <p:par>
                          <p:cTn id="54" fill="hold">
                            <p:stCondLst>
                              <p:cond delay="3000"/>
                            </p:stCondLst>
                            <p:childTnLst>
                              <p:par>
                                <p:cTn id="55" presetID="22" presetClass="entr" presetSubtype="8"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wipe(left)">
                                      <p:cBhvr>
                                        <p:cTn id="57" dur="300"/>
                                        <p:tgtEl>
                                          <p:spTgt spid="42"/>
                                        </p:tgtEl>
                                      </p:cBhvr>
                                    </p:animEffect>
                                  </p:childTnLst>
                                </p:cTn>
                              </p:par>
                            </p:childTnLst>
                          </p:cTn>
                        </p:par>
                        <p:par>
                          <p:cTn id="58" fill="hold">
                            <p:stCondLst>
                              <p:cond delay="3500"/>
                            </p:stCondLst>
                            <p:childTnLst>
                              <p:par>
                                <p:cTn id="59" presetID="22" presetClass="entr" presetSubtype="8" fill="hold" grpId="0" nodeType="afterEffect">
                                  <p:stCondLst>
                                    <p:cond delay="0"/>
                                  </p:stCondLst>
                                  <p:childTnLst>
                                    <p:set>
                                      <p:cBhvr>
                                        <p:cTn id="60" dur="1" fill="hold">
                                          <p:stCondLst>
                                            <p:cond delay="0"/>
                                          </p:stCondLst>
                                        </p:cTn>
                                        <p:tgtEl>
                                          <p:spTgt spid="43"/>
                                        </p:tgtEl>
                                        <p:attrNameLst>
                                          <p:attrName>style.visibility</p:attrName>
                                        </p:attrNameLst>
                                      </p:cBhvr>
                                      <p:to>
                                        <p:strVal val="visible"/>
                                      </p:to>
                                    </p:set>
                                    <p:animEffect transition="in" filter="wipe(left)">
                                      <p:cBhvr>
                                        <p:cTn id="61" dur="3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animBg="1"/>
      <p:bldP spid="16" grpId="0"/>
      <p:bldP spid="20" grpId="0"/>
      <p:bldP spid="7" grpId="0" animBg="1"/>
      <p:bldP spid="24" grpId="0" animBg="1"/>
      <p:bldP spid="25" grpId="0" animBg="1"/>
      <p:bldP spid="42" grpId="0"/>
      <p:bldP spid="43" grpId="0"/>
      <p:bldP spid="3892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445" name="Group 29"/>
          <p:cNvGrpSpPr/>
          <p:nvPr/>
        </p:nvGrpSpPr>
        <p:grpSpPr bwMode="auto">
          <a:xfrm>
            <a:off x="1524498" y="3180953"/>
            <a:ext cx="1218404" cy="1218404"/>
            <a:chOff x="885" y="2064"/>
            <a:chExt cx="998" cy="998"/>
          </a:xfrm>
        </p:grpSpPr>
        <p:sp>
          <p:nvSpPr>
            <p:cNvPr id="2" name="椭圆 12"/>
            <p:cNvSpPr>
              <a:spLocks noChangeArrowheads="1"/>
            </p:cNvSpPr>
            <p:nvPr/>
          </p:nvSpPr>
          <p:spPr bwMode="auto">
            <a:xfrm>
              <a:off x="941" y="2151"/>
              <a:ext cx="909" cy="821"/>
            </a:xfrm>
            <a:prstGeom prst="ellipse">
              <a:avLst/>
            </a:prstGeom>
            <a:solidFill>
              <a:schemeClr val="tx2"/>
            </a:solidFill>
            <a:ln w="15875" algn="ctr">
              <a:noFill/>
              <a:round/>
            </a:ln>
          </p:spPr>
          <p:txBody>
            <a:bodyPr lIns="105601" tIns="52799" rIns="105601" bIns="52799" anchor="ctr"/>
            <a:lstStyle/>
            <a:p>
              <a:pPr marL="0" marR="0" lvl="0" indent="0" algn="ctr" defTabSz="909320" rtl="0" eaLnBrk="1" fontAlgn="base" latinLnBrk="0" hangingPunct="1">
                <a:lnSpc>
                  <a:spcPct val="100000"/>
                </a:lnSpc>
                <a:spcBef>
                  <a:spcPct val="0"/>
                </a:spcBef>
                <a:spcAft>
                  <a:spcPct val="0"/>
                </a:spcAft>
                <a:buClrTx/>
                <a:buSzTx/>
                <a:buFontTx/>
                <a:buNone/>
                <a:defRPr/>
              </a:pPr>
              <a:endParaRPr kumimoji="0" lang="zh-CN" altLang="en-US" sz="1785" b="0" i="0" u="none" strike="noStrike" kern="120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
          <p:nvSpPr>
            <p:cNvPr id="64543" name="AutoShape 26"/>
            <p:cNvSpPr>
              <a:spLocks noChangeArrowheads="1"/>
            </p:cNvSpPr>
            <p:nvPr/>
          </p:nvSpPr>
          <p:spPr bwMode="auto">
            <a:xfrm>
              <a:off x="885" y="2064"/>
              <a:ext cx="998" cy="998"/>
            </a:xfrm>
            <a:custGeom>
              <a:avLst/>
              <a:gdLst>
                <a:gd name="T0" fmla="*/ 1 w 21600"/>
                <a:gd name="T1" fmla="*/ 0 h 21600"/>
                <a:gd name="T2" fmla="*/ 0 w 21600"/>
                <a:gd name="T3" fmla="*/ 0 h 21600"/>
                <a:gd name="T4" fmla="*/ 0 w 21600"/>
                <a:gd name="T5" fmla="*/ 1 h 21600"/>
                <a:gd name="T6" fmla="*/ 0 w 21600"/>
                <a:gd name="T7" fmla="*/ 2 h 21600"/>
                <a:gd name="T8" fmla="*/ 1 w 21600"/>
                <a:gd name="T9" fmla="*/ 2 h 21600"/>
                <a:gd name="T10" fmla="*/ 2 w 21600"/>
                <a:gd name="T11" fmla="*/ 2 h 21600"/>
                <a:gd name="T12" fmla="*/ 2 w 21600"/>
                <a:gd name="T13" fmla="*/ 1 h 21600"/>
                <a:gd name="T14" fmla="*/ 2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ln>
          </p:spPr>
          <p:txBody>
            <a:bodyPr wrap="none"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grpSp>
      <p:cxnSp>
        <p:nvCxnSpPr>
          <p:cNvPr id="2048" name="直接连接符 2047"/>
          <p:cNvCxnSpPr/>
          <p:nvPr/>
        </p:nvCxnSpPr>
        <p:spPr>
          <a:xfrm flipH="1">
            <a:off x="2822038" y="3866304"/>
            <a:ext cx="175593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4577972" y="3866304"/>
            <a:ext cx="175593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rot="16200000" flipV="1">
            <a:off x="3797806" y="3086139"/>
            <a:ext cx="1560333"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rot="2700000" flipH="1">
            <a:off x="3177405" y="3315336"/>
            <a:ext cx="1560334"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rot="18900000">
            <a:off x="4321152" y="3315336"/>
            <a:ext cx="175593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a:spLocks noChangeArrowheads="1"/>
          </p:cNvSpPr>
          <p:nvPr/>
        </p:nvSpPr>
        <p:spPr bwMode="auto">
          <a:xfrm>
            <a:off x="1717113" y="3587088"/>
            <a:ext cx="891406" cy="511997"/>
          </a:xfrm>
          <a:prstGeom prst="rect">
            <a:avLst/>
          </a:prstGeom>
          <a:noFill/>
          <a:ln w="9525">
            <a:noFill/>
            <a:miter lim="800000"/>
          </a:ln>
        </p:spPr>
        <p:txBody>
          <a:bodyPr lIns="105601" tIns="52799" rIns="105601" bIns="52799">
            <a:spAutoFit/>
          </a:bodyP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31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标题内</a:t>
            </a:r>
            <a:endParaRPr kumimoji="0" lang="zh-CN" altLang="en-US" sz="131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31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容</a:t>
            </a:r>
            <a:endParaRPr kumimoji="0" lang="zh-CN" altLang="en-US" sz="131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nvGrpSpPr>
          <p:cNvPr id="60441" name="Group 25"/>
          <p:cNvGrpSpPr/>
          <p:nvPr/>
        </p:nvGrpSpPr>
        <p:grpSpPr bwMode="auto">
          <a:xfrm>
            <a:off x="3538746" y="3384020"/>
            <a:ext cx="1981400" cy="1761907"/>
            <a:chOff x="2336" y="2245"/>
            <a:chExt cx="1498" cy="1332"/>
          </a:xfrm>
        </p:grpSpPr>
        <p:sp>
          <p:nvSpPr>
            <p:cNvPr id="8" name="椭圆 7"/>
            <p:cNvSpPr>
              <a:spLocks noChangeArrowheads="1"/>
            </p:cNvSpPr>
            <p:nvPr/>
          </p:nvSpPr>
          <p:spPr bwMode="auto">
            <a:xfrm>
              <a:off x="2455" y="2354"/>
              <a:ext cx="1254" cy="1113"/>
            </a:xfrm>
            <a:prstGeom prst="ellipse">
              <a:avLst/>
            </a:prstGeom>
            <a:solidFill>
              <a:schemeClr val="bg1"/>
            </a:solidFill>
            <a:ln w="15875" algn="ctr">
              <a:noFill/>
              <a:round/>
            </a:ln>
          </p:spPr>
          <p:txBody>
            <a:bodyPr anchor="ctr"/>
            <a:lstStyle/>
            <a:p>
              <a:pPr marL="0" marR="0" lvl="0" indent="0" algn="ctr" defTabSz="909320" rtl="0" eaLnBrk="1" fontAlgn="base" latinLnBrk="0" hangingPunct="1">
                <a:lnSpc>
                  <a:spcPct val="100000"/>
                </a:lnSpc>
                <a:spcBef>
                  <a:spcPct val="0"/>
                </a:spcBef>
                <a:spcAft>
                  <a:spcPct val="0"/>
                </a:spcAft>
                <a:buClrTx/>
                <a:buSzTx/>
                <a:buFontTx/>
                <a:buNone/>
                <a:defRPr/>
              </a:pPr>
              <a:endParaRPr kumimoji="0" lang="zh-CN" altLang="en-US" sz="1785" b="0" i="0" u="none" strike="noStrike" kern="120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
          <p:nvSpPr>
            <p:cNvPr id="5" name="椭圆 4"/>
            <p:cNvSpPr/>
            <p:nvPr/>
          </p:nvSpPr>
          <p:spPr>
            <a:xfrm>
              <a:off x="2336" y="2245"/>
              <a:ext cx="1498" cy="1332"/>
            </a:xfrm>
            <a:custGeom>
              <a:avLst/>
              <a:gdLst/>
              <a:ahLst/>
              <a:cxnLst/>
              <a:rect l="l" t="t" r="r" b="b"/>
              <a:pathLst>
                <a:path w="2473262" h="2473262">
                  <a:moveTo>
                    <a:pt x="1236631" y="235688"/>
                  </a:moveTo>
                  <a:cubicBezTo>
                    <a:pt x="683825" y="235688"/>
                    <a:pt x="235688" y="683825"/>
                    <a:pt x="235688" y="1236631"/>
                  </a:cubicBezTo>
                  <a:cubicBezTo>
                    <a:pt x="235688" y="1789437"/>
                    <a:pt x="683825" y="2237574"/>
                    <a:pt x="1236631" y="2237574"/>
                  </a:cubicBezTo>
                  <a:cubicBezTo>
                    <a:pt x="1789437" y="2237574"/>
                    <a:pt x="2237574" y="1789437"/>
                    <a:pt x="2237574" y="1236631"/>
                  </a:cubicBezTo>
                  <a:cubicBezTo>
                    <a:pt x="2237574" y="683825"/>
                    <a:pt x="1789437" y="235688"/>
                    <a:pt x="1236631" y="235688"/>
                  </a:cubicBezTo>
                  <a:close/>
                  <a:moveTo>
                    <a:pt x="1236631" y="0"/>
                  </a:moveTo>
                  <a:cubicBezTo>
                    <a:pt x="1919603" y="0"/>
                    <a:pt x="2473262" y="553659"/>
                    <a:pt x="2473262" y="1236631"/>
                  </a:cubicBezTo>
                  <a:cubicBezTo>
                    <a:pt x="2473262" y="1919603"/>
                    <a:pt x="1919603" y="2473262"/>
                    <a:pt x="1236631" y="2473262"/>
                  </a:cubicBezTo>
                  <a:cubicBezTo>
                    <a:pt x="553659" y="2473262"/>
                    <a:pt x="0" y="1919603"/>
                    <a:pt x="0" y="1236631"/>
                  </a:cubicBezTo>
                  <a:cubicBezTo>
                    <a:pt x="0" y="553659"/>
                    <a:pt x="553659" y="0"/>
                    <a:pt x="1236631"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20" rtl="0" eaLnBrk="1" fontAlgn="base" latinLnBrk="0" hangingPunct="1">
                <a:lnSpc>
                  <a:spcPct val="100000"/>
                </a:lnSpc>
                <a:spcBef>
                  <a:spcPct val="0"/>
                </a:spcBef>
                <a:spcAft>
                  <a:spcPct val="0"/>
                </a:spcAft>
                <a:buClrTx/>
                <a:buSzTx/>
                <a:buFontTx/>
                <a:buNone/>
                <a:defRPr/>
              </a:pPr>
              <a:endParaRPr kumimoji="0" lang="zh-CN" altLang="en-US" sz="1785" b="0" i="0" u="none" strike="noStrike" kern="120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grpSp>
      <p:sp>
        <p:nvSpPr>
          <p:cNvPr id="29" name="Rectangle 11"/>
          <p:cNvSpPr>
            <a:spLocks noChangeArrowheads="1"/>
          </p:cNvSpPr>
          <p:nvPr/>
        </p:nvSpPr>
        <p:spPr bwMode="gray">
          <a:xfrm>
            <a:off x="3931443" y="3994715"/>
            <a:ext cx="1182568" cy="613373"/>
          </a:xfrm>
          <a:prstGeom prst="rect">
            <a:avLst/>
          </a:prstGeom>
          <a:noFill/>
          <a:ln w="9525">
            <a:noFill/>
            <a:miter lim="800000"/>
          </a:ln>
        </p:spPr>
        <p:txBody>
          <a:bodyPr>
            <a:spAutoFit/>
          </a:bodyP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338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rPr>
              <a:t>标题</a:t>
            </a:r>
            <a:endParaRPr kumimoji="0" lang="zh-CN" altLang="en-US" sz="3385" b="1" i="0" u="none" strike="noStrike" kern="1200" cap="none" spc="0" normalizeH="0" baseline="0" noProof="0">
              <a:ln>
                <a:noFill/>
              </a:ln>
              <a:solidFill>
                <a:srgbClr val="3399FF"/>
              </a:solidFill>
              <a:effectLst/>
              <a:uLnTx/>
              <a:uFillTx/>
              <a:latin typeface="微软雅黑" panose="020B0503020204020204" pitchFamily="34" charset="-122"/>
              <a:ea typeface="微软雅黑" panose="020B0503020204020204" pitchFamily="34" charset="-122"/>
              <a:cs typeface="+mn-cs"/>
            </a:endParaRPr>
          </a:p>
        </p:txBody>
      </p:sp>
      <p:sp>
        <p:nvSpPr>
          <p:cNvPr id="59402" name="TextBox 59"/>
          <p:cNvSpPr txBox="1">
            <a:spLocks noChangeArrowheads="1"/>
          </p:cNvSpPr>
          <p:nvPr/>
        </p:nvSpPr>
        <p:spPr bwMode="auto">
          <a:xfrm>
            <a:off x="728653" y="1083089"/>
            <a:ext cx="2724984" cy="461665"/>
          </a:xfrm>
          <a:prstGeom prst="rect">
            <a:avLst/>
          </a:prstGeom>
          <a:noFill/>
          <a:ln w="9525">
            <a:noFill/>
            <a:miter lim="800000"/>
          </a:ln>
        </p:spPr>
        <p:txBody>
          <a:bodyPr lIns="0" tIns="0" rIns="0" bIns="0">
            <a:spAutoFit/>
          </a:bodyPr>
          <a:lstStyle/>
          <a:p>
            <a:pPr marL="0" marR="0" lvl="0" indent="0" algn="just" defTabSz="909320" rtl="0" eaLnBrk="1" fontAlgn="base" latinLnBrk="0" hangingPunct="1">
              <a:lnSpc>
                <a:spcPts val="1225"/>
              </a:lnSpc>
              <a:spcBef>
                <a:spcPct val="0"/>
              </a:spcBef>
              <a:spcAft>
                <a:spcPct val="0"/>
              </a:spcAft>
              <a:buClrTx/>
              <a:buSzTx/>
              <a:buFontTx/>
              <a:buNone/>
              <a:defRPr/>
            </a:pPr>
            <a:r>
              <a:rPr kumimoji="0" lang="zh-CN" altLang="en-US" sz="845"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请在此处添加您需要的文字内容请在此处添加您需要的文字内容请在此处添加您需要的文字内容请在此处添加您需要的文字内容请在此处添加您需要的文字内容</a:t>
            </a:r>
            <a:endParaRPr kumimoji="0" lang="en-US" altLang="zh-CN" sz="845"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sp>
        <p:nvSpPr>
          <p:cNvPr id="2049" name="矩形 2048"/>
          <p:cNvSpPr/>
          <p:nvPr/>
        </p:nvSpPr>
        <p:spPr>
          <a:xfrm>
            <a:off x="539025" y="1101006"/>
            <a:ext cx="120944" cy="10750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20" rtl="0" eaLnBrk="1" fontAlgn="base" latinLnBrk="0" hangingPunct="1">
              <a:lnSpc>
                <a:spcPct val="100000"/>
              </a:lnSpc>
              <a:spcBef>
                <a:spcPct val="0"/>
              </a:spcBef>
              <a:spcAft>
                <a:spcPct val="0"/>
              </a:spcAft>
              <a:buClrTx/>
              <a:buSzTx/>
              <a:buFontTx/>
              <a:buNone/>
              <a:defRPr/>
            </a:pPr>
            <a:endParaRPr kumimoji="0" lang="zh-CN" altLang="en-US" sz="1785" b="0" i="0" u="none" strike="noStrike" kern="120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grpSp>
        <p:nvGrpSpPr>
          <p:cNvPr id="60460" name="Group 44"/>
          <p:cNvGrpSpPr/>
          <p:nvPr/>
        </p:nvGrpSpPr>
        <p:grpSpPr bwMode="auto">
          <a:xfrm>
            <a:off x="2336767" y="1690797"/>
            <a:ext cx="1218404" cy="1218404"/>
            <a:chOff x="885" y="2064"/>
            <a:chExt cx="998" cy="998"/>
          </a:xfrm>
        </p:grpSpPr>
        <p:sp>
          <p:nvSpPr>
            <p:cNvPr id="3" name="椭圆 12"/>
            <p:cNvSpPr>
              <a:spLocks noChangeArrowheads="1"/>
            </p:cNvSpPr>
            <p:nvPr/>
          </p:nvSpPr>
          <p:spPr bwMode="auto">
            <a:xfrm>
              <a:off x="941" y="2151"/>
              <a:ext cx="909" cy="821"/>
            </a:xfrm>
            <a:prstGeom prst="ellipse">
              <a:avLst/>
            </a:prstGeom>
            <a:solidFill>
              <a:schemeClr val="tx2"/>
            </a:solidFill>
            <a:ln w="15875" algn="ctr">
              <a:noFill/>
              <a:round/>
            </a:ln>
          </p:spPr>
          <p:txBody>
            <a:bodyPr lIns="105601" tIns="52799" rIns="105601" bIns="52799" anchor="ctr"/>
            <a:lstStyle/>
            <a:p>
              <a:pPr marL="0" marR="0" lvl="0" indent="0" algn="ctr" defTabSz="909320" rtl="0" eaLnBrk="1" fontAlgn="base" latinLnBrk="0" hangingPunct="1">
                <a:lnSpc>
                  <a:spcPct val="100000"/>
                </a:lnSpc>
                <a:spcBef>
                  <a:spcPct val="0"/>
                </a:spcBef>
                <a:spcAft>
                  <a:spcPct val="0"/>
                </a:spcAft>
                <a:buClrTx/>
                <a:buSzTx/>
                <a:buFontTx/>
                <a:buNone/>
                <a:defRPr/>
              </a:pPr>
              <a:endParaRPr kumimoji="0" lang="zh-CN" altLang="en-US" sz="1785" b="0" i="0" u="none" strike="noStrike" kern="120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
          <p:nvSpPr>
            <p:cNvPr id="64539" name="AutoShape 46"/>
            <p:cNvSpPr>
              <a:spLocks noChangeArrowheads="1"/>
            </p:cNvSpPr>
            <p:nvPr/>
          </p:nvSpPr>
          <p:spPr bwMode="auto">
            <a:xfrm>
              <a:off x="885" y="2064"/>
              <a:ext cx="998" cy="998"/>
            </a:xfrm>
            <a:custGeom>
              <a:avLst/>
              <a:gdLst>
                <a:gd name="T0" fmla="*/ 1 w 21600"/>
                <a:gd name="T1" fmla="*/ 0 h 21600"/>
                <a:gd name="T2" fmla="*/ 0 w 21600"/>
                <a:gd name="T3" fmla="*/ 0 h 21600"/>
                <a:gd name="T4" fmla="*/ 0 w 21600"/>
                <a:gd name="T5" fmla="*/ 1 h 21600"/>
                <a:gd name="T6" fmla="*/ 0 w 21600"/>
                <a:gd name="T7" fmla="*/ 2 h 21600"/>
                <a:gd name="T8" fmla="*/ 1 w 21600"/>
                <a:gd name="T9" fmla="*/ 2 h 21600"/>
                <a:gd name="T10" fmla="*/ 2 w 21600"/>
                <a:gd name="T11" fmla="*/ 2 h 21600"/>
                <a:gd name="T12" fmla="*/ 2 w 21600"/>
                <a:gd name="T13" fmla="*/ 1 h 21600"/>
                <a:gd name="T14" fmla="*/ 2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ln>
          </p:spPr>
          <p:txBody>
            <a:bodyPr wrap="none"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grpSp>
      <p:sp>
        <p:nvSpPr>
          <p:cNvPr id="4" name="TextBox 22"/>
          <p:cNvSpPr txBox="1">
            <a:spLocks noChangeArrowheads="1"/>
          </p:cNvSpPr>
          <p:nvPr/>
        </p:nvSpPr>
        <p:spPr bwMode="auto">
          <a:xfrm>
            <a:off x="2539835" y="2096932"/>
            <a:ext cx="891405" cy="511997"/>
          </a:xfrm>
          <a:prstGeom prst="rect">
            <a:avLst/>
          </a:prstGeom>
          <a:noFill/>
          <a:ln w="9525">
            <a:noFill/>
            <a:miter lim="800000"/>
          </a:ln>
        </p:spPr>
        <p:txBody>
          <a:bodyPr lIns="105601" tIns="52799" rIns="105601" bIns="52799">
            <a:spAutoFit/>
          </a:bodyP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31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标题内</a:t>
            </a:r>
            <a:endParaRPr kumimoji="0" lang="zh-CN" altLang="en-US" sz="131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31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容</a:t>
            </a:r>
            <a:endParaRPr kumimoji="0" lang="zh-CN" altLang="en-US" sz="131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nvGrpSpPr>
          <p:cNvPr id="60464" name="Group 48"/>
          <p:cNvGrpSpPr/>
          <p:nvPr/>
        </p:nvGrpSpPr>
        <p:grpSpPr bwMode="auto">
          <a:xfrm>
            <a:off x="4029990" y="945719"/>
            <a:ext cx="1218404" cy="1218404"/>
            <a:chOff x="885" y="2064"/>
            <a:chExt cx="998" cy="998"/>
          </a:xfrm>
        </p:grpSpPr>
        <p:sp>
          <p:nvSpPr>
            <p:cNvPr id="6" name="椭圆 12"/>
            <p:cNvSpPr>
              <a:spLocks noChangeArrowheads="1"/>
            </p:cNvSpPr>
            <p:nvPr/>
          </p:nvSpPr>
          <p:spPr bwMode="auto">
            <a:xfrm>
              <a:off x="941" y="2151"/>
              <a:ext cx="909" cy="821"/>
            </a:xfrm>
            <a:prstGeom prst="ellipse">
              <a:avLst/>
            </a:prstGeom>
            <a:solidFill>
              <a:schemeClr val="tx2"/>
            </a:solidFill>
            <a:ln w="15875" algn="ctr">
              <a:noFill/>
              <a:round/>
            </a:ln>
          </p:spPr>
          <p:txBody>
            <a:bodyPr lIns="105601" tIns="52799" rIns="105601" bIns="52799" anchor="ctr"/>
            <a:lstStyle/>
            <a:p>
              <a:pPr marL="0" marR="0" lvl="0" indent="0" algn="ctr" defTabSz="909320" rtl="0" eaLnBrk="1" fontAlgn="base" latinLnBrk="0" hangingPunct="1">
                <a:lnSpc>
                  <a:spcPct val="100000"/>
                </a:lnSpc>
                <a:spcBef>
                  <a:spcPct val="0"/>
                </a:spcBef>
                <a:spcAft>
                  <a:spcPct val="0"/>
                </a:spcAft>
                <a:buClrTx/>
                <a:buSzTx/>
                <a:buFontTx/>
                <a:buNone/>
                <a:defRPr/>
              </a:pPr>
              <a:endParaRPr kumimoji="0" lang="zh-CN" altLang="en-US" sz="1785" b="0" i="0" u="none" strike="noStrike" kern="120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
          <p:nvSpPr>
            <p:cNvPr id="64537" name="AutoShape 50"/>
            <p:cNvSpPr>
              <a:spLocks noChangeArrowheads="1"/>
            </p:cNvSpPr>
            <p:nvPr/>
          </p:nvSpPr>
          <p:spPr bwMode="auto">
            <a:xfrm>
              <a:off x="885" y="2064"/>
              <a:ext cx="998" cy="998"/>
            </a:xfrm>
            <a:custGeom>
              <a:avLst/>
              <a:gdLst>
                <a:gd name="T0" fmla="*/ 1 w 21600"/>
                <a:gd name="T1" fmla="*/ 0 h 21600"/>
                <a:gd name="T2" fmla="*/ 0 w 21600"/>
                <a:gd name="T3" fmla="*/ 0 h 21600"/>
                <a:gd name="T4" fmla="*/ 0 w 21600"/>
                <a:gd name="T5" fmla="*/ 1 h 21600"/>
                <a:gd name="T6" fmla="*/ 0 w 21600"/>
                <a:gd name="T7" fmla="*/ 2 h 21600"/>
                <a:gd name="T8" fmla="*/ 1 w 21600"/>
                <a:gd name="T9" fmla="*/ 2 h 21600"/>
                <a:gd name="T10" fmla="*/ 2 w 21600"/>
                <a:gd name="T11" fmla="*/ 2 h 21600"/>
                <a:gd name="T12" fmla="*/ 2 w 21600"/>
                <a:gd name="T13" fmla="*/ 1 h 21600"/>
                <a:gd name="T14" fmla="*/ 2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ln>
          </p:spPr>
          <p:txBody>
            <a:bodyPr wrap="none"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grpSp>
      <p:sp>
        <p:nvSpPr>
          <p:cNvPr id="7" name="TextBox 22"/>
          <p:cNvSpPr txBox="1">
            <a:spLocks noChangeArrowheads="1"/>
          </p:cNvSpPr>
          <p:nvPr/>
        </p:nvSpPr>
        <p:spPr bwMode="auto">
          <a:xfrm>
            <a:off x="4222605" y="1351854"/>
            <a:ext cx="891406" cy="511997"/>
          </a:xfrm>
          <a:prstGeom prst="rect">
            <a:avLst/>
          </a:prstGeom>
          <a:noFill/>
          <a:ln w="9525">
            <a:noFill/>
            <a:miter lim="800000"/>
          </a:ln>
        </p:spPr>
        <p:txBody>
          <a:bodyPr lIns="105601" tIns="52799" rIns="105601" bIns="52799">
            <a:spAutoFit/>
          </a:bodyP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31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标题内</a:t>
            </a:r>
            <a:endParaRPr kumimoji="0" lang="zh-CN" altLang="en-US" sz="131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31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容</a:t>
            </a:r>
            <a:endParaRPr kumimoji="0" lang="zh-CN" altLang="en-US" sz="131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nvGrpSpPr>
          <p:cNvPr id="60468" name="Group 52"/>
          <p:cNvGrpSpPr/>
          <p:nvPr/>
        </p:nvGrpSpPr>
        <p:grpSpPr bwMode="auto">
          <a:xfrm>
            <a:off x="5656021" y="1556414"/>
            <a:ext cx="1218404" cy="1218404"/>
            <a:chOff x="885" y="2064"/>
            <a:chExt cx="998" cy="998"/>
          </a:xfrm>
        </p:grpSpPr>
        <p:sp>
          <p:nvSpPr>
            <p:cNvPr id="9" name="椭圆 12"/>
            <p:cNvSpPr>
              <a:spLocks noChangeArrowheads="1"/>
            </p:cNvSpPr>
            <p:nvPr/>
          </p:nvSpPr>
          <p:spPr bwMode="auto">
            <a:xfrm>
              <a:off x="941" y="2151"/>
              <a:ext cx="909" cy="821"/>
            </a:xfrm>
            <a:prstGeom prst="ellipse">
              <a:avLst/>
            </a:prstGeom>
            <a:solidFill>
              <a:schemeClr val="tx2"/>
            </a:solidFill>
            <a:ln w="15875" algn="ctr">
              <a:noFill/>
              <a:round/>
            </a:ln>
          </p:spPr>
          <p:txBody>
            <a:bodyPr lIns="105601" tIns="52799" rIns="105601" bIns="52799" anchor="ctr"/>
            <a:lstStyle/>
            <a:p>
              <a:pPr marL="0" marR="0" lvl="0" indent="0" algn="ctr" defTabSz="909320" rtl="0" eaLnBrk="1" fontAlgn="base" latinLnBrk="0" hangingPunct="1">
                <a:lnSpc>
                  <a:spcPct val="100000"/>
                </a:lnSpc>
                <a:spcBef>
                  <a:spcPct val="0"/>
                </a:spcBef>
                <a:spcAft>
                  <a:spcPct val="0"/>
                </a:spcAft>
                <a:buClrTx/>
                <a:buSzTx/>
                <a:buFontTx/>
                <a:buNone/>
                <a:defRPr/>
              </a:pPr>
              <a:endParaRPr kumimoji="0" lang="zh-CN" altLang="en-US" sz="1785" b="0" i="0" u="none" strike="noStrike" kern="120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
          <p:nvSpPr>
            <p:cNvPr id="64535" name="AutoShape 54"/>
            <p:cNvSpPr>
              <a:spLocks noChangeArrowheads="1"/>
            </p:cNvSpPr>
            <p:nvPr/>
          </p:nvSpPr>
          <p:spPr bwMode="auto">
            <a:xfrm>
              <a:off x="885" y="2064"/>
              <a:ext cx="998" cy="998"/>
            </a:xfrm>
            <a:custGeom>
              <a:avLst/>
              <a:gdLst>
                <a:gd name="T0" fmla="*/ 1 w 21600"/>
                <a:gd name="T1" fmla="*/ 0 h 21600"/>
                <a:gd name="T2" fmla="*/ 0 w 21600"/>
                <a:gd name="T3" fmla="*/ 0 h 21600"/>
                <a:gd name="T4" fmla="*/ 0 w 21600"/>
                <a:gd name="T5" fmla="*/ 1 h 21600"/>
                <a:gd name="T6" fmla="*/ 0 w 21600"/>
                <a:gd name="T7" fmla="*/ 2 h 21600"/>
                <a:gd name="T8" fmla="*/ 1 w 21600"/>
                <a:gd name="T9" fmla="*/ 2 h 21600"/>
                <a:gd name="T10" fmla="*/ 2 w 21600"/>
                <a:gd name="T11" fmla="*/ 2 h 21600"/>
                <a:gd name="T12" fmla="*/ 2 w 21600"/>
                <a:gd name="T13" fmla="*/ 1 h 21600"/>
                <a:gd name="T14" fmla="*/ 2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ln>
          </p:spPr>
          <p:txBody>
            <a:bodyPr wrap="none"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grpSp>
      <p:sp>
        <p:nvSpPr>
          <p:cNvPr id="10" name="TextBox 22"/>
          <p:cNvSpPr txBox="1">
            <a:spLocks noChangeArrowheads="1"/>
          </p:cNvSpPr>
          <p:nvPr/>
        </p:nvSpPr>
        <p:spPr bwMode="auto">
          <a:xfrm>
            <a:off x="5848637" y="1962550"/>
            <a:ext cx="891405" cy="511997"/>
          </a:xfrm>
          <a:prstGeom prst="rect">
            <a:avLst/>
          </a:prstGeom>
          <a:noFill/>
          <a:ln w="9525">
            <a:noFill/>
            <a:miter lim="800000"/>
          </a:ln>
        </p:spPr>
        <p:txBody>
          <a:bodyPr lIns="105601" tIns="52799" rIns="105601" bIns="52799">
            <a:spAutoFit/>
          </a:bodyP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31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标题内</a:t>
            </a:r>
            <a:endParaRPr kumimoji="0" lang="zh-CN" altLang="en-US" sz="131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31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容</a:t>
            </a:r>
            <a:endParaRPr kumimoji="0" lang="zh-CN" altLang="en-US" sz="131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nvGrpSpPr>
          <p:cNvPr id="60472" name="Group 56"/>
          <p:cNvGrpSpPr/>
          <p:nvPr/>
        </p:nvGrpSpPr>
        <p:grpSpPr bwMode="auto">
          <a:xfrm>
            <a:off x="6401099" y="3249637"/>
            <a:ext cx="1218404" cy="1218404"/>
            <a:chOff x="885" y="2064"/>
            <a:chExt cx="998" cy="998"/>
          </a:xfrm>
        </p:grpSpPr>
        <p:sp>
          <p:nvSpPr>
            <p:cNvPr id="13" name="椭圆 12"/>
            <p:cNvSpPr>
              <a:spLocks noChangeArrowheads="1"/>
            </p:cNvSpPr>
            <p:nvPr/>
          </p:nvSpPr>
          <p:spPr bwMode="auto">
            <a:xfrm>
              <a:off x="941" y="2151"/>
              <a:ext cx="909" cy="821"/>
            </a:xfrm>
            <a:prstGeom prst="ellipse">
              <a:avLst/>
            </a:prstGeom>
            <a:solidFill>
              <a:schemeClr val="tx2"/>
            </a:solidFill>
            <a:ln w="15875" algn="ctr">
              <a:noFill/>
              <a:round/>
            </a:ln>
          </p:spPr>
          <p:txBody>
            <a:bodyPr lIns="105601" tIns="52799" rIns="105601" bIns="52799" anchor="ctr"/>
            <a:lstStyle/>
            <a:p>
              <a:pPr marL="0" marR="0" lvl="0" indent="0" algn="ctr" defTabSz="909320" rtl="0" eaLnBrk="1" fontAlgn="base" latinLnBrk="0" hangingPunct="1">
                <a:lnSpc>
                  <a:spcPct val="100000"/>
                </a:lnSpc>
                <a:spcBef>
                  <a:spcPct val="0"/>
                </a:spcBef>
                <a:spcAft>
                  <a:spcPct val="0"/>
                </a:spcAft>
                <a:buClrTx/>
                <a:buSzTx/>
                <a:buFontTx/>
                <a:buNone/>
                <a:defRPr/>
              </a:pPr>
              <a:endParaRPr kumimoji="0" lang="zh-CN" altLang="en-US" sz="1785" b="0" i="0" u="none" strike="noStrike" kern="120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
          <p:nvSpPr>
            <p:cNvPr id="64533" name="AutoShape 58"/>
            <p:cNvSpPr>
              <a:spLocks noChangeArrowheads="1"/>
            </p:cNvSpPr>
            <p:nvPr/>
          </p:nvSpPr>
          <p:spPr bwMode="auto">
            <a:xfrm>
              <a:off x="885" y="2064"/>
              <a:ext cx="998" cy="998"/>
            </a:xfrm>
            <a:custGeom>
              <a:avLst/>
              <a:gdLst>
                <a:gd name="T0" fmla="*/ 1 w 21600"/>
                <a:gd name="T1" fmla="*/ 0 h 21600"/>
                <a:gd name="T2" fmla="*/ 0 w 21600"/>
                <a:gd name="T3" fmla="*/ 0 h 21600"/>
                <a:gd name="T4" fmla="*/ 0 w 21600"/>
                <a:gd name="T5" fmla="*/ 1 h 21600"/>
                <a:gd name="T6" fmla="*/ 0 w 21600"/>
                <a:gd name="T7" fmla="*/ 2 h 21600"/>
                <a:gd name="T8" fmla="*/ 1 w 21600"/>
                <a:gd name="T9" fmla="*/ 2 h 21600"/>
                <a:gd name="T10" fmla="*/ 2 w 21600"/>
                <a:gd name="T11" fmla="*/ 2 h 21600"/>
                <a:gd name="T12" fmla="*/ 2 w 21600"/>
                <a:gd name="T13" fmla="*/ 1 h 21600"/>
                <a:gd name="T14" fmla="*/ 2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ln>
          </p:spPr>
          <p:txBody>
            <a:bodyPr wrap="none"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grpSp>
      <p:sp>
        <p:nvSpPr>
          <p:cNvPr id="11" name="TextBox 22"/>
          <p:cNvSpPr txBox="1">
            <a:spLocks noChangeArrowheads="1"/>
          </p:cNvSpPr>
          <p:nvPr/>
        </p:nvSpPr>
        <p:spPr bwMode="auto">
          <a:xfrm>
            <a:off x="6592222" y="3655772"/>
            <a:ext cx="891405" cy="511997"/>
          </a:xfrm>
          <a:prstGeom prst="rect">
            <a:avLst/>
          </a:prstGeom>
          <a:noFill/>
          <a:ln w="9525">
            <a:noFill/>
            <a:miter lim="800000"/>
          </a:ln>
        </p:spPr>
        <p:txBody>
          <a:bodyPr lIns="105601" tIns="52799" rIns="105601" bIns="52799">
            <a:spAutoFit/>
          </a:bodyPr>
          <a:lstStyle/>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31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标题内</a:t>
            </a:r>
            <a:endParaRPr kumimoji="0" lang="zh-CN" altLang="en-US" sz="131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09320" rtl="0" eaLnBrk="1" fontAlgn="base" latinLnBrk="0" hangingPunct="1">
              <a:lnSpc>
                <a:spcPct val="100000"/>
              </a:lnSpc>
              <a:spcBef>
                <a:spcPct val="0"/>
              </a:spcBef>
              <a:spcAft>
                <a:spcPct val="0"/>
              </a:spcAft>
              <a:buClrTx/>
              <a:buSzTx/>
              <a:buFontTx/>
              <a:buNone/>
              <a:defRPr/>
            </a:pPr>
            <a:r>
              <a:rPr kumimoji="0" lang="zh-CN" altLang="en-US" sz="131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容</a:t>
            </a:r>
            <a:endParaRPr kumimoji="0" lang="zh-CN" altLang="en-US" sz="1315"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2" name="标题 11"/>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049"/>
                                        </p:tgtEl>
                                        <p:attrNameLst>
                                          <p:attrName>style.visibility</p:attrName>
                                        </p:attrNameLst>
                                      </p:cBhvr>
                                      <p:to>
                                        <p:strVal val="visible"/>
                                      </p:to>
                                    </p:set>
                                    <p:animEffect transition="in" filter="wipe(left)">
                                      <p:cBhvr>
                                        <p:cTn id="7" dur="500"/>
                                        <p:tgtEl>
                                          <p:spTgt spid="204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9402"/>
                                        </p:tgtEl>
                                        <p:attrNameLst>
                                          <p:attrName>style.visibility</p:attrName>
                                        </p:attrNameLst>
                                      </p:cBhvr>
                                      <p:to>
                                        <p:strVal val="visible"/>
                                      </p:to>
                                    </p:set>
                                    <p:animEffect transition="in" filter="wipe(left)">
                                      <p:cBhvr>
                                        <p:cTn id="10" dur="500"/>
                                        <p:tgtEl>
                                          <p:spTgt spid="59402"/>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60441"/>
                                        </p:tgtEl>
                                        <p:attrNameLst>
                                          <p:attrName>style.visibility</p:attrName>
                                        </p:attrNameLst>
                                      </p:cBhvr>
                                      <p:to>
                                        <p:strVal val="visible"/>
                                      </p:to>
                                    </p:set>
                                    <p:animEffect transition="in" filter="fade">
                                      <p:cBhvr>
                                        <p:cTn id="14" dur="1000"/>
                                        <p:tgtEl>
                                          <p:spTgt spid="60441"/>
                                        </p:tgtEl>
                                      </p:cBhvr>
                                    </p:animEffect>
                                    <p:anim calcmode="lin" valueType="num">
                                      <p:cBhvr>
                                        <p:cTn id="15" dur="1000" fill="hold"/>
                                        <p:tgtEl>
                                          <p:spTgt spid="60441"/>
                                        </p:tgtEl>
                                        <p:attrNameLst>
                                          <p:attrName>ppt_x</p:attrName>
                                        </p:attrNameLst>
                                      </p:cBhvr>
                                      <p:tavLst>
                                        <p:tav tm="0">
                                          <p:val>
                                            <p:strVal val="#ppt_x"/>
                                          </p:val>
                                        </p:tav>
                                        <p:tav tm="100000">
                                          <p:val>
                                            <p:strVal val="#ppt_x"/>
                                          </p:val>
                                        </p:tav>
                                      </p:tavLst>
                                    </p:anim>
                                    <p:anim calcmode="lin" valueType="num">
                                      <p:cBhvr>
                                        <p:cTn id="16" dur="1000" fill="hold"/>
                                        <p:tgtEl>
                                          <p:spTgt spid="60441"/>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1000"/>
                                        <p:tgtEl>
                                          <p:spTgt spid="29"/>
                                        </p:tgtEl>
                                      </p:cBhvr>
                                    </p:animEffect>
                                    <p:anim calcmode="lin" valueType="num">
                                      <p:cBhvr>
                                        <p:cTn id="20" dur="1000" fill="hold"/>
                                        <p:tgtEl>
                                          <p:spTgt spid="29"/>
                                        </p:tgtEl>
                                        <p:attrNameLst>
                                          <p:attrName>ppt_x</p:attrName>
                                        </p:attrNameLst>
                                      </p:cBhvr>
                                      <p:tavLst>
                                        <p:tav tm="0">
                                          <p:val>
                                            <p:strVal val="#ppt_x"/>
                                          </p:val>
                                        </p:tav>
                                        <p:tav tm="100000">
                                          <p:val>
                                            <p:strVal val="#ppt_x"/>
                                          </p:val>
                                        </p:tav>
                                      </p:tavLst>
                                    </p:anim>
                                    <p:anim calcmode="lin" valueType="num">
                                      <p:cBhvr>
                                        <p:cTn id="21" dur="1000" fill="hold"/>
                                        <p:tgtEl>
                                          <p:spTgt spid="29"/>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22" presetClass="entr" presetSubtype="4" fill="hold" nodeType="afterEffect">
                                  <p:stCondLst>
                                    <p:cond delay="0"/>
                                  </p:stCondLst>
                                  <p:childTnLst>
                                    <p:set>
                                      <p:cBhvr>
                                        <p:cTn id="24" dur="1" fill="hold">
                                          <p:stCondLst>
                                            <p:cond delay="0"/>
                                          </p:stCondLst>
                                        </p:cTn>
                                        <p:tgtEl>
                                          <p:spTgt spid="2048"/>
                                        </p:tgtEl>
                                        <p:attrNameLst>
                                          <p:attrName>style.visibility</p:attrName>
                                        </p:attrNameLst>
                                      </p:cBhvr>
                                      <p:to>
                                        <p:strVal val="visible"/>
                                      </p:to>
                                    </p:set>
                                    <p:animEffect transition="in" filter="wipe(down)">
                                      <p:cBhvr>
                                        <p:cTn id="25" dur="500"/>
                                        <p:tgtEl>
                                          <p:spTgt spid="2048"/>
                                        </p:tgtEl>
                                      </p:cBhvr>
                                    </p:animEffect>
                                  </p:childTnLst>
                                </p:cTn>
                              </p:par>
                              <p:par>
                                <p:cTn id="26" presetID="22" presetClass="entr" presetSubtype="4" fill="hold"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wipe(down)">
                                      <p:cBhvr>
                                        <p:cTn id="28" dur="500"/>
                                        <p:tgtEl>
                                          <p:spTgt spid="38"/>
                                        </p:tgtEl>
                                      </p:cBhvr>
                                    </p:animEffect>
                                  </p:childTnLst>
                                </p:cTn>
                              </p:par>
                              <p:par>
                                <p:cTn id="29" presetID="22" presetClass="entr" presetSubtype="4" fill="hold" nodeType="with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wipe(down)">
                                      <p:cBhvr>
                                        <p:cTn id="31" dur="500"/>
                                        <p:tgtEl>
                                          <p:spTgt spid="37"/>
                                        </p:tgtEl>
                                      </p:cBhvr>
                                    </p:animEffect>
                                  </p:childTnLst>
                                </p:cTn>
                              </p:par>
                              <p:par>
                                <p:cTn id="32" presetID="22" presetClass="entr" presetSubtype="4" fill="hold" nodeType="with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wipe(down)">
                                      <p:cBhvr>
                                        <p:cTn id="34" dur="500"/>
                                        <p:tgtEl>
                                          <p:spTgt spid="39"/>
                                        </p:tgtEl>
                                      </p:cBhvr>
                                    </p:animEffect>
                                  </p:childTnLst>
                                </p:cTn>
                              </p:par>
                              <p:par>
                                <p:cTn id="35" presetID="22" presetClass="entr" presetSubtype="4" fill="hold" nodeType="with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wipe(down)">
                                      <p:cBhvr>
                                        <p:cTn id="37" dur="500"/>
                                        <p:tgtEl>
                                          <p:spTgt spid="36"/>
                                        </p:tgtEl>
                                      </p:cBhvr>
                                    </p:animEffect>
                                  </p:childTnLst>
                                </p:cTn>
                              </p:par>
                            </p:childTnLst>
                          </p:cTn>
                        </p:par>
                        <p:par>
                          <p:cTn id="38" fill="hold">
                            <p:stCondLst>
                              <p:cond delay="2000"/>
                            </p:stCondLst>
                            <p:childTnLst>
                              <p:par>
                                <p:cTn id="39" presetID="53" presetClass="entr" presetSubtype="16" fill="hold" nodeType="afterEffect">
                                  <p:stCondLst>
                                    <p:cond delay="0"/>
                                  </p:stCondLst>
                                  <p:childTnLst>
                                    <p:set>
                                      <p:cBhvr>
                                        <p:cTn id="40" dur="1" fill="hold">
                                          <p:stCondLst>
                                            <p:cond delay="0"/>
                                          </p:stCondLst>
                                        </p:cTn>
                                        <p:tgtEl>
                                          <p:spTgt spid="60445"/>
                                        </p:tgtEl>
                                        <p:attrNameLst>
                                          <p:attrName>style.visibility</p:attrName>
                                        </p:attrNameLst>
                                      </p:cBhvr>
                                      <p:to>
                                        <p:strVal val="visible"/>
                                      </p:to>
                                    </p:set>
                                    <p:anim calcmode="lin" valueType="num">
                                      <p:cBhvr>
                                        <p:cTn id="41" dur="500" fill="hold"/>
                                        <p:tgtEl>
                                          <p:spTgt spid="60445"/>
                                        </p:tgtEl>
                                        <p:attrNameLst>
                                          <p:attrName>ppt_w</p:attrName>
                                        </p:attrNameLst>
                                      </p:cBhvr>
                                      <p:tavLst>
                                        <p:tav tm="0">
                                          <p:val>
                                            <p:fltVal val="0"/>
                                          </p:val>
                                        </p:tav>
                                        <p:tav tm="100000">
                                          <p:val>
                                            <p:strVal val="#ppt_w"/>
                                          </p:val>
                                        </p:tav>
                                      </p:tavLst>
                                    </p:anim>
                                    <p:anim calcmode="lin" valueType="num">
                                      <p:cBhvr>
                                        <p:cTn id="42" dur="500" fill="hold"/>
                                        <p:tgtEl>
                                          <p:spTgt spid="60445"/>
                                        </p:tgtEl>
                                        <p:attrNameLst>
                                          <p:attrName>ppt_h</p:attrName>
                                        </p:attrNameLst>
                                      </p:cBhvr>
                                      <p:tavLst>
                                        <p:tav tm="0">
                                          <p:val>
                                            <p:fltVal val="0"/>
                                          </p:val>
                                        </p:tav>
                                        <p:tav tm="100000">
                                          <p:val>
                                            <p:strVal val="#ppt_h"/>
                                          </p:val>
                                        </p:tav>
                                      </p:tavLst>
                                    </p:anim>
                                    <p:animEffect transition="in" filter="fade">
                                      <p:cBhvr>
                                        <p:cTn id="43" dur="500"/>
                                        <p:tgtEl>
                                          <p:spTgt spid="60445"/>
                                        </p:tgtEl>
                                      </p:cBhvr>
                                    </p:animEffect>
                                  </p:childTnLst>
                                </p:cTn>
                              </p:par>
                            </p:childTnLst>
                          </p:cTn>
                        </p:par>
                        <p:par>
                          <p:cTn id="44" fill="hold">
                            <p:stCondLst>
                              <p:cond delay="2500"/>
                            </p:stCondLst>
                            <p:childTnLst>
                              <p:par>
                                <p:cTn id="45" presetID="53" presetClass="entr" presetSubtype="16"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500" fill="hold"/>
                                        <p:tgtEl>
                                          <p:spTgt spid="23"/>
                                        </p:tgtEl>
                                        <p:attrNameLst>
                                          <p:attrName>ppt_w</p:attrName>
                                        </p:attrNameLst>
                                      </p:cBhvr>
                                      <p:tavLst>
                                        <p:tav tm="0">
                                          <p:val>
                                            <p:fltVal val="0"/>
                                          </p:val>
                                        </p:tav>
                                        <p:tav tm="100000">
                                          <p:val>
                                            <p:strVal val="#ppt_w"/>
                                          </p:val>
                                        </p:tav>
                                      </p:tavLst>
                                    </p:anim>
                                    <p:anim calcmode="lin" valueType="num">
                                      <p:cBhvr>
                                        <p:cTn id="48" dur="500" fill="hold"/>
                                        <p:tgtEl>
                                          <p:spTgt spid="23"/>
                                        </p:tgtEl>
                                        <p:attrNameLst>
                                          <p:attrName>ppt_h</p:attrName>
                                        </p:attrNameLst>
                                      </p:cBhvr>
                                      <p:tavLst>
                                        <p:tav tm="0">
                                          <p:val>
                                            <p:fltVal val="0"/>
                                          </p:val>
                                        </p:tav>
                                        <p:tav tm="100000">
                                          <p:val>
                                            <p:strVal val="#ppt_h"/>
                                          </p:val>
                                        </p:tav>
                                      </p:tavLst>
                                    </p:anim>
                                    <p:animEffect transition="in" filter="fade">
                                      <p:cBhvr>
                                        <p:cTn id="49" dur="500"/>
                                        <p:tgtEl>
                                          <p:spTgt spid="23"/>
                                        </p:tgtEl>
                                      </p:cBhvr>
                                    </p:animEffect>
                                  </p:childTnLst>
                                </p:cTn>
                              </p:par>
                            </p:childTnLst>
                          </p:cTn>
                        </p:par>
                        <p:par>
                          <p:cTn id="50" fill="hold">
                            <p:stCondLst>
                              <p:cond delay="3000"/>
                            </p:stCondLst>
                            <p:childTnLst>
                              <p:par>
                                <p:cTn id="51" presetID="53" presetClass="entr" presetSubtype="16" fill="hold" nodeType="afterEffect">
                                  <p:stCondLst>
                                    <p:cond delay="0"/>
                                  </p:stCondLst>
                                  <p:childTnLst>
                                    <p:set>
                                      <p:cBhvr>
                                        <p:cTn id="52" dur="1" fill="hold">
                                          <p:stCondLst>
                                            <p:cond delay="0"/>
                                          </p:stCondLst>
                                        </p:cTn>
                                        <p:tgtEl>
                                          <p:spTgt spid="60460"/>
                                        </p:tgtEl>
                                        <p:attrNameLst>
                                          <p:attrName>style.visibility</p:attrName>
                                        </p:attrNameLst>
                                      </p:cBhvr>
                                      <p:to>
                                        <p:strVal val="visible"/>
                                      </p:to>
                                    </p:set>
                                    <p:anim calcmode="lin" valueType="num">
                                      <p:cBhvr>
                                        <p:cTn id="53" dur="500" fill="hold"/>
                                        <p:tgtEl>
                                          <p:spTgt spid="60460"/>
                                        </p:tgtEl>
                                        <p:attrNameLst>
                                          <p:attrName>ppt_w</p:attrName>
                                        </p:attrNameLst>
                                      </p:cBhvr>
                                      <p:tavLst>
                                        <p:tav tm="0">
                                          <p:val>
                                            <p:fltVal val="0"/>
                                          </p:val>
                                        </p:tav>
                                        <p:tav tm="100000">
                                          <p:val>
                                            <p:strVal val="#ppt_w"/>
                                          </p:val>
                                        </p:tav>
                                      </p:tavLst>
                                    </p:anim>
                                    <p:anim calcmode="lin" valueType="num">
                                      <p:cBhvr>
                                        <p:cTn id="54" dur="500" fill="hold"/>
                                        <p:tgtEl>
                                          <p:spTgt spid="60460"/>
                                        </p:tgtEl>
                                        <p:attrNameLst>
                                          <p:attrName>ppt_h</p:attrName>
                                        </p:attrNameLst>
                                      </p:cBhvr>
                                      <p:tavLst>
                                        <p:tav tm="0">
                                          <p:val>
                                            <p:fltVal val="0"/>
                                          </p:val>
                                        </p:tav>
                                        <p:tav tm="100000">
                                          <p:val>
                                            <p:strVal val="#ppt_h"/>
                                          </p:val>
                                        </p:tav>
                                      </p:tavLst>
                                    </p:anim>
                                    <p:animEffect transition="in" filter="fade">
                                      <p:cBhvr>
                                        <p:cTn id="55" dur="500"/>
                                        <p:tgtEl>
                                          <p:spTgt spid="60460"/>
                                        </p:tgtEl>
                                      </p:cBhvr>
                                    </p:animEffect>
                                  </p:childTnLst>
                                </p:cTn>
                              </p:par>
                            </p:childTnLst>
                          </p:cTn>
                        </p:par>
                        <p:par>
                          <p:cTn id="56" fill="hold">
                            <p:stCondLst>
                              <p:cond delay="3500"/>
                            </p:stCondLst>
                            <p:childTnLst>
                              <p:par>
                                <p:cTn id="57" presetID="53" presetClass="entr" presetSubtype="16"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500" fill="hold"/>
                                        <p:tgtEl>
                                          <p:spTgt spid="4"/>
                                        </p:tgtEl>
                                        <p:attrNameLst>
                                          <p:attrName>ppt_w</p:attrName>
                                        </p:attrNameLst>
                                      </p:cBhvr>
                                      <p:tavLst>
                                        <p:tav tm="0">
                                          <p:val>
                                            <p:fltVal val="0"/>
                                          </p:val>
                                        </p:tav>
                                        <p:tav tm="100000">
                                          <p:val>
                                            <p:strVal val="#ppt_w"/>
                                          </p:val>
                                        </p:tav>
                                      </p:tavLst>
                                    </p:anim>
                                    <p:anim calcmode="lin" valueType="num">
                                      <p:cBhvr>
                                        <p:cTn id="60" dur="500" fill="hold"/>
                                        <p:tgtEl>
                                          <p:spTgt spid="4"/>
                                        </p:tgtEl>
                                        <p:attrNameLst>
                                          <p:attrName>ppt_h</p:attrName>
                                        </p:attrNameLst>
                                      </p:cBhvr>
                                      <p:tavLst>
                                        <p:tav tm="0">
                                          <p:val>
                                            <p:fltVal val="0"/>
                                          </p:val>
                                        </p:tav>
                                        <p:tav tm="100000">
                                          <p:val>
                                            <p:strVal val="#ppt_h"/>
                                          </p:val>
                                        </p:tav>
                                      </p:tavLst>
                                    </p:anim>
                                    <p:animEffect transition="in" filter="fade">
                                      <p:cBhvr>
                                        <p:cTn id="61" dur="500"/>
                                        <p:tgtEl>
                                          <p:spTgt spid="4"/>
                                        </p:tgtEl>
                                      </p:cBhvr>
                                    </p:animEffect>
                                  </p:childTnLst>
                                </p:cTn>
                              </p:par>
                            </p:childTnLst>
                          </p:cTn>
                        </p:par>
                        <p:par>
                          <p:cTn id="62" fill="hold">
                            <p:stCondLst>
                              <p:cond delay="4000"/>
                            </p:stCondLst>
                            <p:childTnLst>
                              <p:par>
                                <p:cTn id="63" presetID="53" presetClass="entr" presetSubtype="16" fill="hold" nodeType="afterEffect">
                                  <p:stCondLst>
                                    <p:cond delay="0"/>
                                  </p:stCondLst>
                                  <p:childTnLst>
                                    <p:set>
                                      <p:cBhvr>
                                        <p:cTn id="64" dur="1" fill="hold">
                                          <p:stCondLst>
                                            <p:cond delay="0"/>
                                          </p:stCondLst>
                                        </p:cTn>
                                        <p:tgtEl>
                                          <p:spTgt spid="60464"/>
                                        </p:tgtEl>
                                        <p:attrNameLst>
                                          <p:attrName>style.visibility</p:attrName>
                                        </p:attrNameLst>
                                      </p:cBhvr>
                                      <p:to>
                                        <p:strVal val="visible"/>
                                      </p:to>
                                    </p:set>
                                    <p:anim calcmode="lin" valueType="num">
                                      <p:cBhvr>
                                        <p:cTn id="65" dur="500" fill="hold"/>
                                        <p:tgtEl>
                                          <p:spTgt spid="60464"/>
                                        </p:tgtEl>
                                        <p:attrNameLst>
                                          <p:attrName>ppt_w</p:attrName>
                                        </p:attrNameLst>
                                      </p:cBhvr>
                                      <p:tavLst>
                                        <p:tav tm="0">
                                          <p:val>
                                            <p:fltVal val="0"/>
                                          </p:val>
                                        </p:tav>
                                        <p:tav tm="100000">
                                          <p:val>
                                            <p:strVal val="#ppt_w"/>
                                          </p:val>
                                        </p:tav>
                                      </p:tavLst>
                                    </p:anim>
                                    <p:anim calcmode="lin" valueType="num">
                                      <p:cBhvr>
                                        <p:cTn id="66" dur="500" fill="hold"/>
                                        <p:tgtEl>
                                          <p:spTgt spid="60464"/>
                                        </p:tgtEl>
                                        <p:attrNameLst>
                                          <p:attrName>ppt_h</p:attrName>
                                        </p:attrNameLst>
                                      </p:cBhvr>
                                      <p:tavLst>
                                        <p:tav tm="0">
                                          <p:val>
                                            <p:fltVal val="0"/>
                                          </p:val>
                                        </p:tav>
                                        <p:tav tm="100000">
                                          <p:val>
                                            <p:strVal val="#ppt_h"/>
                                          </p:val>
                                        </p:tav>
                                      </p:tavLst>
                                    </p:anim>
                                    <p:animEffect transition="in" filter="fade">
                                      <p:cBhvr>
                                        <p:cTn id="67" dur="500"/>
                                        <p:tgtEl>
                                          <p:spTgt spid="60464"/>
                                        </p:tgtEl>
                                      </p:cBhvr>
                                    </p:animEffect>
                                  </p:childTnLst>
                                </p:cTn>
                              </p:par>
                            </p:childTnLst>
                          </p:cTn>
                        </p:par>
                        <p:par>
                          <p:cTn id="68" fill="hold">
                            <p:stCondLst>
                              <p:cond delay="4500"/>
                            </p:stCondLst>
                            <p:childTnLst>
                              <p:par>
                                <p:cTn id="69" presetID="53" presetClass="entr" presetSubtype="16" fill="hold" grpId="0" nodeType="after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500" fill="hold"/>
                                        <p:tgtEl>
                                          <p:spTgt spid="7"/>
                                        </p:tgtEl>
                                        <p:attrNameLst>
                                          <p:attrName>ppt_w</p:attrName>
                                        </p:attrNameLst>
                                      </p:cBhvr>
                                      <p:tavLst>
                                        <p:tav tm="0">
                                          <p:val>
                                            <p:fltVal val="0"/>
                                          </p:val>
                                        </p:tav>
                                        <p:tav tm="100000">
                                          <p:val>
                                            <p:strVal val="#ppt_w"/>
                                          </p:val>
                                        </p:tav>
                                      </p:tavLst>
                                    </p:anim>
                                    <p:anim calcmode="lin" valueType="num">
                                      <p:cBhvr>
                                        <p:cTn id="72" dur="500" fill="hold"/>
                                        <p:tgtEl>
                                          <p:spTgt spid="7"/>
                                        </p:tgtEl>
                                        <p:attrNameLst>
                                          <p:attrName>ppt_h</p:attrName>
                                        </p:attrNameLst>
                                      </p:cBhvr>
                                      <p:tavLst>
                                        <p:tav tm="0">
                                          <p:val>
                                            <p:fltVal val="0"/>
                                          </p:val>
                                        </p:tav>
                                        <p:tav tm="100000">
                                          <p:val>
                                            <p:strVal val="#ppt_h"/>
                                          </p:val>
                                        </p:tav>
                                      </p:tavLst>
                                    </p:anim>
                                    <p:animEffect transition="in" filter="fade">
                                      <p:cBhvr>
                                        <p:cTn id="73" dur="500"/>
                                        <p:tgtEl>
                                          <p:spTgt spid="7"/>
                                        </p:tgtEl>
                                      </p:cBhvr>
                                    </p:animEffect>
                                  </p:childTnLst>
                                </p:cTn>
                              </p:par>
                            </p:childTnLst>
                          </p:cTn>
                        </p:par>
                        <p:par>
                          <p:cTn id="74" fill="hold">
                            <p:stCondLst>
                              <p:cond delay="5000"/>
                            </p:stCondLst>
                            <p:childTnLst>
                              <p:par>
                                <p:cTn id="75" presetID="53" presetClass="entr" presetSubtype="16" fill="hold" nodeType="afterEffect">
                                  <p:stCondLst>
                                    <p:cond delay="0"/>
                                  </p:stCondLst>
                                  <p:childTnLst>
                                    <p:set>
                                      <p:cBhvr>
                                        <p:cTn id="76" dur="1" fill="hold">
                                          <p:stCondLst>
                                            <p:cond delay="0"/>
                                          </p:stCondLst>
                                        </p:cTn>
                                        <p:tgtEl>
                                          <p:spTgt spid="60468"/>
                                        </p:tgtEl>
                                        <p:attrNameLst>
                                          <p:attrName>style.visibility</p:attrName>
                                        </p:attrNameLst>
                                      </p:cBhvr>
                                      <p:to>
                                        <p:strVal val="visible"/>
                                      </p:to>
                                    </p:set>
                                    <p:anim calcmode="lin" valueType="num">
                                      <p:cBhvr>
                                        <p:cTn id="77" dur="500" fill="hold"/>
                                        <p:tgtEl>
                                          <p:spTgt spid="60468"/>
                                        </p:tgtEl>
                                        <p:attrNameLst>
                                          <p:attrName>ppt_w</p:attrName>
                                        </p:attrNameLst>
                                      </p:cBhvr>
                                      <p:tavLst>
                                        <p:tav tm="0">
                                          <p:val>
                                            <p:fltVal val="0"/>
                                          </p:val>
                                        </p:tav>
                                        <p:tav tm="100000">
                                          <p:val>
                                            <p:strVal val="#ppt_w"/>
                                          </p:val>
                                        </p:tav>
                                      </p:tavLst>
                                    </p:anim>
                                    <p:anim calcmode="lin" valueType="num">
                                      <p:cBhvr>
                                        <p:cTn id="78" dur="500" fill="hold"/>
                                        <p:tgtEl>
                                          <p:spTgt spid="60468"/>
                                        </p:tgtEl>
                                        <p:attrNameLst>
                                          <p:attrName>ppt_h</p:attrName>
                                        </p:attrNameLst>
                                      </p:cBhvr>
                                      <p:tavLst>
                                        <p:tav tm="0">
                                          <p:val>
                                            <p:fltVal val="0"/>
                                          </p:val>
                                        </p:tav>
                                        <p:tav tm="100000">
                                          <p:val>
                                            <p:strVal val="#ppt_h"/>
                                          </p:val>
                                        </p:tav>
                                      </p:tavLst>
                                    </p:anim>
                                    <p:animEffect transition="in" filter="fade">
                                      <p:cBhvr>
                                        <p:cTn id="79" dur="500"/>
                                        <p:tgtEl>
                                          <p:spTgt spid="60468"/>
                                        </p:tgtEl>
                                      </p:cBhvr>
                                    </p:animEffect>
                                  </p:childTnLst>
                                </p:cTn>
                              </p:par>
                            </p:childTnLst>
                          </p:cTn>
                        </p:par>
                        <p:par>
                          <p:cTn id="80" fill="hold">
                            <p:stCondLst>
                              <p:cond delay="5500"/>
                            </p:stCondLst>
                            <p:childTnLst>
                              <p:par>
                                <p:cTn id="81" presetID="53" presetClass="entr" presetSubtype="16"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500" fill="hold"/>
                                        <p:tgtEl>
                                          <p:spTgt spid="10"/>
                                        </p:tgtEl>
                                        <p:attrNameLst>
                                          <p:attrName>ppt_w</p:attrName>
                                        </p:attrNameLst>
                                      </p:cBhvr>
                                      <p:tavLst>
                                        <p:tav tm="0">
                                          <p:val>
                                            <p:fltVal val="0"/>
                                          </p:val>
                                        </p:tav>
                                        <p:tav tm="100000">
                                          <p:val>
                                            <p:strVal val="#ppt_w"/>
                                          </p:val>
                                        </p:tav>
                                      </p:tavLst>
                                    </p:anim>
                                    <p:anim calcmode="lin" valueType="num">
                                      <p:cBhvr>
                                        <p:cTn id="84" dur="500" fill="hold"/>
                                        <p:tgtEl>
                                          <p:spTgt spid="10"/>
                                        </p:tgtEl>
                                        <p:attrNameLst>
                                          <p:attrName>ppt_h</p:attrName>
                                        </p:attrNameLst>
                                      </p:cBhvr>
                                      <p:tavLst>
                                        <p:tav tm="0">
                                          <p:val>
                                            <p:fltVal val="0"/>
                                          </p:val>
                                        </p:tav>
                                        <p:tav tm="100000">
                                          <p:val>
                                            <p:strVal val="#ppt_h"/>
                                          </p:val>
                                        </p:tav>
                                      </p:tavLst>
                                    </p:anim>
                                    <p:animEffect transition="in" filter="fade">
                                      <p:cBhvr>
                                        <p:cTn id="85" dur="500"/>
                                        <p:tgtEl>
                                          <p:spTgt spid="10"/>
                                        </p:tgtEl>
                                      </p:cBhvr>
                                    </p:animEffect>
                                  </p:childTnLst>
                                </p:cTn>
                              </p:par>
                            </p:childTnLst>
                          </p:cTn>
                        </p:par>
                        <p:par>
                          <p:cTn id="86" fill="hold">
                            <p:stCondLst>
                              <p:cond delay="6000"/>
                            </p:stCondLst>
                            <p:childTnLst>
                              <p:par>
                                <p:cTn id="87" presetID="53" presetClass="entr" presetSubtype="16" fill="hold" nodeType="afterEffect">
                                  <p:stCondLst>
                                    <p:cond delay="0"/>
                                  </p:stCondLst>
                                  <p:childTnLst>
                                    <p:set>
                                      <p:cBhvr>
                                        <p:cTn id="88" dur="1" fill="hold">
                                          <p:stCondLst>
                                            <p:cond delay="0"/>
                                          </p:stCondLst>
                                        </p:cTn>
                                        <p:tgtEl>
                                          <p:spTgt spid="60472"/>
                                        </p:tgtEl>
                                        <p:attrNameLst>
                                          <p:attrName>style.visibility</p:attrName>
                                        </p:attrNameLst>
                                      </p:cBhvr>
                                      <p:to>
                                        <p:strVal val="visible"/>
                                      </p:to>
                                    </p:set>
                                    <p:anim calcmode="lin" valueType="num">
                                      <p:cBhvr>
                                        <p:cTn id="89" dur="500" fill="hold"/>
                                        <p:tgtEl>
                                          <p:spTgt spid="60472"/>
                                        </p:tgtEl>
                                        <p:attrNameLst>
                                          <p:attrName>ppt_w</p:attrName>
                                        </p:attrNameLst>
                                      </p:cBhvr>
                                      <p:tavLst>
                                        <p:tav tm="0">
                                          <p:val>
                                            <p:fltVal val="0"/>
                                          </p:val>
                                        </p:tav>
                                        <p:tav tm="100000">
                                          <p:val>
                                            <p:strVal val="#ppt_w"/>
                                          </p:val>
                                        </p:tav>
                                      </p:tavLst>
                                    </p:anim>
                                    <p:anim calcmode="lin" valueType="num">
                                      <p:cBhvr>
                                        <p:cTn id="90" dur="500" fill="hold"/>
                                        <p:tgtEl>
                                          <p:spTgt spid="60472"/>
                                        </p:tgtEl>
                                        <p:attrNameLst>
                                          <p:attrName>ppt_h</p:attrName>
                                        </p:attrNameLst>
                                      </p:cBhvr>
                                      <p:tavLst>
                                        <p:tav tm="0">
                                          <p:val>
                                            <p:fltVal val="0"/>
                                          </p:val>
                                        </p:tav>
                                        <p:tav tm="100000">
                                          <p:val>
                                            <p:strVal val="#ppt_h"/>
                                          </p:val>
                                        </p:tav>
                                      </p:tavLst>
                                    </p:anim>
                                    <p:animEffect transition="in" filter="fade">
                                      <p:cBhvr>
                                        <p:cTn id="91" dur="500"/>
                                        <p:tgtEl>
                                          <p:spTgt spid="60472"/>
                                        </p:tgtEl>
                                      </p:cBhvr>
                                    </p:animEffect>
                                  </p:childTnLst>
                                </p:cTn>
                              </p:par>
                            </p:childTnLst>
                          </p:cTn>
                        </p:par>
                        <p:par>
                          <p:cTn id="92" fill="hold">
                            <p:stCondLst>
                              <p:cond delay="6500"/>
                            </p:stCondLst>
                            <p:childTnLst>
                              <p:par>
                                <p:cTn id="93" presetID="53" presetClass="entr" presetSubtype="16" fill="hold" grpId="0" nodeType="after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p:cTn id="95" dur="500" fill="hold"/>
                                        <p:tgtEl>
                                          <p:spTgt spid="11"/>
                                        </p:tgtEl>
                                        <p:attrNameLst>
                                          <p:attrName>ppt_w</p:attrName>
                                        </p:attrNameLst>
                                      </p:cBhvr>
                                      <p:tavLst>
                                        <p:tav tm="0">
                                          <p:val>
                                            <p:fltVal val="0"/>
                                          </p:val>
                                        </p:tav>
                                        <p:tav tm="100000">
                                          <p:val>
                                            <p:strVal val="#ppt_w"/>
                                          </p:val>
                                        </p:tav>
                                      </p:tavLst>
                                    </p:anim>
                                    <p:anim calcmode="lin" valueType="num">
                                      <p:cBhvr>
                                        <p:cTn id="96" dur="500" fill="hold"/>
                                        <p:tgtEl>
                                          <p:spTgt spid="11"/>
                                        </p:tgtEl>
                                        <p:attrNameLst>
                                          <p:attrName>ppt_h</p:attrName>
                                        </p:attrNameLst>
                                      </p:cBhvr>
                                      <p:tavLst>
                                        <p:tav tm="0">
                                          <p:val>
                                            <p:fltVal val="0"/>
                                          </p:val>
                                        </p:tav>
                                        <p:tav tm="100000">
                                          <p:val>
                                            <p:strVal val="#ppt_h"/>
                                          </p:val>
                                        </p:tav>
                                      </p:tavLst>
                                    </p:anim>
                                    <p:animEffect transition="in" filter="fade">
                                      <p:cBhvr>
                                        <p:cTn id="9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9" grpId="0"/>
      <p:bldP spid="59402" grpId="0"/>
      <p:bldP spid="2049" grpId="0" animBg="1"/>
      <p:bldP spid="4" grpId="0"/>
      <p:bldP spid="7" grpId="0"/>
      <p:bldP spid="10" grpId="0"/>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空心弧 11"/>
          <p:cNvSpPr>
            <a:spLocks noChangeArrowheads="1"/>
          </p:cNvSpPr>
          <p:nvPr/>
        </p:nvSpPr>
        <p:spPr bwMode="auto">
          <a:xfrm>
            <a:off x="3387939" y="1577319"/>
            <a:ext cx="2463684" cy="2433821"/>
          </a:xfrm>
          <a:custGeom>
            <a:avLst/>
            <a:gdLst>
              <a:gd name="T0" fmla="*/ 109583 w 3286125"/>
              <a:gd name="T1" fmla="*/ 631717 h 3286125"/>
              <a:gd name="T2" fmla="*/ 659703 w 3286125"/>
              <a:gd name="T3" fmla="*/ 104377 h 3286125"/>
              <a:gd name="T4" fmla="*/ 663299 w 3286125"/>
              <a:gd name="T5" fmla="*/ 631719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bg2"/>
          </a:solidFill>
          <a:ln w="12700" algn="ctr">
            <a:solidFill>
              <a:schemeClr val="bg1"/>
            </a:solidFill>
            <a:miter lim="800000"/>
          </a:ln>
        </p:spPr>
        <p:txBody>
          <a:bodyPr lIns="0" tIns="34136" rIns="322539" bIns="161270" anchor="ctr"/>
          <a:lstStyle/>
          <a:p>
            <a:pPr marL="0" marR="0" lvl="0" indent="0" algn="ctr" defTabSz="682625" rtl="0" eaLnBrk="1" fontAlgn="base" latinLnBrk="0" hangingPunct="1">
              <a:lnSpc>
                <a:spcPct val="100000"/>
              </a:lnSpc>
              <a:spcBef>
                <a:spcPct val="0"/>
              </a:spcBef>
              <a:spcAft>
                <a:spcPct val="0"/>
              </a:spcAft>
              <a:buClrTx/>
              <a:buSzTx/>
              <a:buFontTx/>
              <a:buNone/>
              <a:defRPr/>
            </a:pPr>
            <a:r>
              <a:rPr kumimoji="0" lang="en-US" altLang="zh-CN" sz="207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A</a:t>
            </a:r>
            <a:endParaRPr kumimoji="0" lang="zh-CN" altLang="en-US" sz="207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3" name="空心弧 12"/>
          <p:cNvSpPr>
            <a:spLocks noChangeArrowheads="1"/>
          </p:cNvSpPr>
          <p:nvPr/>
        </p:nvSpPr>
        <p:spPr bwMode="auto">
          <a:xfrm flipH="1">
            <a:off x="3387939" y="1577319"/>
            <a:ext cx="2463684" cy="2433821"/>
          </a:xfrm>
          <a:custGeom>
            <a:avLst/>
            <a:gdLst>
              <a:gd name="T0" fmla="*/ 109583 w 3286125"/>
              <a:gd name="T1" fmla="*/ 631717 h 3286125"/>
              <a:gd name="T2" fmla="*/ 659703 w 3286125"/>
              <a:gd name="T3" fmla="*/ 104377 h 3286125"/>
              <a:gd name="T4" fmla="*/ 663299 w 3286125"/>
              <a:gd name="T5" fmla="*/ 631719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tx2"/>
          </a:solidFill>
          <a:ln w="12700" algn="ctr">
            <a:solidFill>
              <a:schemeClr val="bg1"/>
            </a:solidFill>
            <a:miter lim="800000"/>
          </a:ln>
        </p:spPr>
        <p:txBody>
          <a:bodyPr lIns="322539" tIns="34136" rIns="0" bIns="161270" anchor="ctr"/>
          <a:lstStyle/>
          <a:p>
            <a:pPr marL="0" marR="0" lvl="0" indent="0" algn="ctr" defTabSz="682625" rtl="0" eaLnBrk="1" fontAlgn="base" latinLnBrk="0" hangingPunct="1">
              <a:lnSpc>
                <a:spcPct val="100000"/>
              </a:lnSpc>
              <a:spcBef>
                <a:spcPct val="0"/>
              </a:spcBef>
              <a:spcAft>
                <a:spcPct val="0"/>
              </a:spcAft>
              <a:buClrTx/>
              <a:buSzTx/>
              <a:buFontTx/>
              <a:buNone/>
              <a:defRPr/>
            </a:pPr>
            <a:r>
              <a:rPr kumimoji="0" lang="en-US" altLang="zh-CN" sz="207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       B</a:t>
            </a:r>
            <a:endParaRPr kumimoji="0" lang="zh-CN" altLang="en-US" sz="207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4" name="空心弧 13"/>
          <p:cNvSpPr>
            <a:spLocks noChangeArrowheads="1"/>
          </p:cNvSpPr>
          <p:nvPr/>
        </p:nvSpPr>
        <p:spPr bwMode="auto">
          <a:xfrm>
            <a:off x="3387939" y="1577319"/>
            <a:ext cx="2463684" cy="2433821"/>
          </a:xfrm>
          <a:custGeom>
            <a:avLst/>
            <a:gdLst>
              <a:gd name="T0" fmla="*/ 664920 w 3286125"/>
              <a:gd name="T1" fmla="*/ 1157709 h 3286125"/>
              <a:gd name="T2" fmla="*/ 111057 w 3286125"/>
              <a:gd name="T3" fmla="*/ 638592 h 3286125"/>
              <a:gd name="T4" fmla="*/ 663299 w 3286125"/>
              <a:gd name="T5" fmla="*/ 631719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bg2"/>
          </a:solidFill>
          <a:ln w="12700" algn="ctr">
            <a:solidFill>
              <a:schemeClr val="bg1"/>
            </a:solidFill>
            <a:miter lim="800000"/>
          </a:ln>
        </p:spPr>
        <p:txBody>
          <a:bodyPr lIns="0" tIns="161270" rIns="322539" bIns="0" anchor="ctr"/>
          <a:lstStyle/>
          <a:p>
            <a:pPr marL="0" marR="0" lvl="0" indent="0" algn="ctr" defTabSz="682625" rtl="0" eaLnBrk="1" fontAlgn="base" latinLnBrk="0" hangingPunct="1">
              <a:lnSpc>
                <a:spcPct val="100000"/>
              </a:lnSpc>
              <a:spcBef>
                <a:spcPct val="0"/>
              </a:spcBef>
              <a:spcAft>
                <a:spcPct val="0"/>
              </a:spcAft>
              <a:buClrTx/>
              <a:buSzTx/>
              <a:buFontTx/>
              <a:buNone/>
              <a:defRPr/>
            </a:pPr>
            <a:r>
              <a:rPr kumimoji="0" lang="en-US" altLang="zh-CN" sz="207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C</a:t>
            </a:r>
            <a:endParaRPr kumimoji="0" lang="zh-CN" altLang="en-US" sz="207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5" name="空心弧 14"/>
          <p:cNvSpPr>
            <a:spLocks noChangeArrowheads="1"/>
          </p:cNvSpPr>
          <p:nvPr/>
        </p:nvSpPr>
        <p:spPr bwMode="auto">
          <a:xfrm flipH="1">
            <a:off x="3398391" y="1577319"/>
            <a:ext cx="2463684" cy="2433821"/>
          </a:xfrm>
          <a:custGeom>
            <a:avLst/>
            <a:gdLst>
              <a:gd name="T0" fmla="*/ 664920 w 3286125"/>
              <a:gd name="T1" fmla="*/ 1157709 h 3286125"/>
              <a:gd name="T2" fmla="*/ 111057 w 3286125"/>
              <a:gd name="T3" fmla="*/ 638592 h 3286125"/>
              <a:gd name="T4" fmla="*/ 663299 w 3286125"/>
              <a:gd name="T5" fmla="*/ 631719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tx2"/>
          </a:solidFill>
          <a:ln w="12700" algn="ctr">
            <a:solidFill>
              <a:schemeClr val="bg1"/>
            </a:solidFill>
            <a:miter lim="800000"/>
          </a:ln>
        </p:spPr>
        <p:txBody>
          <a:bodyPr lIns="322539" tIns="161270" rIns="0" bIns="0" anchor="ctr"/>
          <a:lstStyle/>
          <a:p>
            <a:pPr marL="0" marR="0" lvl="0" indent="0" algn="ctr" defTabSz="682625" rtl="0" eaLnBrk="1" fontAlgn="base" latinLnBrk="0" hangingPunct="1">
              <a:lnSpc>
                <a:spcPct val="100000"/>
              </a:lnSpc>
              <a:spcBef>
                <a:spcPct val="0"/>
              </a:spcBef>
              <a:spcAft>
                <a:spcPct val="0"/>
              </a:spcAft>
              <a:buClrTx/>
              <a:buSzTx/>
              <a:buFontTx/>
              <a:buNone/>
              <a:defRPr/>
            </a:pPr>
            <a:r>
              <a:rPr kumimoji="0" lang="en-US" altLang="zh-CN" sz="207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        D</a:t>
            </a:r>
            <a:endParaRPr kumimoji="0" lang="zh-CN" altLang="en-US" sz="207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6" name="等腰三角形 15"/>
          <p:cNvSpPr>
            <a:spLocks noChangeArrowheads="1"/>
          </p:cNvSpPr>
          <p:nvPr/>
        </p:nvSpPr>
        <p:spPr bwMode="auto">
          <a:xfrm rot="-2700000">
            <a:off x="3553677" y="1829659"/>
            <a:ext cx="246369" cy="209040"/>
          </a:xfrm>
          <a:prstGeom prst="triangle">
            <a:avLst>
              <a:gd name="adj" fmla="val 50000"/>
            </a:avLst>
          </a:prstGeom>
          <a:solidFill>
            <a:schemeClr val="bg2"/>
          </a:solidFill>
          <a:ln w="12700" algn="ctr">
            <a:noFill/>
            <a:miter lim="800000"/>
          </a:ln>
        </p:spPr>
        <p:txBody>
          <a:bodyPr lIns="68271" tIns="34136" rIns="68271" bIns="34136" anchor="ctr"/>
          <a:lstStyle/>
          <a:p>
            <a:pPr marL="0" marR="0" lvl="0" indent="0" algn="ctr" defTabSz="682625" rtl="0" eaLnBrk="1" fontAlgn="base" latinLnBrk="0" hangingPunct="1">
              <a:lnSpc>
                <a:spcPct val="100000"/>
              </a:lnSpc>
              <a:spcBef>
                <a:spcPct val="0"/>
              </a:spcBef>
              <a:spcAft>
                <a:spcPct val="0"/>
              </a:spcAft>
              <a:buClrTx/>
              <a:buSzTx/>
              <a:buFontTx/>
              <a:buNone/>
              <a:defRPr/>
            </a:pPr>
            <a:endParaRPr kumimoji="0" lang="zh-CN" altLang="en-US" sz="13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7" name="等腰三角形 16"/>
          <p:cNvSpPr>
            <a:spLocks noChangeArrowheads="1"/>
          </p:cNvSpPr>
          <p:nvPr/>
        </p:nvSpPr>
        <p:spPr bwMode="auto">
          <a:xfrm rot="2700000" flipV="1">
            <a:off x="3553677" y="3542293"/>
            <a:ext cx="246369" cy="210533"/>
          </a:xfrm>
          <a:prstGeom prst="triangle">
            <a:avLst>
              <a:gd name="adj" fmla="val 50000"/>
            </a:avLst>
          </a:prstGeom>
          <a:solidFill>
            <a:schemeClr val="bg2"/>
          </a:solidFill>
          <a:ln w="12700" algn="ctr">
            <a:noFill/>
            <a:miter lim="800000"/>
          </a:ln>
        </p:spPr>
        <p:txBody>
          <a:bodyPr rot="10800000" lIns="68271" tIns="34136" rIns="68271" bIns="34136" anchor="ctr"/>
          <a:lstStyle/>
          <a:p>
            <a:pPr marL="0" marR="0" lvl="0" indent="0" algn="ctr" defTabSz="682625" rtl="0" eaLnBrk="1" fontAlgn="base" latinLnBrk="0" hangingPunct="1">
              <a:lnSpc>
                <a:spcPct val="100000"/>
              </a:lnSpc>
              <a:spcBef>
                <a:spcPct val="0"/>
              </a:spcBef>
              <a:spcAft>
                <a:spcPct val="0"/>
              </a:spcAft>
              <a:buClrTx/>
              <a:buSzTx/>
              <a:buFontTx/>
              <a:buNone/>
              <a:defRPr/>
            </a:pPr>
            <a:endParaRPr kumimoji="0" lang="zh-CN" altLang="en-US" sz="13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8" name="等腰三角形 17"/>
          <p:cNvSpPr>
            <a:spLocks noChangeArrowheads="1"/>
          </p:cNvSpPr>
          <p:nvPr/>
        </p:nvSpPr>
        <p:spPr bwMode="auto">
          <a:xfrm rot="2700000" flipH="1">
            <a:off x="5439516" y="1829659"/>
            <a:ext cx="246368" cy="209040"/>
          </a:xfrm>
          <a:prstGeom prst="triangle">
            <a:avLst>
              <a:gd name="adj" fmla="val 50000"/>
            </a:avLst>
          </a:prstGeom>
          <a:solidFill>
            <a:schemeClr val="tx2"/>
          </a:solidFill>
          <a:ln w="12700" algn="ctr">
            <a:noFill/>
            <a:miter lim="800000"/>
          </a:ln>
        </p:spPr>
        <p:txBody>
          <a:bodyPr lIns="68271" tIns="34136" rIns="68271" bIns="34136" anchor="ctr"/>
          <a:lstStyle/>
          <a:p>
            <a:pPr marL="0" marR="0" lvl="0" indent="0" algn="ctr" defTabSz="682625" rtl="0" eaLnBrk="1" fontAlgn="base" latinLnBrk="0" hangingPunct="1">
              <a:lnSpc>
                <a:spcPct val="100000"/>
              </a:lnSpc>
              <a:spcBef>
                <a:spcPct val="0"/>
              </a:spcBef>
              <a:spcAft>
                <a:spcPct val="0"/>
              </a:spcAft>
              <a:buClrTx/>
              <a:buSzTx/>
              <a:buFontTx/>
              <a:buNone/>
              <a:defRPr/>
            </a:pPr>
            <a:endParaRPr kumimoji="0" lang="zh-CN" altLang="en-US" sz="13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1" name="等腰三角形 20"/>
          <p:cNvSpPr>
            <a:spLocks noChangeArrowheads="1"/>
          </p:cNvSpPr>
          <p:nvPr/>
        </p:nvSpPr>
        <p:spPr bwMode="auto">
          <a:xfrm rot="-2700000" flipH="1" flipV="1">
            <a:off x="5439516" y="3542293"/>
            <a:ext cx="246368" cy="210533"/>
          </a:xfrm>
          <a:prstGeom prst="triangle">
            <a:avLst>
              <a:gd name="adj" fmla="val 50000"/>
            </a:avLst>
          </a:prstGeom>
          <a:solidFill>
            <a:schemeClr val="tx2"/>
          </a:solidFill>
          <a:ln w="12700" algn="ctr">
            <a:noFill/>
            <a:miter lim="800000"/>
          </a:ln>
        </p:spPr>
        <p:txBody>
          <a:bodyPr rot="10800000" lIns="68271" tIns="34136" rIns="68271" bIns="34136" anchor="ctr"/>
          <a:lstStyle/>
          <a:p>
            <a:pPr marL="0" marR="0" lvl="0" indent="0" algn="ctr" defTabSz="682625" rtl="0" eaLnBrk="1" fontAlgn="base" latinLnBrk="0" hangingPunct="1">
              <a:lnSpc>
                <a:spcPct val="100000"/>
              </a:lnSpc>
              <a:spcBef>
                <a:spcPct val="0"/>
              </a:spcBef>
              <a:spcAft>
                <a:spcPct val="0"/>
              </a:spcAft>
              <a:buClrTx/>
              <a:buSzTx/>
              <a:buFontTx/>
              <a:buNone/>
              <a:defRPr/>
            </a:pPr>
            <a:endParaRPr kumimoji="0" lang="zh-CN" altLang="en-US" sz="13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3" name="椭圆 22"/>
          <p:cNvSpPr>
            <a:spLocks noChangeArrowheads="1"/>
          </p:cNvSpPr>
          <p:nvPr/>
        </p:nvSpPr>
        <p:spPr bwMode="auto">
          <a:xfrm>
            <a:off x="3141570" y="1333936"/>
            <a:ext cx="2956421" cy="2920585"/>
          </a:xfrm>
          <a:prstGeom prst="ellipse">
            <a:avLst/>
          </a:prstGeom>
          <a:noFill/>
          <a:ln w="12700" algn="ctr">
            <a:solidFill>
              <a:srgbClr val="7F7F7F"/>
            </a:solidFill>
            <a:prstDash val="dash"/>
            <a:miter lim="800000"/>
          </a:ln>
        </p:spPr>
        <p:txBody>
          <a:bodyPr lIns="68271" tIns="34136" rIns="68271" bIns="34136" anchor="ctr"/>
          <a:lstStyle/>
          <a:p>
            <a:pPr marL="0" marR="0" lvl="0" indent="0" algn="ctr" defTabSz="682625" rtl="0" eaLnBrk="1" fontAlgn="base" latinLnBrk="0" hangingPunct="1">
              <a:lnSpc>
                <a:spcPct val="100000"/>
              </a:lnSpc>
              <a:spcBef>
                <a:spcPct val="0"/>
              </a:spcBef>
              <a:spcAft>
                <a:spcPct val="0"/>
              </a:spcAft>
              <a:buClrTx/>
              <a:buSzTx/>
              <a:buFontTx/>
              <a:buNone/>
              <a:defRPr/>
            </a:pPr>
            <a:endParaRPr kumimoji="0" lang="zh-CN" altLang="en-US" sz="13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4" name="文本框 23"/>
          <p:cNvSpPr txBox="1">
            <a:spLocks noChangeArrowheads="1"/>
          </p:cNvSpPr>
          <p:nvPr/>
        </p:nvSpPr>
        <p:spPr bwMode="auto">
          <a:xfrm>
            <a:off x="3886648" y="2526957"/>
            <a:ext cx="1467758" cy="763616"/>
          </a:xfrm>
          <a:prstGeom prst="rect">
            <a:avLst/>
          </a:prstGeom>
          <a:noFill/>
          <a:ln w="9525">
            <a:noFill/>
            <a:miter lim="800000"/>
          </a:ln>
        </p:spPr>
        <p:txBody>
          <a:bodyPr lIns="68271" tIns="34136" rIns="68271" bIns="34136">
            <a:spAutoFit/>
          </a:bodyPr>
          <a:lstStyle/>
          <a:p>
            <a:pPr marL="0" marR="0" lvl="0" indent="0" algn="ctr" defTabSz="682625" rtl="0" eaLnBrk="1" fontAlgn="base" latinLnBrk="0" hangingPunct="1">
              <a:lnSpc>
                <a:spcPct val="100000"/>
              </a:lnSpc>
              <a:spcBef>
                <a:spcPct val="0"/>
              </a:spcBef>
              <a:spcAft>
                <a:spcPct val="0"/>
              </a:spcAft>
              <a:buClrTx/>
              <a:buSzTx/>
              <a:buFontTx/>
              <a:buNone/>
              <a:defRPr/>
            </a:pPr>
            <a:r>
              <a:rPr kumimoji="0" lang="zh-CN" altLang="en-US" sz="2255" b="1"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标题</a:t>
            </a:r>
            <a:endParaRPr kumimoji="0" lang="zh-CN" altLang="en-US" sz="2255" b="1"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a:p>
            <a:pPr marL="0" marR="0" lvl="0" indent="0" algn="ctr" defTabSz="682625" rtl="0" eaLnBrk="1" fontAlgn="base" latinLnBrk="0" hangingPunct="1">
              <a:lnSpc>
                <a:spcPct val="100000"/>
              </a:lnSpc>
              <a:spcBef>
                <a:spcPct val="0"/>
              </a:spcBef>
              <a:spcAft>
                <a:spcPct val="0"/>
              </a:spcAft>
              <a:buClrTx/>
              <a:buSzTx/>
              <a:buFontTx/>
              <a:buNone/>
              <a:defRPr/>
            </a:pPr>
            <a:r>
              <a:rPr kumimoji="0" lang="zh-CN" altLang="en-US" sz="2255" b="1"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内容</a:t>
            </a:r>
            <a:endParaRPr kumimoji="0" lang="zh-CN" altLang="en-US" sz="2255" b="1"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p:txBody>
      </p:sp>
      <p:sp>
        <p:nvSpPr>
          <p:cNvPr id="28" name="文本框 27"/>
          <p:cNvSpPr txBox="1">
            <a:spLocks noChangeArrowheads="1"/>
          </p:cNvSpPr>
          <p:nvPr/>
        </p:nvSpPr>
        <p:spPr bwMode="auto">
          <a:xfrm>
            <a:off x="312068" y="1534017"/>
            <a:ext cx="2796654" cy="590235"/>
          </a:xfrm>
          <a:prstGeom prst="rect">
            <a:avLst/>
          </a:prstGeom>
          <a:noFill/>
          <a:ln w="9525">
            <a:noFill/>
            <a:miter lim="800000"/>
          </a:ln>
        </p:spPr>
        <p:txBody>
          <a:bodyPr lIns="68271" tIns="34136" rIns="68271" bIns="34136">
            <a:spAutoFit/>
          </a:bodyPr>
          <a:lstStyle/>
          <a:p>
            <a:pPr marL="213360" marR="0" lvl="0" indent="-213360" algn="r" defTabSz="682625" rtl="0" eaLnBrk="1" fontAlgn="base" latinLnBrk="0" hangingPunct="1">
              <a:lnSpc>
                <a:spcPct val="100000"/>
              </a:lnSpc>
              <a:spcBef>
                <a:spcPct val="0"/>
              </a:spcBef>
              <a:spcAft>
                <a:spcPct val="0"/>
              </a:spcAft>
              <a:buClrTx/>
              <a:buSzTx/>
              <a:buFont typeface="Wingdings" panose="05000000000000000000" pitchFamily="2" charset="2"/>
              <a:buChar char="n"/>
              <a:defRPr/>
            </a:pPr>
            <a:r>
              <a:rPr kumimoji="0" lang="zh-CN" altLang="en-US" sz="113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请在此处添加您需要的文字内容</a:t>
            </a:r>
            <a:endParaRPr kumimoji="0" lang="zh-CN" altLang="en-US" sz="113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a:p>
            <a:pPr marL="213360" marR="0" lvl="0" indent="-213360" algn="r" defTabSz="682625" rtl="0" eaLnBrk="1" fontAlgn="base" latinLnBrk="0" hangingPunct="1">
              <a:lnSpc>
                <a:spcPct val="100000"/>
              </a:lnSpc>
              <a:spcBef>
                <a:spcPct val="0"/>
              </a:spcBef>
              <a:spcAft>
                <a:spcPct val="0"/>
              </a:spcAft>
              <a:buClrTx/>
              <a:buSzTx/>
              <a:buFont typeface="Wingdings" panose="05000000000000000000" pitchFamily="2" charset="2"/>
              <a:buChar char="n"/>
              <a:defRPr/>
            </a:pPr>
            <a:r>
              <a:rPr kumimoji="0" lang="zh-CN" altLang="en-US" sz="113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请在此处添加您需要的文字内容</a:t>
            </a:r>
            <a:endParaRPr kumimoji="0" lang="zh-CN" altLang="en-US" sz="113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a:p>
            <a:pPr marL="213360" marR="0" lvl="0" indent="-213360" algn="r" defTabSz="682625" rtl="0" eaLnBrk="1" fontAlgn="base" latinLnBrk="0" hangingPunct="1">
              <a:lnSpc>
                <a:spcPct val="100000"/>
              </a:lnSpc>
              <a:spcBef>
                <a:spcPct val="0"/>
              </a:spcBef>
              <a:spcAft>
                <a:spcPct val="0"/>
              </a:spcAft>
              <a:buClrTx/>
              <a:buSzTx/>
              <a:buFont typeface="Wingdings" panose="05000000000000000000" pitchFamily="2" charset="2"/>
              <a:buChar char="n"/>
              <a:defRPr/>
            </a:pPr>
            <a:r>
              <a:rPr kumimoji="0" lang="zh-CN" altLang="en-US" sz="113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请在此处添加您需要的文字内容</a:t>
            </a:r>
            <a:endParaRPr kumimoji="0" lang="zh-CN" altLang="en-US" sz="113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p:txBody>
      </p:sp>
      <p:sp>
        <p:nvSpPr>
          <p:cNvPr id="2" name="文本框 27"/>
          <p:cNvSpPr txBox="1">
            <a:spLocks noChangeArrowheads="1"/>
          </p:cNvSpPr>
          <p:nvPr/>
        </p:nvSpPr>
        <p:spPr bwMode="auto">
          <a:xfrm>
            <a:off x="304601" y="3569170"/>
            <a:ext cx="2796655" cy="590235"/>
          </a:xfrm>
          <a:prstGeom prst="rect">
            <a:avLst/>
          </a:prstGeom>
          <a:noFill/>
          <a:ln w="9525">
            <a:noFill/>
            <a:miter lim="800000"/>
          </a:ln>
        </p:spPr>
        <p:txBody>
          <a:bodyPr lIns="68271" tIns="34136" rIns="68271" bIns="34136">
            <a:spAutoFit/>
          </a:bodyPr>
          <a:lstStyle/>
          <a:p>
            <a:pPr marL="213360" marR="0" lvl="0" indent="-213360" algn="r" defTabSz="682625" rtl="0" eaLnBrk="1" fontAlgn="base" latinLnBrk="0" hangingPunct="1">
              <a:lnSpc>
                <a:spcPct val="100000"/>
              </a:lnSpc>
              <a:spcBef>
                <a:spcPct val="0"/>
              </a:spcBef>
              <a:spcAft>
                <a:spcPct val="0"/>
              </a:spcAft>
              <a:buClrTx/>
              <a:buSzTx/>
              <a:buFont typeface="Wingdings" panose="05000000000000000000" pitchFamily="2" charset="2"/>
              <a:buChar char="n"/>
              <a:defRPr/>
            </a:pPr>
            <a:r>
              <a:rPr kumimoji="0" lang="zh-CN" altLang="en-US" sz="113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请在此处添加您需要的文字内容</a:t>
            </a:r>
            <a:endParaRPr kumimoji="0" lang="zh-CN" altLang="en-US" sz="113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a:p>
            <a:pPr marL="213360" marR="0" lvl="0" indent="-213360" algn="r" defTabSz="682625" rtl="0" eaLnBrk="1" fontAlgn="base" latinLnBrk="0" hangingPunct="1">
              <a:lnSpc>
                <a:spcPct val="100000"/>
              </a:lnSpc>
              <a:spcBef>
                <a:spcPct val="0"/>
              </a:spcBef>
              <a:spcAft>
                <a:spcPct val="0"/>
              </a:spcAft>
              <a:buClrTx/>
              <a:buSzTx/>
              <a:buFont typeface="Wingdings" panose="05000000000000000000" pitchFamily="2" charset="2"/>
              <a:buChar char="n"/>
              <a:defRPr/>
            </a:pPr>
            <a:r>
              <a:rPr kumimoji="0" lang="zh-CN" altLang="en-US" sz="113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请在此处添加您需要的文字内容</a:t>
            </a:r>
            <a:endParaRPr kumimoji="0" lang="zh-CN" altLang="en-US" sz="113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a:p>
            <a:pPr marL="213360" marR="0" lvl="0" indent="-213360" algn="r" defTabSz="682625" rtl="0" eaLnBrk="1" fontAlgn="base" latinLnBrk="0" hangingPunct="1">
              <a:lnSpc>
                <a:spcPct val="100000"/>
              </a:lnSpc>
              <a:spcBef>
                <a:spcPct val="0"/>
              </a:spcBef>
              <a:spcAft>
                <a:spcPct val="0"/>
              </a:spcAft>
              <a:buClrTx/>
              <a:buSzTx/>
              <a:buFont typeface="Wingdings" panose="05000000000000000000" pitchFamily="2" charset="2"/>
              <a:buChar char="n"/>
              <a:defRPr/>
            </a:pPr>
            <a:r>
              <a:rPr kumimoji="0" lang="zh-CN" altLang="en-US" sz="113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请在此处添加您需要的文字内容</a:t>
            </a:r>
            <a:endParaRPr kumimoji="0" lang="zh-CN" altLang="en-US" sz="113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p:txBody>
      </p:sp>
      <p:sp>
        <p:nvSpPr>
          <p:cNvPr id="3" name="文本框 27"/>
          <p:cNvSpPr txBox="1">
            <a:spLocks noChangeArrowheads="1"/>
          </p:cNvSpPr>
          <p:nvPr/>
        </p:nvSpPr>
        <p:spPr bwMode="auto">
          <a:xfrm>
            <a:off x="5587336" y="3569170"/>
            <a:ext cx="2796655" cy="590235"/>
          </a:xfrm>
          <a:prstGeom prst="rect">
            <a:avLst/>
          </a:prstGeom>
          <a:noFill/>
          <a:ln w="9525">
            <a:noFill/>
            <a:miter lim="800000"/>
          </a:ln>
        </p:spPr>
        <p:txBody>
          <a:bodyPr lIns="68271" tIns="34136" rIns="68271" bIns="34136">
            <a:spAutoFit/>
          </a:bodyPr>
          <a:lstStyle/>
          <a:p>
            <a:pPr marL="213360" marR="0" lvl="0" indent="-213360" algn="r" defTabSz="682625" rtl="0" eaLnBrk="1" fontAlgn="base" latinLnBrk="0" hangingPunct="1">
              <a:lnSpc>
                <a:spcPct val="100000"/>
              </a:lnSpc>
              <a:spcBef>
                <a:spcPct val="0"/>
              </a:spcBef>
              <a:spcAft>
                <a:spcPct val="0"/>
              </a:spcAft>
              <a:buClrTx/>
              <a:buSzTx/>
              <a:buFont typeface="Wingdings" panose="05000000000000000000" pitchFamily="2" charset="2"/>
              <a:buChar char="n"/>
              <a:defRPr/>
            </a:pPr>
            <a:r>
              <a:rPr kumimoji="0" lang="zh-CN" altLang="en-US" sz="113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请在此处添加您需要的文字内容</a:t>
            </a:r>
            <a:endParaRPr kumimoji="0" lang="zh-CN" altLang="en-US" sz="113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a:p>
            <a:pPr marL="213360" marR="0" lvl="0" indent="-213360" algn="r" defTabSz="682625" rtl="0" eaLnBrk="1" fontAlgn="base" latinLnBrk="0" hangingPunct="1">
              <a:lnSpc>
                <a:spcPct val="100000"/>
              </a:lnSpc>
              <a:spcBef>
                <a:spcPct val="0"/>
              </a:spcBef>
              <a:spcAft>
                <a:spcPct val="0"/>
              </a:spcAft>
              <a:buClrTx/>
              <a:buSzTx/>
              <a:buFont typeface="Wingdings" panose="05000000000000000000" pitchFamily="2" charset="2"/>
              <a:buChar char="n"/>
              <a:defRPr/>
            </a:pPr>
            <a:r>
              <a:rPr kumimoji="0" lang="zh-CN" altLang="en-US" sz="113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请在此处添加您需要的文字内容</a:t>
            </a:r>
            <a:endParaRPr kumimoji="0" lang="zh-CN" altLang="en-US" sz="113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a:p>
            <a:pPr marL="213360" marR="0" lvl="0" indent="-213360" algn="r" defTabSz="682625" rtl="0" eaLnBrk="1" fontAlgn="base" latinLnBrk="0" hangingPunct="1">
              <a:lnSpc>
                <a:spcPct val="100000"/>
              </a:lnSpc>
              <a:spcBef>
                <a:spcPct val="0"/>
              </a:spcBef>
              <a:spcAft>
                <a:spcPct val="0"/>
              </a:spcAft>
              <a:buClrTx/>
              <a:buSzTx/>
              <a:buFont typeface="Wingdings" panose="05000000000000000000" pitchFamily="2" charset="2"/>
              <a:buChar char="n"/>
              <a:defRPr/>
            </a:pPr>
            <a:r>
              <a:rPr kumimoji="0" lang="zh-CN" altLang="en-US" sz="113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请在此处添加您需要的文字内容</a:t>
            </a:r>
            <a:endParaRPr kumimoji="0" lang="zh-CN" altLang="en-US" sz="113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p:txBody>
      </p:sp>
      <p:sp>
        <p:nvSpPr>
          <p:cNvPr id="4" name="文本框 27"/>
          <p:cNvSpPr txBox="1">
            <a:spLocks noChangeArrowheads="1"/>
          </p:cNvSpPr>
          <p:nvPr/>
        </p:nvSpPr>
        <p:spPr bwMode="auto">
          <a:xfrm>
            <a:off x="5587336" y="1537003"/>
            <a:ext cx="2796655" cy="590235"/>
          </a:xfrm>
          <a:prstGeom prst="rect">
            <a:avLst/>
          </a:prstGeom>
          <a:noFill/>
          <a:ln w="9525">
            <a:noFill/>
            <a:miter lim="800000"/>
          </a:ln>
        </p:spPr>
        <p:txBody>
          <a:bodyPr lIns="68271" tIns="34136" rIns="68271" bIns="34136">
            <a:spAutoFit/>
          </a:bodyPr>
          <a:lstStyle/>
          <a:p>
            <a:pPr marL="213360" marR="0" lvl="0" indent="-213360" algn="r" defTabSz="682625" rtl="0" eaLnBrk="1" fontAlgn="base" latinLnBrk="0" hangingPunct="1">
              <a:lnSpc>
                <a:spcPct val="100000"/>
              </a:lnSpc>
              <a:spcBef>
                <a:spcPct val="0"/>
              </a:spcBef>
              <a:spcAft>
                <a:spcPct val="0"/>
              </a:spcAft>
              <a:buClrTx/>
              <a:buSzTx/>
              <a:buFont typeface="Wingdings" panose="05000000000000000000" pitchFamily="2" charset="2"/>
              <a:buChar char="n"/>
              <a:defRPr/>
            </a:pPr>
            <a:r>
              <a:rPr kumimoji="0" lang="zh-CN" altLang="en-US" sz="113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请在此处添加您需要的文字内容</a:t>
            </a:r>
            <a:endParaRPr kumimoji="0" lang="zh-CN" altLang="en-US" sz="113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a:p>
            <a:pPr marL="213360" marR="0" lvl="0" indent="-213360" algn="r" defTabSz="682625" rtl="0" eaLnBrk="1" fontAlgn="base" latinLnBrk="0" hangingPunct="1">
              <a:lnSpc>
                <a:spcPct val="100000"/>
              </a:lnSpc>
              <a:spcBef>
                <a:spcPct val="0"/>
              </a:spcBef>
              <a:spcAft>
                <a:spcPct val="0"/>
              </a:spcAft>
              <a:buClrTx/>
              <a:buSzTx/>
              <a:buFont typeface="Wingdings" panose="05000000000000000000" pitchFamily="2" charset="2"/>
              <a:buChar char="n"/>
              <a:defRPr/>
            </a:pPr>
            <a:r>
              <a:rPr kumimoji="0" lang="zh-CN" altLang="en-US" sz="113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请在此处添加您需要的文字内容</a:t>
            </a:r>
            <a:endParaRPr kumimoji="0" lang="zh-CN" altLang="en-US" sz="113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a:p>
            <a:pPr marL="213360" marR="0" lvl="0" indent="-213360" algn="r" defTabSz="682625" rtl="0" eaLnBrk="1" fontAlgn="base" latinLnBrk="0" hangingPunct="1">
              <a:lnSpc>
                <a:spcPct val="100000"/>
              </a:lnSpc>
              <a:spcBef>
                <a:spcPct val="0"/>
              </a:spcBef>
              <a:spcAft>
                <a:spcPct val="0"/>
              </a:spcAft>
              <a:buClrTx/>
              <a:buSzTx/>
              <a:buFont typeface="Wingdings" panose="05000000000000000000" pitchFamily="2" charset="2"/>
              <a:buChar char="n"/>
              <a:defRPr/>
            </a:pPr>
            <a:r>
              <a:rPr kumimoji="0" lang="zh-CN" altLang="en-US" sz="113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请在此处添加您需要的文字内容</a:t>
            </a:r>
            <a:endParaRPr kumimoji="0" lang="zh-CN" altLang="en-US" sz="113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p:txBody>
      </p:sp>
      <p:sp>
        <p:nvSpPr>
          <p:cNvPr id="5" name="标题 4"/>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Horizontal)">
                                      <p:cBhvr>
                                        <p:cTn id="7" dur="750"/>
                                        <p:tgtEl>
                                          <p:spTgt spid="24"/>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750"/>
                                        <p:tgtEl>
                                          <p:spTgt spid="12"/>
                                        </p:tgtEl>
                                      </p:cBhvr>
                                    </p:animEffect>
                                  </p:childTnLst>
                                </p:cTn>
                              </p:par>
                            </p:childTnLst>
                          </p:cTn>
                        </p:par>
                        <p:par>
                          <p:cTn id="12" fill="hold">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750"/>
                                        <p:tgtEl>
                                          <p:spTgt spid="13"/>
                                        </p:tgtEl>
                                      </p:cBhvr>
                                    </p:animEffect>
                                  </p:childTnLst>
                                </p:cTn>
                              </p:par>
                            </p:childTnLst>
                          </p:cTn>
                        </p:par>
                        <p:par>
                          <p:cTn id="16" fill="hold">
                            <p:stCondLst>
                              <p:cond delay="3000"/>
                            </p:stCondLst>
                            <p:childTnLst>
                              <p:par>
                                <p:cTn id="17" presetID="22" presetClass="entr" presetSubtype="1"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up)">
                                      <p:cBhvr>
                                        <p:cTn id="19" dur="750"/>
                                        <p:tgtEl>
                                          <p:spTgt spid="15"/>
                                        </p:tgtEl>
                                      </p:cBhvr>
                                    </p:animEffect>
                                  </p:childTnLst>
                                </p:cTn>
                              </p:par>
                            </p:childTnLst>
                          </p:cTn>
                        </p:par>
                        <p:par>
                          <p:cTn id="20" fill="hold">
                            <p:stCondLst>
                              <p:cond delay="4000"/>
                            </p:stCondLst>
                            <p:childTnLst>
                              <p:par>
                                <p:cTn id="21" presetID="22" presetClass="entr" presetSubtype="2"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right)">
                                      <p:cBhvr>
                                        <p:cTn id="23" dur="750"/>
                                        <p:tgtEl>
                                          <p:spTgt spid="14"/>
                                        </p:tgtEl>
                                      </p:cBhvr>
                                    </p:animEffect>
                                  </p:childTnLst>
                                </p:cTn>
                              </p:par>
                            </p:childTnLst>
                          </p:cTn>
                        </p:par>
                        <p:par>
                          <p:cTn id="24" fill="hold">
                            <p:stCondLst>
                              <p:cond delay="5000"/>
                            </p:stCondLst>
                            <p:childTnLst>
                              <p:par>
                                <p:cTn id="25" presetID="21" presetClass="entr" presetSubtype="1"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heel(1)">
                                      <p:cBhvr>
                                        <p:cTn id="27" dur="1000"/>
                                        <p:tgtEl>
                                          <p:spTgt spid="23"/>
                                        </p:tgtEl>
                                      </p:cBhvr>
                                    </p:animEffect>
                                  </p:childTnLst>
                                </p:cTn>
                              </p:par>
                            </p:childTnLst>
                          </p:cTn>
                        </p:par>
                        <p:par>
                          <p:cTn id="28" fill="hold">
                            <p:stCondLst>
                              <p:cond delay="6000"/>
                            </p:stCondLst>
                            <p:childTnLst>
                              <p:par>
                                <p:cTn id="29" presetID="22" presetClass="entr" presetSubtype="2"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right)">
                                      <p:cBhvr>
                                        <p:cTn id="31" dur="500"/>
                                        <p:tgtEl>
                                          <p:spTgt spid="16"/>
                                        </p:tgtEl>
                                      </p:cBhvr>
                                    </p:animEffect>
                                  </p:childTnLst>
                                </p:cTn>
                              </p:par>
                            </p:childTnLst>
                          </p:cTn>
                        </p:par>
                        <p:par>
                          <p:cTn id="32" fill="hold">
                            <p:stCondLst>
                              <p:cond delay="6500"/>
                            </p:stCondLst>
                            <p:childTnLst>
                              <p:par>
                                <p:cTn id="33" presetID="10" presetClass="entr" presetSubtype="0"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750"/>
                                        <p:tgtEl>
                                          <p:spTgt spid="28"/>
                                        </p:tgtEl>
                                      </p:cBhvr>
                                    </p:animEffect>
                                  </p:childTnLst>
                                </p:cTn>
                              </p:par>
                            </p:childTnLst>
                          </p:cTn>
                        </p:par>
                        <p:par>
                          <p:cTn id="36" fill="hold">
                            <p:stCondLst>
                              <p:cond delay="75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par>
                          <p:cTn id="40" fill="hold">
                            <p:stCondLst>
                              <p:cond delay="8000"/>
                            </p:stCondLst>
                            <p:childTnLst>
                              <p:par>
                                <p:cTn id="41" presetID="10" presetClass="entr" presetSubtype="0" fill="hold" grpId="0"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750"/>
                                        <p:tgtEl>
                                          <p:spTgt spid="4"/>
                                        </p:tgtEl>
                                      </p:cBhvr>
                                    </p:animEffect>
                                  </p:childTnLst>
                                </p:cTn>
                              </p:par>
                            </p:childTnLst>
                          </p:cTn>
                        </p:par>
                        <p:par>
                          <p:cTn id="44" fill="hold">
                            <p:stCondLst>
                              <p:cond delay="9000"/>
                            </p:stCondLst>
                            <p:childTnLst>
                              <p:par>
                                <p:cTn id="45" presetID="22" presetClass="entr" presetSubtype="2" fill="hold" grpId="0"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wipe(right)">
                                      <p:cBhvr>
                                        <p:cTn id="47" dur="500"/>
                                        <p:tgtEl>
                                          <p:spTgt spid="17"/>
                                        </p:tgtEl>
                                      </p:cBhvr>
                                    </p:animEffect>
                                  </p:childTnLst>
                                </p:cTn>
                              </p:par>
                            </p:childTnLst>
                          </p:cTn>
                        </p:par>
                        <p:par>
                          <p:cTn id="48" fill="hold">
                            <p:stCondLst>
                              <p:cond delay="9500"/>
                            </p:stCondLst>
                            <p:childTnLst>
                              <p:par>
                                <p:cTn id="49" presetID="10" presetClass="entr" presetSubtype="0" fill="hold" grpId="0" nodeType="after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fade">
                                      <p:cBhvr>
                                        <p:cTn id="51" dur="750"/>
                                        <p:tgtEl>
                                          <p:spTgt spid="2"/>
                                        </p:tgtEl>
                                      </p:cBhvr>
                                    </p:animEffect>
                                  </p:childTnLst>
                                </p:cTn>
                              </p:par>
                            </p:childTnLst>
                          </p:cTn>
                        </p:par>
                        <p:par>
                          <p:cTn id="52" fill="hold">
                            <p:stCondLst>
                              <p:cond delay="10500"/>
                            </p:stCondLst>
                            <p:childTnLst>
                              <p:par>
                                <p:cTn id="53" presetID="22" presetClass="entr" presetSubtype="8"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left)">
                                      <p:cBhvr>
                                        <p:cTn id="55" dur="500"/>
                                        <p:tgtEl>
                                          <p:spTgt spid="21"/>
                                        </p:tgtEl>
                                      </p:cBhvr>
                                    </p:animEffect>
                                  </p:childTnLst>
                                </p:cTn>
                              </p:par>
                            </p:childTnLst>
                          </p:cTn>
                        </p:par>
                        <p:par>
                          <p:cTn id="56" fill="hold">
                            <p:stCondLst>
                              <p:cond delay="11000"/>
                            </p:stCondLst>
                            <p:childTnLst>
                              <p:par>
                                <p:cTn id="57" presetID="10" presetClass="entr" presetSubtype="0"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fade">
                                      <p:cBhvr>
                                        <p:cTn id="59"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21" grpId="0" animBg="1"/>
      <p:bldP spid="23" grpId="0" animBg="1"/>
      <p:bldP spid="24" grpId="0"/>
      <p:bldP spid="28" grpId="0"/>
      <p:bldP spid="2" grpId="0"/>
      <p:bldP spid="3" grpId="0"/>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screen"/>
          <a:stretch>
            <a:fillRect/>
          </a:stretch>
        </p:blipFill>
        <p:spPr>
          <a:xfrm>
            <a:off x="4050324" y="2202519"/>
            <a:ext cx="5060892" cy="1455773"/>
          </a:xfrm>
          <a:prstGeom prst="rect">
            <a:avLst/>
          </a:prstGeom>
        </p:spPr>
      </p:pic>
      <p:grpSp>
        <p:nvGrpSpPr>
          <p:cNvPr id="14" name="组合 13"/>
          <p:cNvGrpSpPr/>
          <p:nvPr/>
        </p:nvGrpSpPr>
        <p:grpSpPr>
          <a:xfrm>
            <a:off x="2561488" y="1478759"/>
            <a:ext cx="1732736" cy="1513304"/>
            <a:chOff x="9224782" y="2628163"/>
            <a:chExt cx="2397222" cy="2093640"/>
          </a:xfrm>
        </p:grpSpPr>
        <p:grpSp>
          <p:nvGrpSpPr>
            <p:cNvPr id="15" name="组合 14"/>
            <p:cNvGrpSpPr/>
            <p:nvPr/>
          </p:nvGrpSpPr>
          <p:grpSpPr>
            <a:xfrm>
              <a:off x="9224782" y="2628163"/>
              <a:ext cx="2397222" cy="2093640"/>
              <a:chOff x="9224782" y="2628163"/>
              <a:chExt cx="2397222" cy="2093640"/>
            </a:xfrm>
          </p:grpSpPr>
          <p:grpSp>
            <p:nvGrpSpPr>
              <p:cNvPr id="17" name="组合 16"/>
              <p:cNvGrpSpPr/>
              <p:nvPr/>
            </p:nvGrpSpPr>
            <p:grpSpPr>
              <a:xfrm>
                <a:off x="9224782" y="2628163"/>
                <a:ext cx="2397222" cy="2093640"/>
                <a:chOff x="1511944" y="2420246"/>
                <a:chExt cx="2627152" cy="2294453"/>
              </a:xfrm>
              <a:effectLst>
                <a:outerShdw blurRad="203200" dist="38100" dir="3780000" sx="103000" sy="103000" algn="t" rotWithShape="0">
                  <a:prstClr val="black">
                    <a:alpha val="25000"/>
                  </a:prstClr>
                </a:outerShdw>
              </a:effectLst>
            </p:grpSpPr>
            <p:sp>
              <p:nvSpPr>
                <p:cNvPr id="19"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sp>
              <p:nvSpPr>
                <p:cNvPr id="20"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grpSp>
          <p:sp>
            <p:nvSpPr>
              <p:cNvPr id="18" name="Freeform 7"/>
              <p:cNvSpPr/>
              <p:nvPr/>
            </p:nvSpPr>
            <p:spPr bwMode="auto">
              <a:xfrm>
                <a:off x="9536465" y="287211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0070C0"/>
              </a:solidFill>
              <a:ln w="7938" cap="flat">
                <a:noFill/>
                <a:prstDash val="solid"/>
                <a:miter lim="800000"/>
              </a:ln>
              <a:effectLst/>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grpSp>
        <p:sp>
          <p:nvSpPr>
            <p:cNvPr id="16" name="TextBox 95"/>
            <p:cNvSpPr txBox="1"/>
            <p:nvPr/>
          </p:nvSpPr>
          <p:spPr>
            <a:xfrm>
              <a:off x="9918251" y="3180762"/>
              <a:ext cx="1010288" cy="979353"/>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4000" b="0" i="0" u="none" strike="noStrike" kern="1200" cap="none" spc="0" normalizeH="0" baseline="0" noProof="0" dirty="0" smtClean="0">
                  <a:ln>
                    <a:noFill/>
                  </a:ln>
                  <a:solidFill>
                    <a:prstClr val="white"/>
                  </a:solidFill>
                  <a:effectLst/>
                  <a:uLnTx/>
                  <a:uFillTx/>
                  <a:latin typeface="DFGothic-EB" panose="02010609010101010101" pitchFamily="1" charset="-128"/>
                  <a:ea typeface="DFGothic-EB" panose="02010609010101010101" pitchFamily="1" charset="-128"/>
                  <a:cs typeface="+mn-cs"/>
                </a:rPr>
                <a:t>05</a:t>
              </a:r>
              <a:endParaRPr kumimoji="0" lang="zh-CN" altLang="en-US" sz="4000" b="0" i="0" u="none" strike="noStrike" kern="1200" cap="none" spc="0" normalizeH="0" baseline="0" noProof="0" dirty="0">
                <a:ln>
                  <a:noFill/>
                </a:ln>
                <a:solidFill>
                  <a:prstClr val="white"/>
                </a:solidFill>
                <a:effectLst/>
                <a:uLnTx/>
                <a:uFillTx/>
                <a:latin typeface="DFGothic-EB" panose="02010609010101010101" pitchFamily="1" charset="-128"/>
                <a:ea typeface="DFGothic-EB" panose="02010609010101010101" pitchFamily="1" charset="-128"/>
                <a:cs typeface="+mn-cs"/>
              </a:endParaRPr>
            </a:p>
          </p:txBody>
        </p:sp>
      </p:grpSp>
      <p:grpSp>
        <p:nvGrpSpPr>
          <p:cNvPr id="21" name="组合 20"/>
          <p:cNvGrpSpPr/>
          <p:nvPr/>
        </p:nvGrpSpPr>
        <p:grpSpPr>
          <a:xfrm>
            <a:off x="4319985" y="1855435"/>
            <a:ext cx="2738242" cy="877555"/>
            <a:chOff x="9752962" y="4978665"/>
            <a:chExt cx="1976761" cy="1214088"/>
          </a:xfrm>
        </p:grpSpPr>
        <p:sp>
          <p:nvSpPr>
            <p:cNvPr id="22" name="TextBox 110"/>
            <p:cNvSpPr txBox="1"/>
            <p:nvPr/>
          </p:nvSpPr>
          <p:spPr>
            <a:xfrm>
              <a:off x="9752962" y="4978665"/>
              <a:ext cx="1537897" cy="894192"/>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3600" b="0" i="0" u="none" strike="noStrike" kern="1200" cap="none" spc="0" normalizeH="0" baseline="0" noProof="0" dirty="0">
                  <a:ln>
                    <a:noFill/>
                  </a:ln>
                  <a:effectLst/>
                  <a:uLnTx/>
                  <a:uFillTx/>
                  <a:latin typeface="思源黑体 CN Medium" pitchFamily="34" charset="-122"/>
                  <a:ea typeface="思源黑体 CN Medium" pitchFamily="34" charset="-122"/>
                  <a:cs typeface="+mn-cs"/>
                </a:rPr>
                <a:t>明年计划</a:t>
              </a:r>
              <a:endParaRPr kumimoji="0" lang="zh-CN" altLang="en-US" sz="3600" b="0" i="0" u="none" strike="noStrike" kern="1200" cap="none" spc="0" normalizeH="0" baseline="0" noProof="0" dirty="0">
                <a:ln>
                  <a:noFill/>
                </a:ln>
                <a:effectLst/>
                <a:uLnTx/>
                <a:uFillTx/>
                <a:latin typeface="思源黑体 CN Medium" pitchFamily="34" charset="-122"/>
                <a:ea typeface="思源黑体 CN Medium" pitchFamily="34" charset="-122"/>
                <a:cs typeface="+mn-cs"/>
              </a:endParaRPr>
            </a:p>
          </p:txBody>
        </p:sp>
        <p:sp>
          <p:nvSpPr>
            <p:cNvPr id="23" name="TextBox 111"/>
            <p:cNvSpPr txBox="1"/>
            <p:nvPr/>
          </p:nvSpPr>
          <p:spPr>
            <a:xfrm>
              <a:off x="9906591" y="5724367"/>
              <a:ext cx="1823132" cy="468386"/>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smtClean="0">
                  <a:ln>
                    <a:noFill/>
                  </a:ln>
                  <a:effectLst/>
                  <a:uLnTx/>
                  <a:uFillTx/>
                  <a:latin typeface="思源黑体 CN Medium" pitchFamily="34" charset="-122"/>
                  <a:ea typeface="思源黑体 CN Medium" pitchFamily="34" charset="-122"/>
                  <a:cs typeface="+mn-cs"/>
                </a:rPr>
                <a:t>WORKREPORT</a:t>
              </a:r>
              <a:endParaRPr kumimoji="0" lang="zh-CN" altLang="en-US" sz="1600" b="0" i="0" u="none" strike="noStrike" kern="1200" cap="none" spc="0" normalizeH="0" baseline="0" noProof="0" dirty="0">
                <a:ln>
                  <a:noFill/>
                </a:ln>
                <a:effectLst/>
                <a:uLnTx/>
                <a:uFillTx/>
                <a:latin typeface="思源黑体 CN Medium" pitchFamily="34" charset="-122"/>
                <a:ea typeface="思源黑体 CN Medium" pitchFamily="34" charset="-122"/>
                <a:cs typeface="+mn-cs"/>
              </a:endParaRPr>
            </a:p>
          </p:txBody>
        </p:sp>
      </p:grpSp>
      <p:pic>
        <p:nvPicPr>
          <p:cNvPr id="24" name="图片 23"/>
          <p:cNvPicPr>
            <a:picLocks noChangeAspect="1"/>
          </p:cNvPicPr>
          <p:nvPr/>
        </p:nvPicPr>
        <p:blipFill rotWithShape="1">
          <a:blip r:embed="rId2" cstate="screen"/>
          <a:srcRect t="-5300"/>
          <a:stretch>
            <a:fillRect/>
          </a:stretch>
        </p:blipFill>
        <p:spPr>
          <a:xfrm>
            <a:off x="0" y="3597917"/>
            <a:ext cx="9144000" cy="1553028"/>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120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 calcmode="lin" valueType="num">
                                      <p:cBhvr>
                                        <p:cTn id="9" dur="500" fill="hold"/>
                                        <p:tgtEl>
                                          <p:spTgt spid="14"/>
                                        </p:tgtEl>
                                        <p:attrNameLst>
                                          <p:attrName>ppt_x</p:attrName>
                                        </p:attrNameLst>
                                      </p:cBhvr>
                                      <p:tavLst>
                                        <p:tav tm="0">
                                          <p:val>
                                            <p:fltVal val="0.5"/>
                                          </p:val>
                                        </p:tav>
                                        <p:tav tm="100000">
                                          <p:val>
                                            <p:strVal val="#ppt_x"/>
                                          </p:val>
                                        </p:tav>
                                      </p:tavLst>
                                    </p:anim>
                                    <p:anim calcmode="lin" valueType="num">
                                      <p:cBhvr>
                                        <p:cTn id="10" dur="500" fill="hold"/>
                                        <p:tgtEl>
                                          <p:spTgt spid="14"/>
                                        </p:tgtEl>
                                        <p:attrNameLst>
                                          <p:attrName>ppt_y</p:attrName>
                                        </p:attrNameLst>
                                      </p:cBhvr>
                                      <p:tavLst>
                                        <p:tav tm="0">
                                          <p:val>
                                            <p:fltVal val="0.5"/>
                                          </p:val>
                                        </p:tav>
                                        <p:tav tm="100000">
                                          <p:val>
                                            <p:strVal val="#ppt_y"/>
                                          </p:val>
                                        </p:tav>
                                      </p:tavLst>
                                    </p:anim>
                                  </p:childTnLst>
                                </p:cTn>
                              </p:par>
                              <p:par>
                                <p:cTn id="11" presetID="42" presetClass="entr" presetSubtype="0" fill="hold" nodeType="withEffect">
                                  <p:stCondLst>
                                    <p:cond delay="220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2000"/>
                                        <p:tgtEl>
                                          <p:spTgt spid="21"/>
                                        </p:tgtEl>
                                      </p:cBhvr>
                                    </p:animEffect>
                                    <p:anim calcmode="lin" valueType="num">
                                      <p:cBhvr>
                                        <p:cTn id="14" dur="2000" fill="hold"/>
                                        <p:tgtEl>
                                          <p:spTgt spid="21"/>
                                        </p:tgtEl>
                                        <p:attrNameLst>
                                          <p:attrName>ppt_x</p:attrName>
                                        </p:attrNameLst>
                                      </p:cBhvr>
                                      <p:tavLst>
                                        <p:tav tm="0">
                                          <p:val>
                                            <p:strVal val="#ppt_x"/>
                                          </p:val>
                                        </p:tav>
                                        <p:tav tm="100000">
                                          <p:val>
                                            <p:strVal val="#ppt_x"/>
                                          </p:val>
                                        </p:tav>
                                      </p:tavLst>
                                    </p:anim>
                                    <p:anim calcmode="lin" valueType="num">
                                      <p:cBhvr>
                                        <p:cTn id="15" dur="2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八角星 1"/>
          <p:cNvSpPr/>
          <p:nvPr/>
        </p:nvSpPr>
        <p:spPr>
          <a:xfrm>
            <a:off x="3149037" y="1442936"/>
            <a:ext cx="3381966" cy="2937009"/>
          </a:xfrm>
          <a:custGeom>
            <a:avLst/>
            <a:gdLst>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1" fmla="*/ 0 w 5256584"/>
              <a:gd name="connsiteY0-2" fmla="*/ 2340260 h 4680520"/>
              <a:gd name="connsiteX1-3" fmla="*/ 1137749 w 5256584"/>
              <a:gd name="connsiteY1-4" fmla="*/ 1790523 h 4680520"/>
              <a:gd name="connsiteX2-5" fmla="*/ 769809 w 5256584"/>
              <a:gd name="connsiteY2-6" fmla="*/ 685446 h 4680520"/>
              <a:gd name="connsiteX3-7" fmla="*/ 2010895 w 5256584"/>
              <a:gd name="connsiteY3-8" fmla="*/ 1013065 h 4680520"/>
              <a:gd name="connsiteX4-9" fmla="*/ 2628292 w 5256584"/>
              <a:gd name="connsiteY4-10" fmla="*/ 0 h 4680520"/>
              <a:gd name="connsiteX5-11" fmla="*/ 3245689 w 5256584"/>
              <a:gd name="connsiteY5-12" fmla="*/ 1013065 h 4680520"/>
              <a:gd name="connsiteX6-13" fmla="*/ 4486775 w 5256584"/>
              <a:gd name="connsiteY6-14" fmla="*/ 685446 h 4680520"/>
              <a:gd name="connsiteX7-15" fmla="*/ 4118835 w 5256584"/>
              <a:gd name="connsiteY7-16" fmla="*/ 1790523 h 4680520"/>
              <a:gd name="connsiteX8-17" fmla="*/ 5256584 w 5256584"/>
              <a:gd name="connsiteY8-18" fmla="*/ 2340260 h 4680520"/>
              <a:gd name="connsiteX9-19" fmla="*/ 4118835 w 5256584"/>
              <a:gd name="connsiteY9-20" fmla="*/ 2889997 h 4680520"/>
              <a:gd name="connsiteX10-21" fmla="*/ 4486775 w 5256584"/>
              <a:gd name="connsiteY10-22" fmla="*/ 3995074 h 4680520"/>
              <a:gd name="connsiteX11-23" fmla="*/ 3245689 w 5256584"/>
              <a:gd name="connsiteY11-24" fmla="*/ 3667455 h 4680520"/>
              <a:gd name="connsiteX12-25" fmla="*/ 2628292 w 5256584"/>
              <a:gd name="connsiteY12-26" fmla="*/ 4680520 h 4680520"/>
              <a:gd name="connsiteX13-27" fmla="*/ 2010895 w 5256584"/>
              <a:gd name="connsiteY13-28" fmla="*/ 3667455 h 4680520"/>
              <a:gd name="connsiteX14-29" fmla="*/ 769809 w 5256584"/>
              <a:gd name="connsiteY14-30" fmla="*/ 3995074 h 4680520"/>
              <a:gd name="connsiteX15-31" fmla="*/ 1137749 w 5256584"/>
              <a:gd name="connsiteY15-32" fmla="*/ 2889997 h 4680520"/>
              <a:gd name="connsiteX16-33" fmla="*/ 0 w 5256584"/>
              <a:gd name="connsiteY16-34" fmla="*/ 2340260 h 4680520"/>
              <a:gd name="connsiteX0-35" fmla="*/ 0 w 5256584"/>
              <a:gd name="connsiteY0-36" fmla="*/ 2340260 h 4680520"/>
              <a:gd name="connsiteX1-37" fmla="*/ 1137749 w 5256584"/>
              <a:gd name="connsiteY1-38" fmla="*/ 1790523 h 4680520"/>
              <a:gd name="connsiteX2-39" fmla="*/ 769809 w 5256584"/>
              <a:gd name="connsiteY2-40" fmla="*/ 685446 h 4680520"/>
              <a:gd name="connsiteX3-41" fmla="*/ 2010895 w 5256584"/>
              <a:gd name="connsiteY3-42" fmla="*/ 1013065 h 4680520"/>
              <a:gd name="connsiteX4-43" fmla="*/ 2628292 w 5256584"/>
              <a:gd name="connsiteY4-44" fmla="*/ 0 h 4680520"/>
              <a:gd name="connsiteX5-45" fmla="*/ 3245689 w 5256584"/>
              <a:gd name="connsiteY5-46" fmla="*/ 1013065 h 4680520"/>
              <a:gd name="connsiteX6-47" fmla="*/ 4486775 w 5256584"/>
              <a:gd name="connsiteY6-48" fmla="*/ 685446 h 4680520"/>
              <a:gd name="connsiteX7-49" fmla="*/ 4118835 w 5256584"/>
              <a:gd name="connsiteY7-50" fmla="*/ 1790523 h 4680520"/>
              <a:gd name="connsiteX8-51" fmla="*/ 5256584 w 5256584"/>
              <a:gd name="connsiteY8-52" fmla="*/ 2340260 h 4680520"/>
              <a:gd name="connsiteX9-53" fmla="*/ 4118835 w 5256584"/>
              <a:gd name="connsiteY9-54" fmla="*/ 2889997 h 4680520"/>
              <a:gd name="connsiteX10-55" fmla="*/ 4486775 w 5256584"/>
              <a:gd name="connsiteY10-56" fmla="*/ 3995074 h 4680520"/>
              <a:gd name="connsiteX11-57" fmla="*/ 3245689 w 5256584"/>
              <a:gd name="connsiteY11-58" fmla="*/ 3667455 h 4680520"/>
              <a:gd name="connsiteX12-59" fmla="*/ 2628292 w 5256584"/>
              <a:gd name="connsiteY12-60" fmla="*/ 4680520 h 4680520"/>
              <a:gd name="connsiteX13-61" fmla="*/ 2010895 w 5256584"/>
              <a:gd name="connsiteY13-62" fmla="*/ 3667455 h 4680520"/>
              <a:gd name="connsiteX14-63" fmla="*/ 769809 w 5256584"/>
              <a:gd name="connsiteY14-64" fmla="*/ 3995074 h 4680520"/>
              <a:gd name="connsiteX15-65" fmla="*/ 1137749 w 5256584"/>
              <a:gd name="connsiteY15-66" fmla="*/ 2889997 h 4680520"/>
              <a:gd name="connsiteX16-67" fmla="*/ 0 w 5256584"/>
              <a:gd name="connsiteY16-68" fmla="*/ 2340260 h 4680520"/>
              <a:gd name="connsiteX0-69" fmla="*/ 0 w 5321972"/>
              <a:gd name="connsiteY0-70" fmla="*/ 2340260 h 4680520"/>
              <a:gd name="connsiteX1-71" fmla="*/ 1137749 w 5321972"/>
              <a:gd name="connsiteY1-72" fmla="*/ 1790523 h 4680520"/>
              <a:gd name="connsiteX2-73" fmla="*/ 769809 w 5321972"/>
              <a:gd name="connsiteY2-74" fmla="*/ 685446 h 4680520"/>
              <a:gd name="connsiteX3-75" fmla="*/ 2010895 w 5321972"/>
              <a:gd name="connsiteY3-76" fmla="*/ 1013065 h 4680520"/>
              <a:gd name="connsiteX4-77" fmla="*/ 2628292 w 5321972"/>
              <a:gd name="connsiteY4-78" fmla="*/ 0 h 4680520"/>
              <a:gd name="connsiteX5-79" fmla="*/ 3245689 w 5321972"/>
              <a:gd name="connsiteY5-80" fmla="*/ 1013065 h 4680520"/>
              <a:gd name="connsiteX6-81" fmla="*/ 4486775 w 5321972"/>
              <a:gd name="connsiteY6-82" fmla="*/ 685446 h 4680520"/>
              <a:gd name="connsiteX7-83" fmla="*/ 4118835 w 5321972"/>
              <a:gd name="connsiteY7-84" fmla="*/ 1790523 h 4680520"/>
              <a:gd name="connsiteX8-85" fmla="*/ 5256584 w 5321972"/>
              <a:gd name="connsiteY8-86" fmla="*/ 2340260 h 4680520"/>
              <a:gd name="connsiteX9-87" fmla="*/ 4118835 w 5321972"/>
              <a:gd name="connsiteY9-88" fmla="*/ 2889997 h 4680520"/>
              <a:gd name="connsiteX10-89" fmla="*/ 4486775 w 5321972"/>
              <a:gd name="connsiteY10-90" fmla="*/ 3995074 h 4680520"/>
              <a:gd name="connsiteX11-91" fmla="*/ 3245689 w 5321972"/>
              <a:gd name="connsiteY11-92" fmla="*/ 3667455 h 4680520"/>
              <a:gd name="connsiteX12-93" fmla="*/ 2628292 w 5321972"/>
              <a:gd name="connsiteY12-94" fmla="*/ 4680520 h 4680520"/>
              <a:gd name="connsiteX13-95" fmla="*/ 2010895 w 5321972"/>
              <a:gd name="connsiteY13-96" fmla="*/ 3667455 h 4680520"/>
              <a:gd name="connsiteX14-97" fmla="*/ 769809 w 5321972"/>
              <a:gd name="connsiteY14-98" fmla="*/ 3995074 h 4680520"/>
              <a:gd name="connsiteX15-99" fmla="*/ 1137749 w 5321972"/>
              <a:gd name="connsiteY15-100" fmla="*/ 2889997 h 4680520"/>
              <a:gd name="connsiteX16-101" fmla="*/ 0 w 5321972"/>
              <a:gd name="connsiteY16-102" fmla="*/ 2340260 h 4680520"/>
              <a:gd name="connsiteX0-103" fmla="*/ 0 w 5321972"/>
              <a:gd name="connsiteY0-104" fmla="*/ 2340260 h 4680520"/>
              <a:gd name="connsiteX1-105" fmla="*/ 1137749 w 5321972"/>
              <a:gd name="connsiteY1-106" fmla="*/ 1790523 h 4680520"/>
              <a:gd name="connsiteX2-107" fmla="*/ 769809 w 5321972"/>
              <a:gd name="connsiteY2-108" fmla="*/ 685446 h 4680520"/>
              <a:gd name="connsiteX3-109" fmla="*/ 2010895 w 5321972"/>
              <a:gd name="connsiteY3-110" fmla="*/ 1013065 h 4680520"/>
              <a:gd name="connsiteX4-111" fmla="*/ 2628292 w 5321972"/>
              <a:gd name="connsiteY4-112" fmla="*/ 0 h 4680520"/>
              <a:gd name="connsiteX5-113" fmla="*/ 3245689 w 5321972"/>
              <a:gd name="connsiteY5-114" fmla="*/ 1013065 h 4680520"/>
              <a:gd name="connsiteX6-115" fmla="*/ 4486775 w 5321972"/>
              <a:gd name="connsiteY6-116" fmla="*/ 685446 h 4680520"/>
              <a:gd name="connsiteX7-117" fmla="*/ 4118835 w 5321972"/>
              <a:gd name="connsiteY7-118" fmla="*/ 1790523 h 4680520"/>
              <a:gd name="connsiteX8-119" fmla="*/ 5256584 w 5321972"/>
              <a:gd name="connsiteY8-120" fmla="*/ 2340260 h 4680520"/>
              <a:gd name="connsiteX9-121" fmla="*/ 4118835 w 5321972"/>
              <a:gd name="connsiteY9-122" fmla="*/ 2889997 h 4680520"/>
              <a:gd name="connsiteX10-123" fmla="*/ 4486775 w 5321972"/>
              <a:gd name="connsiteY10-124" fmla="*/ 3995074 h 4680520"/>
              <a:gd name="connsiteX11-125" fmla="*/ 3245689 w 5321972"/>
              <a:gd name="connsiteY11-126" fmla="*/ 3667455 h 4680520"/>
              <a:gd name="connsiteX12-127" fmla="*/ 2628292 w 5321972"/>
              <a:gd name="connsiteY12-128" fmla="*/ 4680520 h 4680520"/>
              <a:gd name="connsiteX13-129" fmla="*/ 2010895 w 5321972"/>
              <a:gd name="connsiteY13-130" fmla="*/ 3667455 h 4680520"/>
              <a:gd name="connsiteX14-131" fmla="*/ 769809 w 5321972"/>
              <a:gd name="connsiteY14-132" fmla="*/ 3995074 h 4680520"/>
              <a:gd name="connsiteX15-133" fmla="*/ 1137749 w 5321972"/>
              <a:gd name="connsiteY15-134" fmla="*/ 2889997 h 4680520"/>
              <a:gd name="connsiteX16-135" fmla="*/ 0 w 5321972"/>
              <a:gd name="connsiteY16-136" fmla="*/ 2340260 h 4680520"/>
              <a:gd name="connsiteX0-137" fmla="*/ 0 w 5321972"/>
              <a:gd name="connsiteY0-138" fmla="*/ 2340260 h 4738742"/>
              <a:gd name="connsiteX1-139" fmla="*/ 1137749 w 5321972"/>
              <a:gd name="connsiteY1-140" fmla="*/ 1790523 h 4738742"/>
              <a:gd name="connsiteX2-141" fmla="*/ 769809 w 5321972"/>
              <a:gd name="connsiteY2-142" fmla="*/ 685446 h 4738742"/>
              <a:gd name="connsiteX3-143" fmla="*/ 2010895 w 5321972"/>
              <a:gd name="connsiteY3-144" fmla="*/ 1013065 h 4738742"/>
              <a:gd name="connsiteX4-145" fmla="*/ 2628292 w 5321972"/>
              <a:gd name="connsiteY4-146" fmla="*/ 0 h 4738742"/>
              <a:gd name="connsiteX5-147" fmla="*/ 3245689 w 5321972"/>
              <a:gd name="connsiteY5-148" fmla="*/ 1013065 h 4738742"/>
              <a:gd name="connsiteX6-149" fmla="*/ 4486775 w 5321972"/>
              <a:gd name="connsiteY6-150" fmla="*/ 685446 h 4738742"/>
              <a:gd name="connsiteX7-151" fmla="*/ 4118835 w 5321972"/>
              <a:gd name="connsiteY7-152" fmla="*/ 1790523 h 4738742"/>
              <a:gd name="connsiteX8-153" fmla="*/ 5256584 w 5321972"/>
              <a:gd name="connsiteY8-154" fmla="*/ 2340260 h 4738742"/>
              <a:gd name="connsiteX9-155" fmla="*/ 4118835 w 5321972"/>
              <a:gd name="connsiteY9-156" fmla="*/ 2889997 h 4738742"/>
              <a:gd name="connsiteX10-157" fmla="*/ 4486775 w 5321972"/>
              <a:gd name="connsiteY10-158" fmla="*/ 3995074 h 4738742"/>
              <a:gd name="connsiteX11-159" fmla="*/ 3245689 w 5321972"/>
              <a:gd name="connsiteY11-160" fmla="*/ 3667455 h 4738742"/>
              <a:gd name="connsiteX12-161" fmla="*/ 2628292 w 5321972"/>
              <a:gd name="connsiteY12-162" fmla="*/ 4680520 h 4738742"/>
              <a:gd name="connsiteX13-163" fmla="*/ 2010895 w 5321972"/>
              <a:gd name="connsiteY13-164" fmla="*/ 3667455 h 4738742"/>
              <a:gd name="connsiteX14-165" fmla="*/ 769809 w 5321972"/>
              <a:gd name="connsiteY14-166" fmla="*/ 3995074 h 4738742"/>
              <a:gd name="connsiteX15-167" fmla="*/ 1137749 w 5321972"/>
              <a:gd name="connsiteY15-168" fmla="*/ 2889997 h 4738742"/>
              <a:gd name="connsiteX16-169" fmla="*/ 0 w 5321972"/>
              <a:gd name="connsiteY16-170" fmla="*/ 2340260 h 4738742"/>
              <a:gd name="connsiteX0-171" fmla="*/ 0 w 5321972"/>
              <a:gd name="connsiteY0-172" fmla="*/ 2340260 h 4738742"/>
              <a:gd name="connsiteX1-173" fmla="*/ 1137749 w 5321972"/>
              <a:gd name="connsiteY1-174" fmla="*/ 1790523 h 4738742"/>
              <a:gd name="connsiteX2-175" fmla="*/ 769809 w 5321972"/>
              <a:gd name="connsiteY2-176" fmla="*/ 685446 h 4738742"/>
              <a:gd name="connsiteX3-177" fmla="*/ 2010895 w 5321972"/>
              <a:gd name="connsiteY3-178" fmla="*/ 1013065 h 4738742"/>
              <a:gd name="connsiteX4-179" fmla="*/ 2628292 w 5321972"/>
              <a:gd name="connsiteY4-180" fmla="*/ 0 h 4738742"/>
              <a:gd name="connsiteX5-181" fmla="*/ 3245689 w 5321972"/>
              <a:gd name="connsiteY5-182" fmla="*/ 1013065 h 4738742"/>
              <a:gd name="connsiteX6-183" fmla="*/ 4486775 w 5321972"/>
              <a:gd name="connsiteY6-184" fmla="*/ 685446 h 4738742"/>
              <a:gd name="connsiteX7-185" fmla="*/ 4118835 w 5321972"/>
              <a:gd name="connsiteY7-186" fmla="*/ 1790523 h 4738742"/>
              <a:gd name="connsiteX8-187" fmla="*/ 5256584 w 5321972"/>
              <a:gd name="connsiteY8-188" fmla="*/ 2340260 h 4738742"/>
              <a:gd name="connsiteX9-189" fmla="*/ 4118835 w 5321972"/>
              <a:gd name="connsiteY9-190" fmla="*/ 2889997 h 4738742"/>
              <a:gd name="connsiteX10-191" fmla="*/ 4486775 w 5321972"/>
              <a:gd name="connsiteY10-192" fmla="*/ 3995074 h 4738742"/>
              <a:gd name="connsiteX11-193" fmla="*/ 3245689 w 5321972"/>
              <a:gd name="connsiteY11-194" fmla="*/ 3667455 h 4738742"/>
              <a:gd name="connsiteX12-195" fmla="*/ 2628292 w 5321972"/>
              <a:gd name="connsiteY12-196" fmla="*/ 4680520 h 4738742"/>
              <a:gd name="connsiteX13-197" fmla="*/ 2010895 w 5321972"/>
              <a:gd name="connsiteY13-198" fmla="*/ 3667455 h 4738742"/>
              <a:gd name="connsiteX14-199" fmla="*/ 769809 w 5321972"/>
              <a:gd name="connsiteY14-200" fmla="*/ 3995074 h 4738742"/>
              <a:gd name="connsiteX15-201" fmla="*/ 1137749 w 5321972"/>
              <a:gd name="connsiteY15-202" fmla="*/ 2889997 h 4738742"/>
              <a:gd name="connsiteX16-203" fmla="*/ 0 w 5321972"/>
              <a:gd name="connsiteY16-204" fmla="*/ 2340260 h 4738742"/>
              <a:gd name="connsiteX0-205" fmla="*/ 65388 w 5387360"/>
              <a:gd name="connsiteY0-206" fmla="*/ 2340260 h 4738742"/>
              <a:gd name="connsiteX1-207" fmla="*/ 1203137 w 5387360"/>
              <a:gd name="connsiteY1-208" fmla="*/ 1790523 h 4738742"/>
              <a:gd name="connsiteX2-209" fmla="*/ 835197 w 5387360"/>
              <a:gd name="connsiteY2-210" fmla="*/ 685446 h 4738742"/>
              <a:gd name="connsiteX3-211" fmla="*/ 2076283 w 5387360"/>
              <a:gd name="connsiteY3-212" fmla="*/ 1013065 h 4738742"/>
              <a:gd name="connsiteX4-213" fmla="*/ 2693680 w 5387360"/>
              <a:gd name="connsiteY4-214" fmla="*/ 0 h 4738742"/>
              <a:gd name="connsiteX5-215" fmla="*/ 3311077 w 5387360"/>
              <a:gd name="connsiteY5-216" fmla="*/ 1013065 h 4738742"/>
              <a:gd name="connsiteX6-217" fmla="*/ 4552163 w 5387360"/>
              <a:gd name="connsiteY6-218" fmla="*/ 685446 h 4738742"/>
              <a:gd name="connsiteX7-219" fmla="*/ 4184223 w 5387360"/>
              <a:gd name="connsiteY7-220" fmla="*/ 1790523 h 4738742"/>
              <a:gd name="connsiteX8-221" fmla="*/ 5321972 w 5387360"/>
              <a:gd name="connsiteY8-222" fmla="*/ 2340260 h 4738742"/>
              <a:gd name="connsiteX9-223" fmla="*/ 4184223 w 5387360"/>
              <a:gd name="connsiteY9-224" fmla="*/ 2889997 h 4738742"/>
              <a:gd name="connsiteX10-225" fmla="*/ 4552163 w 5387360"/>
              <a:gd name="connsiteY10-226" fmla="*/ 3995074 h 4738742"/>
              <a:gd name="connsiteX11-227" fmla="*/ 3311077 w 5387360"/>
              <a:gd name="connsiteY11-228" fmla="*/ 3667455 h 4738742"/>
              <a:gd name="connsiteX12-229" fmla="*/ 2693680 w 5387360"/>
              <a:gd name="connsiteY12-230" fmla="*/ 4680520 h 4738742"/>
              <a:gd name="connsiteX13-231" fmla="*/ 2076283 w 5387360"/>
              <a:gd name="connsiteY13-232" fmla="*/ 3667455 h 4738742"/>
              <a:gd name="connsiteX14-233" fmla="*/ 835197 w 5387360"/>
              <a:gd name="connsiteY14-234" fmla="*/ 3995074 h 4738742"/>
              <a:gd name="connsiteX15-235" fmla="*/ 1203137 w 5387360"/>
              <a:gd name="connsiteY15-236" fmla="*/ 2889997 h 4738742"/>
              <a:gd name="connsiteX16-237" fmla="*/ 65388 w 5387360"/>
              <a:gd name="connsiteY16-238" fmla="*/ 2340260 h 4738742"/>
              <a:gd name="connsiteX0-239" fmla="*/ 65388 w 5387360"/>
              <a:gd name="connsiteY0-240" fmla="*/ 2340260 h 4738742"/>
              <a:gd name="connsiteX1-241" fmla="*/ 1203137 w 5387360"/>
              <a:gd name="connsiteY1-242" fmla="*/ 1790523 h 4738742"/>
              <a:gd name="connsiteX2-243" fmla="*/ 835197 w 5387360"/>
              <a:gd name="connsiteY2-244" fmla="*/ 685446 h 4738742"/>
              <a:gd name="connsiteX3-245" fmla="*/ 2076283 w 5387360"/>
              <a:gd name="connsiteY3-246" fmla="*/ 1013065 h 4738742"/>
              <a:gd name="connsiteX4-247" fmla="*/ 2693680 w 5387360"/>
              <a:gd name="connsiteY4-248" fmla="*/ 0 h 4738742"/>
              <a:gd name="connsiteX5-249" fmla="*/ 3311077 w 5387360"/>
              <a:gd name="connsiteY5-250" fmla="*/ 1013065 h 4738742"/>
              <a:gd name="connsiteX6-251" fmla="*/ 4552163 w 5387360"/>
              <a:gd name="connsiteY6-252" fmla="*/ 685446 h 4738742"/>
              <a:gd name="connsiteX7-253" fmla="*/ 4184223 w 5387360"/>
              <a:gd name="connsiteY7-254" fmla="*/ 1790523 h 4738742"/>
              <a:gd name="connsiteX8-255" fmla="*/ 5321972 w 5387360"/>
              <a:gd name="connsiteY8-256" fmla="*/ 2340260 h 4738742"/>
              <a:gd name="connsiteX9-257" fmla="*/ 4184223 w 5387360"/>
              <a:gd name="connsiteY9-258" fmla="*/ 2889997 h 4738742"/>
              <a:gd name="connsiteX10-259" fmla="*/ 4552163 w 5387360"/>
              <a:gd name="connsiteY10-260" fmla="*/ 3995074 h 4738742"/>
              <a:gd name="connsiteX11-261" fmla="*/ 3311077 w 5387360"/>
              <a:gd name="connsiteY11-262" fmla="*/ 3667455 h 4738742"/>
              <a:gd name="connsiteX12-263" fmla="*/ 2693680 w 5387360"/>
              <a:gd name="connsiteY12-264" fmla="*/ 4680520 h 4738742"/>
              <a:gd name="connsiteX13-265" fmla="*/ 2076283 w 5387360"/>
              <a:gd name="connsiteY13-266" fmla="*/ 3667455 h 4738742"/>
              <a:gd name="connsiteX14-267" fmla="*/ 835197 w 5387360"/>
              <a:gd name="connsiteY14-268" fmla="*/ 3995074 h 4738742"/>
              <a:gd name="connsiteX15-269" fmla="*/ 1203137 w 5387360"/>
              <a:gd name="connsiteY15-270" fmla="*/ 2889997 h 4738742"/>
              <a:gd name="connsiteX16-271" fmla="*/ 65388 w 5387360"/>
              <a:gd name="connsiteY16-272" fmla="*/ 2340260 h 473874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Lst>
            <a:rect l="l" t="t" r="r" b="b"/>
            <a:pathLst>
              <a:path w="5387360" h="4738742">
                <a:moveTo>
                  <a:pt x="65388" y="2340260"/>
                </a:moveTo>
                <a:cubicBezTo>
                  <a:pt x="-313862" y="2157014"/>
                  <a:pt x="1074836" y="2066325"/>
                  <a:pt x="1203137" y="1790523"/>
                </a:cubicBezTo>
                <a:lnTo>
                  <a:pt x="835197" y="685446"/>
                </a:lnTo>
                <a:cubicBezTo>
                  <a:pt x="712550" y="317087"/>
                  <a:pt x="1766536" y="1127306"/>
                  <a:pt x="2076283" y="1013065"/>
                </a:cubicBezTo>
                <a:cubicBezTo>
                  <a:pt x="2386030" y="898824"/>
                  <a:pt x="2487881" y="0"/>
                  <a:pt x="2693680" y="0"/>
                </a:cubicBezTo>
                <a:cubicBezTo>
                  <a:pt x="2899479" y="0"/>
                  <a:pt x="3001330" y="898824"/>
                  <a:pt x="3311077" y="1013065"/>
                </a:cubicBezTo>
                <a:lnTo>
                  <a:pt x="4552163" y="685446"/>
                </a:lnTo>
                <a:cubicBezTo>
                  <a:pt x="4965858" y="576240"/>
                  <a:pt x="4055922" y="1514721"/>
                  <a:pt x="4184223" y="1790523"/>
                </a:cubicBezTo>
                <a:lnTo>
                  <a:pt x="5321972" y="2340260"/>
                </a:lnTo>
                <a:cubicBezTo>
                  <a:pt x="5701222" y="2523506"/>
                  <a:pt x="4312524" y="2614195"/>
                  <a:pt x="4184223" y="2889997"/>
                </a:cubicBezTo>
                <a:lnTo>
                  <a:pt x="4552163" y="3995074"/>
                </a:lnTo>
                <a:cubicBezTo>
                  <a:pt x="4674810" y="4363433"/>
                  <a:pt x="3620824" y="3553214"/>
                  <a:pt x="3311077" y="3667455"/>
                </a:cubicBezTo>
                <a:lnTo>
                  <a:pt x="2693680" y="4680520"/>
                </a:lnTo>
                <a:cubicBezTo>
                  <a:pt x="2487881" y="5018208"/>
                  <a:pt x="2386030" y="3781696"/>
                  <a:pt x="2076283" y="3667455"/>
                </a:cubicBezTo>
                <a:lnTo>
                  <a:pt x="835197" y="3995074"/>
                </a:lnTo>
                <a:cubicBezTo>
                  <a:pt x="421502" y="4104280"/>
                  <a:pt x="1331438" y="3165799"/>
                  <a:pt x="1203137" y="2889997"/>
                </a:cubicBezTo>
                <a:lnTo>
                  <a:pt x="65388" y="2340260"/>
                </a:lnTo>
                <a:close/>
              </a:path>
            </a:pathLst>
          </a:custGeom>
          <a:noFill/>
          <a:ln w="25400" cap="flat" cmpd="sng" algn="ctr">
            <a:solidFill>
              <a:sysClr val="window" lastClr="FFFFFF">
                <a:lumMod val="65000"/>
              </a:sysClr>
            </a:solidFill>
            <a:prstDash val="sysDot"/>
          </a:ln>
          <a:effectLst/>
        </p:spPr>
        <p:txBody>
          <a:bodyPr anchor="ctr"/>
          <a:lstStyle/>
          <a:p>
            <a:pPr marL="0" marR="0" lvl="0" indent="0" algn="ctr" defTabSz="859790" rtl="0" eaLnBrk="1" fontAlgn="auto" latinLnBrk="0" hangingPunct="1">
              <a:lnSpc>
                <a:spcPct val="100000"/>
              </a:lnSpc>
              <a:spcBef>
                <a:spcPts val="0"/>
              </a:spcBef>
              <a:spcAft>
                <a:spcPts val="0"/>
              </a:spcAft>
              <a:buClrTx/>
              <a:buSzTx/>
              <a:buFontTx/>
              <a:buNone/>
              <a:defRPr/>
            </a:pPr>
            <a:endParaRPr kumimoji="0" lang="en-US" sz="1695" b="0" i="0" u="none" strike="noStrike" kern="0" cap="none" spc="0" normalizeH="0" baseline="0" noProof="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11" name="TextBox 10"/>
          <p:cNvSpPr txBox="1">
            <a:spLocks noChangeArrowheads="1"/>
          </p:cNvSpPr>
          <p:nvPr/>
        </p:nvSpPr>
        <p:spPr bwMode="auto">
          <a:xfrm>
            <a:off x="3823936" y="2730025"/>
            <a:ext cx="2106823" cy="335060"/>
          </a:xfrm>
          <a:prstGeom prst="rect">
            <a:avLst/>
          </a:prstGeom>
          <a:noFill/>
          <a:ln w="9525">
            <a:noFill/>
            <a:miter lim="800000"/>
          </a:ln>
        </p:spPr>
        <p:txBody>
          <a:bodyPr lIns="91028" tIns="45514" rIns="91028" bIns="45514">
            <a:spAutoFit/>
          </a:bodyPr>
          <a:lstStyle/>
          <a:p>
            <a:pPr marL="0" marR="0" lvl="0" indent="0" algn="ctr" defTabSz="910590" rtl="0" eaLnBrk="1" fontAlgn="base" latinLnBrk="0" hangingPunct="1">
              <a:lnSpc>
                <a:spcPct val="80000"/>
              </a:lnSpc>
              <a:spcBef>
                <a:spcPct val="0"/>
              </a:spcBef>
              <a:spcAft>
                <a:spcPct val="0"/>
              </a:spcAft>
              <a:buClrTx/>
              <a:buSzTx/>
              <a:buFontTx/>
              <a:buNone/>
              <a:defRPr/>
            </a:pPr>
            <a:r>
              <a:rPr kumimoji="0" lang="zh-CN" altLang="en-US" sz="1975" b="0" i="0" u="none" strike="noStrike" kern="1200" cap="none" spc="0" normalizeH="0" baseline="0" noProof="0">
                <a:ln>
                  <a:noFill/>
                </a:ln>
                <a:solidFill>
                  <a:srgbClr val="808080"/>
                </a:solidFill>
                <a:effectLst/>
                <a:uLnTx/>
                <a:uFillTx/>
                <a:latin typeface="方正兰亭中粗黑_GBK"/>
                <a:ea typeface="方正兰亭中粗黑_GBK"/>
                <a:cs typeface="Times New Roman" panose="02020603050405020304" pitchFamily="18" charset="0"/>
              </a:rPr>
              <a:t>单击添加标题</a:t>
            </a:r>
            <a:endParaRPr kumimoji="0" lang="zh-CN" altLang="en-US" sz="1975" b="0" i="0" u="none" strike="noStrike" kern="1200" cap="none" spc="0" normalizeH="0" baseline="0" noProof="0">
              <a:ln>
                <a:noFill/>
              </a:ln>
              <a:solidFill>
                <a:srgbClr val="808080"/>
              </a:solidFill>
              <a:effectLst/>
              <a:uLnTx/>
              <a:uFillTx/>
              <a:latin typeface="方正兰亭中粗黑_GBK"/>
              <a:ea typeface="方正兰亭中粗黑_GBK"/>
              <a:cs typeface="Times New Roman" panose="02020603050405020304" pitchFamily="18" charset="0"/>
            </a:endParaRPr>
          </a:p>
        </p:txBody>
      </p:sp>
      <p:sp>
        <p:nvSpPr>
          <p:cNvPr id="12" name="TextBox 11"/>
          <p:cNvSpPr txBox="1">
            <a:spLocks noChangeArrowheads="1"/>
          </p:cNvSpPr>
          <p:nvPr/>
        </p:nvSpPr>
        <p:spPr bwMode="auto">
          <a:xfrm>
            <a:off x="622641" y="2674777"/>
            <a:ext cx="1400567" cy="526267"/>
          </a:xfrm>
          <a:prstGeom prst="rect">
            <a:avLst/>
          </a:prstGeom>
          <a:noFill/>
          <a:ln w="9525">
            <a:noFill/>
            <a:miter lim="800000"/>
          </a:ln>
        </p:spPr>
        <p:txBody>
          <a:bodyPr lIns="91028" tIns="45514" rIns="91028" bIns="45514">
            <a:spAutoFit/>
          </a:bodyPr>
          <a:lstStyle/>
          <a:p>
            <a:pPr marL="0" marR="0" lvl="0" indent="0" algn="just" defTabSz="91059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grpSp>
        <p:nvGrpSpPr>
          <p:cNvPr id="36" name="组合 35"/>
          <p:cNvGrpSpPr/>
          <p:nvPr/>
        </p:nvGrpSpPr>
        <p:grpSpPr bwMode="auto">
          <a:xfrm>
            <a:off x="2157590" y="2258192"/>
            <a:ext cx="1175102" cy="1167637"/>
            <a:chOff x="2156937" y="2254859"/>
            <a:chExt cx="1174912" cy="1181409"/>
          </a:xfrm>
        </p:grpSpPr>
        <p:sp>
          <p:nvSpPr>
            <p:cNvPr id="87073" name="椭圆 9"/>
            <p:cNvSpPr>
              <a:spLocks noChangeArrowheads="1"/>
            </p:cNvSpPr>
            <p:nvPr/>
          </p:nvSpPr>
          <p:spPr bwMode="auto">
            <a:xfrm>
              <a:off x="2156937" y="2254859"/>
              <a:ext cx="1174912" cy="1181409"/>
            </a:xfrm>
            <a:prstGeom prst="ellipse">
              <a:avLst/>
            </a:prstGeom>
            <a:solidFill>
              <a:schemeClr val="bg2"/>
            </a:solidFill>
            <a:ln w="25400" algn="ctr">
              <a:noFill/>
              <a:round/>
            </a:ln>
          </p:spPr>
          <p:txBody>
            <a:bodyPr lIns="91028" tIns="45514" rIns="91028" bIns="45514" anchor="ctr"/>
            <a:lstStyle/>
            <a:p>
              <a:pPr marL="0" marR="0" lvl="0" indent="0" algn="ctr" defTabSz="910590" rtl="0" eaLnBrk="1" fontAlgn="base" latinLnBrk="0" hangingPunct="1">
                <a:lnSpc>
                  <a:spcPct val="100000"/>
                </a:lnSpc>
                <a:spcBef>
                  <a:spcPct val="0"/>
                </a:spcBef>
                <a:spcAft>
                  <a:spcPct val="0"/>
                </a:spcAft>
                <a:buClrTx/>
                <a:buSzTx/>
                <a:buFontTx/>
                <a:buNone/>
                <a:defRPr/>
              </a:pPr>
              <a:endParaRPr kumimoji="0" lang="en-US" altLang="zh-CN" sz="1785" b="0" i="0" u="none" strike="noStrike" kern="1200" cap="none" spc="0" normalizeH="0" baseline="0" noProof="0">
                <a:ln>
                  <a:noFill/>
                </a:ln>
                <a:solidFill>
                  <a:srgbClr val="FFFFFF"/>
                </a:solidFill>
                <a:effectLst/>
                <a:uLnTx/>
                <a:uFillTx/>
                <a:latin typeface="Calibri" panose="020F0502020204030204" pitchFamily="34" charset="0"/>
                <a:ea typeface="宋体" panose="02010600030101010101" pitchFamily="2" charset="-122"/>
                <a:cs typeface="+mn-cs"/>
              </a:endParaRPr>
            </a:p>
          </p:txBody>
        </p:sp>
        <p:sp>
          <p:nvSpPr>
            <p:cNvPr id="87074" name="TextBox 19"/>
            <p:cNvSpPr txBox="1">
              <a:spLocks noChangeArrowheads="1"/>
            </p:cNvSpPr>
            <p:nvPr/>
          </p:nvSpPr>
          <p:spPr bwMode="auto">
            <a:xfrm flipH="1">
              <a:off x="2401225" y="2661527"/>
              <a:ext cx="686337" cy="491342"/>
            </a:xfrm>
            <a:prstGeom prst="rect">
              <a:avLst/>
            </a:prstGeom>
            <a:solidFill>
              <a:schemeClr val="bg2"/>
            </a:solidFill>
            <a:ln w="9525">
              <a:noFill/>
              <a:miter lim="800000"/>
            </a:ln>
          </p:spPr>
          <p:txBody>
            <a:bodyPr lIns="91028" tIns="45514" rIns="91028" bIns="45514">
              <a:spAutoFit/>
            </a:bodyPr>
            <a:lstStyle/>
            <a:p>
              <a:pPr marL="0" marR="0" lvl="0" indent="0" algn="ctr" defTabSz="910590" rtl="0" eaLnBrk="1" fontAlgn="base" latinLnBrk="0" hangingPunct="1">
                <a:lnSpc>
                  <a:spcPct val="80000"/>
                </a:lnSpc>
                <a:spcBef>
                  <a:spcPct val="0"/>
                </a:spcBef>
                <a:spcAft>
                  <a:spcPct val="0"/>
                </a:spcAft>
                <a:buClrTx/>
                <a:buSzTx/>
                <a:buFontTx/>
                <a:buNone/>
                <a:defRPr/>
              </a:pPr>
              <a:r>
                <a:rPr kumimoji="0" lang="en-US" altLang="zh-CN" sz="3200" b="1" i="0" u="none" strike="noStrike" kern="1200" cap="none" spc="0" normalizeH="0" baseline="0" noProof="0">
                  <a:ln>
                    <a:noFill/>
                  </a:ln>
                  <a:solidFill>
                    <a:srgbClr val="FFFFFF"/>
                  </a:solidFill>
                  <a:effectLst/>
                  <a:uLnTx/>
                  <a:uFillTx/>
                  <a:latin typeface="Arial Rounded MT Bold" panose="020F0704030504030204"/>
                  <a:ea typeface="微软雅黑" panose="020B0503020204020204" pitchFamily="34" charset="-122"/>
                  <a:cs typeface="Times New Roman" panose="02020603050405020304" pitchFamily="18" charset="0"/>
                </a:rPr>
                <a:t>01</a:t>
              </a:r>
              <a:endParaRPr kumimoji="0" lang="zh-CN" altLang="en-US" sz="3200" b="1" i="0" u="none" strike="noStrike" kern="1200" cap="none" spc="0" normalizeH="0" baseline="0" noProof="0">
                <a:ln>
                  <a:noFill/>
                </a:ln>
                <a:solidFill>
                  <a:srgbClr val="FFFFFF"/>
                </a:solidFill>
                <a:effectLst/>
                <a:uLnTx/>
                <a:uFillTx/>
                <a:latin typeface="Arial Rounded MT Bold" panose="020F0704030504030204"/>
                <a:ea typeface="微软雅黑" panose="020B0503020204020204" pitchFamily="34" charset="-122"/>
                <a:cs typeface="Times New Roman" panose="02020603050405020304" pitchFamily="18" charset="0"/>
              </a:endParaRPr>
            </a:p>
          </p:txBody>
        </p:sp>
      </p:grpSp>
      <p:grpSp>
        <p:nvGrpSpPr>
          <p:cNvPr id="37" name="组合 36"/>
          <p:cNvGrpSpPr/>
          <p:nvPr/>
        </p:nvGrpSpPr>
        <p:grpSpPr bwMode="auto">
          <a:xfrm>
            <a:off x="3098270" y="1130869"/>
            <a:ext cx="916789" cy="909324"/>
            <a:chOff x="3099327" y="1113459"/>
            <a:chExt cx="914917" cy="919977"/>
          </a:xfrm>
        </p:grpSpPr>
        <p:sp>
          <p:nvSpPr>
            <p:cNvPr id="87071" name="椭圆 8"/>
            <p:cNvSpPr>
              <a:spLocks noChangeArrowheads="1"/>
            </p:cNvSpPr>
            <p:nvPr/>
          </p:nvSpPr>
          <p:spPr bwMode="auto">
            <a:xfrm>
              <a:off x="3099327" y="1113459"/>
              <a:ext cx="914917" cy="919977"/>
            </a:xfrm>
            <a:prstGeom prst="ellipse">
              <a:avLst/>
            </a:prstGeom>
            <a:solidFill>
              <a:schemeClr val="tx2"/>
            </a:solidFill>
            <a:ln w="25400" algn="ctr">
              <a:noFill/>
              <a:round/>
            </a:ln>
          </p:spPr>
          <p:txBody>
            <a:bodyPr lIns="91028" tIns="45514" rIns="91028" bIns="45514" anchor="ctr"/>
            <a:lstStyle/>
            <a:p>
              <a:pPr marL="0" marR="0" lvl="0" indent="0" algn="ctr" defTabSz="910590" rtl="0" eaLnBrk="1" fontAlgn="base" latinLnBrk="0" hangingPunct="1">
                <a:lnSpc>
                  <a:spcPct val="100000"/>
                </a:lnSpc>
                <a:spcBef>
                  <a:spcPct val="0"/>
                </a:spcBef>
                <a:spcAft>
                  <a:spcPct val="0"/>
                </a:spcAft>
                <a:buClrTx/>
                <a:buSzTx/>
                <a:buFontTx/>
                <a:buNone/>
                <a:defRPr/>
              </a:pPr>
              <a:endParaRPr kumimoji="0" lang="en-US" altLang="zh-CN" sz="1785" b="0" i="0" u="none" strike="noStrike" kern="1200" cap="none" spc="0" normalizeH="0" baseline="0" noProof="0">
                <a:ln>
                  <a:noFill/>
                </a:ln>
                <a:solidFill>
                  <a:srgbClr val="FFFFFF"/>
                </a:solidFill>
                <a:effectLst/>
                <a:uLnTx/>
                <a:uFillTx/>
                <a:latin typeface="Calibri" panose="020F0502020204030204" pitchFamily="34" charset="0"/>
                <a:ea typeface="宋体" panose="02010600030101010101" pitchFamily="2" charset="-122"/>
                <a:cs typeface="+mn-cs"/>
              </a:endParaRPr>
            </a:p>
          </p:txBody>
        </p:sp>
        <p:sp>
          <p:nvSpPr>
            <p:cNvPr id="87072" name="TextBox 20"/>
            <p:cNvSpPr txBox="1">
              <a:spLocks noChangeArrowheads="1"/>
            </p:cNvSpPr>
            <p:nvPr/>
          </p:nvSpPr>
          <p:spPr bwMode="auto">
            <a:xfrm flipH="1">
              <a:off x="3213617" y="1414033"/>
              <a:ext cx="686337" cy="444467"/>
            </a:xfrm>
            <a:prstGeom prst="rect">
              <a:avLst/>
            </a:prstGeom>
            <a:solidFill>
              <a:schemeClr val="tx2"/>
            </a:solidFill>
            <a:ln w="9525">
              <a:noFill/>
              <a:miter lim="800000"/>
            </a:ln>
          </p:spPr>
          <p:txBody>
            <a:bodyPr lIns="91028" tIns="45514" rIns="91028" bIns="45514">
              <a:spAutoFit/>
            </a:bodyPr>
            <a:lstStyle/>
            <a:p>
              <a:pPr marL="0" marR="0" lvl="0" indent="0" algn="ctr" defTabSz="910590" rtl="0" eaLnBrk="1" fontAlgn="base" latinLnBrk="0" hangingPunct="1">
                <a:lnSpc>
                  <a:spcPct val="80000"/>
                </a:lnSpc>
                <a:spcBef>
                  <a:spcPct val="0"/>
                </a:spcBef>
                <a:spcAft>
                  <a:spcPct val="0"/>
                </a:spcAft>
                <a:buClrTx/>
                <a:buSzTx/>
                <a:buFontTx/>
                <a:buNone/>
                <a:defRPr/>
              </a:pPr>
              <a:r>
                <a:rPr kumimoji="0" lang="en-US" altLang="zh-CN" sz="2820" b="1" i="0" u="none" strike="noStrike" kern="1200" cap="none" spc="0" normalizeH="0" baseline="0" noProof="0">
                  <a:ln>
                    <a:noFill/>
                  </a:ln>
                  <a:solidFill>
                    <a:srgbClr val="FFFFFF"/>
                  </a:solidFill>
                  <a:effectLst/>
                  <a:uLnTx/>
                  <a:uFillTx/>
                  <a:latin typeface="Arial Rounded MT Bold" panose="020F0704030504030204"/>
                  <a:ea typeface="微软雅黑" panose="020B0503020204020204" pitchFamily="34" charset="-122"/>
                  <a:cs typeface="Times New Roman" panose="02020603050405020304" pitchFamily="18" charset="0"/>
                </a:rPr>
                <a:t>02</a:t>
              </a:r>
              <a:endParaRPr kumimoji="0" lang="zh-CN" altLang="en-US" sz="2820" b="1" i="0" u="none" strike="noStrike" kern="1200" cap="none" spc="0" normalizeH="0" baseline="0" noProof="0">
                <a:ln>
                  <a:noFill/>
                </a:ln>
                <a:solidFill>
                  <a:srgbClr val="FFFFFF"/>
                </a:solidFill>
                <a:effectLst/>
                <a:uLnTx/>
                <a:uFillTx/>
                <a:latin typeface="Arial Rounded MT Bold" panose="020F0704030504030204"/>
                <a:ea typeface="微软雅黑" panose="020B0503020204020204" pitchFamily="34" charset="-122"/>
                <a:cs typeface="Times New Roman" panose="02020603050405020304" pitchFamily="18" charset="0"/>
              </a:endParaRPr>
            </a:p>
          </p:txBody>
        </p:sp>
      </p:grpSp>
      <p:grpSp>
        <p:nvGrpSpPr>
          <p:cNvPr id="38" name="组合 37"/>
          <p:cNvGrpSpPr/>
          <p:nvPr/>
        </p:nvGrpSpPr>
        <p:grpSpPr bwMode="auto">
          <a:xfrm>
            <a:off x="4518247" y="891966"/>
            <a:ext cx="710735" cy="706257"/>
            <a:chOff x="4518253" y="871343"/>
            <a:chExt cx="710523" cy="714453"/>
          </a:xfrm>
        </p:grpSpPr>
        <p:sp>
          <p:nvSpPr>
            <p:cNvPr id="87069" name="椭圆 7"/>
            <p:cNvSpPr>
              <a:spLocks noChangeArrowheads="1"/>
            </p:cNvSpPr>
            <p:nvPr/>
          </p:nvSpPr>
          <p:spPr bwMode="auto">
            <a:xfrm>
              <a:off x="4518253" y="871343"/>
              <a:ext cx="710523" cy="714453"/>
            </a:xfrm>
            <a:prstGeom prst="ellipse">
              <a:avLst/>
            </a:prstGeom>
            <a:solidFill>
              <a:schemeClr val="bg2"/>
            </a:solidFill>
            <a:ln w="25400" algn="ctr">
              <a:noFill/>
              <a:round/>
            </a:ln>
          </p:spPr>
          <p:txBody>
            <a:bodyPr lIns="91028" tIns="45514" rIns="91028" bIns="45514" anchor="ctr"/>
            <a:lstStyle/>
            <a:p>
              <a:pPr marL="0" marR="0" lvl="0" indent="0" algn="ctr" defTabSz="910590" rtl="0" eaLnBrk="1" fontAlgn="base" latinLnBrk="0" hangingPunct="1">
                <a:lnSpc>
                  <a:spcPct val="100000"/>
                </a:lnSpc>
                <a:spcBef>
                  <a:spcPct val="0"/>
                </a:spcBef>
                <a:spcAft>
                  <a:spcPct val="0"/>
                </a:spcAft>
                <a:buClrTx/>
                <a:buSzTx/>
                <a:buFontTx/>
                <a:buNone/>
                <a:defRPr/>
              </a:pPr>
              <a:endParaRPr kumimoji="0" lang="en-US" altLang="zh-CN" sz="1785" b="0" i="0" u="none" strike="noStrike" kern="1200" cap="none" spc="0" normalizeH="0" baseline="0" noProof="0">
                <a:ln>
                  <a:noFill/>
                </a:ln>
                <a:solidFill>
                  <a:srgbClr val="FFFFFF"/>
                </a:solidFill>
                <a:effectLst/>
                <a:uLnTx/>
                <a:uFillTx/>
                <a:latin typeface="Calibri" panose="020F0502020204030204" pitchFamily="34" charset="0"/>
                <a:ea typeface="宋体" panose="02010600030101010101" pitchFamily="2" charset="-122"/>
                <a:cs typeface="+mn-cs"/>
              </a:endParaRPr>
            </a:p>
          </p:txBody>
        </p:sp>
        <p:sp>
          <p:nvSpPr>
            <p:cNvPr id="87070" name="TextBox 21"/>
            <p:cNvSpPr txBox="1">
              <a:spLocks noChangeArrowheads="1"/>
            </p:cNvSpPr>
            <p:nvPr/>
          </p:nvSpPr>
          <p:spPr bwMode="auto">
            <a:xfrm flipH="1">
              <a:off x="4530195" y="1093382"/>
              <a:ext cx="686639" cy="385910"/>
            </a:xfrm>
            <a:prstGeom prst="rect">
              <a:avLst/>
            </a:prstGeom>
            <a:noFill/>
            <a:ln w="9525">
              <a:noFill/>
              <a:miter lim="800000"/>
            </a:ln>
          </p:spPr>
          <p:txBody>
            <a:bodyPr lIns="91028" tIns="45514" rIns="91028" bIns="45514">
              <a:spAutoFit/>
            </a:bodyPr>
            <a:lstStyle/>
            <a:p>
              <a:pPr marL="0" marR="0" lvl="0" indent="0" algn="ctr" defTabSz="910590" rtl="0" eaLnBrk="1" fontAlgn="base" latinLnBrk="0" hangingPunct="1">
                <a:lnSpc>
                  <a:spcPct val="80000"/>
                </a:lnSpc>
                <a:spcBef>
                  <a:spcPct val="0"/>
                </a:spcBef>
                <a:spcAft>
                  <a:spcPct val="0"/>
                </a:spcAft>
                <a:buClrTx/>
                <a:buSzTx/>
                <a:buFontTx/>
                <a:buNone/>
                <a:defRPr/>
              </a:pPr>
              <a:r>
                <a:rPr kumimoji="0" lang="en-US" altLang="zh-CN" sz="2350" b="1" i="0" u="none" strike="noStrike" kern="1200" cap="none" spc="0" normalizeH="0" baseline="0" noProof="0">
                  <a:ln>
                    <a:noFill/>
                  </a:ln>
                  <a:solidFill>
                    <a:srgbClr val="FFFFFF"/>
                  </a:solidFill>
                  <a:effectLst/>
                  <a:uLnTx/>
                  <a:uFillTx/>
                  <a:latin typeface="Arial Rounded MT Bold" panose="020F0704030504030204"/>
                  <a:ea typeface="微软雅黑" panose="020B0503020204020204" pitchFamily="34" charset="-122"/>
                  <a:cs typeface="Times New Roman" panose="02020603050405020304" pitchFamily="18" charset="0"/>
                </a:rPr>
                <a:t>03</a:t>
              </a:r>
              <a:endParaRPr kumimoji="0" lang="zh-CN" altLang="en-US" sz="2350" b="1" i="0" u="none" strike="noStrike" kern="1200" cap="none" spc="0" normalizeH="0" baseline="0" noProof="0">
                <a:ln>
                  <a:noFill/>
                </a:ln>
                <a:solidFill>
                  <a:srgbClr val="FFFFFF"/>
                </a:solidFill>
                <a:effectLst/>
                <a:uLnTx/>
                <a:uFillTx/>
                <a:latin typeface="Arial Rounded MT Bold" panose="020F0704030504030204"/>
                <a:ea typeface="微软雅黑" panose="020B0503020204020204" pitchFamily="34" charset="-122"/>
                <a:cs typeface="Times New Roman" panose="02020603050405020304" pitchFamily="18" charset="0"/>
              </a:endParaRPr>
            </a:p>
          </p:txBody>
        </p:sp>
      </p:grpSp>
      <p:grpSp>
        <p:nvGrpSpPr>
          <p:cNvPr id="39" name="组合 38"/>
          <p:cNvGrpSpPr/>
          <p:nvPr/>
        </p:nvGrpSpPr>
        <p:grpSpPr bwMode="auto">
          <a:xfrm>
            <a:off x="5863568" y="1532524"/>
            <a:ext cx="686845" cy="506175"/>
            <a:chOff x="5864168" y="1519432"/>
            <a:chExt cx="686337" cy="512529"/>
          </a:xfrm>
        </p:grpSpPr>
        <p:sp>
          <p:nvSpPr>
            <p:cNvPr id="87067" name="椭圆 6"/>
            <p:cNvSpPr>
              <a:spLocks noChangeArrowheads="1"/>
            </p:cNvSpPr>
            <p:nvPr/>
          </p:nvSpPr>
          <p:spPr bwMode="auto">
            <a:xfrm>
              <a:off x="5951799" y="1519432"/>
              <a:ext cx="512529" cy="512529"/>
            </a:xfrm>
            <a:prstGeom prst="ellipse">
              <a:avLst/>
            </a:prstGeom>
            <a:solidFill>
              <a:schemeClr val="tx2"/>
            </a:solidFill>
            <a:ln w="25400" algn="ctr">
              <a:noFill/>
              <a:round/>
            </a:ln>
          </p:spPr>
          <p:txBody>
            <a:bodyPr lIns="91028" tIns="45514" rIns="91028" bIns="45514" anchor="ctr"/>
            <a:lstStyle/>
            <a:p>
              <a:pPr marL="0" marR="0" lvl="0" indent="0" algn="ctr" defTabSz="910590" rtl="0" eaLnBrk="1" fontAlgn="base" latinLnBrk="0" hangingPunct="1">
                <a:lnSpc>
                  <a:spcPct val="100000"/>
                </a:lnSpc>
                <a:spcBef>
                  <a:spcPct val="0"/>
                </a:spcBef>
                <a:spcAft>
                  <a:spcPct val="0"/>
                </a:spcAft>
                <a:buClrTx/>
                <a:buSzTx/>
                <a:buFontTx/>
                <a:buNone/>
                <a:defRPr/>
              </a:pPr>
              <a:endParaRPr kumimoji="0" lang="en-US" altLang="zh-CN" sz="1785" b="0" i="0" u="none" strike="noStrike" kern="1200" cap="none" spc="0" normalizeH="0" baseline="0" noProof="0">
                <a:ln>
                  <a:noFill/>
                </a:ln>
                <a:solidFill>
                  <a:srgbClr val="FFFFFF"/>
                </a:solidFill>
                <a:effectLst/>
                <a:uLnTx/>
                <a:uFillTx/>
                <a:latin typeface="Calibri" panose="020F0502020204030204" pitchFamily="34" charset="0"/>
                <a:ea typeface="宋体" panose="02010600030101010101" pitchFamily="2" charset="-122"/>
                <a:cs typeface="+mn-cs"/>
              </a:endParaRPr>
            </a:p>
          </p:txBody>
        </p:sp>
        <p:sp>
          <p:nvSpPr>
            <p:cNvPr id="87068" name="TextBox 22"/>
            <p:cNvSpPr txBox="1">
              <a:spLocks noChangeArrowheads="1"/>
            </p:cNvSpPr>
            <p:nvPr/>
          </p:nvSpPr>
          <p:spPr bwMode="auto">
            <a:xfrm flipH="1">
              <a:off x="5864168" y="1652478"/>
              <a:ext cx="686337" cy="339266"/>
            </a:xfrm>
            <a:prstGeom prst="rect">
              <a:avLst/>
            </a:prstGeom>
            <a:noFill/>
            <a:ln w="9525">
              <a:noFill/>
              <a:miter lim="800000"/>
            </a:ln>
          </p:spPr>
          <p:txBody>
            <a:bodyPr lIns="91028" tIns="45514" rIns="91028" bIns="45514">
              <a:spAutoFit/>
            </a:bodyPr>
            <a:lstStyle/>
            <a:p>
              <a:pPr marL="0" marR="0" lvl="0" indent="0" algn="ctr" defTabSz="910590" rtl="0" eaLnBrk="1" fontAlgn="base" latinLnBrk="0" hangingPunct="1">
                <a:lnSpc>
                  <a:spcPct val="80000"/>
                </a:lnSpc>
                <a:spcBef>
                  <a:spcPct val="0"/>
                </a:spcBef>
                <a:spcAft>
                  <a:spcPct val="0"/>
                </a:spcAft>
                <a:buClrTx/>
                <a:buSzTx/>
                <a:buFontTx/>
                <a:buNone/>
                <a:defRPr/>
              </a:pPr>
              <a:r>
                <a:rPr kumimoji="0" lang="en-US" altLang="zh-CN" sz="1975" b="1" i="0" u="none" strike="noStrike" kern="1200" cap="none" spc="0" normalizeH="0" baseline="0" noProof="0">
                  <a:ln>
                    <a:noFill/>
                  </a:ln>
                  <a:solidFill>
                    <a:srgbClr val="FFFFFF"/>
                  </a:solidFill>
                  <a:effectLst/>
                  <a:uLnTx/>
                  <a:uFillTx/>
                  <a:latin typeface="Arial Rounded MT Bold" panose="020F0704030504030204"/>
                  <a:ea typeface="微软雅黑" panose="020B0503020204020204" pitchFamily="34" charset="-122"/>
                  <a:cs typeface="Times New Roman" panose="02020603050405020304" pitchFamily="18" charset="0"/>
                </a:rPr>
                <a:t>04</a:t>
              </a:r>
              <a:endParaRPr kumimoji="0" lang="zh-CN" altLang="en-US" sz="1975" b="1" i="0" u="none" strike="noStrike" kern="1200" cap="none" spc="0" normalizeH="0" baseline="0" noProof="0">
                <a:ln>
                  <a:noFill/>
                </a:ln>
                <a:solidFill>
                  <a:srgbClr val="FFFFFF"/>
                </a:solidFill>
                <a:effectLst/>
                <a:uLnTx/>
                <a:uFillTx/>
                <a:latin typeface="Arial Rounded MT Bold" panose="020F0704030504030204"/>
                <a:ea typeface="微软雅黑" panose="020B0503020204020204" pitchFamily="34" charset="-122"/>
                <a:cs typeface="Times New Roman" panose="02020603050405020304" pitchFamily="18" charset="0"/>
              </a:endParaRPr>
            </a:p>
          </p:txBody>
        </p:sp>
      </p:grpSp>
      <p:grpSp>
        <p:nvGrpSpPr>
          <p:cNvPr id="40" name="组合 39"/>
          <p:cNvGrpSpPr/>
          <p:nvPr/>
        </p:nvGrpSpPr>
        <p:grpSpPr bwMode="auto">
          <a:xfrm>
            <a:off x="6344360" y="2755407"/>
            <a:ext cx="468847" cy="386724"/>
            <a:chOff x="6343372" y="2757801"/>
            <a:chExt cx="469916" cy="392414"/>
          </a:xfrm>
        </p:grpSpPr>
        <p:sp>
          <p:nvSpPr>
            <p:cNvPr id="87065" name="椭圆 5"/>
            <p:cNvSpPr>
              <a:spLocks noChangeArrowheads="1"/>
            </p:cNvSpPr>
            <p:nvPr/>
          </p:nvSpPr>
          <p:spPr bwMode="auto">
            <a:xfrm>
              <a:off x="6372784" y="2757801"/>
              <a:ext cx="392414" cy="392414"/>
            </a:xfrm>
            <a:prstGeom prst="ellipse">
              <a:avLst/>
            </a:prstGeom>
            <a:solidFill>
              <a:schemeClr val="bg2"/>
            </a:solidFill>
            <a:ln w="25400" algn="ctr">
              <a:noFill/>
              <a:round/>
            </a:ln>
          </p:spPr>
          <p:txBody>
            <a:bodyPr lIns="91028" tIns="45514" rIns="91028" bIns="45514" anchor="ctr"/>
            <a:lstStyle/>
            <a:p>
              <a:pPr marL="0" marR="0" lvl="0" indent="0" algn="ctr" defTabSz="910590" rtl="0" eaLnBrk="1" fontAlgn="base" latinLnBrk="0" hangingPunct="1">
                <a:lnSpc>
                  <a:spcPct val="100000"/>
                </a:lnSpc>
                <a:spcBef>
                  <a:spcPct val="0"/>
                </a:spcBef>
                <a:spcAft>
                  <a:spcPct val="0"/>
                </a:spcAft>
                <a:buClrTx/>
                <a:buSzTx/>
                <a:buFontTx/>
                <a:buNone/>
                <a:defRPr/>
              </a:pPr>
              <a:endParaRPr kumimoji="0" lang="en-US" altLang="zh-CN" sz="1785" b="0" i="0" u="none" strike="noStrike" kern="1200" cap="none" spc="0" normalizeH="0" baseline="0" noProof="0">
                <a:ln>
                  <a:noFill/>
                </a:ln>
                <a:solidFill>
                  <a:srgbClr val="FFFFFF"/>
                </a:solidFill>
                <a:effectLst/>
                <a:uLnTx/>
                <a:uFillTx/>
                <a:latin typeface="Calibri" panose="020F0502020204030204" pitchFamily="34" charset="0"/>
                <a:ea typeface="宋体" panose="02010600030101010101" pitchFamily="2" charset="-122"/>
                <a:cs typeface="+mn-cs"/>
              </a:endParaRPr>
            </a:p>
          </p:txBody>
        </p:sp>
        <p:sp>
          <p:nvSpPr>
            <p:cNvPr id="87066" name="TextBox 23"/>
            <p:cNvSpPr txBox="1">
              <a:spLocks noChangeArrowheads="1"/>
            </p:cNvSpPr>
            <p:nvPr/>
          </p:nvSpPr>
          <p:spPr bwMode="auto">
            <a:xfrm flipH="1">
              <a:off x="6343372" y="2837112"/>
              <a:ext cx="469916" cy="269527"/>
            </a:xfrm>
            <a:prstGeom prst="rect">
              <a:avLst/>
            </a:prstGeom>
            <a:noFill/>
            <a:ln w="9525">
              <a:noFill/>
              <a:miter lim="800000"/>
            </a:ln>
          </p:spPr>
          <p:txBody>
            <a:bodyPr lIns="91028" tIns="45514" rIns="91028" bIns="45514">
              <a:spAutoFit/>
            </a:bodyPr>
            <a:lstStyle/>
            <a:p>
              <a:pPr marL="0" marR="0" lvl="0" indent="0" algn="ctr" defTabSz="910590" rtl="0" eaLnBrk="1" fontAlgn="base" latinLnBrk="0" hangingPunct="1">
                <a:lnSpc>
                  <a:spcPct val="80000"/>
                </a:lnSpc>
                <a:spcBef>
                  <a:spcPct val="0"/>
                </a:spcBef>
                <a:spcAft>
                  <a:spcPct val="0"/>
                </a:spcAft>
                <a:buClrTx/>
                <a:buSzTx/>
                <a:buFontTx/>
                <a:buNone/>
                <a:defRPr/>
              </a:pPr>
              <a:r>
                <a:rPr kumimoji="0" lang="en-US" altLang="zh-CN" sz="1410" b="1" i="0" u="none" strike="noStrike" kern="1200" cap="none" spc="0" normalizeH="0" baseline="0" noProof="0">
                  <a:ln>
                    <a:noFill/>
                  </a:ln>
                  <a:solidFill>
                    <a:srgbClr val="FFFFFF"/>
                  </a:solidFill>
                  <a:effectLst/>
                  <a:uLnTx/>
                  <a:uFillTx/>
                  <a:latin typeface="Arial Rounded MT Bold" panose="020F0704030504030204"/>
                  <a:ea typeface="微软雅黑" panose="020B0503020204020204" pitchFamily="34" charset="-122"/>
                  <a:cs typeface="Times New Roman" panose="02020603050405020304" pitchFamily="18" charset="0"/>
                </a:rPr>
                <a:t>05</a:t>
              </a:r>
              <a:endParaRPr kumimoji="0" lang="zh-CN" altLang="en-US" sz="1410" b="1" i="0" u="none" strike="noStrike" kern="1200" cap="none" spc="0" normalizeH="0" baseline="0" noProof="0">
                <a:ln>
                  <a:noFill/>
                </a:ln>
                <a:solidFill>
                  <a:srgbClr val="FFFFFF"/>
                </a:solidFill>
                <a:effectLst/>
                <a:uLnTx/>
                <a:uFillTx/>
                <a:latin typeface="Arial Rounded MT Bold" panose="020F0704030504030204"/>
                <a:ea typeface="微软雅黑" panose="020B0503020204020204" pitchFamily="34" charset="-122"/>
                <a:cs typeface="Times New Roman" panose="02020603050405020304" pitchFamily="18" charset="0"/>
              </a:endParaRPr>
            </a:p>
          </p:txBody>
        </p:sp>
      </p:grpSp>
      <p:grpSp>
        <p:nvGrpSpPr>
          <p:cNvPr id="41" name="组合 40"/>
          <p:cNvGrpSpPr/>
          <p:nvPr/>
        </p:nvGrpSpPr>
        <p:grpSpPr bwMode="auto">
          <a:xfrm>
            <a:off x="5778459" y="3830475"/>
            <a:ext cx="416587" cy="324859"/>
            <a:chOff x="5778650" y="3846661"/>
            <a:chExt cx="415986" cy="328459"/>
          </a:xfrm>
        </p:grpSpPr>
        <p:sp>
          <p:nvSpPr>
            <p:cNvPr id="87063" name="椭圆 4"/>
            <p:cNvSpPr>
              <a:spLocks noChangeArrowheads="1"/>
            </p:cNvSpPr>
            <p:nvPr/>
          </p:nvSpPr>
          <p:spPr bwMode="auto">
            <a:xfrm>
              <a:off x="5816232" y="3846661"/>
              <a:ext cx="316322" cy="316322"/>
            </a:xfrm>
            <a:prstGeom prst="ellipse">
              <a:avLst/>
            </a:prstGeom>
            <a:solidFill>
              <a:schemeClr val="tx2"/>
            </a:solidFill>
            <a:ln w="25400" algn="ctr">
              <a:noFill/>
              <a:round/>
            </a:ln>
          </p:spPr>
          <p:txBody>
            <a:bodyPr lIns="91028" tIns="45514" rIns="91028" bIns="45514" anchor="ctr"/>
            <a:lstStyle/>
            <a:p>
              <a:pPr marL="0" marR="0" lvl="0" indent="0" algn="ctr" defTabSz="910590" rtl="0" eaLnBrk="1" fontAlgn="base" latinLnBrk="0" hangingPunct="1">
                <a:lnSpc>
                  <a:spcPct val="100000"/>
                </a:lnSpc>
                <a:spcBef>
                  <a:spcPct val="0"/>
                </a:spcBef>
                <a:spcAft>
                  <a:spcPct val="0"/>
                </a:spcAft>
                <a:buClrTx/>
                <a:buSzTx/>
                <a:buFontTx/>
                <a:buNone/>
                <a:defRPr/>
              </a:pPr>
              <a:endParaRPr kumimoji="0" lang="en-US" altLang="zh-CN" sz="1785" b="0" i="0" u="none" strike="noStrike" kern="1200" cap="none" spc="0" normalizeH="0" baseline="0" noProof="0">
                <a:ln>
                  <a:noFill/>
                </a:ln>
                <a:solidFill>
                  <a:srgbClr val="FFFFFF"/>
                </a:solidFill>
                <a:effectLst/>
                <a:uLnTx/>
                <a:uFillTx/>
                <a:latin typeface="Calibri" panose="020F0502020204030204" pitchFamily="34" charset="0"/>
                <a:ea typeface="宋体" panose="02010600030101010101" pitchFamily="2" charset="-122"/>
                <a:cs typeface="+mn-cs"/>
              </a:endParaRPr>
            </a:p>
          </p:txBody>
        </p:sp>
        <p:sp>
          <p:nvSpPr>
            <p:cNvPr id="87064" name="TextBox 24"/>
            <p:cNvSpPr txBox="1">
              <a:spLocks noChangeArrowheads="1"/>
            </p:cNvSpPr>
            <p:nvPr/>
          </p:nvSpPr>
          <p:spPr bwMode="auto">
            <a:xfrm flipH="1">
              <a:off x="5778650" y="3906557"/>
              <a:ext cx="415986" cy="268563"/>
            </a:xfrm>
            <a:prstGeom prst="rect">
              <a:avLst/>
            </a:prstGeom>
            <a:noFill/>
            <a:ln w="9525">
              <a:noFill/>
              <a:miter lim="800000"/>
            </a:ln>
          </p:spPr>
          <p:txBody>
            <a:bodyPr lIns="91028" tIns="45514" rIns="91028" bIns="45514">
              <a:spAutoFit/>
            </a:bodyPr>
            <a:lstStyle/>
            <a:p>
              <a:pPr marL="0" marR="0" lvl="0" indent="0" algn="ctr" defTabSz="910590" rtl="0" eaLnBrk="1" fontAlgn="base" latinLnBrk="0" hangingPunct="1">
                <a:lnSpc>
                  <a:spcPct val="80000"/>
                </a:lnSpc>
                <a:spcBef>
                  <a:spcPct val="0"/>
                </a:spcBef>
                <a:spcAft>
                  <a:spcPct val="0"/>
                </a:spcAft>
                <a:buClrTx/>
                <a:buSzTx/>
                <a:buFontTx/>
                <a:buNone/>
                <a:defRPr/>
              </a:pPr>
              <a:r>
                <a:rPr kumimoji="0" lang="en-US" altLang="zh-CN" sz="1410" b="1" i="0" u="none" strike="noStrike" kern="1200" cap="none" spc="0" normalizeH="0" baseline="0" noProof="0">
                  <a:ln>
                    <a:noFill/>
                  </a:ln>
                  <a:solidFill>
                    <a:srgbClr val="FFFFFF"/>
                  </a:solidFill>
                  <a:effectLst/>
                  <a:uLnTx/>
                  <a:uFillTx/>
                  <a:latin typeface="Arial Rounded MT Bold" panose="020F0704030504030204"/>
                  <a:ea typeface="微软雅黑" panose="020B0503020204020204" pitchFamily="34" charset="-122"/>
                  <a:cs typeface="Times New Roman" panose="02020603050405020304" pitchFamily="18" charset="0"/>
                </a:rPr>
                <a:t>06</a:t>
              </a:r>
              <a:endParaRPr kumimoji="0" lang="zh-CN" altLang="en-US" sz="1410" b="1" i="0" u="none" strike="noStrike" kern="1200" cap="none" spc="0" normalizeH="0" baseline="0" noProof="0">
                <a:ln>
                  <a:noFill/>
                </a:ln>
                <a:solidFill>
                  <a:srgbClr val="FFFFFF"/>
                </a:solidFill>
                <a:effectLst/>
                <a:uLnTx/>
                <a:uFillTx/>
                <a:latin typeface="Arial Rounded MT Bold" panose="020F0704030504030204"/>
                <a:ea typeface="微软雅黑" panose="020B0503020204020204" pitchFamily="34" charset="-122"/>
                <a:cs typeface="Times New Roman" panose="02020603050405020304" pitchFamily="18" charset="0"/>
              </a:endParaRPr>
            </a:p>
          </p:txBody>
        </p:sp>
      </p:grpSp>
      <p:grpSp>
        <p:nvGrpSpPr>
          <p:cNvPr id="42" name="组合 41"/>
          <p:cNvGrpSpPr/>
          <p:nvPr/>
        </p:nvGrpSpPr>
        <p:grpSpPr bwMode="auto">
          <a:xfrm>
            <a:off x="4582453" y="4209721"/>
            <a:ext cx="437490" cy="277777"/>
            <a:chOff x="4582797" y="4230767"/>
            <a:chExt cx="437416" cy="280261"/>
          </a:xfrm>
        </p:grpSpPr>
        <p:sp>
          <p:nvSpPr>
            <p:cNvPr id="87061" name="椭圆 3"/>
            <p:cNvSpPr>
              <a:spLocks noChangeArrowheads="1"/>
            </p:cNvSpPr>
            <p:nvPr/>
          </p:nvSpPr>
          <p:spPr bwMode="auto">
            <a:xfrm>
              <a:off x="4665580" y="4230767"/>
              <a:ext cx="246873" cy="246873"/>
            </a:xfrm>
            <a:prstGeom prst="ellipse">
              <a:avLst/>
            </a:prstGeom>
            <a:solidFill>
              <a:schemeClr val="bg2"/>
            </a:solidFill>
            <a:ln w="25400" algn="ctr">
              <a:noFill/>
              <a:round/>
            </a:ln>
          </p:spPr>
          <p:txBody>
            <a:bodyPr lIns="91028" tIns="45514" rIns="91028" bIns="45514" anchor="ctr"/>
            <a:lstStyle/>
            <a:p>
              <a:pPr marL="0" marR="0" lvl="0" indent="0" algn="ctr" defTabSz="910590" rtl="0" eaLnBrk="1" fontAlgn="base" latinLnBrk="0" hangingPunct="1">
                <a:lnSpc>
                  <a:spcPct val="100000"/>
                </a:lnSpc>
                <a:spcBef>
                  <a:spcPct val="0"/>
                </a:spcBef>
                <a:spcAft>
                  <a:spcPct val="0"/>
                </a:spcAft>
                <a:buClrTx/>
                <a:buSzTx/>
                <a:buFontTx/>
                <a:buNone/>
                <a:defRPr/>
              </a:pPr>
              <a:endParaRPr kumimoji="0" lang="en-US" altLang="zh-CN" sz="1785" b="0" i="0" u="none" strike="noStrike" kern="1200" cap="none" spc="0" normalizeH="0" baseline="0" noProof="0">
                <a:ln>
                  <a:noFill/>
                </a:ln>
                <a:solidFill>
                  <a:srgbClr val="FFFFFF"/>
                </a:solidFill>
                <a:effectLst/>
                <a:uLnTx/>
                <a:uFillTx/>
                <a:latin typeface="Calibri" panose="020F0502020204030204" pitchFamily="34" charset="0"/>
                <a:ea typeface="宋体" panose="02010600030101010101" pitchFamily="2" charset="-122"/>
                <a:cs typeface="+mn-cs"/>
              </a:endParaRPr>
            </a:p>
          </p:txBody>
        </p:sp>
        <p:sp>
          <p:nvSpPr>
            <p:cNvPr id="87062" name="TextBox 25"/>
            <p:cNvSpPr txBox="1">
              <a:spLocks noChangeArrowheads="1"/>
            </p:cNvSpPr>
            <p:nvPr/>
          </p:nvSpPr>
          <p:spPr bwMode="auto">
            <a:xfrm flipH="1">
              <a:off x="4582797" y="4266389"/>
              <a:ext cx="437416" cy="244639"/>
            </a:xfrm>
            <a:prstGeom prst="rect">
              <a:avLst/>
            </a:prstGeom>
            <a:noFill/>
            <a:ln w="9525">
              <a:noFill/>
              <a:miter lim="800000"/>
            </a:ln>
          </p:spPr>
          <p:txBody>
            <a:bodyPr lIns="91028" tIns="45514" rIns="91028" bIns="45514">
              <a:spAutoFit/>
            </a:bodyPr>
            <a:lstStyle/>
            <a:p>
              <a:pPr marL="0" marR="0" lvl="0" indent="0" algn="ctr" defTabSz="910590" rtl="0" eaLnBrk="1" fontAlgn="base" latinLnBrk="0" hangingPunct="1">
                <a:lnSpc>
                  <a:spcPct val="80000"/>
                </a:lnSpc>
                <a:spcBef>
                  <a:spcPct val="0"/>
                </a:spcBef>
                <a:spcAft>
                  <a:spcPct val="0"/>
                </a:spcAft>
                <a:buClrTx/>
                <a:buSzTx/>
                <a:buFontTx/>
                <a:buNone/>
                <a:defRPr/>
              </a:pPr>
              <a:r>
                <a:rPr kumimoji="0" lang="en-US" altLang="zh-CN" sz="1225" b="1" i="0" u="none" strike="noStrike" kern="1200" cap="none" spc="0" normalizeH="0" baseline="0" noProof="0">
                  <a:ln>
                    <a:noFill/>
                  </a:ln>
                  <a:solidFill>
                    <a:srgbClr val="FFFFFF"/>
                  </a:solidFill>
                  <a:effectLst/>
                  <a:uLnTx/>
                  <a:uFillTx/>
                  <a:latin typeface="Arial Rounded MT Bold" panose="020F0704030504030204"/>
                  <a:ea typeface="微软雅黑" panose="020B0503020204020204" pitchFamily="34" charset="-122"/>
                  <a:cs typeface="Times New Roman" panose="02020603050405020304" pitchFamily="18" charset="0"/>
                </a:rPr>
                <a:t>07</a:t>
              </a:r>
              <a:endParaRPr kumimoji="0" lang="zh-CN" altLang="en-US" sz="1225" b="1" i="0" u="none" strike="noStrike" kern="1200" cap="none" spc="0" normalizeH="0" baseline="0" noProof="0">
                <a:ln>
                  <a:noFill/>
                </a:ln>
                <a:solidFill>
                  <a:srgbClr val="FFFFFF"/>
                </a:solidFill>
                <a:effectLst/>
                <a:uLnTx/>
                <a:uFillTx/>
                <a:latin typeface="Arial Rounded MT Bold" panose="020F0704030504030204"/>
                <a:ea typeface="微软雅黑" panose="020B0503020204020204" pitchFamily="34" charset="-122"/>
                <a:cs typeface="Times New Roman" panose="02020603050405020304" pitchFamily="18" charset="0"/>
              </a:endParaRPr>
            </a:p>
          </p:txBody>
        </p:sp>
      </p:grpSp>
      <p:grpSp>
        <p:nvGrpSpPr>
          <p:cNvPr id="43" name="组合 42"/>
          <p:cNvGrpSpPr/>
          <p:nvPr/>
        </p:nvGrpSpPr>
        <p:grpSpPr bwMode="auto">
          <a:xfrm>
            <a:off x="3477528" y="3799108"/>
            <a:ext cx="344915" cy="228621"/>
            <a:chOff x="3478687" y="3814541"/>
            <a:chExt cx="343168" cy="232583"/>
          </a:xfrm>
        </p:grpSpPr>
        <p:sp>
          <p:nvSpPr>
            <p:cNvPr id="87059" name="椭圆 2"/>
            <p:cNvSpPr>
              <a:spLocks noChangeArrowheads="1"/>
            </p:cNvSpPr>
            <p:nvPr/>
          </p:nvSpPr>
          <p:spPr bwMode="auto">
            <a:xfrm>
              <a:off x="3545356" y="3814541"/>
              <a:ext cx="206859" cy="206859"/>
            </a:xfrm>
            <a:prstGeom prst="ellipse">
              <a:avLst/>
            </a:prstGeom>
            <a:solidFill>
              <a:schemeClr val="tx2"/>
            </a:solidFill>
            <a:ln w="25400" algn="ctr">
              <a:noFill/>
              <a:round/>
            </a:ln>
          </p:spPr>
          <p:txBody>
            <a:bodyPr lIns="91028" tIns="45514" rIns="91028" bIns="45514" anchor="ctr"/>
            <a:lstStyle/>
            <a:p>
              <a:pPr marL="0" marR="0" lvl="0" indent="0" algn="ctr" defTabSz="910590" rtl="0" eaLnBrk="1" fontAlgn="base" latinLnBrk="0" hangingPunct="1">
                <a:lnSpc>
                  <a:spcPct val="100000"/>
                </a:lnSpc>
                <a:spcBef>
                  <a:spcPct val="0"/>
                </a:spcBef>
                <a:spcAft>
                  <a:spcPct val="0"/>
                </a:spcAft>
                <a:buClrTx/>
                <a:buSzTx/>
                <a:buFontTx/>
                <a:buNone/>
                <a:defRPr/>
              </a:pPr>
              <a:endParaRPr kumimoji="0" lang="en-US" altLang="zh-CN" sz="1785" b="0" i="0" u="none" strike="noStrike" kern="1200" cap="none" spc="0" normalizeH="0" baseline="0" noProof="0">
                <a:ln>
                  <a:noFill/>
                </a:ln>
                <a:solidFill>
                  <a:srgbClr val="FFFFFF"/>
                </a:solidFill>
                <a:effectLst/>
                <a:uLnTx/>
                <a:uFillTx/>
                <a:latin typeface="Calibri" panose="020F0502020204030204" pitchFamily="34" charset="0"/>
                <a:ea typeface="宋体" panose="02010600030101010101" pitchFamily="2" charset="-122"/>
                <a:cs typeface="+mn-cs"/>
              </a:endParaRPr>
            </a:p>
          </p:txBody>
        </p:sp>
        <p:sp>
          <p:nvSpPr>
            <p:cNvPr id="87060" name="TextBox 26"/>
            <p:cNvSpPr txBox="1">
              <a:spLocks noChangeArrowheads="1"/>
            </p:cNvSpPr>
            <p:nvPr/>
          </p:nvSpPr>
          <p:spPr bwMode="auto">
            <a:xfrm flipH="1">
              <a:off x="3478687" y="3835807"/>
              <a:ext cx="343168" cy="211317"/>
            </a:xfrm>
            <a:prstGeom prst="rect">
              <a:avLst/>
            </a:prstGeom>
            <a:noFill/>
            <a:ln w="9525">
              <a:noFill/>
              <a:miter lim="800000"/>
            </a:ln>
          </p:spPr>
          <p:txBody>
            <a:bodyPr lIns="91028" tIns="45514" rIns="91028" bIns="45514">
              <a:spAutoFit/>
            </a:bodyPr>
            <a:lstStyle/>
            <a:p>
              <a:pPr marL="0" marR="0" lvl="0" indent="0" algn="ctr" defTabSz="910590" rtl="0" eaLnBrk="1" fontAlgn="base" latinLnBrk="0" hangingPunct="1">
                <a:lnSpc>
                  <a:spcPct val="80000"/>
                </a:lnSpc>
                <a:spcBef>
                  <a:spcPct val="0"/>
                </a:spcBef>
                <a:spcAft>
                  <a:spcPct val="0"/>
                </a:spcAft>
                <a:buClrTx/>
                <a:buSzTx/>
                <a:buFontTx/>
                <a:buNone/>
                <a:defRPr/>
              </a:pPr>
              <a:r>
                <a:rPr kumimoji="0" lang="en-US" altLang="zh-CN" sz="940" b="1" i="0" u="none" strike="noStrike" kern="1200" cap="none" spc="0" normalizeH="0" baseline="0" noProof="0">
                  <a:ln>
                    <a:noFill/>
                  </a:ln>
                  <a:solidFill>
                    <a:srgbClr val="FFFFFF"/>
                  </a:solidFill>
                  <a:effectLst/>
                  <a:uLnTx/>
                  <a:uFillTx/>
                  <a:latin typeface="Arial Rounded MT Bold" panose="020F0704030504030204"/>
                  <a:ea typeface="微软雅黑" panose="020B0503020204020204" pitchFamily="34" charset="-122"/>
                  <a:cs typeface="Times New Roman" panose="02020603050405020304" pitchFamily="18" charset="0"/>
                </a:rPr>
                <a:t>08</a:t>
              </a:r>
              <a:endParaRPr kumimoji="0" lang="zh-CN" altLang="en-US" sz="940" b="1" i="0" u="none" strike="noStrike" kern="1200" cap="none" spc="0" normalizeH="0" baseline="0" noProof="0">
                <a:ln>
                  <a:noFill/>
                </a:ln>
                <a:solidFill>
                  <a:srgbClr val="FFFFFF"/>
                </a:solidFill>
                <a:effectLst/>
                <a:uLnTx/>
                <a:uFillTx/>
                <a:latin typeface="Arial Rounded MT Bold" panose="020F0704030504030204"/>
                <a:ea typeface="微软雅黑" panose="020B0503020204020204" pitchFamily="34" charset="-122"/>
                <a:cs typeface="Times New Roman" panose="02020603050405020304" pitchFamily="18" charset="0"/>
              </a:endParaRPr>
            </a:p>
          </p:txBody>
        </p:sp>
      </p:grpSp>
      <p:sp>
        <p:nvSpPr>
          <p:cNvPr id="28" name="TextBox 27"/>
          <p:cNvSpPr txBox="1">
            <a:spLocks noChangeArrowheads="1"/>
          </p:cNvSpPr>
          <p:nvPr/>
        </p:nvSpPr>
        <p:spPr bwMode="auto">
          <a:xfrm>
            <a:off x="1618566" y="1305567"/>
            <a:ext cx="1399074" cy="526267"/>
          </a:xfrm>
          <a:prstGeom prst="rect">
            <a:avLst/>
          </a:prstGeom>
          <a:noFill/>
          <a:ln w="9525">
            <a:noFill/>
            <a:miter lim="800000"/>
          </a:ln>
        </p:spPr>
        <p:txBody>
          <a:bodyPr lIns="91028" tIns="45514" rIns="91028" bIns="45514">
            <a:spAutoFit/>
          </a:bodyPr>
          <a:lstStyle/>
          <a:p>
            <a:pPr marL="0" marR="0" lvl="0" indent="0" algn="just" defTabSz="91059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方正兰亭黑_GBK"/>
              <a:ea typeface="方正兰亭黑_GBK"/>
              <a:cs typeface="方正兰亭黑_GBK"/>
            </a:endParaRPr>
          </a:p>
        </p:txBody>
      </p:sp>
      <p:sp>
        <p:nvSpPr>
          <p:cNvPr id="29" name="TextBox 28"/>
          <p:cNvSpPr txBox="1">
            <a:spLocks noChangeArrowheads="1"/>
          </p:cNvSpPr>
          <p:nvPr/>
        </p:nvSpPr>
        <p:spPr bwMode="auto">
          <a:xfrm>
            <a:off x="5285722" y="911377"/>
            <a:ext cx="1400567" cy="671050"/>
          </a:xfrm>
          <a:prstGeom prst="rect">
            <a:avLst/>
          </a:prstGeom>
          <a:noFill/>
          <a:ln w="9525">
            <a:noFill/>
            <a:miter lim="800000"/>
          </a:ln>
        </p:spPr>
        <p:txBody>
          <a:bodyPr lIns="91028" tIns="45514" rIns="91028" bIns="45514">
            <a:spAutoFit/>
          </a:bodyPr>
          <a:lstStyle/>
          <a:p>
            <a:pPr marL="0" marR="0" lvl="0" indent="0" algn="just" defTabSz="91059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a:p>
            <a:pPr marL="0" marR="0" lvl="0" indent="0" algn="just" defTabSz="910590" rtl="0" eaLnBrk="1" fontAlgn="base" latinLnBrk="0" hangingPunct="1">
              <a:lnSpc>
                <a:spcPct val="100000"/>
              </a:lnSpc>
              <a:spcBef>
                <a:spcPct val="0"/>
              </a:spcBef>
              <a:spcAft>
                <a:spcPct val="0"/>
              </a:spcAft>
              <a:buClrTx/>
              <a:buSzTx/>
              <a:buFontTx/>
              <a:buNone/>
              <a:defRPr/>
            </a:pPr>
            <a:endParaRPr kumimoji="0" lang="en-US" altLang="zh-CN" sz="940" b="0" i="0" u="none" strike="noStrike" kern="1200" cap="none" spc="0" normalizeH="0" baseline="0" noProof="0">
              <a:ln>
                <a:noFill/>
              </a:ln>
              <a:solidFill>
                <a:srgbClr val="808080"/>
              </a:solidFill>
              <a:effectLst/>
              <a:uLnTx/>
              <a:uFillTx/>
              <a:latin typeface="方正兰亭黑_GBK"/>
              <a:ea typeface="方正兰亭黑_GBK"/>
              <a:cs typeface="方正兰亭黑_GBK"/>
            </a:endParaRPr>
          </a:p>
        </p:txBody>
      </p:sp>
      <p:sp>
        <p:nvSpPr>
          <p:cNvPr id="30" name="TextBox 29"/>
          <p:cNvSpPr txBox="1">
            <a:spLocks noChangeArrowheads="1"/>
          </p:cNvSpPr>
          <p:nvPr/>
        </p:nvSpPr>
        <p:spPr bwMode="auto">
          <a:xfrm>
            <a:off x="6553400" y="1499675"/>
            <a:ext cx="1399073" cy="526267"/>
          </a:xfrm>
          <a:prstGeom prst="rect">
            <a:avLst/>
          </a:prstGeom>
          <a:noFill/>
          <a:ln w="9525">
            <a:noFill/>
            <a:miter lim="800000"/>
          </a:ln>
        </p:spPr>
        <p:txBody>
          <a:bodyPr lIns="91028" tIns="45514" rIns="91028" bIns="45514">
            <a:spAutoFit/>
          </a:bodyPr>
          <a:lstStyle/>
          <a:p>
            <a:pPr marL="0" marR="0" lvl="0" indent="0" algn="just" defTabSz="91059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sp>
        <p:nvSpPr>
          <p:cNvPr id="31" name="TextBox 30"/>
          <p:cNvSpPr txBox="1">
            <a:spLocks noChangeArrowheads="1"/>
          </p:cNvSpPr>
          <p:nvPr/>
        </p:nvSpPr>
        <p:spPr bwMode="auto">
          <a:xfrm>
            <a:off x="6875919" y="2677764"/>
            <a:ext cx="1399073" cy="526267"/>
          </a:xfrm>
          <a:prstGeom prst="rect">
            <a:avLst/>
          </a:prstGeom>
          <a:noFill/>
          <a:ln w="9525">
            <a:noFill/>
            <a:miter lim="800000"/>
          </a:ln>
        </p:spPr>
        <p:txBody>
          <a:bodyPr lIns="91028" tIns="45514" rIns="91028" bIns="45514">
            <a:spAutoFit/>
          </a:bodyPr>
          <a:lstStyle/>
          <a:p>
            <a:pPr marL="0" marR="0" lvl="0" indent="0" algn="just" defTabSz="91059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sp>
        <p:nvSpPr>
          <p:cNvPr id="32" name="TextBox 31"/>
          <p:cNvSpPr txBox="1">
            <a:spLocks noChangeArrowheads="1"/>
          </p:cNvSpPr>
          <p:nvPr/>
        </p:nvSpPr>
        <p:spPr bwMode="auto">
          <a:xfrm>
            <a:off x="6195045" y="3699073"/>
            <a:ext cx="1397581" cy="526267"/>
          </a:xfrm>
          <a:prstGeom prst="rect">
            <a:avLst/>
          </a:prstGeom>
          <a:noFill/>
          <a:ln w="9525">
            <a:noFill/>
            <a:miter lim="800000"/>
          </a:ln>
        </p:spPr>
        <p:txBody>
          <a:bodyPr lIns="91028" tIns="45514" rIns="91028" bIns="45514">
            <a:spAutoFit/>
          </a:bodyPr>
          <a:lstStyle/>
          <a:p>
            <a:pPr marL="0" marR="0" lvl="0" indent="0" algn="just" defTabSz="91059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sp>
        <p:nvSpPr>
          <p:cNvPr id="33" name="TextBox 32"/>
          <p:cNvSpPr txBox="1">
            <a:spLocks noChangeArrowheads="1"/>
          </p:cNvSpPr>
          <p:nvPr/>
        </p:nvSpPr>
        <p:spPr bwMode="auto">
          <a:xfrm>
            <a:off x="4080757" y="4494917"/>
            <a:ext cx="1663360" cy="671050"/>
          </a:xfrm>
          <a:prstGeom prst="rect">
            <a:avLst/>
          </a:prstGeom>
          <a:noFill/>
          <a:ln w="9525">
            <a:noFill/>
            <a:miter lim="800000"/>
          </a:ln>
        </p:spPr>
        <p:txBody>
          <a:bodyPr lIns="91028" tIns="45514" rIns="91028" bIns="45514">
            <a:spAutoFit/>
          </a:bodyPr>
          <a:lstStyle/>
          <a:p>
            <a:pPr marL="0" marR="0" lvl="0" indent="0" algn="just" defTabSz="91059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a:p>
            <a:pPr marL="0" marR="0" lvl="0" indent="0" algn="just" defTabSz="910590" rtl="0" eaLnBrk="1" fontAlgn="base" latinLnBrk="0" hangingPunct="1">
              <a:lnSpc>
                <a:spcPct val="100000"/>
              </a:lnSpc>
              <a:spcBef>
                <a:spcPct val="0"/>
              </a:spcBef>
              <a:spcAft>
                <a:spcPct val="0"/>
              </a:spcAft>
              <a:buClrTx/>
              <a:buSzTx/>
              <a:buFontTx/>
              <a:buNone/>
              <a:defRPr/>
            </a:pPr>
            <a:endParaRPr kumimoji="0" lang="en-US" altLang="zh-CN" sz="940" b="0" i="0" u="none" strike="noStrike" kern="1200" cap="none" spc="0" normalizeH="0" baseline="0" noProof="0">
              <a:ln>
                <a:noFill/>
              </a:ln>
              <a:solidFill>
                <a:srgbClr val="808080"/>
              </a:solidFill>
              <a:effectLst/>
              <a:uLnTx/>
              <a:uFillTx/>
              <a:latin typeface="方正兰亭黑_GBK"/>
              <a:ea typeface="方正兰亭黑_GBK"/>
              <a:cs typeface="方正兰亭黑_GBK"/>
            </a:endParaRPr>
          </a:p>
        </p:txBody>
      </p:sp>
      <p:sp>
        <p:nvSpPr>
          <p:cNvPr id="34" name="TextBox 33"/>
          <p:cNvSpPr txBox="1">
            <a:spLocks noChangeArrowheads="1"/>
          </p:cNvSpPr>
          <p:nvPr/>
        </p:nvSpPr>
        <p:spPr bwMode="auto">
          <a:xfrm>
            <a:off x="2026194" y="3820018"/>
            <a:ext cx="1397581" cy="526267"/>
          </a:xfrm>
          <a:prstGeom prst="rect">
            <a:avLst/>
          </a:prstGeom>
          <a:noFill/>
          <a:ln w="9525">
            <a:noFill/>
            <a:miter lim="800000"/>
          </a:ln>
        </p:spPr>
        <p:txBody>
          <a:bodyPr lIns="91028" tIns="45514" rIns="91028" bIns="45514">
            <a:spAutoFit/>
          </a:bodyPr>
          <a:lstStyle/>
          <a:p>
            <a:pPr marL="0" marR="0" lvl="0" indent="0" algn="just" defTabSz="910590" rtl="0" eaLnBrk="1" fontAlgn="base" latinLnBrk="0" hangingPunct="1">
              <a:lnSpc>
                <a:spcPct val="10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sp>
        <p:nvSpPr>
          <p:cNvPr id="3" name="标题 2"/>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1000"/>
                                        <p:tgtEl>
                                          <p:spTgt spid="11"/>
                                        </p:tgtEl>
                                      </p:cBhvr>
                                    </p:animEffect>
                                  </p:childTnLst>
                                </p:cTn>
                              </p:par>
                            </p:childTnLst>
                          </p:cTn>
                        </p:par>
                        <p:par>
                          <p:cTn id="11" fill="hold">
                            <p:stCondLst>
                              <p:cond delay="2000"/>
                            </p:stCondLst>
                            <p:childTnLst>
                              <p:par>
                                <p:cTn id="12" presetID="23" presetClass="entr" presetSubtype="16" fill="hold" nodeType="afterEffect">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cBhvr>
                                        <p:cTn id="14" dur="500" fill="hold"/>
                                        <p:tgtEl>
                                          <p:spTgt spid="36"/>
                                        </p:tgtEl>
                                        <p:attrNameLst>
                                          <p:attrName>ppt_w</p:attrName>
                                        </p:attrNameLst>
                                      </p:cBhvr>
                                      <p:tavLst>
                                        <p:tav tm="0">
                                          <p:val>
                                            <p:fltVal val="0"/>
                                          </p:val>
                                        </p:tav>
                                        <p:tav tm="100000">
                                          <p:val>
                                            <p:strVal val="#ppt_w"/>
                                          </p:val>
                                        </p:tav>
                                      </p:tavLst>
                                    </p:anim>
                                    <p:anim calcmode="lin" valueType="num">
                                      <p:cBhvr>
                                        <p:cTn id="15" dur="500" fill="hold"/>
                                        <p:tgtEl>
                                          <p:spTgt spid="36"/>
                                        </p:tgtEl>
                                        <p:attrNameLst>
                                          <p:attrName>ppt_h</p:attrName>
                                        </p:attrNameLst>
                                      </p:cBhvr>
                                      <p:tavLst>
                                        <p:tav tm="0">
                                          <p:val>
                                            <p:fltVal val="0"/>
                                          </p:val>
                                        </p:tav>
                                        <p:tav tm="100000">
                                          <p:val>
                                            <p:strVal val="#ppt_h"/>
                                          </p:val>
                                        </p:tav>
                                      </p:tavLst>
                                    </p:anim>
                                  </p:childTnLst>
                                </p:cTn>
                              </p:par>
                            </p:childTnLst>
                          </p:cTn>
                        </p:par>
                        <p:par>
                          <p:cTn id="16" fill="hold">
                            <p:stCondLst>
                              <p:cond delay="250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300"/>
                                        <p:tgtEl>
                                          <p:spTgt spid="12"/>
                                        </p:tgtEl>
                                      </p:cBhvr>
                                    </p:animEffect>
                                    <p:anim calcmode="lin" valueType="num">
                                      <p:cBhvr>
                                        <p:cTn id="20" dur="300" fill="hold"/>
                                        <p:tgtEl>
                                          <p:spTgt spid="12"/>
                                        </p:tgtEl>
                                        <p:attrNameLst>
                                          <p:attrName>ppt_x</p:attrName>
                                        </p:attrNameLst>
                                      </p:cBhvr>
                                      <p:tavLst>
                                        <p:tav tm="0">
                                          <p:val>
                                            <p:strVal val="#ppt_x"/>
                                          </p:val>
                                        </p:tav>
                                        <p:tav tm="100000">
                                          <p:val>
                                            <p:strVal val="#ppt_x"/>
                                          </p:val>
                                        </p:tav>
                                      </p:tavLst>
                                    </p:anim>
                                    <p:anim calcmode="lin" valueType="num">
                                      <p:cBhvr>
                                        <p:cTn id="21" dur="3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23" presetClass="entr" presetSubtype="16"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3500"/>
                            </p:stCondLst>
                            <p:childTnLst>
                              <p:par>
                                <p:cTn id="28" presetID="42" presetClass="entr" presetSubtype="0"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300"/>
                                        <p:tgtEl>
                                          <p:spTgt spid="28"/>
                                        </p:tgtEl>
                                      </p:cBhvr>
                                    </p:animEffect>
                                    <p:anim calcmode="lin" valueType="num">
                                      <p:cBhvr>
                                        <p:cTn id="31" dur="300" fill="hold"/>
                                        <p:tgtEl>
                                          <p:spTgt spid="28"/>
                                        </p:tgtEl>
                                        <p:attrNameLst>
                                          <p:attrName>ppt_x</p:attrName>
                                        </p:attrNameLst>
                                      </p:cBhvr>
                                      <p:tavLst>
                                        <p:tav tm="0">
                                          <p:val>
                                            <p:strVal val="#ppt_x"/>
                                          </p:val>
                                        </p:tav>
                                        <p:tav tm="100000">
                                          <p:val>
                                            <p:strVal val="#ppt_x"/>
                                          </p:val>
                                        </p:tav>
                                      </p:tavLst>
                                    </p:anim>
                                    <p:anim calcmode="lin" valueType="num">
                                      <p:cBhvr>
                                        <p:cTn id="32" dur="300" fill="hold"/>
                                        <p:tgtEl>
                                          <p:spTgt spid="28"/>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23" presetClass="entr" presetSubtype="16" fill="hold"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p:cTn id="36" dur="500" fill="hold"/>
                                        <p:tgtEl>
                                          <p:spTgt spid="38"/>
                                        </p:tgtEl>
                                        <p:attrNameLst>
                                          <p:attrName>ppt_w</p:attrName>
                                        </p:attrNameLst>
                                      </p:cBhvr>
                                      <p:tavLst>
                                        <p:tav tm="0">
                                          <p:val>
                                            <p:fltVal val="0"/>
                                          </p:val>
                                        </p:tav>
                                        <p:tav tm="100000">
                                          <p:val>
                                            <p:strVal val="#ppt_w"/>
                                          </p:val>
                                        </p:tav>
                                      </p:tavLst>
                                    </p:anim>
                                    <p:anim calcmode="lin" valueType="num">
                                      <p:cBhvr>
                                        <p:cTn id="37" dur="500" fill="hold"/>
                                        <p:tgtEl>
                                          <p:spTgt spid="38"/>
                                        </p:tgtEl>
                                        <p:attrNameLst>
                                          <p:attrName>ppt_h</p:attrName>
                                        </p:attrNameLst>
                                      </p:cBhvr>
                                      <p:tavLst>
                                        <p:tav tm="0">
                                          <p:val>
                                            <p:fltVal val="0"/>
                                          </p:val>
                                        </p:tav>
                                        <p:tav tm="100000">
                                          <p:val>
                                            <p:strVal val="#ppt_h"/>
                                          </p:val>
                                        </p:tav>
                                      </p:tavLst>
                                    </p:anim>
                                  </p:childTnLst>
                                </p:cTn>
                              </p:par>
                            </p:childTnLst>
                          </p:cTn>
                        </p:par>
                        <p:par>
                          <p:cTn id="38" fill="hold">
                            <p:stCondLst>
                              <p:cond delay="4500"/>
                            </p:stCondLst>
                            <p:childTnLst>
                              <p:par>
                                <p:cTn id="39" presetID="42" presetClass="entr" presetSubtype="0"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fade">
                                      <p:cBhvr>
                                        <p:cTn id="41" dur="300"/>
                                        <p:tgtEl>
                                          <p:spTgt spid="29"/>
                                        </p:tgtEl>
                                      </p:cBhvr>
                                    </p:animEffect>
                                    <p:anim calcmode="lin" valueType="num">
                                      <p:cBhvr>
                                        <p:cTn id="42" dur="300" fill="hold"/>
                                        <p:tgtEl>
                                          <p:spTgt spid="29"/>
                                        </p:tgtEl>
                                        <p:attrNameLst>
                                          <p:attrName>ppt_x</p:attrName>
                                        </p:attrNameLst>
                                      </p:cBhvr>
                                      <p:tavLst>
                                        <p:tav tm="0">
                                          <p:val>
                                            <p:strVal val="#ppt_x"/>
                                          </p:val>
                                        </p:tav>
                                        <p:tav tm="100000">
                                          <p:val>
                                            <p:strVal val="#ppt_x"/>
                                          </p:val>
                                        </p:tav>
                                      </p:tavLst>
                                    </p:anim>
                                    <p:anim calcmode="lin" valueType="num">
                                      <p:cBhvr>
                                        <p:cTn id="43" dur="300" fill="hold"/>
                                        <p:tgtEl>
                                          <p:spTgt spid="29"/>
                                        </p:tgtEl>
                                        <p:attrNameLst>
                                          <p:attrName>ppt_y</p:attrName>
                                        </p:attrNameLst>
                                      </p:cBhvr>
                                      <p:tavLst>
                                        <p:tav tm="0">
                                          <p:val>
                                            <p:strVal val="#ppt_y+.1"/>
                                          </p:val>
                                        </p:tav>
                                        <p:tav tm="100000">
                                          <p:val>
                                            <p:strVal val="#ppt_y"/>
                                          </p:val>
                                        </p:tav>
                                      </p:tavLst>
                                    </p:anim>
                                  </p:childTnLst>
                                </p:cTn>
                              </p:par>
                            </p:childTnLst>
                          </p:cTn>
                        </p:par>
                        <p:par>
                          <p:cTn id="44" fill="hold">
                            <p:stCondLst>
                              <p:cond delay="5000"/>
                            </p:stCondLst>
                            <p:childTnLst>
                              <p:par>
                                <p:cTn id="45" presetID="23" presetClass="entr" presetSubtype="16" fill="hold" nodeType="after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p:cTn id="47" dur="500" fill="hold"/>
                                        <p:tgtEl>
                                          <p:spTgt spid="39"/>
                                        </p:tgtEl>
                                        <p:attrNameLst>
                                          <p:attrName>ppt_w</p:attrName>
                                        </p:attrNameLst>
                                      </p:cBhvr>
                                      <p:tavLst>
                                        <p:tav tm="0">
                                          <p:val>
                                            <p:fltVal val="0"/>
                                          </p:val>
                                        </p:tav>
                                        <p:tav tm="100000">
                                          <p:val>
                                            <p:strVal val="#ppt_w"/>
                                          </p:val>
                                        </p:tav>
                                      </p:tavLst>
                                    </p:anim>
                                    <p:anim calcmode="lin" valueType="num">
                                      <p:cBhvr>
                                        <p:cTn id="48" dur="500" fill="hold"/>
                                        <p:tgtEl>
                                          <p:spTgt spid="39"/>
                                        </p:tgtEl>
                                        <p:attrNameLst>
                                          <p:attrName>ppt_h</p:attrName>
                                        </p:attrNameLst>
                                      </p:cBhvr>
                                      <p:tavLst>
                                        <p:tav tm="0">
                                          <p:val>
                                            <p:fltVal val="0"/>
                                          </p:val>
                                        </p:tav>
                                        <p:tav tm="100000">
                                          <p:val>
                                            <p:strVal val="#ppt_h"/>
                                          </p:val>
                                        </p:tav>
                                      </p:tavLst>
                                    </p:anim>
                                  </p:childTnLst>
                                </p:cTn>
                              </p:par>
                            </p:childTnLst>
                          </p:cTn>
                        </p:par>
                        <p:par>
                          <p:cTn id="49" fill="hold">
                            <p:stCondLst>
                              <p:cond delay="5500"/>
                            </p:stCondLst>
                            <p:childTnLst>
                              <p:par>
                                <p:cTn id="50" presetID="42" presetClass="entr" presetSubtype="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300"/>
                                        <p:tgtEl>
                                          <p:spTgt spid="30"/>
                                        </p:tgtEl>
                                      </p:cBhvr>
                                    </p:animEffect>
                                    <p:anim calcmode="lin" valueType="num">
                                      <p:cBhvr>
                                        <p:cTn id="53" dur="300" fill="hold"/>
                                        <p:tgtEl>
                                          <p:spTgt spid="30"/>
                                        </p:tgtEl>
                                        <p:attrNameLst>
                                          <p:attrName>ppt_x</p:attrName>
                                        </p:attrNameLst>
                                      </p:cBhvr>
                                      <p:tavLst>
                                        <p:tav tm="0">
                                          <p:val>
                                            <p:strVal val="#ppt_x"/>
                                          </p:val>
                                        </p:tav>
                                        <p:tav tm="100000">
                                          <p:val>
                                            <p:strVal val="#ppt_x"/>
                                          </p:val>
                                        </p:tav>
                                      </p:tavLst>
                                    </p:anim>
                                    <p:anim calcmode="lin" valueType="num">
                                      <p:cBhvr>
                                        <p:cTn id="54" dur="300" fill="hold"/>
                                        <p:tgtEl>
                                          <p:spTgt spid="30"/>
                                        </p:tgtEl>
                                        <p:attrNameLst>
                                          <p:attrName>ppt_y</p:attrName>
                                        </p:attrNameLst>
                                      </p:cBhvr>
                                      <p:tavLst>
                                        <p:tav tm="0">
                                          <p:val>
                                            <p:strVal val="#ppt_y+.1"/>
                                          </p:val>
                                        </p:tav>
                                        <p:tav tm="100000">
                                          <p:val>
                                            <p:strVal val="#ppt_y"/>
                                          </p:val>
                                        </p:tav>
                                      </p:tavLst>
                                    </p:anim>
                                  </p:childTnLst>
                                </p:cTn>
                              </p:par>
                            </p:childTnLst>
                          </p:cTn>
                        </p:par>
                        <p:par>
                          <p:cTn id="55" fill="hold">
                            <p:stCondLst>
                              <p:cond delay="6000"/>
                            </p:stCondLst>
                            <p:childTnLst>
                              <p:par>
                                <p:cTn id="56" presetID="23" presetClass="entr" presetSubtype="16" fill="hold" nodeType="after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p:cTn id="58" dur="500" fill="hold"/>
                                        <p:tgtEl>
                                          <p:spTgt spid="40"/>
                                        </p:tgtEl>
                                        <p:attrNameLst>
                                          <p:attrName>ppt_w</p:attrName>
                                        </p:attrNameLst>
                                      </p:cBhvr>
                                      <p:tavLst>
                                        <p:tav tm="0">
                                          <p:val>
                                            <p:fltVal val="0"/>
                                          </p:val>
                                        </p:tav>
                                        <p:tav tm="100000">
                                          <p:val>
                                            <p:strVal val="#ppt_w"/>
                                          </p:val>
                                        </p:tav>
                                      </p:tavLst>
                                    </p:anim>
                                    <p:anim calcmode="lin" valueType="num">
                                      <p:cBhvr>
                                        <p:cTn id="59" dur="500" fill="hold"/>
                                        <p:tgtEl>
                                          <p:spTgt spid="40"/>
                                        </p:tgtEl>
                                        <p:attrNameLst>
                                          <p:attrName>ppt_h</p:attrName>
                                        </p:attrNameLst>
                                      </p:cBhvr>
                                      <p:tavLst>
                                        <p:tav tm="0">
                                          <p:val>
                                            <p:fltVal val="0"/>
                                          </p:val>
                                        </p:tav>
                                        <p:tav tm="100000">
                                          <p:val>
                                            <p:strVal val="#ppt_h"/>
                                          </p:val>
                                        </p:tav>
                                      </p:tavLst>
                                    </p:anim>
                                  </p:childTnLst>
                                </p:cTn>
                              </p:par>
                            </p:childTnLst>
                          </p:cTn>
                        </p:par>
                        <p:par>
                          <p:cTn id="60" fill="hold">
                            <p:stCondLst>
                              <p:cond delay="6500"/>
                            </p:stCondLst>
                            <p:childTnLst>
                              <p:par>
                                <p:cTn id="61" presetID="42" presetClass="entr" presetSubtype="0"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300"/>
                                        <p:tgtEl>
                                          <p:spTgt spid="31"/>
                                        </p:tgtEl>
                                      </p:cBhvr>
                                    </p:animEffect>
                                    <p:anim calcmode="lin" valueType="num">
                                      <p:cBhvr>
                                        <p:cTn id="64" dur="300" fill="hold"/>
                                        <p:tgtEl>
                                          <p:spTgt spid="31"/>
                                        </p:tgtEl>
                                        <p:attrNameLst>
                                          <p:attrName>ppt_x</p:attrName>
                                        </p:attrNameLst>
                                      </p:cBhvr>
                                      <p:tavLst>
                                        <p:tav tm="0">
                                          <p:val>
                                            <p:strVal val="#ppt_x"/>
                                          </p:val>
                                        </p:tav>
                                        <p:tav tm="100000">
                                          <p:val>
                                            <p:strVal val="#ppt_x"/>
                                          </p:val>
                                        </p:tav>
                                      </p:tavLst>
                                    </p:anim>
                                    <p:anim calcmode="lin" valueType="num">
                                      <p:cBhvr>
                                        <p:cTn id="65" dur="300" fill="hold"/>
                                        <p:tgtEl>
                                          <p:spTgt spid="31"/>
                                        </p:tgtEl>
                                        <p:attrNameLst>
                                          <p:attrName>ppt_y</p:attrName>
                                        </p:attrNameLst>
                                      </p:cBhvr>
                                      <p:tavLst>
                                        <p:tav tm="0">
                                          <p:val>
                                            <p:strVal val="#ppt_y+.1"/>
                                          </p:val>
                                        </p:tav>
                                        <p:tav tm="100000">
                                          <p:val>
                                            <p:strVal val="#ppt_y"/>
                                          </p:val>
                                        </p:tav>
                                      </p:tavLst>
                                    </p:anim>
                                  </p:childTnLst>
                                </p:cTn>
                              </p:par>
                            </p:childTnLst>
                          </p:cTn>
                        </p:par>
                        <p:par>
                          <p:cTn id="66" fill="hold">
                            <p:stCondLst>
                              <p:cond delay="7000"/>
                            </p:stCondLst>
                            <p:childTnLst>
                              <p:par>
                                <p:cTn id="67" presetID="23" presetClass="entr" presetSubtype="16" fill="hold" nodeType="after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p:cTn id="69" dur="500" fill="hold"/>
                                        <p:tgtEl>
                                          <p:spTgt spid="41"/>
                                        </p:tgtEl>
                                        <p:attrNameLst>
                                          <p:attrName>ppt_w</p:attrName>
                                        </p:attrNameLst>
                                      </p:cBhvr>
                                      <p:tavLst>
                                        <p:tav tm="0">
                                          <p:val>
                                            <p:fltVal val="0"/>
                                          </p:val>
                                        </p:tav>
                                        <p:tav tm="100000">
                                          <p:val>
                                            <p:strVal val="#ppt_w"/>
                                          </p:val>
                                        </p:tav>
                                      </p:tavLst>
                                    </p:anim>
                                    <p:anim calcmode="lin" valueType="num">
                                      <p:cBhvr>
                                        <p:cTn id="70" dur="500" fill="hold"/>
                                        <p:tgtEl>
                                          <p:spTgt spid="41"/>
                                        </p:tgtEl>
                                        <p:attrNameLst>
                                          <p:attrName>ppt_h</p:attrName>
                                        </p:attrNameLst>
                                      </p:cBhvr>
                                      <p:tavLst>
                                        <p:tav tm="0">
                                          <p:val>
                                            <p:fltVal val="0"/>
                                          </p:val>
                                        </p:tav>
                                        <p:tav tm="100000">
                                          <p:val>
                                            <p:strVal val="#ppt_h"/>
                                          </p:val>
                                        </p:tav>
                                      </p:tavLst>
                                    </p:anim>
                                  </p:childTnLst>
                                </p:cTn>
                              </p:par>
                            </p:childTnLst>
                          </p:cTn>
                        </p:par>
                        <p:par>
                          <p:cTn id="71" fill="hold">
                            <p:stCondLst>
                              <p:cond delay="7500"/>
                            </p:stCondLst>
                            <p:childTnLst>
                              <p:par>
                                <p:cTn id="72" presetID="42" presetClass="entr" presetSubtype="0" fill="hold" grpId="0" nodeType="after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fade">
                                      <p:cBhvr>
                                        <p:cTn id="74" dur="300"/>
                                        <p:tgtEl>
                                          <p:spTgt spid="32"/>
                                        </p:tgtEl>
                                      </p:cBhvr>
                                    </p:animEffect>
                                    <p:anim calcmode="lin" valueType="num">
                                      <p:cBhvr>
                                        <p:cTn id="75" dur="300" fill="hold"/>
                                        <p:tgtEl>
                                          <p:spTgt spid="32"/>
                                        </p:tgtEl>
                                        <p:attrNameLst>
                                          <p:attrName>ppt_x</p:attrName>
                                        </p:attrNameLst>
                                      </p:cBhvr>
                                      <p:tavLst>
                                        <p:tav tm="0">
                                          <p:val>
                                            <p:strVal val="#ppt_x"/>
                                          </p:val>
                                        </p:tav>
                                        <p:tav tm="100000">
                                          <p:val>
                                            <p:strVal val="#ppt_x"/>
                                          </p:val>
                                        </p:tav>
                                      </p:tavLst>
                                    </p:anim>
                                    <p:anim calcmode="lin" valueType="num">
                                      <p:cBhvr>
                                        <p:cTn id="76" dur="300" fill="hold"/>
                                        <p:tgtEl>
                                          <p:spTgt spid="32"/>
                                        </p:tgtEl>
                                        <p:attrNameLst>
                                          <p:attrName>ppt_y</p:attrName>
                                        </p:attrNameLst>
                                      </p:cBhvr>
                                      <p:tavLst>
                                        <p:tav tm="0">
                                          <p:val>
                                            <p:strVal val="#ppt_y+.1"/>
                                          </p:val>
                                        </p:tav>
                                        <p:tav tm="100000">
                                          <p:val>
                                            <p:strVal val="#ppt_y"/>
                                          </p:val>
                                        </p:tav>
                                      </p:tavLst>
                                    </p:anim>
                                  </p:childTnLst>
                                </p:cTn>
                              </p:par>
                            </p:childTnLst>
                          </p:cTn>
                        </p:par>
                        <p:par>
                          <p:cTn id="77" fill="hold">
                            <p:stCondLst>
                              <p:cond delay="8000"/>
                            </p:stCondLst>
                            <p:childTnLst>
                              <p:par>
                                <p:cTn id="78" presetID="23" presetClass="entr" presetSubtype="16" fill="hold" nodeType="afterEffect">
                                  <p:stCondLst>
                                    <p:cond delay="0"/>
                                  </p:stCondLst>
                                  <p:childTnLst>
                                    <p:set>
                                      <p:cBhvr>
                                        <p:cTn id="79" dur="1" fill="hold">
                                          <p:stCondLst>
                                            <p:cond delay="0"/>
                                          </p:stCondLst>
                                        </p:cTn>
                                        <p:tgtEl>
                                          <p:spTgt spid="42"/>
                                        </p:tgtEl>
                                        <p:attrNameLst>
                                          <p:attrName>style.visibility</p:attrName>
                                        </p:attrNameLst>
                                      </p:cBhvr>
                                      <p:to>
                                        <p:strVal val="visible"/>
                                      </p:to>
                                    </p:set>
                                    <p:anim calcmode="lin" valueType="num">
                                      <p:cBhvr>
                                        <p:cTn id="80" dur="500" fill="hold"/>
                                        <p:tgtEl>
                                          <p:spTgt spid="42"/>
                                        </p:tgtEl>
                                        <p:attrNameLst>
                                          <p:attrName>ppt_w</p:attrName>
                                        </p:attrNameLst>
                                      </p:cBhvr>
                                      <p:tavLst>
                                        <p:tav tm="0">
                                          <p:val>
                                            <p:fltVal val="0"/>
                                          </p:val>
                                        </p:tav>
                                        <p:tav tm="100000">
                                          <p:val>
                                            <p:strVal val="#ppt_w"/>
                                          </p:val>
                                        </p:tav>
                                      </p:tavLst>
                                    </p:anim>
                                    <p:anim calcmode="lin" valueType="num">
                                      <p:cBhvr>
                                        <p:cTn id="81" dur="500" fill="hold"/>
                                        <p:tgtEl>
                                          <p:spTgt spid="42"/>
                                        </p:tgtEl>
                                        <p:attrNameLst>
                                          <p:attrName>ppt_h</p:attrName>
                                        </p:attrNameLst>
                                      </p:cBhvr>
                                      <p:tavLst>
                                        <p:tav tm="0">
                                          <p:val>
                                            <p:fltVal val="0"/>
                                          </p:val>
                                        </p:tav>
                                        <p:tav tm="100000">
                                          <p:val>
                                            <p:strVal val="#ppt_h"/>
                                          </p:val>
                                        </p:tav>
                                      </p:tavLst>
                                    </p:anim>
                                  </p:childTnLst>
                                </p:cTn>
                              </p:par>
                            </p:childTnLst>
                          </p:cTn>
                        </p:par>
                        <p:par>
                          <p:cTn id="82" fill="hold">
                            <p:stCondLst>
                              <p:cond delay="8500"/>
                            </p:stCondLst>
                            <p:childTnLst>
                              <p:par>
                                <p:cTn id="83" presetID="42" presetClass="entr" presetSubtype="0" fill="hold" grpId="0" nodeType="after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300"/>
                                        <p:tgtEl>
                                          <p:spTgt spid="33"/>
                                        </p:tgtEl>
                                      </p:cBhvr>
                                    </p:animEffect>
                                    <p:anim calcmode="lin" valueType="num">
                                      <p:cBhvr>
                                        <p:cTn id="86" dur="300" fill="hold"/>
                                        <p:tgtEl>
                                          <p:spTgt spid="33"/>
                                        </p:tgtEl>
                                        <p:attrNameLst>
                                          <p:attrName>ppt_x</p:attrName>
                                        </p:attrNameLst>
                                      </p:cBhvr>
                                      <p:tavLst>
                                        <p:tav tm="0">
                                          <p:val>
                                            <p:strVal val="#ppt_x"/>
                                          </p:val>
                                        </p:tav>
                                        <p:tav tm="100000">
                                          <p:val>
                                            <p:strVal val="#ppt_x"/>
                                          </p:val>
                                        </p:tav>
                                      </p:tavLst>
                                    </p:anim>
                                    <p:anim calcmode="lin" valueType="num">
                                      <p:cBhvr>
                                        <p:cTn id="87" dur="300" fill="hold"/>
                                        <p:tgtEl>
                                          <p:spTgt spid="33"/>
                                        </p:tgtEl>
                                        <p:attrNameLst>
                                          <p:attrName>ppt_y</p:attrName>
                                        </p:attrNameLst>
                                      </p:cBhvr>
                                      <p:tavLst>
                                        <p:tav tm="0">
                                          <p:val>
                                            <p:strVal val="#ppt_y+.1"/>
                                          </p:val>
                                        </p:tav>
                                        <p:tav tm="100000">
                                          <p:val>
                                            <p:strVal val="#ppt_y"/>
                                          </p:val>
                                        </p:tav>
                                      </p:tavLst>
                                    </p:anim>
                                  </p:childTnLst>
                                </p:cTn>
                              </p:par>
                            </p:childTnLst>
                          </p:cTn>
                        </p:par>
                        <p:par>
                          <p:cTn id="88" fill="hold">
                            <p:stCondLst>
                              <p:cond delay="9000"/>
                            </p:stCondLst>
                            <p:childTnLst>
                              <p:par>
                                <p:cTn id="89" presetID="23" presetClass="entr" presetSubtype="16" fill="hold" nodeType="afterEffect">
                                  <p:stCondLst>
                                    <p:cond delay="0"/>
                                  </p:stCondLst>
                                  <p:childTnLst>
                                    <p:set>
                                      <p:cBhvr>
                                        <p:cTn id="90" dur="1" fill="hold">
                                          <p:stCondLst>
                                            <p:cond delay="0"/>
                                          </p:stCondLst>
                                        </p:cTn>
                                        <p:tgtEl>
                                          <p:spTgt spid="43"/>
                                        </p:tgtEl>
                                        <p:attrNameLst>
                                          <p:attrName>style.visibility</p:attrName>
                                        </p:attrNameLst>
                                      </p:cBhvr>
                                      <p:to>
                                        <p:strVal val="visible"/>
                                      </p:to>
                                    </p:set>
                                    <p:anim calcmode="lin" valueType="num">
                                      <p:cBhvr>
                                        <p:cTn id="91" dur="500" fill="hold"/>
                                        <p:tgtEl>
                                          <p:spTgt spid="43"/>
                                        </p:tgtEl>
                                        <p:attrNameLst>
                                          <p:attrName>ppt_w</p:attrName>
                                        </p:attrNameLst>
                                      </p:cBhvr>
                                      <p:tavLst>
                                        <p:tav tm="0">
                                          <p:val>
                                            <p:fltVal val="0"/>
                                          </p:val>
                                        </p:tav>
                                        <p:tav tm="100000">
                                          <p:val>
                                            <p:strVal val="#ppt_w"/>
                                          </p:val>
                                        </p:tav>
                                      </p:tavLst>
                                    </p:anim>
                                    <p:anim calcmode="lin" valueType="num">
                                      <p:cBhvr>
                                        <p:cTn id="92" dur="500" fill="hold"/>
                                        <p:tgtEl>
                                          <p:spTgt spid="43"/>
                                        </p:tgtEl>
                                        <p:attrNameLst>
                                          <p:attrName>ppt_h</p:attrName>
                                        </p:attrNameLst>
                                      </p:cBhvr>
                                      <p:tavLst>
                                        <p:tav tm="0">
                                          <p:val>
                                            <p:fltVal val="0"/>
                                          </p:val>
                                        </p:tav>
                                        <p:tav tm="100000">
                                          <p:val>
                                            <p:strVal val="#ppt_h"/>
                                          </p:val>
                                        </p:tav>
                                      </p:tavLst>
                                    </p:anim>
                                  </p:childTnLst>
                                </p:cTn>
                              </p:par>
                            </p:childTnLst>
                          </p:cTn>
                        </p:par>
                        <p:par>
                          <p:cTn id="93" fill="hold">
                            <p:stCondLst>
                              <p:cond delay="9500"/>
                            </p:stCondLst>
                            <p:childTnLst>
                              <p:par>
                                <p:cTn id="94" presetID="42" presetClass="entr" presetSubtype="0" fill="hold" grpId="0" nodeType="afterEffect">
                                  <p:stCondLst>
                                    <p:cond delay="0"/>
                                  </p:stCondLst>
                                  <p:childTnLst>
                                    <p:set>
                                      <p:cBhvr>
                                        <p:cTn id="95" dur="1" fill="hold">
                                          <p:stCondLst>
                                            <p:cond delay="0"/>
                                          </p:stCondLst>
                                        </p:cTn>
                                        <p:tgtEl>
                                          <p:spTgt spid="34"/>
                                        </p:tgtEl>
                                        <p:attrNameLst>
                                          <p:attrName>style.visibility</p:attrName>
                                        </p:attrNameLst>
                                      </p:cBhvr>
                                      <p:to>
                                        <p:strVal val="visible"/>
                                      </p:to>
                                    </p:set>
                                    <p:animEffect transition="in" filter="fade">
                                      <p:cBhvr>
                                        <p:cTn id="96" dur="300"/>
                                        <p:tgtEl>
                                          <p:spTgt spid="34"/>
                                        </p:tgtEl>
                                      </p:cBhvr>
                                    </p:animEffect>
                                    <p:anim calcmode="lin" valueType="num">
                                      <p:cBhvr>
                                        <p:cTn id="97" dur="300" fill="hold"/>
                                        <p:tgtEl>
                                          <p:spTgt spid="34"/>
                                        </p:tgtEl>
                                        <p:attrNameLst>
                                          <p:attrName>ppt_x</p:attrName>
                                        </p:attrNameLst>
                                      </p:cBhvr>
                                      <p:tavLst>
                                        <p:tav tm="0">
                                          <p:val>
                                            <p:strVal val="#ppt_x"/>
                                          </p:val>
                                        </p:tav>
                                        <p:tav tm="100000">
                                          <p:val>
                                            <p:strVal val="#ppt_x"/>
                                          </p:val>
                                        </p:tav>
                                      </p:tavLst>
                                    </p:anim>
                                    <p:anim calcmode="lin" valueType="num">
                                      <p:cBhvr>
                                        <p:cTn id="98" dur="3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28" grpId="0"/>
      <p:bldP spid="29" grpId="0"/>
      <p:bldP spid="30" grpId="0"/>
      <p:bldP spid="31" grpId="0"/>
      <p:bldP spid="32" grpId="0"/>
      <p:bldP spid="33" grpId="0"/>
      <p:bldP spid="3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113" name="组合 1"/>
          <p:cNvGrpSpPr/>
          <p:nvPr/>
        </p:nvGrpSpPr>
        <p:grpSpPr bwMode="auto">
          <a:xfrm>
            <a:off x="3238625" y="1053226"/>
            <a:ext cx="3682088" cy="1503594"/>
            <a:chOff x="3176589" y="1285879"/>
            <a:chExt cx="3771900" cy="1362075"/>
          </a:xfrm>
        </p:grpSpPr>
        <p:sp>
          <p:nvSpPr>
            <p:cNvPr id="91151" name="右箭头 1"/>
            <p:cNvSpPr/>
            <p:nvPr/>
          </p:nvSpPr>
          <p:spPr bwMode="auto">
            <a:xfrm rot="905815">
              <a:off x="3176589" y="1285879"/>
              <a:ext cx="3771900" cy="1362075"/>
            </a:xfrm>
            <a:custGeom>
              <a:avLst/>
              <a:gdLst>
                <a:gd name="T0" fmla="*/ 0 w 3771900"/>
                <a:gd name="T1" fmla="*/ 826294 h 1362075"/>
                <a:gd name="T2" fmla="*/ 3186112 w 3771900"/>
                <a:gd name="T3" fmla="*/ 316706 h 1362075"/>
                <a:gd name="T4" fmla="*/ 3243262 w 3771900"/>
                <a:gd name="T5" fmla="*/ 0 h 1362075"/>
                <a:gd name="T6" fmla="*/ 3771900 w 3771900"/>
                <a:gd name="T7" fmla="*/ 833438 h 1362075"/>
                <a:gd name="T8" fmla="*/ 2995612 w 3771900"/>
                <a:gd name="T9" fmla="*/ 1362075 h 1362075"/>
                <a:gd name="T10" fmla="*/ 3052762 w 3771900"/>
                <a:gd name="T11" fmla="*/ 1045369 h 1362075"/>
                <a:gd name="T12" fmla="*/ 0 w 3771900"/>
                <a:gd name="T13" fmla="*/ 826294 h 1362075"/>
                <a:gd name="T14" fmla="*/ 0 60000 65536"/>
                <a:gd name="T15" fmla="*/ 0 60000 65536"/>
                <a:gd name="T16" fmla="*/ 0 60000 65536"/>
                <a:gd name="T17" fmla="*/ 0 60000 65536"/>
                <a:gd name="T18" fmla="*/ 0 60000 65536"/>
                <a:gd name="T19" fmla="*/ 0 60000 65536"/>
                <a:gd name="T20" fmla="*/ 0 60000 65536"/>
                <a:gd name="T21" fmla="*/ 0 w 3771900"/>
                <a:gd name="T22" fmla="*/ 0 h 1362075"/>
                <a:gd name="T23" fmla="*/ 3771900 w 3771900"/>
                <a:gd name="T24" fmla="*/ 1362075 h 13620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tx2"/>
            </a:solidFill>
            <a:ln w="15875" cap="flat" cmpd="sng" algn="ctr">
              <a:noFill/>
              <a:prstDash val="solid"/>
              <a:round/>
            </a:ln>
          </p:spPr>
          <p:txBody>
            <a:bodyPr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91152" name="文本框 3"/>
            <p:cNvSpPr txBox="1">
              <a:spLocks noChangeArrowheads="1"/>
            </p:cNvSpPr>
            <p:nvPr/>
          </p:nvSpPr>
          <p:spPr bwMode="auto">
            <a:xfrm rot="1212081">
              <a:off x="4936430" y="1938370"/>
              <a:ext cx="1448336" cy="232931"/>
            </a:xfrm>
            <a:prstGeom prst="rect">
              <a:avLst/>
            </a:prstGeom>
            <a:solidFill>
              <a:schemeClr val="tx2"/>
            </a:solidFill>
            <a:ln w="9525">
              <a:noFill/>
              <a:miter lim="800000"/>
            </a:ln>
          </p:spPr>
          <p:txBody>
            <a:bodyPr wrap="none" lIns="0" tIns="34136" rIns="0" bIns="34136">
              <a:spAutoFit/>
            </a:bodyPr>
            <a:lstStyle/>
            <a:p>
              <a:pPr marL="0" marR="0" lvl="0" indent="0" algn="r" defTabSz="682625" rtl="0" eaLnBrk="1" fontAlgn="base" latinLnBrk="0" hangingPunct="1">
                <a:lnSpc>
                  <a:spcPct val="100000"/>
                </a:lnSpc>
                <a:spcBef>
                  <a:spcPct val="0"/>
                </a:spcBef>
                <a:spcAft>
                  <a:spcPct val="0"/>
                </a:spcAft>
                <a:buClrTx/>
                <a:buSzTx/>
                <a:buFontTx/>
                <a:buNone/>
                <a:defRPr/>
              </a:pPr>
              <a:r>
                <a:rPr kumimoji="0" lang="zh-CN" altLang="en-US" sz="1225" b="0" i="0" u="none" strike="noStrike" kern="1200" cap="none" spc="0" normalizeH="0" baseline="0" noProof="0">
                  <a:ln>
                    <a:noFill/>
                  </a:ln>
                  <a:solidFill>
                    <a:srgbClr val="FFFFFF"/>
                  </a:solidFill>
                  <a:effectLst/>
                  <a:uLnTx/>
                  <a:uFillTx/>
                  <a:latin typeface="Calibri" panose="020F0502020204030204" pitchFamily="34" charset="0"/>
                  <a:ea typeface="微软雅黑" panose="020B0503020204020204" pitchFamily="34" charset="-122"/>
                  <a:cs typeface="+mn-cs"/>
                </a:rPr>
                <a:t>请在此处添加关键字</a:t>
              </a:r>
              <a:endParaRPr kumimoji="0" lang="zh-CN" altLang="en-US" sz="1225" b="0" i="0" u="none" strike="noStrike" kern="1200" cap="none" spc="0" normalizeH="0" baseline="0" noProof="0">
                <a:ln>
                  <a:noFill/>
                </a:ln>
                <a:solidFill>
                  <a:srgbClr val="FFFFFF"/>
                </a:solidFill>
                <a:effectLst/>
                <a:uLnTx/>
                <a:uFillTx/>
                <a:latin typeface="Calibri" panose="020F0502020204030204" pitchFamily="34" charset="0"/>
                <a:ea typeface="微软雅黑" panose="020B0503020204020204" pitchFamily="34" charset="-122"/>
                <a:cs typeface="+mn-cs"/>
              </a:endParaRPr>
            </a:p>
          </p:txBody>
        </p:sp>
      </p:grpSp>
      <p:grpSp>
        <p:nvGrpSpPr>
          <p:cNvPr id="90114" name="组合 4"/>
          <p:cNvGrpSpPr/>
          <p:nvPr/>
        </p:nvGrpSpPr>
        <p:grpSpPr bwMode="auto">
          <a:xfrm>
            <a:off x="2281521" y="1858030"/>
            <a:ext cx="3682088" cy="1484183"/>
            <a:chOff x="2195511" y="1906532"/>
            <a:chExt cx="3771900" cy="1362075"/>
          </a:xfrm>
        </p:grpSpPr>
        <p:sp>
          <p:nvSpPr>
            <p:cNvPr id="91149" name="右箭头 1"/>
            <p:cNvSpPr/>
            <p:nvPr/>
          </p:nvSpPr>
          <p:spPr bwMode="auto">
            <a:xfrm rot="905815" flipH="1" flipV="1">
              <a:off x="2195511" y="1906532"/>
              <a:ext cx="3771900" cy="1362075"/>
            </a:xfrm>
            <a:custGeom>
              <a:avLst/>
              <a:gdLst>
                <a:gd name="T0" fmla="*/ 0 w 3771900"/>
                <a:gd name="T1" fmla="*/ 826294 h 1362075"/>
                <a:gd name="T2" fmla="*/ 3186112 w 3771900"/>
                <a:gd name="T3" fmla="*/ 316706 h 1362075"/>
                <a:gd name="T4" fmla="*/ 3243262 w 3771900"/>
                <a:gd name="T5" fmla="*/ 0 h 1362075"/>
                <a:gd name="T6" fmla="*/ 3771900 w 3771900"/>
                <a:gd name="T7" fmla="*/ 833438 h 1362075"/>
                <a:gd name="T8" fmla="*/ 2995612 w 3771900"/>
                <a:gd name="T9" fmla="*/ 1362075 h 1362075"/>
                <a:gd name="T10" fmla="*/ 3052762 w 3771900"/>
                <a:gd name="T11" fmla="*/ 1045369 h 1362075"/>
                <a:gd name="T12" fmla="*/ 0 w 3771900"/>
                <a:gd name="T13" fmla="*/ 826294 h 1362075"/>
                <a:gd name="T14" fmla="*/ 0 60000 65536"/>
                <a:gd name="T15" fmla="*/ 0 60000 65536"/>
                <a:gd name="T16" fmla="*/ 0 60000 65536"/>
                <a:gd name="T17" fmla="*/ 0 60000 65536"/>
                <a:gd name="T18" fmla="*/ 0 60000 65536"/>
                <a:gd name="T19" fmla="*/ 0 60000 65536"/>
                <a:gd name="T20" fmla="*/ 0 60000 65536"/>
                <a:gd name="T21" fmla="*/ 0 w 3771900"/>
                <a:gd name="T22" fmla="*/ 0 h 1362075"/>
                <a:gd name="T23" fmla="*/ 3771900 w 3771900"/>
                <a:gd name="T24" fmla="*/ 1362075 h 13620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bg2"/>
            </a:solidFill>
            <a:ln w="12700" cap="flat" cmpd="sng" algn="ctr">
              <a:noFill/>
              <a:prstDash val="solid"/>
              <a:miter lim="800000"/>
            </a:ln>
          </p:spPr>
          <p:txBody>
            <a:bodyPr anchor="ctr"/>
            <a:lstStyle/>
            <a:p>
              <a:pPr marL="0" marR="0" lvl="0" indent="0" algn="l" defTabSz="909320" rtl="0" eaLnBrk="1" fontAlgn="base" latinLnBrk="0" hangingPunct="1">
                <a:lnSpc>
                  <a:spcPct val="100000"/>
                </a:lnSpc>
                <a:spcBef>
                  <a:spcPct val="0"/>
                </a:spcBef>
                <a:spcAft>
                  <a:spcPct val="0"/>
                </a:spcAft>
                <a:buClrTx/>
                <a:buSzTx/>
                <a:buFontTx/>
                <a:buNone/>
                <a:defRPr/>
              </a:pPr>
              <a:endParaRPr kumimoji="0" lang="zh-CN" altLang="en-US" sz="1785" b="1" i="0" u="none" strike="noStrike" kern="1200" cap="none" spc="0" normalizeH="0" baseline="0" noProof="0">
                <a:ln>
                  <a:noFill/>
                </a:ln>
                <a:solidFill>
                  <a:srgbClr val="000000"/>
                </a:solidFill>
                <a:effectLst/>
                <a:uLnTx/>
                <a:uFillTx/>
                <a:latin typeface="Arial" panose="020B0604020202020204" pitchFamily="34" charset="0"/>
                <a:ea typeface="微软雅黑" panose="020B0503020204020204" pitchFamily="34" charset="-122"/>
                <a:cs typeface="+mn-cs"/>
              </a:endParaRPr>
            </a:p>
          </p:txBody>
        </p:sp>
        <p:sp>
          <p:nvSpPr>
            <p:cNvPr id="91150" name="文本框 6"/>
            <p:cNvSpPr txBox="1">
              <a:spLocks noChangeArrowheads="1"/>
            </p:cNvSpPr>
            <p:nvPr/>
          </p:nvSpPr>
          <p:spPr bwMode="auto">
            <a:xfrm rot="1309175">
              <a:off x="2678167" y="2355161"/>
              <a:ext cx="1448335" cy="235977"/>
            </a:xfrm>
            <a:prstGeom prst="rect">
              <a:avLst/>
            </a:prstGeom>
            <a:solidFill>
              <a:schemeClr val="bg2"/>
            </a:solidFill>
            <a:ln w="9525">
              <a:noFill/>
              <a:miter lim="800000"/>
            </a:ln>
          </p:spPr>
          <p:txBody>
            <a:bodyPr wrap="none" lIns="0" tIns="34136" rIns="0"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1225" b="0" i="0" u="none" strike="noStrike" kern="1200" cap="none" spc="0" normalizeH="0" baseline="0" noProof="0">
                  <a:ln>
                    <a:noFill/>
                  </a:ln>
                  <a:solidFill>
                    <a:srgbClr val="FFFFFF"/>
                  </a:solidFill>
                  <a:effectLst/>
                  <a:uLnTx/>
                  <a:uFillTx/>
                  <a:latin typeface="Calibri" panose="020F0502020204030204" pitchFamily="34" charset="0"/>
                  <a:ea typeface="微软雅黑" panose="020B0503020204020204" pitchFamily="34" charset="-122"/>
                  <a:cs typeface="+mn-cs"/>
                </a:rPr>
                <a:t>请在此处添加关键字</a:t>
              </a:r>
              <a:endParaRPr kumimoji="0" lang="zh-CN" altLang="en-US" sz="1225" b="0" i="0" u="none" strike="noStrike" kern="1200" cap="none" spc="0" normalizeH="0" baseline="0" noProof="0">
                <a:ln>
                  <a:noFill/>
                </a:ln>
                <a:solidFill>
                  <a:srgbClr val="FFFFFF"/>
                </a:solidFill>
                <a:effectLst/>
                <a:uLnTx/>
                <a:uFillTx/>
                <a:latin typeface="Calibri" panose="020F0502020204030204" pitchFamily="34" charset="0"/>
                <a:ea typeface="微软雅黑" panose="020B0503020204020204" pitchFamily="34" charset="-122"/>
                <a:cs typeface="+mn-cs"/>
              </a:endParaRPr>
            </a:p>
          </p:txBody>
        </p:sp>
      </p:grpSp>
      <p:sp>
        <p:nvSpPr>
          <p:cNvPr id="90115" name="文本框 7"/>
          <p:cNvSpPr txBox="1">
            <a:spLocks noChangeArrowheads="1"/>
          </p:cNvSpPr>
          <p:nvPr/>
        </p:nvSpPr>
        <p:spPr bwMode="auto">
          <a:xfrm>
            <a:off x="7031205" y="1365293"/>
            <a:ext cx="1512552" cy="1371988"/>
          </a:xfrm>
          <a:prstGeom prst="rect">
            <a:avLst/>
          </a:prstGeom>
          <a:noFill/>
          <a:ln w="9525">
            <a:noFill/>
            <a:miter lim="800000"/>
          </a:ln>
        </p:spPr>
        <p:txBody>
          <a:bodyPr lIns="0" tIns="34136" rIns="0" bIns="34136">
            <a:spAutoFit/>
          </a:bodyPr>
          <a:lstStyle/>
          <a:p>
            <a:pPr marL="0" marR="0" lvl="0" indent="0" algn="just" defTabSz="682625" rtl="0" eaLnBrk="1" fontAlgn="base" latinLnBrk="0" hangingPunct="1">
              <a:lnSpc>
                <a:spcPct val="15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请在此处添加您需要的文字内容请在此处添加您需要的文字内容请在此处添加您需要的文字内容请在此处添加您需要的文字内容请在此处添加您需要的文字内容</a:t>
            </a:r>
            <a:endPar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sp>
        <p:nvSpPr>
          <p:cNvPr id="90116" name="文本框 8"/>
          <p:cNvSpPr txBox="1">
            <a:spLocks noChangeArrowheads="1"/>
          </p:cNvSpPr>
          <p:nvPr/>
        </p:nvSpPr>
        <p:spPr bwMode="auto">
          <a:xfrm>
            <a:off x="652504" y="1365293"/>
            <a:ext cx="1512552" cy="1371988"/>
          </a:xfrm>
          <a:prstGeom prst="rect">
            <a:avLst/>
          </a:prstGeom>
          <a:noFill/>
          <a:ln w="9525">
            <a:noFill/>
            <a:miter lim="800000"/>
          </a:ln>
        </p:spPr>
        <p:txBody>
          <a:bodyPr lIns="0" tIns="34136" rIns="0" bIns="34136">
            <a:spAutoFit/>
          </a:bodyPr>
          <a:lstStyle/>
          <a:p>
            <a:pPr marL="0" marR="0" lvl="0" indent="0" algn="just" defTabSz="682625" rtl="0" eaLnBrk="1" fontAlgn="base" latinLnBrk="0" hangingPunct="1">
              <a:lnSpc>
                <a:spcPct val="15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请在此处添加您需要的文字内容请在此处添加您需要的文字内容请在此处添加您需要的文字内容请在此处添加您需要的文字内容请在此处添加您需要的文字内容</a:t>
            </a:r>
            <a:endPar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grpSp>
        <p:nvGrpSpPr>
          <p:cNvPr id="90117" name="组合 9"/>
          <p:cNvGrpSpPr/>
          <p:nvPr/>
        </p:nvGrpSpPr>
        <p:grpSpPr bwMode="auto">
          <a:xfrm>
            <a:off x="652503" y="3693100"/>
            <a:ext cx="3277446" cy="984751"/>
            <a:chOff x="3793629" y="732817"/>
            <a:chExt cx="3356715" cy="1020709"/>
          </a:xfrm>
        </p:grpSpPr>
        <p:sp>
          <p:nvSpPr>
            <p:cNvPr id="91146" name="椭圆 10"/>
            <p:cNvSpPr>
              <a:spLocks noChangeArrowheads="1"/>
            </p:cNvSpPr>
            <p:nvPr/>
          </p:nvSpPr>
          <p:spPr bwMode="auto">
            <a:xfrm>
              <a:off x="3793629" y="795335"/>
              <a:ext cx="180000" cy="180000"/>
            </a:xfrm>
            <a:prstGeom prst="ellipse">
              <a:avLst/>
            </a:prstGeom>
            <a:solidFill>
              <a:schemeClr val="accent2"/>
            </a:solidFill>
            <a:ln w="38100" algn="ctr">
              <a:solidFill>
                <a:srgbClr val="BFBFBF"/>
              </a:solidFill>
              <a:round/>
            </a:ln>
          </p:spPr>
          <p:txBody>
            <a:bodyPr lIns="68271" tIns="34136" rIns="68271" bIns="34136"/>
            <a:lstStyle/>
            <a:p>
              <a:pPr marL="0" marR="0" lvl="0" indent="0" algn="l" defTabSz="682625" rtl="0" eaLnBrk="1" fontAlgn="base" latinLnBrk="0" hangingPunct="1">
                <a:lnSpc>
                  <a:spcPct val="100000"/>
                </a:lnSpc>
                <a:spcBef>
                  <a:spcPct val="0"/>
                </a:spcBef>
                <a:spcAft>
                  <a:spcPct val="0"/>
                </a:spcAft>
                <a:buClrTx/>
                <a:buSzTx/>
                <a:buFontTx/>
                <a:buNone/>
                <a:defRPr/>
              </a:pPr>
              <a:endParaRPr kumimoji="0" lang="zh-CN" altLang="en-US" sz="94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p:txBody>
        </p:sp>
        <p:sp>
          <p:nvSpPr>
            <p:cNvPr id="91147" name="TextBox 81"/>
            <p:cNvSpPr txBox="1">
              <a:spLocks noChangeArrowheads="1"/>
            </p:cNvSpPr>
            <p:nvPr/>
          </p:nvSpPr>
          <p:spPr bwMode="auto">
            <a:xfrm>
              <a:off x="4006195" y="732817"/>
              <a:ext cx="3113564" cy="281541"/>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1315" b="1"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rPr>
                <a:t>在此处添加小标题</a:t>
              </a:r>
              <a:endParaRPr kumimoji="0" lang="zh-CN" altLang="en-US" sz="1315" b="1"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p:txBody>
        </p:sp>
        <p:sp>
          <p:nvSpPr>
            <p:cNvPr id="91148" name="TextBox 82"/>
            <p:cNvSpPr txBox="1">
              <a:spLocks noChangeArrowheads="1"/>
            </p:cNvSpPr>
            <p:nvPr/>
          </p:nvSpPr>
          <p:spPr bwMode="auto">
            <a:xfrm>
              <a:off x="4087246" y="1006754"/>
              <a:ext cx="3063098" cy="746772"/>
            </a:xfrm>
            <a:prstGeom prst="rect">
              <a:avLst/>
            </a:prstGeom>
            <a:noFill/>
            <a:ln w="9525">
              <a:noFill/>
              <a:miter lim="800000"/>
            </a:ln>
          </p:spPr>
          <p:txBody>
            <a:bodyPr lIns="0" tIns="34136" rIns="0" bIns="34136">
              <a:spAutoFit/>
            </a:bodyPr>
            <a:lstStyle/>
            <a:p>
              <a:pPr marL="0" marR="0" lvl="0" indent="0" algn="just" defTabSz="682625" rtl="0" eaLnBrk="1" fontAlgn="base" latinLnBrk="0" hangingPunct="1">
                <a:lnSpc>
                  <a:spcPct val="15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请在此处添加您需要的文字内容请在此处添加您需要的文字内容请在此处添加您需要的文字内容请在此处添加您需要的文字内容请在此处添加您需要的文字内容</a:t>
              </a:r>
              <a:endPar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grpSp>
      <p:grpSp>
        <p:nvGrpSpPr>
          <p:cNvPr id="90118" name="组合 13"/>
          <p:cNvGrpSpPr/>
          <p:nvPr/>
        </p:nvGrpSpPr>
        <p:grpSpPr bwMode="auto">
          <a:xfrm>
            <a:off x="5267805" y="3693100"/>
            <a:ext cx="3275953" cy="984751"/>
            <a:chOff x="3793629" y="732817"/>
            <a:chExt cx="3356715" cy="1020709"/>
          </a:xfrm>
        </p:grpSpPr>
        <p:sp>
          <p:nvSpPr>
            <p:cNvPr id="91143" name="椭圆 14"/>
            <p:cNvSpPr>
              <a:spLocks noChangeArrowheads="1"/>
            </p:cNvSpPr>
            <p:nvPr/>
          </p:nvSpPr>
          <p:spPr bwMode="auto">
            <a:xfrm>
              <a:off x="3793629" y="795335"/>
              <a:ext cx="180000" cy="180000"/>
            </a:xfrm>
            <a:prstGeom prst="ellipse">
              <a:avLst/>
            </a:prstGeom>
            <a:solidFill>
              <a:schemeClr val="tx2"/>
            </a:solidFill>
            <a:ln w="38100" algn="ctr">
              <a:solidFill>
                <a:schemeClr val="bg2"/>
              </a:solidFill>
              <a:round/>
            </a:ln>
          </p:spPr>
          <p:txBody>
            <a:bodyPr lIns="68271" tIns="34136" rIns="68271" bIns="34136"/>
            <a:lstStyle/>
            <a:p>
              <a:pPr marL="0" marR="0" lvl="0" indent="0" algn="l" defTabSz="682625" rtl="0" eaLnBrk="1" fontAlgn="base" latinLnBrk="0" hangingPunct="1">
                <a:lnSpc>
                  <a:spcPct val="100000"/>
                </a:lnSpc>
                <a:spcBef>
                  <a:spcPct val="0"/>
                </a:spcBef>
                <a:spcAft>
                  <a:spcPct val="0"/>
                </a:spcAft>
                <a:buClrTx/>
                <a:buSzTx/>
                <a:buFontTx/>
                <a:buNone/>
                <a:defRPr/>
              </a:pPr>
              <a:endParaRPr kumimoji="0" lang="zh-CN" altLang="en-US" sz="940" b="0" i="0" u="none" strike="noStrike" kern="1200" cap="none" spc="0" normalizeH="0" baseline="0" noProof="0">
                <a:ln>
                  <a:noFill/>
                </a:ln>
                <a:solidFill>
                  <a:srgbClr val="808080"/>
                </a:solidFill>
                <a:effectLst/>
                <a:uLnTx/>
                <a:uFillTx/>
                <a:latin typeface="微软雅黑" panose="020B0503020204020204" pitchFamily="34" charset="-122"/>
                <a:ea typeface="微软雅黑" panose="020B0503020204020204" pitchFamily="34" charset="-122"/>
                <a:cs typeface="+mn-cs"/>
              </a:endParaRPr>
            </a:p>
          </p:txBody>
        </p:sp>
        <p:sp>
          <p:nvSpPr>
            <p:cNvPr id="91144" name="TextBox 81"/>
            <p:cNvSpPr txBox="1">
              <a:spLocks noChangeArrowheads="1"/>
            </p:cNvSpPr>
            <p:nvPr/>
          </p:nvSpPr>
          <p:spPr bwMode="auto">
            <a:xfrm>
              <a:off x="4006292" y="732817"/>
              <a:ext cx="3113453" cy="264651"/>
            </a:xfrm>
            <a:prstGeom prst="rect">
              <a:avLst/>
            </a:prstGeom>
            <a:noFill/>
            <a:ln w="9525">
              <a:noFill/>
              <a:miter lim="800000"/>
            </a:ln>
          </p:spPr>
          <p:txBody>
            <a:bodyPr lIns="68271" tIns="34136" rIns="68271" bIns="34136">
              <a:spAutoFit/>
            </a:bodyPr>
            <a:lstStyle/>
            <a:p>
              <a:pPr marL="0" marR="0" lvl="0" indent="0" algn="l" defTabSz="682625" rtl="0" eaLnBrk="1" fontAlgn="base" latinLnBrk="0" hangingPunct="1">
                <a:lnSpc>
                  <a:spcPct val="100000"/>
                </a:lnSpc>
                <a:spcBef>
                  <a:spcPct val="0"/>
                </a:spcBef>
                <a:spcAft>
                  <a:spcPct val="0"/>
                </a:spcAft>
                <a:buClrTx/>
                <a:buSzTx/>
                <a:buFontTx/>
                <a:buNone/>
                <a:defRPr/>
              </a:pPr>
              <a:r>
                <a:rPr kumimoji="0" lang="zh-CN" altLang="en-US" sz="1225" b="1" i="0" u="none" strike="noStrike" kern="1200" cap="none" spc="0" normalizeH="0" baseline="0" noProof="0">
                  <a:ln>
                    <a:noFill/>
                  </a:ln>
                  <a:solidFill>
                    <a:srgbClr val="0099CC"/>
                  </a:solidFill>
                  <a:effectLst/>
                  <a:uLnTx/>
                  <a:uFillTx/>
                  <a:latin typeface="微软雅黑" panose="020B0503020204020204" pitchFamily="34" charset="-122"/>
                  <a:ea typeface="微软雅黑" panose="020B0503020204020204" pitchFamily="34" charset="-122"/>
                  <a:cs typeface="+mn-cs"/>
                </a:rPr>
                <a:t>在此处添加小标题</a:t>
              </a:r>
              <a:endParaRPr kumimoji="0" lang="zh-CN" altLang="en-US" sz="1225" b="1" i="0" u="none" strike="noStrike" kern="1200" cap="none" spc="0" normalizeH="0" baseline="0" noProof="0">
                <a:ln>
                  <a:noFill/>
                </a:ln>
                <a:solidFill>
                  <a:srgbClr val="0099CC"/>
                </a:solidFill>
                <a:effectLst/>
                <a:uLnTx/>
                <a:uFillTx/>
                <a:latin typeface="微软雅黑" panose="020B0503020204020204" pitchFamily="34" charset="-122"/>
                <a:ea typeface="微软雅黑" panose="020B0503020204020204" pitchFamily="34" charset="-122"/>
                <a:cs typeface="+mn-cs"/>
              </a:endParaRPr>
            </a:p>
          </p:txBody>
        </p:sp>
        <p:sp>
          <p:nvSpPr>
            <p:cNvPr id="91145" name="TextBox 82"/>
            <p:cNvSpPr txBox="1">
              <a:spLocks noChangeArrowheads="1"/>
            </p:cNvSpPr>
            <p:nvPr/>
          </p:nvSpPr>
          <p:spPr bwMode="auto">
            <a:xfrm>
              <a:off x="4087380" y="1006754"/>
              <a:ext cx="3062964" cy="746772"/>
            </a:xfrm>
            <a:prstGeom prst="rect">
              <a:avLst/>
            </a:prstGeom>
            <a:noFill/>
            <a:ln w="9525">
              <a:noFill/>
              <a:miter lim="800000"/>
            </a:ln>
          </p:spPr>
          <p:txBody>
            <a:bodyPr lIns="0" tIns="34136" rIns="0" bIns="34136">
              <a:spAutoFit/>
            </a:bodyPr>
            <a:lstStyle/>
            <a:p>
              <a:pPr marL="0" marR="0" lvl="0" indent="0" algn="just" defTabSz="682625" rtl="0" eaLnBrk="1" fontAlgn="base" latinLnBrk="0" hangingPunct="1">
                <a:lnSpc>
                  <a:spcPct val="150000"/>
                </a:lnSpc>
                <a:spcBef>
                  <a:spcPct val="0"/>
                </a:spcBef>
                <a:spcAft>
                  <a:spcPct val="0"/>
                </a:spcAft>
                <a:buClrTx/>
                <a:buSzTx/>
                <a:buFontTx/>
                <a:buNone/>
                <a:defRPr/>
              </a:pPr>
              <a:r>
                <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rPr>
                <a:t>请在此处添加您需要的文字内容请在此处添加您需要的文字内容请在此处添加您需要的文字内容请在此处添加您需要的文字内容请在此处添加您需要的文字内容</a:t>
              </a:r>
              <a:endParaRPr kumimoji="0" lang="zh-CN" altLang="en-US" sz="940" b="0" i="0" u="none" strike="noStrike" kern="1200" cap="none" spc="0" normalizeH="0" baseline="0" noProof="0">
                <a:ln>
                  <a:noFill/>
                </a:ln>
                <a:solidFill>
                  <a:srgbClr val="808080"/>
                </a:solidFill>
                <a:effectLst/>
                <a:uLnTx/>
                <a:uFillTx/>
                <a:latin typeface="Arial" panose="020B0604020202020204" pitchFamily="34" charset="0"/>
                <a:ea typeface="微软雅黑" panose="020B0503020204020204" pitchFamily="34" charset="-122"/>
                <a:cs typeface="+mn-cs"/>
              </a:endParaRPr>
            </a:p>
          </p:txBody>
        </p:sp>
      </p:grpSp>
      <p:sp>
        <p:nvSpPr>
          <p:cNvPr id="2" name="标题 1"/>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90114"/>
                                        </p:tgtEl>
                                        <p:attrNameLst>
                                          <p:attrName>style.visibility</p:attrName>
                                        </p:attrNameLst>
                                      </p:cBhvr>
                                      <p:to>
                                        <p:strVal val="visible"/>
                                      </p:to>
                                    </p:set>
                                    <p:animEffect transition="in" filter="wipe(right)">
                                      <p:cBhvr>
                                        <p:cTn id="7" dur="500"/>
                                        <p:tgtEl>
                                          <p:spTgt spid="901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0113"/>
                                        </p:tgtEl>
                                        <p:attrNameLst>
                                          <p:attrName>style.visibility</p:attrName>
                                        </p:attrNameLst>
                                      </p:cBhvr>
                                      <p:to>
                                        <p:strVal val="visible"/>
                                      </p:to>
                                    </p:set>
                                    <p:animEffect transition="in" filter="wipe(left)">
                                      <p:cBhvr>
                                        <p:cTn id="11" dur="500"/>
                                        <p:tgtEl>
                                          <p:spTgt spid="9011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0116"/>
                                        </p:tgtEl>
                                        <p:attrNameLst>
                                          <p:attrName>style.visibility</p:attrName>
                                        </p:attrNameLst>
                                      </p:cBhvr>
                                      <p:to>
                                        <p:strVal val="visible"/>
                                      </p:to>
                                    </p:set>
                                    <p:animEffect transition="in" filter="wipe(left)">
                                      <p:cBhvr>
                                        <p:cTn id="15" dur="500"/>
                                        <p:tgtEl>
                                          <p:spTgt spid="90116"/>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90115"/>
                                        </p:tgtEl>
                                        <p:attrNameLst>
                                          <p:attrName>style.visibility</p:attrName>
                                        </p:attrNameLst>
                                      </p:cBhvr>
                                      <p:to>
                                        <p:strVal val="visible"/>
                                      </p:to>
                                    </p:set>
                                    <p:animEffect transition="in" filter="wipe(left)">
                                      <p:cBhvr>
                                        <p:cTn id="18" dur="500"/>
                                        <p:tgtEl>
                                          <p:spTgt spid="90115"/>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90117"/>
                                        </p:tgtEl>
                                        <p:attrNameLst>
                                          <p:attrName>style.visibility</p:attrName>
                                        </p:attrNameLst>
                                      </p:cBhvr>
                                      <p:to>
                                        <p:strVal val="visible"/>
                                      </p:to>
                                    </p:set>
                                    <p:animEffect transition="in" filter="wipe(left)">
                                      <p:cBhvr>
                                        <p:cTn id="22" dur="500"/>
                                        <p:tgtEl>
                                          <p:spTgt spid="90117"/>
                                        </p:tgtEl>
                                      </p:cBhvr>
                                    </p:animEffect>
                                  </p:childTnLst>
                                </p:cTn>
                              </p:par>
                              <p:par>
                                <p:cTn id="23" presetID="22" presetClass="entr" presetSubtype="8" fill="hold" nodeType="withEffect">
                                  <p:stCondLst>
                                    <p:cond delay="0"/>
                                  </p:stCondLst>
                                  <p:childTnLst>
                                    <p:set>
                                      <p:cBhvr>
                                        <p:cTn id="24" dur="1" fill="hold">
                                          <p:stCondLst>
                                            <p:cond delay="0"/>
                                          </p:stCondLst>
                                        </p:cTn>
                                        <p:tgtEl>
                                          <p:spTgt spid="90118"/>
                                        </p:tgtEl>
                                        <p:attrNameLst>
                                          <p:attrName>style.visibility</p:attrName>
                                        </p:attrNameLst>
                                      </p:cBhvr>
                                      <p:to>
                                        <p:strVal val="visible"/>
                                      </p:to>
                                    </p:set>
                                    <p:animEffect transition="in" filter="wipe(left)">
                                      <p:cBhvr>
                                        <p:cTn id="25" dur="500"/>
                                        <p:tgtEl>
                                          <p:spTgt spid="90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p:bldP spid="901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椭圆 32"/>
          <p:cNvSpPr/>
          <p:nvPr/>
        </p:nvSpPr>
        <p:spPr bwMode="auto">
          <a:xfrm>
            <a:off x="2494464" y="1569135"/>
            <a:ext cx="2658337" cy="2736056"/>
          </a:xfrm>
          <a:prstGeom prst="ellipse">
            <a:avLst/>
          </a:prstGeom>
          <a:noFill/>
          <a:ln w="12700" cap="flat" cmpd="sng" algn="ctr">
            <a:solidFill>
              <a:schemeClr val="bg1">
                <a:lumMod val="75000"/>
              </a:schemeClr>
            </a:solidFill>
            <a:prstDash val="dash"/>
          </a:ln>
          <a:effectLst/>
        </p:spPr>
        <p:txBody>
          <a:bodyPr lIns="67328" tIns="33664" rIns="67328" bIns="33664"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875" b="0" i="0" u="none" strike="noStrike" kern="0" cap="none" spc="0" normalizeH="0" baseline="0" noProof="0" dirty="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34" name="椭圆 33"/>
          <p:cNvSpPr/>
          <p:nvPr/>
        </p:nvSpPr>
        <p:spPr bwMode="auto">
          <a:xfrm>
            <a:off x="4085069" y="1569135"/>
            <a:ext cx="2659494" cy="2736056"/>
          </a:xfrm>
          <a:prstGeom prst="ellipse">
            <a:avLst/>
          </a:prstGeom>
          <a:noFill/>
          <a:ln w="12700" cap="flat" cmpd="sng" algn="ctr">
            <a:solidFill>
              <a:schemeClr val="bg1">
                <a:lumMod val="75000"/>
              </a:schemeClr>
            </a:solidFill>
            <a:prstDash val="dash"/>
          </a:ln>
          <a:effectLst/>
        </p:spPr>
        <p:txBody>
          <a:bodyPr lIns="67328" tIns="33664" rIns="67328" bIns="33664"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875" b="0" i="0" u="none" strike="noStrike" kern="0" cap="none" spc="0" normalizeH="0" baseline="0" noProof="0" dirty="0">
              <a:ln>
                <a:noFill/>
              </a:ln>
              <a:solidFill>
                <a:sysClr val="window" lastClr="FFFFFF"/>
              </a:solidFill>
              <a:effectLst/>
              <a:uLnTx/>
              <a:uFillTx/>
              <a:latin typeface="Calibri" panose="020F0502020204030204"/>
              <a:ea typeface="微软雅黑" panose="020B0503020204020204" pitchFamily="34" charset="-122"/>
              <a:cs typeface="+mn-cs"/>
            </a:endParaRPr>
          </a:p>
        </p:txBody>
      </p:sp>
      <p:cxnSp>
        <p:nvCxnSpPr>
          <p:cNvPr id="35" name="直接连接符 34"/>
          <p:cNvCxnSpPr>
            <a:cxnSpLocks noChangeShapeType="1"/>
          </p:cNvCxnSpPr>
          <p:nvPr/>
        </p:nvCxnSpPr>
        <p:spPr bwMode="auto">
          <a:xfrm>
            <a:off x="3224407" y="2237076"/>
            <a:ext cx="770403" cy="358173"/>
          </a:xfrm>
          <a:prstGeom prst="line">
            <a:avLst/>
          </a:prstGeom>
          <a:noFill/>
          <a:ln w="9525" algn="ctr">
            <a:solidFill>
              <a:schemeClr val="tx1">
                <a:lumMod val="75000"/>
                <a:lumOff val="25000"/>
              </a:schemeClr>
            </a:solidFill>
            <a:round/>
            <a:headEnd type="none" w="sm" len="sm"/>
            <a:tailEnd type="arrow" w="sm" len="sm"/>
          </a:ln>
        </p:spPr>
      </p:cxnSp>
      <p:cxnSp>
        <p:nvCxnSpPr>
          <p:cNvPr id="36" name="直接连接符 35"/>
          <p:cNvCxnSpPr>
            <a:cxnSpLocks noChangeShapeType="1"/>
          </p:cNvCxnSpPr>
          <p:nvPr/>
        </p:nvCxnSpPr>
        <p:spPr bwMode="auto">
          <a:xfrm>
            <a:off x="3002300" y="2855010"/>
            <a:ext cx="940037" cy="0"/>
          </a:xfrm>
          <a:prstGeom prst="line">
            <a:avLst/>
          </a:prstGeom>
          <a:noFill/>
          <a:ln w="9525" algn="ctr">
            <a:solidFill>
              <a:schemeClr val="tx1">
                <a:lumMod val="75000"/>
                <a:lumOff val="25000"/>
              </a:schemeClr>
            </a:solidFill>
            <a:round/>
            <a:headEnd type="none" w="sm" len="sm"/>
            <a:tailEnd type="arrow" w="sm" len="sm"/>
          </a:ln>
        </p:spPr>
      </p:cxnSp>
      <p:cxnSp>
        <p:nvCxnSpPr>
          <p:cNvPr id="37" name="直接连接符 36"/>
          <p:cNvCxnSpPr>
            <a:cxnSpLocks noChangeShapeType="1"/>
          </p:cNvCxnSpPr>
          <p:nvPr/>
        </p:nvCxnSpPr>
        <p:spPr bwMode="auto">
          <a:xfrm flipV="1">
            <a:off x="3224407" y="3081303"/>
            <a:ext cx="770403" cy="408311"/>
          </a:xfrm>
          <a:prstGeom prst="line">
            <a:avLst/>
          </a:prstGeom>
          <a:noFill/>
          <a:ln w="9525" algn="ctr">
            <a:solidFill>
              <a:schemeClr val="tx1">
                <a:lumMod val="75000"/>
                <a:lumOff val="25000"/>
              </a:schemeClr>
            </a:solidFill>
            <a:round/>
            <a:headEnd type="none" w="sm" len="sm"/>
            <a:tailEnd type="arrow" w="sm" len="sm"/>
          </a:ln>
        </p:spPr>
      </p:cxnSp>
      <p:cxnSp>
        <p:nvCxnSpPr>
          <p:cNvPr id="38" name="直接连接符 37"/>
          <p:cNvCxnSpPr>
            <a:cxnSpLocks noChangeShapeType="1"/>
          </p:cNvCxnSpPr>
          <p:nvPr/>
        </p:nvCxnSpPr>
        <p:spPr bwMode="auto">
          <a:xfrm flipH="1" flipV="1">
            <a:off x="5306607" y="3081303"/>
            <a:ext cx="776264" cy="398786"/>
          </a:xfrm>
          <a:prstGeom prst="line">
            <a:avLst/>
          </a:prstGeom>
          <a:noFill/>
          <a:ln w="9525" algn="ctr">
            <a:solidFill>
              <a:schemeClr val="tx1">
                <a:lumMod val="75000"/>
                <a:lumOff val="25000"/>
              </a:schemeClr>
            </a:solidFill>
            <a:round/>
            <a:headEnd type="none" w="sm" len="sm"/>
            <a:tailEnd type="arrow" w="sm" len="sm"/>
          </a:ln>
        </p:spPr>
      </p:cxnSp>
      <p:cxnSp>
        <p:nvCxnSpPr>
          <p:cNvPr id="39" name="直接连接符 38"/>
          <p:cNvCxnSpPr>
            <a:cxnSpLocks noChangeShapeType="1"/>
          </p:cNvCxnSpPr>
          <p:nvPr/>
        </p:nvCxnSpPr>
        <p:spPr bwMode="auto">
          <a:xfrm flipH="1">
            <a:off x="5306608" y="2852628"/>
            <a:ext cx="991429" cy="0"/>
          </a:xfrm>
          <a:prstGeom prst="line">
            <a:avLst/>
          </a:prstGeom>
          <a:noFill/>
          <a:ln w="9525" algn="ctr">
            <a:solidFill>
              <a:schemeClr val="tx1">
                <a:lumMod val="75000"/>
                <a:lumOff val="25000"/>
              </a:schemeClr>
            </a:solidFill>
            <a:round/>
            <a:headEnd type="none" w="sm" len="sm"/>
            <a:tailEnd type="arrow" w="sm" len="sm"/>
          </a:ln>
        </p:spPr>
      </p:cxnSp>
      <p:cxnSp>
        <p:nvCxnSpPr>
          <p:cNvPr id="40" name="直接连接符 39"/>
          <p:cNvCxnSpPr>
            <a:cxnSpLocks noChangeShapeType="1"/>
          </p:cNvCxnSpPr>
          <p:nvPr/>
        </p:nvCxnSpPr>
        <p:spPr bwMode="auto">
          <a:xfrm flipH="1">
            <a:off x="5306607" y="2237076"/>
            <a:ext cx="776264" cy="358173"/>
          </a:xfrm>
          <a:prstGeom prst="line">
            <a:avLst/>
          </a:prstGeom>
          <a:noFill/>
          <a:ln w="9525" algn="ctr">
            <a:solidFill>
              <a:schemeClr val="tx1">
                <a:lumMod val="75000"/>
                <a:lumOff val="25000"/>
              </a:schemeClr>
            </a:solidFill>
            <a:round/>
            <a:headEnd type="none" w="sm" len="sm"/>
            <a:tailEnd type="arrow" w="sm" len="sm"/>
          </a:ln>
        </p:spPr>
      </p:cxnSp>
      <p:grpSp>
        <p:nvGrpSpPr>
          <p:cNvPr id="41" name="组合 40"/>
          <p:cNvGrpSpPr/>
          <p:nvPr/>
        </p:nvGrpSpPr>
        <p:grpSpPr>
          <a:xfrm>
            <a:off x="2436742" y="1569113"/>
            <a:ext cx="863894" cy="889151"/>
            <a:chOff x="1827622" y="1343919"/>
            <a:chExt cx="2304000" cy="2304000"/>
          </a:xfrm>
        </p:grpSpPr>
        <p:sp>
          <p:nvSpPr>
            <p:cNvPr id="42" name="椭圆 41"/>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520700" dist="508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910" b="0" i="0" u="none" strike="noStrike" kern="1200" cap="none" spc="0" normalizeH="0" baseline="0" noProof="0">
                <a:ln>
                  <a:noFill/>
                </a:ln>
                <a:solidFill>
                  <a:prstClr val="white"/>
                </a:solidFill>
                <a:effectLst/>
                <a:uLnTx/>
                <a:uFillTx/>
                <a:latin typeface="Arial" panose="020B0604020202020204"/>
                <a:ea typeface="微软雅黑" panose="020B0503020204020204" pitchFamily="34" charset="-122"/>
                <a:cs typeface="+mn-cs"/>
              </a:endParaRPr>
            </a:p>
          </p:txBody>
        </p:sp>
        <p:sp>
          <p:nvSpPr>
            <p:cNvPr id="43" name="椭圆 42"/>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875" b="0" i="0" u="none" strike="noStrike" kern="1200" cap="none" spc="0" normalizeH="0" baseline="0" noProof="0" dirty="0">
                  <a:ln>
                    <a:noFill/>
                  </a:ln>
                  <a:solidFill>
                    <a:srgbClr val="0066FF"/>
                  </a:solidFill>
                  <a:effectLst/>
                  <a:uLnTx/>
                  <a:uFillTx/>
                  <a:latin typeface="DIN Mittelschrift Std" pitchFamily="50" charset="0"/>
                  <a:ea typeface="微软雅黑" panose="020B0503020204020204" pitchFamily="34" charset="-122"/>
                  <a:cs typeface="+mn-cs"/>
                </a:rPr>
                <a:t>添加内容</a:t>
              </a:r>
              <a:endParaRPr kumimoji="0" lang="zh-CN" altLang="en-US" sz="875" b="0" i="0" u="none" strike="noStrike" kern="1200" cap="none" spc="0" normalizeH="0" baseline="0" noProof="0" dirty="0">
                <a:ln>
                  <a:noFill/>
                </a:ln>
                <a:solidFill>
                  <a:srgbClr val="0066FF"/>
                </a:solidFill>
                <a:effectLst/>
                <a:uLnTx/>
                <a:uFillTx/>
                <a:latin typeface="DIN Mittelschrift Std" pitchFamily="50" charset="0"/>
                <a:ea typeface="微软雅黑" panose="020B0503020204020204" pitchFamily="34" charset="-122"/>
                <a:cs typeface="+mn-cs"/>
              </a:endParaRPr>
            </a:p>
          </p:txBody>
        </p:sp>
      </p:grpSp>
      <p:grpSp>
        <p:nvGrpSpPr>
          <p:cNvPr id="44" name="组合 43"/>
          <p:cNvGrpSpPr/>
          <p:nvPr/>
        </p:nvGrpSpPr>
        <p:grpSpPr>
          <a:xfrm>
            <a:off x="2113415" y="2426238"/>
            <a:ext cx="863894" cy="889151"/>
            <a:chOff x="1827622" y="1343919"/>
            <a:chExt cx="2304000" cy="2304000"/>
          </a:xfrm>
        </p:grpSpPr>
        <p:sp>
          <p:nvSpPr>
            <p:cNvPr id="45" name="椭圆 44"/>
            <p:cNvSpPr/>
            <p:nvPr/>
          </p:nvSpPr>
          <p:spPr>
            <a:xfrm>
              <a:off x="1827622" y="1343919"/>
              <a:ext cx="2304000" cy="2304000"/>
            </a:xfrm>
            <a:prstGeom prst="ellipse">
              <a:avLst/>
            </a:prstGeom>
            <a:solidFill>
              <a:srgbClr val="FFFF00">
                <a:alpha val="34000"/>
              </a:srgbClr>
            </a:solidFill>
            <a:ln w="12700">
              <a:noFill/>
            </a:ln>
            <a:effectLst>
              <a:outerShdw blurRad="520700" dist="508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910" b="0" i="0" u="none" strike="noStrike" kern="1200" cap="none" spc="0" normalizeH="0" baseline="0" noProof="0">
                <a:ln>
                  <a:noFill/>
                </a:ln>
                <a:solidFill>
                  <a:prstClr val="white"/>
                </a:solidFill>
                <a:effectLst/>
                <a:uLnTx/>
                <a:uFillTx/>
                <a:latin typeface="Arial" panose="020B0604020202020204"/>
                <a:ea typeface="微软雅黑" panose="020B0503020204020204" pitchFamily="34" charset="-122"/>
                <a:cs typeface="+mn-cs"/>
              </a:endParaRPr>
            </a:p>
          </p:txBody>
        </p:sp>
        <p:sp>
          <p:nvSpPr>
            <p:cNvPr id="46" name="椭圆 45"/>
            <p:cNvSpPr/>
            <p:nvPr/>
          </p:nvSpPr>
          <p:spPr>
            <a:xfrm>
              <a:off x="1877481" y="1393778"/>
              <a:ext cx="2204282" cy="2204282"/>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875" b="0" i="0" u="none" strike="noStrike" kern="1200" cap="none" spc="0" normalizeH="0" baseline="0" noProof="0" dirty="0">
                  <a:ln>
                    <a:noFill/>
                  </a:ln>
                  <a:solidFill>
                    <a:prstClr val="white"/>
                  </a:solidFill>
                  <a:effectLst/>
                  <a:uLnTx/>
                  <a:uFillTx/>
                  <a:latin typeface="DIN Mittelschrift Std" pitchFamily="50" charset="0"/>
                  <a:ea typeface="微软雅黑" panose="020B0503020204020204" pitchFamily="34" charset="-122"/>
                  <a:cs typeface="+mn-cs"/>
                </a:rPr>
                <a:t>添加内容</a:t>
              </a:r>
              <a:endParaRPr kumimoji="0" lang="zh-CN" altLang="en-US" sz="875" b="0" i="0" u="none" strike="noStrike" kern="1200" cap="none" spc="0" normalizeH="0" baseline="0" noProof="0" dirty="0">
                <a:ln>
                  <a:noFill/>
                </a:ln>
                <a:solidFill>
                  <a:prstClr val="white"/>
                </a:solidFill>
                <a:effectLst/>
                <a:uLnTx/>
                <a:uFillTx/>
                <a:latin typeface="DIN Mittelschrift Std" pitchFamily="50" charset="0"/>
                <a:ea typeface="微软雅黑" panose="020B0503020204020204" pitchFamily="34" charset="-122"/>
                <a:cs typeface="+mn-cs"/>
              </a:endParaRPr>
            </a:p>
          </p:txBody>
        </p:sp>
      </p:grpSp>
      <p:grpSp>
        <p:nvGrpSpPr>
          <p:cNvPr id="47" name="组合 46"/>
          <p:cNvGrpSpPr/>
          <p:nvPr/>
        </p:nvGrpSpPr>
        <p:grpSpPr>
          <a:xfrm>
            <a:off x="2409557" y="3289205"/>
            <a:ext cx="863894" cy="889151"/>
            <a:chOff x="1827622" y="1343919"/>
            <a:chExt cx="2304000" cy="2304000"/>
          </a:xfrm>
        </p:grpSpPr>
        <p:sp>
          <p:nvSpPr>
            <p:cNvPr id="48" name="椭圆 47"/>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520700" dist="508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910" b="0" i="0" u="none" strike="noStrike" kern="1200" cap="none" spc="0" normalizeH="0" baseline="0" noProof="0">
                <a:ln>
                  <a:noFill/>
                </a:ln>
                <a:solidFill>
                  <a:prstClr val="white"/>
                </a:solidFill>
                <a:effectLst/>
                <a:uLnTx/>
                <a:uFillTx/>
                <a:latin typeface="Arial" panose="020B0604020202020204"/>
                <a:ea typeface="微软雅黑" panose="020B0503020204020204" pitchFamily="34" charset="-122"/>
                <a:cs typeface="+mn-cs"/>
              </a:endParaRPr>
            </a:p>
          </p:txBody>
        </p:sp>
        <p:sp>
          <p:nvSpPr>
            <p:cNvPr id="49" name="椭圆 48"/>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875" b="0" i="0" u="none" strike="noStrike" kern="1200" cap="none" spc="0" normalizeH="0" baseline="0" noProof="0" dirty="0">
                  <a:ln>
                    <a:noFill/>
                  </a:ln>
                  <a:solidFill>
                    <a:srgbClr val="0066FF"/>
                  </a:solidFill>
                  <a:effectLst/>
                  <a:uLnTx/>
                  <a:uFillTx/>
                  <a:latin typeface="DIN Mittelschrift Std" pitchFamily="50" charset="0"/>
                  <a:ea typeface="微软雅黑" panose="020B0503020204020204" pitchFamily="34" charset="-122"/>
                  <a:cs typeface="+mn-cs"/>
                </a:rPr>
                <a:t>添加内容</a:t>
              </a:r>
              <a:endParaRPr kumimoji="0" lang="zh-CN" altLang="en-US" sz="875" b="0" i="0" u="none" strike="noStrike" kern="1200" cap="none" spc="0" normalizeH="0" baseline="0" noProof="0" dirty="0">
                <a:ln>
                  <a:noFill/>
                </a:ln>
                <a:solidFill>
                  <a:srgbClr val="0066FF"/>
                </a:solidFill>
                <a:effectLst/>
                <a:uLnTx/>
                <a:uFillTx/>
                <a:latin typeface="DIN Mittelschrift Std" pitchFamily="50" charset="0"/>
                <a:ea typeface="微软雅黑" panose="020B0503020204020204" pitchFamily="34" charset="-122"/>
                <a:cs typeface="+mn-cs"/>
              </a:endParaRPr>
            </a:p>
          </p:txBody>
        </p:sp>
      </p:grpSp>
      <p:grpSp>
        <p:nvGrpSpPr>
          <p:cNvPr id="50" name="组合 49"/>
          <p:cNvGrpSpPr/>
          <p:nvPr/>
        </p:nvGrpSpPr>
        <p:grpSpPr>
          <a:xfrm>
            <a:off x="5975407" y="1569113"/>
            <a:ext cx="863894" cy="889151"/>
            <a:chOff x="1827622" y="1343919"/>
            <a:chExt cx="2304000" cy="2304000"/>
          </a:xfrm>
        </p:grpSpPr>
        <p:sp>
          <p:nvSpPr>
            <p:cNvPr id="51" name="椭圆 50"/>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520700" dist="508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910" b="0" i="0" u="none" strike="noStrike" kern="1200" cap="none" spc="0" normalizeH="0" baseline="0" noProof="0">
                <a:ln>
                  <a:noFill/>
                </a:ln>
                <a:solidFill>
                  <a:prstClr val="white"/>
                </a:solidFill>
                <a:effectLst/>
                <a:uLnTx/>
                <a:uFillTx/>
                <a:latin typeface="Arial" panose="020B0604020202020204"/>
                <a:ea typeface="微软雅黑" panose="020B0503020204020204" pitchFamily="34" charset="-122"/>
                <a:cs typeface="+mn-cs"/>
              </a:endParaRPr>
            </a:p>
          </p:txBody>
        </p:sp>
        <p:sp>
          <p:nvSpPr>
            <p:cNvPr id="52" name="椭圆 51"/>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875" b="0" i="0" u="none" strike="noStrike" kern="1200" cap="none" spc="0" normalizeH="0" baseline="0" noProof="0" dirty="0">
                  <a:ln>
                    <a:noFill/>
                  </a:ln>
                  <a:solidFill>
                    <a:srgbClr val="0066FF"/>
                  </a:solidFill>
                  <a:effectLst/>
                  <a:uLnTx/>
                  <a:uFillTx/>
                  <a:latin typeface="DIN Mittelschrift Std" pitchFamily="50" charset="0"/>
                  <a:ea typeface="微软雅黑" panose="020B0503020204020204" pitchFamily="34" charset="-122"/>
                  <a:cs typeface="+mn-cs"/>
                </a:rPr>
                <a:t>添加内容</a:t>
              </a:r>
              <a:endParaRPr kumimoji="0" lang="zh-CN" altLang="en-US" sz="875" b="0" i="0" u="none" strike="noStrike" kern="1200" cap="none" spc="0" normalizeH="0" baseline="0" noProof="0" dirty="0">
                <a:ln>
                  <a:noFill/>
                </a:ln>
                <a:solidFill>
                  <a:srgbClr val="0066FF"/>
                </a:solidFill>
                <a:effectLst/>
                <a:uLnTx/>
                <a:uFillTx/>
                <a:latin typeface="DIN Mittelschrift Std" pitchFamily="50" charset="0"/>
                <a:ea typeface="微软雅黑" panose="020B0503020204020204" pitchFamily="34" charset="-122"/>
                <a:cs typeface="+mn-cs"/>
              </a:endParaRPr>
            </a:p>
          </p:txBody>
        </p:sp>
      </p:grpSp>
      <p:grpSp>
        <p:nvGrpSpPr>
          <p:cNvPr id="53" name="组合 52"/>
          <p:cNvGrpSpPr/>
          <p:nvPr/>
        </p:nvGrpSpPr>
        <p:grpSpPr>
          <a:xfrm>
            <a:off x="6304518" y="2426238"/>
            <a:ext cx="863894" cy="889151"/>
            <a:chOff x="1827622" y="1343919"/>
            <a:chExt cx="2304000" cy="2304000"/>
          </a:xfrm>
        </p:grpSpPr>
        <p:sp>
          <p:nvSpPr>
            <p:cNvPr id="54" name="椭圆 53"/>
            <p:cNvSpPr/>
            <p:nvPr/>
          </p:nvSpPr>
          <p:spPr>
            <a:xfrm>
              <a:off x="1827622" y="1343919"/>
              <a:ext cx="2304000" cy="2304000"/>
            </a:xfrm>
            <a:prstGeom prst="ellipse">
              <a:avLst/>
            </a:prstGeom>
            <a:solidFill>
              <a:srgbClr val="FFFF00">
                <a:alpha val="70000"/>
              </a:srgbClr>
            </a:solidFill>
            <a:ln w="12700">
              <a:noFill/>
            </a:ln>
            <a:effectLst>
              <a:outerShdw blurRad="520700" dist="508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910" b="0" i="0" u="none" strike="noStrike" kern="1200" cap="none" spc="0" normalizeH="0" baseline="0" noProof="0">
                <a:ln>
                  <a:noFill/>
                </a:ln>
                <a:solidFill>
                  <a:prstClr val="white"/>
                </a:solidFill>
                <a:effectLst/>
                <a:uLnTx/>
                <a:uFillTx/>
                <a:latin typeface="Arial" panose="020B0604020202020204"/>
                <a:ea typeface="微软雅黑" panose="020B0503020204020204" pitchFamily="34" charset="-122"/>
                <a:cs typeface="+mn-cs"/>
              </a:endParaRPr>
            </a:p>
          </p:txBody>
        </p:sp>
        <p:sp>
          <p:nvSpPr>
            <p:cNvPr id="55" name="椭圆 54"/>
            <p:cNvSpPr/>
            <p:nvPr/>
          </p:nvSpPr>
          <p:spPr>
            <a:xfrm>
              <a:off x="1877481" y="1393778"/>
              <a:ext cx="2204282" cy="2204282"/>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875" b="0" i="0" u="none" strike="noStrike" kern="1200" cap="none" spc="0" normalizeH="0" baseline="0" noProof="0" dirty="0">
                  <a:ln>
                    <a:noFill/>
                  </a:ln>
                  <a:solidFill>
                    <a:prstClr val="white"/>
                  </a:solidFill>
                  <a:effectLst/>
                  <a:uLnTx/>
                  <a:uFillTx/>
                  <a:latin typeface="DIN Mittelschrift Std" pitchFamily="50" charset="0"/>
                  <a:ea typeface="微软雅黑" panose="020B0503020204020204" pitchFamily="34" charset="-122"/>
                  <a:cs typeface="+mn-cs"/>
                </a:rPr>
                <a:t>添加内容</a:t>
              </a:r>
              <a:endParaRPr kumimoji="0" lang="zh-CN" altLang="en-US" sz="875" b="0" i="0" u="none" strike="noStrike" kern="1200" cap="none" spc="0" normalizeH="0" baseline="0" noProof="0" dirty="0">
                <a:ln>
                  <a:noFill/>
                </a:ln>
                <a:solidFill>
                  <a:prstClr val="white"/>
                </a:solidFill>
                <a:effectLst/>
                <a:uLnTx/>
                <a:uFillTx/>
                <a:latin typeface="DIN Mittelschrift Std" pitchFamily="50" charset="0"/>
                <a:ea typeface="微软雅黑" panose="020B0503020204020204" pitchFamily="34" charset="-122"/>
                <a:cs typeface="+mn-cs"/>
              </a:endParaRPr>
            </a:p>
          </p:txBody>
        </p:sp>
      </p:grpSp>
      <p:grpSp>
        <p:nvGrpSpPr>
          <p:cNvPr id="56" name="组合 55"/>
          <p:cNvGrpSpPr/>
          <p:nvPr/>
        </p:nvGrpSpPr>
        <p:grpSpPr>
          <a:xfrm>
            <a:off x="6011846" y="3289205"/>
            <a:ext cx="863894" cy="889151"/>
            <a:chOff x="1827622" y="1343919"/>
            <a:chExt cx="2304000" cy="2304000"/>
          </a:xfrm>
        </p:grpSpPr>
        <p:sp>
          <p:nvSpPr>
            <p:cNvPr id="57" name="椭圆 56"/>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520700" dist="508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910" b="0" i="0" u="none" strike="noStrike" kern="1200" cap="none" spc="0" normalizeH="0" baseline="0" noProof="0">
                <a:ln>
                  <a:noFill/>
                </a:ln>
                <a:solidFill>
                  <a:prstClr val="white"/>
                </a:solidFill>
                <a:effectLst/>
                <a:uLnTx/>
                <a:uFillTx/>
                <a:latin typeface="Arial" panose="020B0604020202020204"/>
                <a:ea typeface="微软雅黑" panose="020B0503020204020204" pitchFamily="34" charset="-122"/>
                <a:cs typeface="+mn-cs"/>
              </a:endParaRPr>
            </a:p>
          </p:txBody>
        </p:sp>
        <p:sp>
          <p:nvSpPr>
            <p:cNvPr id="58" name="椭圆 57"/>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875" b="0" i="0" u="none" strike="noStrike" kern="1200" cap="none" spc="0" normalizeH="0" baseline="0" noProof="0" dirty="0">
                  <a:ln>
                    <a:noFill/>
                  </a:ln>
                  <a:solidFill>
                    <a:srgbClr val="0066FF"/>
                  </a:solidFill>
                  <a:effectLst/>
                  <a:uLnTx/>
                  <a:uFillTx/>
                  <a:latin typeface="DIN Mittelschrift Std" pitchFamily="50" charset="0"/>
                  <a:ea typeface="微软雅黑" panose="020B0503020204020204" pitchFamily="34" charset="-122"/>
                  <a:cs typeface="+mn-cs"/>
                </a:rPr>
                <a:t>添加内容</a:t>
              </a:r>
              <a:endParaRPr kumimoji="0" lang="zh-CN" altLang="en-US" sz="875" b="0" i="0" u="none" strike="noStrike" kern="1200" cap="none" spc="0" normalizeH="0" baseline="0" noProof="0" dirty="0">
                <a:ln>
                  <a:noFill/>
                </a:ln>
                <a:solidFill>
                  <a:srgbClr val="0066FF"/>
                </a:solidFill>
                <a:effectLst/>
                <a:uLnTx/>
                <a:uFillTx/>
                <a:latin typeface="DIN Mittelschrift Std" pitchFamily="50" charset="0"/>
                <a:ea typeface="微软雅黑" panose="020B0503020204020204" pitchFamily="34" charset="-122"/>
                <a:cs typeface="+mn-cs"/>
              </a:endParaRPr>
            </a:p>
          </p:txBody>
        </p:sp>
      </p:grpSp>
      <p:grpSp>
        <p:nvGrpSpPr>
          <p:cNvPr id="59" name="组合 58"/>
          <p:cNvGrpSpPr/>
          <p:nvPr/>
        </p:nvGrpSpPr>
        <p:grpSpPr>
          <a:xfrm>
            <a:off x="3735901" y="1927030"/>
            <a:ext cx="1678915" cy="1728000"/>
            <a:chOff x="5552840" y="2967864"/>
            <a:chExt cx="2585737" cy="2661333"/>
          </a:xfrm>
        </p:grpSpPr>
        <p:grpSp>
          <p:nvGrpSpPr>
            <p:cNvPr id="60" name="组合 59"/>
            <p:cNvGrpSpPr/>
            <p:nvPr/>
          </p:nvGrpSpPr>
          <p:grpSpPr>
            <a:xfrm>
              <a:off x="5552840" y="2967864"/>
              <a:ext cx="2585737" cy="2661333"/>
              <a:chOff x="1827622" y="1343919"/>
              <a:chExt cx="2304000" cy="2304000"/>
            </a:xfrm>
          </p:grpSpPr>
          <p:sp>
            <p:nvSpPr>
              <p:cNvPr id="62" name="椭圆 61"/>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875" b="0" i="0" u="none" strike="noStrike" kern="1200" cap="none" spc="0" normalizeH="0" baseline="0" noProof="0">
                  <a:ln>
                    <a:noFill/>
                  </a:ln>
                  <a:solidFill>
                    <a:prstClr val="white"/>
                  </a:solidFill>
                  <a:effectLst/>
                  <a:uLnTx/>
                  <a:uFillTx/>
                  <a:latin typeface="Arial" panose="020B0604020202020204"/>
                  <a:ea typeface="微软雅黑" panose="020B0503020204020204" pitchFamily="34" charset="-122"/>
                  <a:cs typeface="+mn-cs"/>
                </a:endParaRPr>
              </a:p>
            </p:txBody>
          </p:sp>
          <p:sp>
            <p:nvSpPr>
              <p:cNvPr id="63" name="椭圆 62"/>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875" b="0" i="0" u="none" strike="noStrike" kern="1200" cap="none" spc="0" normalizeH="0" baseline="0" noProof="0">
                  <a:ln>
                    <a:noFill/>
                  </a:ln>
                  <a:solidFill>
                    <a:prstClr val="white"/>
                  </a:solidFill>
                  <a:effectLst/>
                  <a:uLnTx/>
                  <a:uFillTx/>
                  <a:latin typeface="Arial" panose="020B0604020202020204"/>
                  <a:ea typeface="微软雅黑" panose="020B0503020204020204" pitchFamily="34" charset="-122"/>
                  <a:cs typeface="+mn-cs"/>
                </a:endParaRPr>
              </a:p>
            </p:txBody>
          </p:sp>
        </p:grpSp>
        <p:sp>
          <p:nvSpPr>
            <p:cNvPr id="61" name="椭圆 60"/>
            <p:cNvSpPr/>
            <p:nvPr/>
          </p:nvSpPr>
          <p:spPr>
            <a:xfrm>
              <a:off x="5921843" y="3397341"/>
              <a:ext cx="1824046" cy="1877374"/>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33664" rIns="0" bIns="33664" rtlCol="0" anchor="ct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2335" b="0" i="0" u="none" strike="noStrike" kern="1200" cap="none" spc="0" normalizeH="0" baseline="0" noProof="0" dirty="0">
                  <a:ln>
                    <a:noFill/>
                  </a:ln>
                  <a:solidFill>
                    <a:prstClr val="white"/>
                  </a:solidFill>
                  <a:effectLst/>
                  <a:uLnTx/>
                  <a:uFillTx/>
                  <a:latin typeface="DIN Mittelschrift Std" pitchFamily="50" charset="0"/>
                  <a:ea typeface="微软雅黑" panose="020B0503020204020204" pitchFamily="34" charset="-122"/>
                  <a:cs typeface="+mn-cs"/>
                </a:rPr>
                <a:t>核心工作</a:t>
              </a:r>
              <a:endParaRPr kumimoji="0" lang="zh-CN" altLang="en-US" sz="2335" b="0" i="0" u="none" strike="noStrike" kern="1200" cap="none" spc="0" normalizeH="0" baseline="0" noProof="0" dirty="0">
                <a:ln>
                  <a:noFill/>
                </a:ln>
                <a:solidFill>
                  <a:prstClr val="white"/>
                </a:solidFill>
                <a:effectLst/>
                <a:uLnTx/>
                <a:uFillTx/>
                <a:latin typeface="DIN Mittelschrift Std" pitchFamily="50" charset="0"/>
                <a:ea typeface="微软雅黑" panose="020B0503020204020204" pitchFamily="34" charset="-122"/>
                <a:cs typeface="+mn-cs"/>
              </a:endParaRPr>
            </a:p>
          </p:txBody>
        </p:sp>
      </p:grpSp>
      <p:sp>
        <p:nvSpPr>
          <p:cNvPr id="2" name="标题 1"/>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p:cTn id="7" dur="500" fill="hold"/>
                                        <p:tgtEl>
                                          <p:spTgt spid="59"/>
                                        </p:tgtEl>
                                        <p:attrNameLst>
                                          <p:attrName>ppt_w</p:attrName>
                                        </p:attrNameLst>
                                      </p:cBhvr>
                                      <p:tavLst>
                                        <p:tav tm="0">
                                          <p:val>
                                            <p:strVal val="4/3*#ppt_w"/>
                                          </p:val>
                                        </p:tav>
                                        <p:tav tm="100000">
                                          <p:val>
                                            <p:strVal val="#ppt_w"/>
                                          </p:val>
                                        </p:tav>
                                      </p:tavLst>
                                    </p:anim>
                                    <p:anim calcmode="lin" valueType="num">
                                      <p:cBhvr>
                                        <p:cTn id="8" dur="500" fill="hold"/>
                                        <p:tgtEl>
                                          <p:spTgt spid="59"/>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wipe(left)">
                                      <p:cBhvr>
                                        <p:cTn id="12" dur="500"/>
                                        <p:tgtEl>
                                          <p:spTgt spid="34"/>
                                        </p:tgtEl>
                                      </p:cBhvr>
                                    </p:animEffect>
                                  </p:childTnLst>
                                </p:cTn>
                              </p:par>
                              <p:par>
                                <p:cTn id="13" presetID="22" presetClass="entr" presetSubtype="2"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wipe(right)">
                                      <p:cBhvr>
                                        <p:cTn id="15" dur="500"/>
                                        <p:tgtEl>
                                          <p:spTgt spid="33"/>
                                        </p:tgtEl>
                                      </p:cBhvr>
                                    </p:animEffect>
                                  </p:childTnLst>
                                </p:cTn>
                              </p:par>
                            </p:childTnLst>
                          </p:cTn>
                        </p:par>
                        <p:par>
                          <p:cTn id="16" fill="hold">
                            <p:stCondLst>
                              <p:cond delay="1000"/>
                            </p:stCondLst>
                            <p:childTnLst>
                              <p:par>
                                <p:cTn id="17" presetID="52" presetClass="entr" presetSubtype="0" fill="hold" nodeType="afterEffect">
                                  <p:stCondLst>
                                    <p:cond delay="0"/>
                                  </p:stCondLst>
                                  <p:childTnLst>
                                    <p:set>
                                      <p:cBhvr>
                                        <p:cTn id="18" dur="1" fill="hold">
                                          <p:stCondLst>
                                            <p:cond delay="0"/>
                                          </p:stCondLst>
                                        </p:cTn>
                                        <p:tgtEl>
                                          <p:spTgt spid="41"/>
                                        </p:tgtEl>
                                        <p:attrNameLst>
                                          <p:attrName>style.visibility</p:attrName>
                                        </p:attrNameLst>
                                      </p:cBhvr>
                                      <p:to>
                                        <p:strVal val="visible"/>
                                      </p:to>
                                    </p:set>
                                    <p:animScale>
                                      <p:cBhvr>
                                        <p:cTn id="19" dur="1000" decel="50000" fill="hold">
                                          <p:stCondLst>
                                            <p:cond delay="0"/>
                                          </p:stCondLst>
                                        </p:cTn>
                                        <p:tgtEl>
                                          <p:spTgt spid="4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41"/>
                                        </p:tgtEl>
                                        <p:attrNameLst>
                                          <p:attrName>ppt_x</p:attrName>
                                          <p:attrName>ppt_y</p:attrName>
                                        </p:attrNameLst>
                                      </p:cBhvr>
                                    </p:animMotion>
                                    <p:animEffect transition="in" filter="fade">
                                      <p:cBhvr>
                                        <p:cTn id="21" dur="1000"/>
                                        <p:tgtEl>
                                          <p:spTgt spid="41"/>
                                        </p:tgtEl>
                                      </p:cBhvr>
                                    </p:animEffect>
                                  </p:childTnLst>
                                </p:cTn>
                              </p:par>
                              <p:par>
                                <p:cTn id="22" presetID="52" presetClass="entr" presetSubtype="0" fill="hold" nodeType="withEffect">
                                  <p:stCondLst>
                                    <p:cond delay="200"/>
                                  </p:stCondLst>
                                  <p:childTnLst>
                                    <p:set>
                                      <p:cBhvr>
                                        <p:cTn id="23" dur="1" fill="hold">
                                          <p:stCondLst>
                                            <p:cond delay="0"/>
                                          </p:stCondLst>
                                        </p:cTn>
                                        <p:tgtEl>
                                          <p:spTgt spid="50"/>
                                        </p:tgtEl>
                                        <p:attrNameLst>
                                          <p:attrName>style.visibility</p:attrName>
                                        </p:attrNameLst>
                                      </p:cBhvr>
                                      <p:to>
                                        <p:strVal val="visible"/>
                                      </p:to>
                                    </p:set>
                                    <p:animScale>
                                      <p:cBhvr>
                                        <p:cTn id="24" dur="1000" decel="50000" fill="hold">
                                          <p:stCondLst>
                                            <p:cond delay="0"/>
                                          </p:stCondLst>
                                        </p:cTn>
                                        <p:tgtEl>
                                          <p:spTgt spid="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50"/>
                                        </p:tgtEl>
                                        <p:attrNameLst>
                                          <p:attrName>ppt_x</p:attrName>
                                          <p:attrName>ppt_y</p:attrName>
                                        </p:attrNameLst>
                                      </p:cBhvr>
                                    </p:animMotion>
                                    <p:animEffect transition="in" filter="fade">
                                      <p:cBhvr>
                                        <p:cTn id="26" dur="1000"/>
                                        <p:tgtEl>
                                          <p:spTgt spid="50"/>
                                        </p:tgtEl>
                                      </p:cBhvr>
                                    </p:animEffect>
                                  </p:childTnLst>
                                </p:cTn>
                              </p:par>
                              <p:par>
                                <p:cTn id="27" presetID="52" presetClass="entr" presetSubtype="0" fill="hold" nodeType="withEffect">
                                  <p:stCondLst>
                                    <p:cond delay="400"/>
                                  </p:stCondLst>
                                  <p:childTnLst>
                                    <p:set>
                                      <p:cBhvr>
                                        <p:cTn id="28" dur="1" fill="hold">
                                          <p:stCondLst>
                                            <p:cond delay="0"/>
                                          </p:stCondLst>
                                        </p:cTn>
                                        <p:tgtEl>
                                          <p:spTgt spid="44"/>
                                        </p:tgtEl>
                                        <p:attrNameLst>
                                          <p:attrName>style.visibility</p:attrName>
                                        </p:attrNameLst>
                                      </p:cBhvr>
                                      <p:to>
                                        <p:strVal val="visible"/>
                                      </p:to>
                                    </p:set>
                                    <p:animScale>
                                      <p:cBhvr>
                                        <p:cTn id="29" dur="1000" decel="50000" fill="hold">
                                          <p:stCondLst>
                                            <p:cond delay="0"/>
                                          </p:stCondLst>
                                        </p:cTn>
                                        <p:tgtEl>
                                          <p:spTgt spid="4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1000" decel="50000" fill="hold">
                                          <p:stCondLst>
                                            <p:cond delay="0"/>
                                          </p:stCondLst>
                                        </p:cTn>
                                        <p:tgtEl>
                                          <p:spTgt spid="44"/>
                                        </p:tgtEl>
                                        <p:attrNameLst>
                                          <p:attrName>ppt_x</p:attrName>
                                          <p:attrName>ppt_y</p:attrName>
                                        </p:attrNameLst>
                                      </p:cBhvr>
                                    </p:animMotion>
                                    <p:animEffect transition="in" filter="fade">
                                      <p:cBhvr>
                                        <p:cTn id="31" dur="1000"/>
                                        <p:tgtEl>
                                          <p:spTgt spid="44"/>
                                        </p:tgtEl>
                                      </p:cBhvr>
                                    </p:animEffect>
                                  </p:childTnLst>
                                </p:cTn>
                              </p:par>
                              <p:par>
                                <p:cTn id="32" presetID="52" presetClass="entr" presetSubtype="0" fill="hold" nodeType="withEffect">
                                  <p:stCondLst>
                                    <p:cond delay="600"/>
                                  </p:stCondLst>
                                  <p:childTnLst>
                                    <p:set>
                                      <p:cBhvr>
                                        <p:cTn id="33" dur="1" fill="hold">
                                          <p:stCondLst>
                                            <p:cond delay="0"/>
                                          </p:stCondLst>
                                        </p:cTn>
                                        <p:tgtEl>
                                          <p:spTgt spid="53"/>
                                        </p:tgtEl>
                                        <p:attrNameLst>
                                          <p:attrName>style.visibility</p:attrName>
                                        </p:attrNameLst>
                                      </p:cBhvr>
                                      <p:to>
                                        <p:strVal val="visible"/>
                                      </p:to>
                                    </p:set>
                                    <p:animScale>
                                      <p:cBhvr>
                                        <p:cTn id="34" dur="1000" decel="50000" fill="hold">
                                          <p:stCondLst>
                                            <p:cond delay="0"/>
                                          </p:stCondLst>
                                        </p:cTn>
                                        <p:tgtEl>
                                          <p:spTgt spid="5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1000" decel="50000" fill="hold">
                                          <p:stCondLst>
                                            <p:cond delay="0"/>
                                          </p:stCondLst>
                                        </p:cTn>
                                        <p:tgtEl>
                                          <p:spTgt spid="53"/>
                                        </p:tgtEl>
                                        <p:attrNameLst>
                                          <p:attrName>ppt_x</p:attrName>
                                          <p:attrName>ppt_y</p:attrName>
                                        </p:attrNameLst>
                                      </p:cBhvr>
                                    </p:animMotion>
                                    <p:animEffect transition="in" filter="fade">
                                      <p:cBhvr>
                                        <p:cTn id="36" dur="1000"/>
                                        <p:tgtEl>
                                          <p:spTgt spid="53"/>
                                        </p:tgtEl>
                                      </p:cBhvr>
                                    </p:animEffect>
                                  </p:childTnLst>
                                </p:cTn>
                              </p:par>
                              <p:par>
                                <p:cTn id="37" presetID="52" presetClass="entr" presetSubtype="0" fill="hold" nodeType="withEffect">
                                  <p:stCondLst>
                                    <p:cond delay="800"/>
                                  </p:stCondLst>
                                  <p:childTnLst>
                                    <p:set>
                                      <p:cBhvr>
                                        <p:cTn id="38" dur="1" fill="hold">
                                          <p:stCondLst>
                                            <p:cond delay="0"/>
                                          </p:stCondLst>
                                        </p:cTn>
                                        <p:tgtEl>
                                          <p:spTgt spid="47"/>
                                        </p:tgtEl>
                                        <p:attrNameLst>
                                          <p:attrName>style.visibility</p:attrName>
                                        </p:attrNameLst>
                                      </p:cBhvr>
                                      <p:to>
                                        <p:strVal val="visible"/>
                                      </p:to>
                                    </p:set>
                                    <p:animScale>
                                      <p:cBhvr>
                                        <p:cTn id="39" dur="1000" decel="50000" fill="hold">
                                          <p:stCondLst>
                                            <p:cond delay="0"/>
                                          </p:stCondLst>
                                        </p:cTn>
                                        <p:tgtEl>
                                          <p:spTgt spid="4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47"/>
                                        </p:tgtEl>
                                        <p:attrNameLst>
                                          <p:attrName>ppt_x</p:attrName>
                                          <p:attrName>ppt_y</p:attrName>
                                        </p:attrNameLst>
                                      </p:cBhvr>
                                    </p:animMotion>
                                    <p:animEffect transition="in" filter="fade">
                                      <p:cBhvr>
                                        <p:cTn id="41" dur="1000"/>
                                        <p:tgtEl>
                                          <p:spTgt spid="47"/>
                                        </p:tgtEl>
                                      </p:cBhvr>
                                    </p:animEffect>
                                  </p:childTnLst>
                                </p:cTn>
                              </p:par>
                              <p:par>
                                <p:cTn id="42" presetID="52" presetClass="entr" presetSubtype="0" fill="hold" nodeType="withEffect">
                                  <p:stCondLst>
                                    <p:cond delay="1000"/>
                                  </p:stCondLst>
                                  <p:childTnLst>
                                    <p:set>
                                      <p:cBhvr>
                                        <p:cTn id="43" dur="1" fill="hold">
                                          <p:stCondLst>
                                            <p:cond delay="0"/>
                                          </p:stCondLst>
                                        </p:cTn>
                                        <p:tgtEl>
                                          <p:spTgt spid="56"/>
                                        </p:tgtEl>
                                        <p:attrNameLst>
                                          <p:attrName>style.visibility</p:attrName>
                                        </p:attrNameLst>
                                      </p:cBhvr>
                                      <p:to>
                                        <p:strVal val="visible"/>
                                      </p:to>
                                    </p:set>
                                    <p:animScale>
                                      <p:cBhvr>
                                        <p:cTn id="44" dur="1000" decel="50000" fill="hold">
                                          <p:stCondLst>
                                            <p:cond delay="0"/>
                                          </p:stCondLst>
                                        </p:cTn>
                                        <p:tgtEl>
                                          <p:spTgt spid="5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56"/>
                                        </p:tgtEl>
                                        <p:attrNameLst>
                                          <p:attrName>ppt_x</p:attrName>
                                          <p:attrName>ppt_y</p:attrName>
                                        </p:attrNameLst>
                                      </p:cBhvr>
                                    </p:animMotion>
                                    <p:animEffect transition="in" filter="fade">
                                      <p:cBhvr>
                                        <p:cTn id="46" dur="1000"/>
                                        <p:tgtEl>
                                          <p:spTgt spid="56"/>
                                        </p:tgtEl>
                                      </p:cBhvr>
                                    </p:animEffect>
                                  </p:childTnLst>
                                </p:cTn>
                              </p:par>
                            </p:childTnLst>
                          </p:cTn>
                        </p:par>
                        <p:par>
                          <p:cTn id="47" fill="hold">
                            <p:stCondLst>
                              <p:cond delay="2000"/>
                            </p:stCondLst>
                            <p:childTnLst>
                              <p:par>
                                <p:cTn id="48" presetID="12" presetClass="entr" presetSubtype="8" fill="hold" nodeType="afterEffect">
                                  <p:stCondLst>
                                    <p:cond delay="0"/>
                                  </p:stCondLst>
                                  <p:childTnLst>
                                    <p:set>
                                      <p:cBhvr>
                                        <p:cTn id="49" dur="1" fill="hold">
                                          <p:stCondLst>
                                            <p:cond delay="0"/>
                                          </p:stCondLst>
                                        </p:cTn>
                                        <p:tgtEl>
                                          <p:spTgt spid="35"/>
                                        </p:tgtEl>
                                        <p:attrNameLst>
                                          <p:attrName>style.visibility</p:attrName>
                                        </p:attrNameLst>
                                      </p:cBhvr>
                                      <p:to>
                                        <p:strVal val="visible"/>
                                      </p:to>
                                    </p:set>
                                    <p:anim calcmode="lin" valueType="num">
                                      <p:cBhvr additive="base">
                                        <p:cTn id="50" dur="500"/>
                                        <p:tgtEl>
                                          <p:spTgt spid="35"/>
                                        </p:tgtEl>
                                        <p:attrNameLst>
                                          <p:attrName>ppt_x</p:attrName>
                                        </p:attrNameLst>
                                      </p:cBhvr>
                                      <p:tavLst>
                                        <p:tav tm="0">
                                          <p:val>
                                            <p:strVal val="#ppt_x-#ppt_w*1.125000"/>
                                          </p:val>
                                        </p:tav>
                                        <p:tav tm="100000">
                                          <p:val>
                                            <p:strVal val="#ppt_x"/>
                                          </p:val>
                                        </p:tav>
                                      </p:tavLst>
                                    </p:anim>
                                    <p:animEffect transition="in" filter="wipe(right)">
                                      <p:cBhvr>
                                        <p:cTn id="51" dur="500"/>
                                        <p:tgtEl>
                                          <p:spTgt spid="35"/>
                                        </p:tgtEl>
                                      </p:cBhvr>
                                    </p:animEffect>
                                  </p:childTnLst>
                                </p:cTn>
                              </p:par>
                              <p:par>
                                <p:cTn id="52" presetID="12" presetClass="entr" presetSubtype="8" fill="hold" nodeType="withEffect">
                                  <p:stCondLst>
                                    <p:cond delay="0"/>
                                  </p:stCondLst>
                                  <p:childTnLst>
                                    <p:set>
                                      <p:cBhvr>
                                        <p:cTn id="53" dur="1" fill="hold">
                                          <p:stCondLst>
                                            <p:cond delay="0"/>
                                          </p:stCondLst>
                                        </p:cTn>
                                        <p:tgtEl>
                                          <p:spTgt spid="36"/>
                                        </p:tgtEl>
                                        <p:attrNameLst>
                                          <p:attrName>style.visibility</p:attrName>
                                        </p:attrNameLst>
                                      </p:cBhvr>
                                      <p:to>
                                        <p:strVal val="visible"/>
                                      </p:to>
                                    </p:set>
                                    <p:anim calcmode="lin" valueType="num">
                                      <p:cBhvr additive="base">
                                        <p:cTn id="54" dur="500"/>
                                        <p:tgtEl>
                                          <p:spTgt spid="36"/>
                                        </p:tgtEl>
                                        <p:attrNameLst>
                                          <p:attrName>ppt_x</p:attrName>
                                        </p:attrNameLst>
                                      </p:cBhvr>
                                      <p:tavLst>
                                        <p:tav tm="0">
                                          <p:val>
                                            <p:strVal val="#ppt_x-#ppt_w*1.125000"/>
                                          </p:val>
                                        </p:tav>
                                        <p:tav tm="100000">
                                          <p:val>
                                            <p:strVal val="#ppt_x"/>
                                          </p:val>
                                        </p:tav>
                                      </p:tavLst>
                                    </p:anim>
                                    <p:animEffect transition="in" filter="wipe(right)">
                                      <p:cBhvr>
                                        <p:cTn id="55" dur="500"/>
                                        <p:tgtEl>
                                          <p:spTgt spid="36"/>
                                        </p:tgtEl>
                                      </p:cBhvr>
                                    </p:animEffect>
                                  </p:childTnLst>
                                </p:cTn>
                              </p:par>
                              <p:par>
                                <p:cTn id="56" presetID="12" presetClass="entr" presetSubtype="8" fill="hold" nodeType="withEffect">
                                  <p:stCondLst>
                                    <p:cond delay="0"/>
                                  </p:stCondLst>
                                  <p:childTnLst>
                                    <p:set>
                                      <p:cBhvr>
                                        <p:cTn id="57" dur="1" fill="hold">
                                          <p:stCondLst>
                                            <p:cond delay="0"/>
                                          </p:stCondLst>
                                        </p:cTn>
                                        <p:tgtEl>
                                          <p:spTgt spid="37"/>
                                        </p:tgtEl>
                                        <p:attrNameLst>
                                          <p:attrName>style.visibility</p:attrName>
                                        </p:attrNameLst>
                                      </p:cBhvr>
                                      <p:to>
                                        <p:strVal val="visible"/>
                                      </p:to>
                                    </p:set>
                                    <p:anim calcmode="lin" valueType="num">
                                      <p:cBhvr additive="base">
                                        <p:cTn id="58" dur="500"/>
                                        <p:tgtEl>
                                          <p:spTgt spid="37"/>
                                        </p:tgtEl>
                                        <p:attrNameLst>
                                          <p:attrName>ppt_x</p:attrName>
                                        </p:attrNameLst>
                                      </p:cBhvr>
                                      <p:tavLst>
                                        <p:tav tm="0">
                                          <p:val>
                                            <p:strVal val="#ppt_x-#ppt_w*1.125000"/>
                                          </p:val>
                                        </p:tav>
                                        <p:tav tm="100000">
                                          <p:val>
                                            <p:strVal val="#ppt_x"/>
                                          </p:val>
                                        </p:tav>
                                      </p:tavLst>
                                    </p:anim>
                                    <p:animEffect transition="in" filter="wipe(right)">
                                      <p:cBhvr>
                                        <p:cTn id="59" dur="500"/>
                                        <p:tgtEl>
                                          <p:spTgt spid="37"/>
                                        </p:tgtEl>
                                      </p:cBhvr>
                                    </p:animEffect>
                                  </p:childTnLst>
                                </p:cTn>
                              </p:par>
                              <p:par>
                                <p:cTn id="60" presetID="12" presetClass="entr" presetSubtype="2"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500"/>
                                        <p:tgtEl>
                                          <p:spTgt spid="40"/>
                                        </p:tgtEl>
                                        <p:attrNameLst>
                                          <p:attrName>ppt_x</p:attrName>
                                        </p:attrNameLst>
                                      </p:cBhvr>
                                      <p:tavLst>
                                        <p:tav tm="0">
                                          <p:val>
                                            <p:strVal val="#ppt_x+#ppt_w*1.125000"/>
                                          </p:val>
                                        </p:tav>
                                        <p:tav tm="100000">
                                          <p:val>
                                            <p:strVal val="#ppt_x"/>
                                          </p:val>
                                        </p:tav>
                                      </p:tavLst>
                                    </p:anim>
                                    <p:animEffect transition="in" filter="wipe(left)">
                                      <p:cBhvr>
                                        <p:cTn id="63" dur="500"/>
                                        <p:tgtEl>
                                          <p:spTgt spid="40"/>
                                        </p:tgtEl>
                                      </p:cBhvr>
                                    </p:animEffect>
                                  </p:childTnLst>
                                </p:cTn>
                              </p:par>
                              <p:par>
                                <p:cTn id="64" presetID="12" presetClass="entr" presetSubtype="2" fill="hold" nodeType="withEffect">
                                  <p:stCondLst>
                                    <p:cond delay="0"/>
                                  </p:stCondLst>
                                  <p:childTnLst>
                                    <p:set>
                                      <p:cBhvr>
                                        <p:cTn id="65" dur="1" fill="hold">
                                          <p:stCondLst>
                                            <p:cond delay="0"/>
                                          </p:stCondLst>
                                        </p:cTn>
                                        <p:tgtEl>
                                          <p:spTgt spid="39"/>
                                        </p:tgtEl>
                                        <p:attrNameLst>
                                          <p:attrName>style.visibility</p:attrName>
                                        </p:attrNameLst>
                                      </p:cBhvr>
                                      <p:to>
                                        <p:strVal val="visible"/>
                                      </p:to>
                                    </p:set>
                                    <p:anim calcmode="lin" valueType="num">
                                      <p:cBhvr additive="base">
                                        <p:cTn id="66" dur="500"/>
                                        <p:tgtEl>
                                          <p:spTgt spid="39"/>
                                        </p:tgtEl>
                                        <p:attrNameLst>
                                          <p:attrName>ppt_x</p:attrName>
                                        </p:attrNameLst>
                                      </p:cBhvr>
                                      <p:tavLst>
                                        <p:tav tm="0">
                                          <p:val>
                                            <p:strVal val="#ppt_x+#ppt_w*1.125000"/>
                                          </p:val>
                                        </p:tav>
                                        <p:tav tm="100000">
                                          <p:val>
                                            <p:strVal val="#ppt_x"/>
                                          </p:val>
                                        </p:tav>
                                      </p:tavLst>
                                    </p:anim>
                                    <p:animEffect transition="in" filter="wipe(left)">
                                      <p:cBhvr>
                                        <p:cTn id="67" dur="500"/>
                                        <p:tgtEl>
                                          <p:spTgt spid="39"/>
                                        </p:tgtEl>
                                      </p:cBhvr>
                                    </p:animEffect>
                                  </p:childTnLst>
                                </p:cTn>
                              </p:par>
                              <p:par>
                                <p:cTn id="68" presetID="12" presetClass="entr" presetSubtype="2" fill="hold" nodeType="withEffect">
                                  <p:stCondLst>
                                    <p:cond delay="0"/>
                                  </p:stCondLst>
                                  <p:childTnLst>
                                    <p:set>
                                      <p:cBhvr>
                                        <p:cTn id="69" dur="1" fill="hold">
                                          <p:stCondLst>
                                            <p:cond delay="0"/>
                                          </p:stCondLst>
                                        </p:cTn>
                                        <p:tgtEl>
                                          <p:spTgt spid="38"/>
                                        </p:tgtEl>
                                        <p:attrNameLst>
                                          <p:attrName>style.visibility</p:attrName>
                                        </p:attrNameLst>
                                      </p:cBhvr>
                                      <p:to>
                                        <p:strVal val="visible"/>
                                      </p:to>
                                    </p:set>
                                    <p:anim calcmode="lin" valueType="num">
                                      <p:cBhvr additive="base">
                                        <p:cTn id="70" dur="500"/>
                                        <p:tgtEl>
                                          <p:spTgt spid="38"/>
                                        </p:tgtEl>
                                        <p:attrNameLst>
                                          <p:attrName>ppt_x</p:attrName>
                                        </p:attrNameLst>
                                      </p:cBhvr>
                                      <p:tavLst>
                                        <p:tav tm="0">
                                          <p:val>
                                            <p:strVal val="#ppt_x+#ppt_w*1.125000"/>
                                          </p:val>
                                        </p:tav>
                                        <p:tav tm="100000">
                                          <p:val>
                                            <p:strVal val="#ppt_x"/>
                                          </p:val>
                                        </p:tav>
                                      </p:tavLst>
                                    </p:anim>
                                    <p:animEffect transition="in" filter="wipe(left)">
                                      <p:cBhvr>
                                        <p:cTn id="7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1" cstate="screen"/>
          <a:stretch>
            <a:fillRect/>
          </a:stretch>
        </p:blipFill>
        <p:spPr>
          <a:xfrm>
            <a:off x="-22702" y="2954786"/>
            <a:ext cx="9144000" cy="2199441"/>
          </a:xfrm>
          <a:prstGeom prst="rect">
            <a:avLst/>
          </a:prstGeom>
        </p:spPr>
      </p:pic>
      <p:grpSp>
        <p:nvGrpSpPr>
          <p:cNvPr id="16" name="组合 15"/>
          <p:cNvGrpSpPr/>
          <p:nvPr/>
        </p:nvGrpSpPr>
        <p:grpSpPr>
          <a:xfrm>
            <a:off x="1747814" y="846409"/>
            <a:ext cx="1870428" cy="1870428"/>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sp>
          <p:nvSpPr>
            <p:cNvPr id="18" name="椭圆 1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prstClr val="white"/>
                </a:solidFill>
                <a:effectLst/>
                <a:uLnTx/>
                <a:uFillTx/>
                <a:latin typeface="等线"/>
                <a:ea typeface="微软雅黑" panose="020B0503020204020204" pitchFamily="34" charset="-122"/>
                <a:cs typeface="+mn-cs"/>
              </a:endParaRPr>
            </a:p>
          </p:txBody>
        </p:sp>
      </p:grpSp>
      <p:sp>
        <p:nvSpPr>
          <p:cNvPr id="19" name="椭圆 18"/>
          <p:cNvSpPr/>
          <p:nvPr/>
        </p:nvSpPr>
        <p:spPr>
          <a:xfrm>
            <a:off x="576178" y="1587425"/>
            <a:ext cx="677676" cy="677676"/>
          </a:xfrm>
          <a:prstGeom prst="ellipse">
            <a:avLst/>
          </a:prstGeom>
          <a:solidFill>
            <a:srgbClr val="15499A"/>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prstClr val="white"/>
              </a:solidFill>
              <a:effectLst/>
              <a:uLnTx/>
              <a:uFillTx/>
              <a:latin typeface="等线"/>
              <a:ea typeface="微软雅黑" panose="020B0503020204020204" pitchFamily="34" charset="-122"/>
              <a:cs typeface="+mn-cs"/>
            </a:endParaRPr>
          </a:p>
        </p:txBody>
      </p:sp>
      <p:sp>
        <p:nvSpPr>
          <p:cNvPr id="20" name="椭圆 19"/>
          <p:cNvSpPr/>
          <p:nvPr/>
        </p:nvSpPr>
        <p:spPr>
          <a:xfrm>
            <a:off x="1898898" y="507680"/>
            <a:ext cx="274777" cy="274777"/>
          </a:xfrm>
          <a:prstGeom prst="ellipse">
            <a:avLst/>
          </a:prstGeom>
          <a:solidFill>
            <a:srgbClr val="15499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prstClr val="white"/>
              </a:solidFill>
              <a:effectLst/>
              <a:uLnTx/>
              <a:uFillTx/>
              <a:latin typeface="等线"/>
              <a:ea typeface="微软雅黑" panose="020B0503020204020204" pitchFamily="34" charset="-122"/>
              <a:cs typeface="+mn-cs"/>
            </a:endParaRPr>
          </a:p>
        </p:txBody>
      </p:sp>
      <p:grpSp>
        <p:nvGrpSpPr>
          <p:cNvPr id="21" name="组合 20"/>
          <p:cNvGrpSpPr/>
          <p:nvPr/>
        </p:nvGrpSpPr>
        <p:grpSpPr>
          <a:xfrm>
            <a:off x="4870435" y="2666867"/>
            <a:ext cx="301060" cy="301060"/>
            <a:chOff x="304800" y="673100"/>
            <a:chExt cx="4000500" cy="4000500"/>
          </a:xfrm>
          <a:effectLst>
            <a:outerShdw blurRad="381000" dist="152400" dir="8100000" algn="tr" rotWithShape="0">
              <a:prstClr val="black">
                <a:alpha val="70000"/>
              </a:prstClr>
            </a:outerShdw>
          </a:effectLst>
        </p:grpSpPr>
        <p:sp>
          <p:nvSpPr>
            <p:cNvPr id="22" name="同心圆 2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sp>
          <p:nvSpPr>
            <p:cNvPr id="23" name="椭圆 22"/>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prstClr val="white"/>
                </a:solidFill>
                <a:effectLst/>
                <a:uLnTx/>
                <a:uFillTx/>
                <a:latin typeface="等线"/>
                <a:ea typeface="微软雅黑" panose="020B0503020204020204" pitchFamily="34" charset="-122"/>
                <a:cs typeface="+mn-cs"/>
              </a:endParaRPr>
            </a:p>
          </p:txBody>
        </p:sp>
      </p:grpSp>
      <p:grpSp>
        <p:nvGrpSpPr>
          <p:cNvPr id="24" name="组合 23"/>
          <p:cNvGrpSpPr/>
          <p:nvPr/>
        </p:nvGrpSpPr>
        <p:grpSpPr>
          <a:xfrm>
            <a:off x="4044971" y="1641695"/>
            <a:ext cx="623903" cy="623903"/>
            <a:chOff x="304800" y="673100"/>
            <a:chExt cx="4000500" cy="4000500"/>
          </a:xfrm>
          <a:effectLst>
            <a:outerShdw blurRad="317500" dist="1905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sp>
          <p:nvSpPr>
            <p:cNvPr id="26" name="椭圆 2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prstClr val="white"/>
                </a:solidFill>
                <a:effectLst/>
                <a:uLnTx/>
                <a:uFillTx/>
                <a:latin typeface="等线"/>
                <a:ea typeface="微软雅黑" panose="020B0503020204020204" pitchFamily="34" charset="-122"/>
                <a:cs typeface="+mn-cs"/>
              </a:endParaRPr>
            </a:p>
          </p:txBody>
        </p:sp>
      </p:grpSp>
      <p:grpSp>
        <p:nvGrpSpPr>
          <p:cNvPr id="27" name="组合 26"/>
          <p:cNvGrpSpPr/>
          <p:nvPr/>
        </p:nvGrpSpPr>
        <p:grpSpPr>
          <a:xfrm>
            <a:off x="3590561" y="2545213"/>
            <a:ext cx="219777" cy="219777"/>
            <a:chOff x="304800" y="673100"/>
            <a:chExt cx="4000500" cy="4000500"/>
          </a:xfrm>
          <a:effectLst>
            <a:outerShdw blurRad="381000" dist="152400" dir="8100000" algn="tr" rotWithShape="0">
              <a:prstClr val="black">
                <a:alpha val="7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sp>
          <p:nvSpPr>
            <p:cNvPr id="29" name="椭圆 28"/>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prstClr val="white"/>
                </a:solidFill>
                <a:effectLst/>
                <a:uLnTx/>
                <a:uFillTx/>
                <a:latin typeface="等线"/>
                <a:ea typeface="微软雅黑" panose="020B0503020204020204" pitchFamily="34" charset="-122"/>
                <a:cs typeface="+mn-cs"/>
              </a:endParaRPr>
            </a:p>
          </p:txBody>
        </p:sp>
      </p:grpSp>
      <p:grpSp>
        <p:nvGrpSpPr>
          <p:cNvPr id="30" name="组合 29"/>
          <p:cNvGrpSpPr/>
          <p:nvPr/>
        </p:nvGrpSpPr>
        <p:grpSpPr>
          <a:xfrm>
            <a:off x="432219" y="4349008"/>
            <a:ext cx="287919" cy="287919"/>
            <a:chOff x="304800" y="673100"/>
            <a:chExt cx="4000500" cy="4000500"/>
          </a:xfrm>
          <a:effectLst>
            <a:outerShdw blurRad="381000" dist="152400" dir="8100000" algn="tr" rotWithShape="0">
              <a:prstClr val="black">
                <a:alpha val="7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sp>
          <p:nvSpPr>
            <p:cNvPr id="32" name="椭圆 31"/>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prstClr val="white"/>
                </a:solidFill>
                <a:effectLst/>
                <a:uLnTx/>
                <a:uFillTx/>
                <a:latin typeface="等线"/>
                <a:ea typeface="微软雅黑" panose="020B0503020204020204" pitchFamily="34" charset="-122"/>
                <a:cs typeface="+mn-cs"/>
              </a:endParaRPr>
            </a:p>
          </p:txBody>
        </p:sp>
      </p:grpSp>
      <p:sp>
        <p:nvSpPr>
          <p:cNvPr id="33" name="椭圆 32"/>
          <p:cNvSpPr/>
          <p:nvPr/>
        </p:nvSpPr>
        <p:spPr>
          <a:xfrm>
            <a:off x="4534785" y="1054817"/>
            <a:ext cx="274777" cy="274777"/>
          </a:xfrm>
          <a:prstGeom prst="ellipse">
            <a:avLst/>
          </a:prstGeom>
          <a:solidFill>
            <a:srgbClr val="15499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prstClr val="white"/>
              </a:solidFill>
              <a:effectLst/>
              <a:uLnTx/>
              <a:uFillTx/>
              <a:latin typeface="等线"/>
              <a:ea typeface="微软雅黑" panose="020B0503020204020204" pitchFamily="34" charset="-122"/>
              <a:cs typeface="+mn-cs"/>
            </a:endParaRPr>
          </a:p>
        </p:txBody>
      </p:sp>
      <p:grpSp>
        <p:nvGrpSpPr>
          <p:cNvPr id="35" name="组合 34"/>
          <p:cNvGrpSpPr/>
          <p:nvPr/>
        </p:nvGrpSpPr>
        <p:grpSpPr>
          <a:xfrm>
            <a:off x="7580013" y="3949930"/>
            <a:ext cx="713989" cy="713989"/>
            <a:chOff x="304800" y="673100"/>
            <a:chExt cx="4000500" cy="4000500"/>
          </a:xfrm>
          <a:effectLst>
            <a:outerShdw blurRad="317500" dist="190500" dir="8100000" algn="tr" rotWithShape="0">
              <a:prstClr val="black">
                <a:alpha val="50000"/>
              </a:prstClr>
            </a:outerShdw>
          </a:effectLst>
        </p:grpSpPr>
        <p:sp>
          <p:nvSpPr>
            <p:cNvPr id="36" name="同心圆 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prstClr val="black"/>
                </a:solidFill>
                <a:effectLst/>
                <a:uLnTx/>
                <a:uFillTx/>
                <a:latin typeface="等线"/>
                <a:ea typeface="微软雅黑" panose="020B0503020204020204" pitchFamily="34" charset="-122"/>
                <a:cs typeface="+mn-cs"/>
              </a:endParaRPr>
            </a:p>
          </p:txBody>
        </p:sp>
        <p:sp>
          <p:nvSpPr>
            <p:cNvPr id="37" name="椭圆 3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prstClr val="white"/>
                </a:solidFill>
                <a:effectLst/>
                <a:uLnTx/>
                <a:uFillTx/>
                <a:latin typeface="等线"/>
                <a:ea typeface="微软雅黑" panose="020B0503020204020204" pitchFamily="34" charset="-122"/>
                <a:cs typeface="+mn-cs"/>
              </a:endParaRPr>
            </a:p>
          </p:txBody>
        </p:sp>
      </p:grpSp>
      <p:sp>
        <p:nvSpPr>
          <p:cNvPr id="38" name="TextBox 7"/>
          <p:cNvSpPr>
            <a:spLocks noChangeArrowheads="1"/>
          </p:cNvSpPr>
          <p:nvPr/>
        </p:nvSpPr>
        <p:spPr bwMode="auto">
          <a:xfrm>
            <a:off x="915016" y="3863405"/>
            <a:ext cx="6613804"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defRPr/>
            </a:pPr>
            <a:r>
              <a:rPr lang="zh-CN" altLang="en-US" sz="3800" b="1" dirty="0" smtClean="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rPr>
              <a:t>感谢观看 </a:t>
            </a:r>
            <a:r>
              <a:rPr lang="en-US" altLang="zh-CN" sz="3800" b="1" dirty="0" smtClean="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rPr>
              <a:t>THANK YOU</a:t>
            </a:r>
            <a:endParaRPr kumimoji="0" lang="zh-CN" altLang="en-US" sz="38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39" name="TextBox 7"/>
          <p:cNvSpPr>
            <a:spLocks noChangeArrowheads="1"/>
          </p:cNvSpPr>
          <p:nvPr/>
        </p:nvSpPr>
        <p:spPr bwMode="auto">
          <a:xfrm>
            <a:off x="965527" y="4615826"/>
            <a:ext cx="4464496" cy="306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defTabSz="914400">
              <a:defRPr/>
            </a:pPr>
            <a:r>
              <a:rPr lang="zh-CN" altLang="en-US" sz="14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rPr>
              <a:t>汇报人：</a:t>
            </a:r>
            <a:r>
              <a:rPr lang="en-US" altLang="zh-CN" sz="14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rPr>
              <a:t>XXXX</a:t>
            </a:r>
            <a:r>
              <a:rPr lang="en-US" altLang="zh-CN" sz="14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rPr>
              <a:t>导师：</a:t>
            </a:r>
            <a:r>
              <a:rPr lang="en-US" altLang="zh-CN" sz="14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rPr>
              <a:t>XXXX</a:t>
            </a:r>
            <a:endParaRPr lang="en-US" altLang="zh-CN" sz="14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40" name="直接连接符 39"/>
          <p:cNvCxnSpPr/>
          <p:nvPr/>
        </p:nvCxnSpPr>
        <p:spPr>
          <a:xfrm>
            <a:off x="965527" y="4580809"/>
            <a:ext cx="5447228"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pic>
        <p:nvPicPr>
          <p:cNvPr id="5" name="图片 4"/>
          <p:cNvPicPr>
            <a:picLocks noChangeAspect="1"/>
          </p:cNvPicPr>
          <p:nvPr/>
        </p:nvPicPr>
        <p:blipFill rotWithShape="1">
          <a:blip r:embed="rId2" cstate="screen"/>
          <a:srcRect/>
          <a:stretch>
            <a:fillRect/>
          </a:stretch>
        </p:blipFill>
        <p:spPr>
          <a:xfrm>
            <a:off x="2182840" y="1131157"/>
            <a:ext cx="1262449" cy="1227262"/>
          </a:xfrm>
          <a:prstGeom prst="rect">
            <a:avLst/>
          </a:prstGeom>
        </p:spPr>
      </p:pic>
      <p:pic>
        <p:nvPicPr>
          <p:cNvPr id="41" name="图片 40"/>
          <p:cNvPicPr>
            <a:picLocks noChangeAspect="1"/>
          </p:cNvPicPr>
          <p:nvPr/>
        </p:nvPicPr>
        <p:blipFill rotWithShape="1">
          <a:blip r:embed="rId3" cstate="screen"/>
          <a:srcRect/>
          <a:stretch>
            <a:fillRect/>
          </a:stretch>
        </p:blipFill>
        <p:spPr>
          <a:xfrm>
            <a:off x="5585416" y="1285107"/>
            <a:ext cx="2938297" cy="109626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1000"/>
                                        <p:tgtEl>
                                          <p:spTgt spid="6"/>
                                        </p:tgtEl>
                                      </p:cBhvr>
                                    </p:animEffect>
                                  </p:childTnLst>
                                </p:cTn>
                              </p:par>
                            </p:childTnLst>
                          </p:cTn>
                        </p:par>
                        <p:par>
                          <p:cTn id="8" fill="hold">
                            <p:stCondLst>
                              <p:cond delay="1000"/>
                            </p:stCondLst>
                            <p:childTnLst>
                              <p:par>
                                <p:cTn id="9" presetID="1" presetClass="entr" presetSubtype="0" fill="hold" nodeType="afterEffect">
                                  <p:stCondLst>
                                    <p:cond delay="400"/>
                                  </p:stCondLst>
                                  <p:childTnLst>
                                    <p:set>
                                      <p:cBhvr>
                                        <p:cTn id="10" dur="1" fill="hold">
                                          <p:stCondLst>
                                            <p:cond delay="0"/>
                                          </p:stCondLst>
                                        </p:cTn>
                                        <p:tgtEl>
                                          <p:spTgt spid="16"/>
                                        </p:tgtEl>
                                        <p:attrNameLst>
                                          <p:attrName>style.visibility</p:attrName>
                                        </p:attrNameLst>
                                      </p:cBhvr>
                                      <p:to>
                                        <p:strVal val="visible"/>
                                      </p:to>
                                    </p:set>
                                  </p:childTnLst>
                                </p:cTn>
                              </p:par>
                              <p:par>
                                <p:cTn id="11" presetID="53" presetClass="entr" presetSubtype="16" fill="hold" nodeType="withEffect">
                                  <p:stCondLst>
                                    <p:cond delay="40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000" fill="hold"/>
                                        <p:tgtEl>
                                          <p:spTgt spid="16"/>
                                        </p:tgtEl>
                                        <p:attrNameLst>
                                          <p:attrName>ppt_w</p:attrName>
                                        </p:attrNameLst>
                                      </p:cBhvr>
                                      <p:tavLst>
                                        <p:tav tm="0">
                                          <p:val>
                                            <p:fltVal val="0"/>
                                          </p:val>
                                        </p:tav>
                                        <p:tav tm="100000">
                                          <p:val>
                                            <p:strVal val="#ppt_w"/>
                                          </p:val>
                                        </p:tav>
                                      </p:tavLst>
                                    </p:anim>
                                    <p:anim calcmode="lin" valueType="num">
                                      <p:cBhvr>
                                        <p:cTn id="14" dur="1000" fill="hold"/>
                                        <p:tgtEl>
                                          <p:spTgt spid="16"/>
                                        </p:tgtEl>
                                        <p:attrNameLst>
                                          <p:attrName>ppt_h</p:attrName>
                                        </p:attrNameLst>
                                      </p:cBhvr>
                                      <p:tavLst>
                                        <p:tav tm="0">
                                          <p:val>
                                            <p:fltVal val="0"/>
                                          </p:val>
                                        </p:tav>
                                        <p:tav tm="100000">
                                          <p:val>
                                            <p:strVal val="#ppt_h"/>
                                          </p:val>
                                        </p:tav>
                                      </p:tavLst>
                                    </p:anim>
                                    <p:animEffect transition="in" filter="fade">
                                      <p:cBhvr>
                                        <p:cTn id="15" dur="1000"/>
                                        <p:tgtEl>
                                          <p:spTgt spid="16"/>
                                        </p:tgtEl>
                                      </p:cBhvr>
                                    </p:animEffect>
                                  </p:childTnLst>
                                </p:cTn>
                              </p:par>
                              <p:par>
                                <p:cTn id="16" presetID="64" presetClass="path" presetSubtype="0" fill="hold" nodeType="withEffect">
                                  <p:stCondLst>
                                    <p:cond delay="400"/>
                                  </p:stCondLst>
                                  <p:childTnLst>
                                    <p:animMotion origin="layout" path="M -4.72222E-6 -4.68026E-6 L 0.38872 0.84338 " pathEditMode="relative" rAng="0" ptsTypes="AA">
                                      <p:cBhvr>
                                        <p:cTn id="17" dur="1000" spd="-100000" fill="hold"/>
                                        <p:tgtEl>
                                          <p:spTgt spid="16"/>
                                        </p:tgtEl>
                                        <p:attrNameLst>
                                          <p:attrName>ppt_x</p:attrName>
                                          <p:attrName>ppt_y</p:attrName>
                                        </p:attrNameLst>
                                      </p:cBhvr>
                                      <p:rCtr x="19427" y="42169"/>
                                    </p:animMotion>
                                  </p:childTnLst>
                                </p:cTn>
                              </p:par>
                              <p:par>
                                <p:cTn id="18" presetID="1" presetClass="entr" presetSubtype="0" fill="hold" grpId="0" nodeType="withEffect">
                                  <p:stCondLst>
                                    <p:cond delay="300"/>
                                  </p:stCondLst>
                                  <p:childTnLst>
                                    <p:set>
                                      <p:cBhvr>
                                        <p:cTn id="19" dur="1" fill="hold">
                                          <p:stCondLst>
                                            <p:cond delay="0"/>
                                          </p:stCondLst>
                                        </p:cTn>
                                        <p:tgtEl>
                                          <p:spTgt spid="20"/>
                                        </p:tgtEl>
                                        <p:attrNameLst>
                                          <p:attrName>style.visibility</p:attrName>
                                        </p:attrNameLst>
                                      </p:cBhvr>
                                      <p:to>
                                        <p:strVal val="visible"/>
                                      </p:to>
                                    </p:set>
                                  </p:childTnLst>
                                </p:cTn>
                              </p:par>
                              <p:par>
                                <p:cTn id="20" presetID="53" presetClass="entr" presetSubtype="16" fill="hold" grpId="1" nodeType="withEffect">
                                  <p:stCondLst>
                                    <p:cond delay="300"/>
                                  </p:stCondLst>
                                  <p:childTnLst>
                                    <p:set>
                                      <p:cBhvr>
                                        <p:cTn id="21" dur="1" fill="hold">
                                          <p:stCondLst>
                                            <p:cond delay="0"/>
                                          </p:stCondLst>
                                        </p:cTn>
                                        <p:tgtEl>
                                          <p:spTgt spid="20"/>
                                        </p:tgtEl>
                                        <p:attrNameLst>
                                          <p:attrName>style.visibility</p:attrName>
                                        </p:attrNameLst>
                                      </p:cBhvr>
                                      <p:to>
                                        <p:strVal val="visible"/>
                                      </p:to>
                                    </p:set>
                                    <p:anim calcmode="lin" valueType="num">
                                      <p:cBhvr>
                                        <p:cTn id="22" dur="1000" fill="hold"/>
                                        <p:tgtEl>
                                          <p:spTgt spid="20"/>
                                        </p:tgtEl>
                                        <p:attrNameLst>
                                          <p:attrName>ppt_w</p:attrName>
                                        </p:attrNameLst>
                                      </p:cBhvr>
                                      <p:tavLst>
                                        <p:tav tm="0">
                                          <p:val>
                                            <p:fltVal val="0"/>
                                          </p:val>
                                        </p:tav>
                                        <p:tav tm="100000">
                                          <p:val>
                                            <p:strVal val="#ppt_w"/>
                                          </p:val>
                                        </p:tav>
                                      </p:tavLst>
                                    </p:anim>
                                    <p:anim calcmode="lin" valueType="num">
                                      <p:cBhvr>
                                        <p:cTn id="23" dur="1000" fill="hold"/>
                                        <p:tgtEl>
                                          <p:spTgt spid="20"/>
                                        </p:tgtEl>
                                        <p:attrNameLst>
                                          <p:attrName>ppt_h</p:attrName>
                                        </p:attrNameLst>
                                      </p:cBhvr>
                                      <p:tavLst>
                                        <p:tav tm="0">
                                          <p:val>
                                            <p:fltVal val="0"/>
                                          </p:val>
                                        </p:tav>
                                        <p:tav tm="100000">
                                          <p:val>
                                            <p:strVal val="#ppt_h"/>
                                          </p:val>
                                        </p:tav>
                                      </p:tavLst>
                                    </p:anim>
                                    <p:animEffect transition="in" filter="fade">
                                      <p:cBhvr>
                                        <p:cTn id="24" dur="1000"/>
                                        <p:tgtEl>
                                          <p:spTgt spid="20"/>
                                        </p:tgtEl>
                                      </p:cBhvr>
                                    </p:animEffect>
                                  </p:childTnLst>
                                </p:cTn>
                              </p:par>
                              <p:par>
                                <p:cTn id="25" presetID="64" presetClass="path" presetSubtype="0" fill="hold" grpId="2" nodeType="withEffect">
                                  <p:stCondLst>
                                    <p:cond delay="300"/>
                                  </p:stCondLst>
                                  <p:childTnLst>
                                    <p:animMotion origin="layout" path="M 2.77778E-6 2.422E-6 L 0.39375 -0.33797 " pathEditMode="relative" rAng="0" ptsTypes="AA">
                                      <p:cBhvr>
                                        <p:cTn id="26" dur="1000" spd="-100000" fill="hold"/>
                                        <p:tgtEl>
                                          <p:spTgt spid="20"/>
                                        </p:tgtEl>
                                        <p:attrNameLst>
                                          <p:attrName>ppt_x</p:attrName>
                                          <p:attrName>ppt_y</p:attrName>
                                        </p:attrNameLst>
                                      </p:cBhvr>
                                      <p:rCtr x="19688" y="-16898"/>
                                    </p:animMotion>
                                  </p:childTnLst>
                                </p:cTn>
                              </p:par>
                              <p:par>
                                <p:cTn id="27" presetID="1" presetClass="entr" presetSubtype="0" fill="hold" nodeType="withEffect">
                                  <p:stCondLst>
                                    <p:cond delay="300"/>
                                  </p:stCondLst>
                                  <p:childTnLst>
                                    <p:set>
                                      <p:cBhvr>
                                        <p:cTn id="28" dur="1" fill="hold">
                                          <p:stCondLst>
                                            <p:cond delay="0"/>
                                          </p:stCondLst>
                                        </p:cTn>
                                        <p:tgtEl>
                                          <p:spTgt spid="21"/>
                                        </p:tgtEl>
                                        <p:attrNameLst>
                                          <p:attrName>style.visibility</p:attrName>
                                        </p:attrNameLst>
                                      </p:cBhvr>
                                      <p:to>
                                        <p:strVal val="visible"/>
                                      </p:to>
                                    </p:set>
                                  </p:childTnLst>
                                </p:cTn>
                              </p:par>
                              <p:par>
                                <p:cTn id="29" presetID="53" presetClass="entr" presetSubtype="16" fill="hold" nodeType="withEffect">
                                  <p:stCondLst>
                                    <p:cond delay="300"/>
                                  </p:stCondLst>
                                  <p:childTnLst>
                                    <p:set>
                                      <p:cBhvr>
                                        <p:cTn id="30" dur="1" fill="hold">
                                          <p:stCondLst>
                                            <p:cond delay="0"/>
                                          </p:stCondLst>
                                        </p:cTn>
                                        <p:tgtEl>
                                          <p:spTgt spid="21"/>
                                        </p:tgtEl>
                                        <p:attrNameLst>
                                          <p:attrName>style.visibility</p:attrName>
                                        </p:attrNameLst>
                                      </p:cBhvr>
                                      <p:to>
                                        <p:strVal val="visible"/>
                                      </p:to>
                                    </p:set>
                                    <p:anim calcmode="lin" valueType="num">
                                      <p:cBhvr>
                                        <p:cTn id="31" dur="1000" fill="hold"/>
                                        <p:tgtEl>
                                          <p:spTgt spid="21"/>
                                        </p:tgtEl>
                                        <p:attrNameLst>
                                          <p:attrName>ppt_w</p:attrName>
                                        </p:attrNameLst>
                                      </p:cBhvr>
                                      <p:tavLst>
                                        <p:tav tm="0">
                                          <p:val>
                                            <p:fltVal val="0"/>
                                          </p:val>
                                        </p:tav>
                                        <p:tav tm="100000">
                                          <p:val>
                                            <p:strVal val="#ppt_w"/>
                                          </p:val>
                                        </p:tav>
                                      </p:tavLst>
                                    </p:anim>
                                    <p:anim calcmode="lin" valueType="num">
                                      <p:cBhvr>
                                        <p:cTn id="32" dur="1000" fill="hold"/>
                                        <p:tgtEl>
                                          <p:spTgt spid="21"/>
                                        </p:tgtEl>
                                        <p:attrNameLst>
                                          <p:attrName>ppt_h</p:attrName>
                                        </p:attrNameLst>
                                      </p:cBhvr>
                                      <p:tavLst>
                                        <p:tav tm="0">
                                          <p:val>
                                            <p:fltVal val="0"/>
                                          </p:val>
                                        </p:tav>
                                        <p:tav tm="100000">
                                          <p:val>
                                            <p:strVal val="#ppt_h"/>
                                          </p:val>
                                        </p:tav>
                                      </p:tavLst>
                                    </p:anim>
                                    <p:animEffect transition="in" filter="fade">
                                      <p:cBhvr>
                                        <p:cTn id="33" dur="1000"/>
                                        <p:tgtEl>
                                          <p:spTgt spid="21"/>
                                        </p:tgtEl>
                                      </p:cBhvr>
                                    </p:animEffect>
                                  </p:childTnLst>
                                </p:cTn>
                              </p:par>
                              <p:par>
                                <p:cTn id="34" presetID="64" presetClass="path" presetSubtype="0" fill="hold" nodeType="withEffect">
                                  <p:stCondLst>
                                    <p:cond delay="300"/>
                                  </p:stCondLst>
                                  <p:childTnLst>
                                    <p:animMotion origin="layout" path="M -5.55556E-7 -1.46123E-6 L 0.20451 0.58418 " pathEditMode="relative" rAng="0" ptsTypes="AA">
                                      <p:cBhvr>
                                        <p:cTn id="35" dur="1000" spd="-100000" fill="hold"/>
                                        <p:tgtEl>
                                          <p:spTgt spid="21"/>
                                        </p:tgtEl>
                                        <p:attrNameLst>
                                          <p:attrName>ppt_x</p:attrName>
                                          <p:attrName>ppt_y</p:attrName>
                                        </p:attrNameLst>
                                      </p:cBhvr>
                                      <p:rCtr x="10226" y="29194"/>
                                    </p:animMotion>
                                  </p:childTnLst>
                                </p:cTn>
                              </p:par>
                              <p:par>
                                <p:cTn id="36" presetID="1" presetClass="entr" presetSubtype="0" fill="hold" nodeType="withEffect">
                                  <p:stCondLst>
                                    <p:cond delay="0"/>
                                  </p:stCondLst>
                                  <p:childTnLst>
                                    <p:set>
                                      <p:cBhvr>
                                        <p:cTn id="37" dur="1" fill="hold">
                                          <p:stCondLst>
                                            <p:cond delay="0"/>
                                          </p:stCondLst>
                                        </p:cTn>
                                        <p:tgtEl>
                                          <p:spTgt spid="24"/>
                                        </p:tgtEl>
                                        <p:attrNameLst>
                                          <p:attrName>style.visibility</p:attrName>
                                        </p:attrNameLst>
                                      </p:cBhvr>
                                      <p:to>
                                        <p:strVal val="visible"/>
                                      </p:to>
                                    </p:set>
                                  </p:childTnLst>
                                </p:cTn>
                              </p:par>
                              <p:par>
                                <p:cTn id="38" presetID="53" presetClass="entr" presetSubtype="16" fill="hold" nodeType="withEffect">
                                  <p:stCondLst>
                                    <p:cond delay="0"/>
                                  </p:stCondLst>
                                  <p:childTnLst>
                                    <p:set>
                                      <p:cBhvr>
                                        <p:cTn id="39" dur="1" fill="hold">
                                          <p:stCondLst>
                                            <p:cond delay="0"/>
                                          </p:stCondLst>
                                        </p:cTn>
                                        <p:tgtEl>
                                          <p:spTgt spid="24"/>
                                        </p:tgtEl>
                                        <p:attrNameLst>
                                          <p:attrName>style.visibility</p:attrName>
                                        </p:attrNameLst>
                                      </p:cBhvr>
                                      <p:to>
                                        <p:strVal val="visible"/>
                                      </p:to>
                                    </p:set>
                                    <p:anim calcmode="lin" valueType="num">
                                      <p:cBhvr>
                                        <p:cTn id="40" dur="1000" fill="hold"/>
                                        <p:tgtEl>
                                          <p:spTgt spid="24"/>
                                        </p:tgtEl>
                                        <p:attrNameLst>
                                          <p:attrName>ppt_w</p:attrName>
                                        </p:attrNameLst>
                                      </p:cBhvr>
                                      <p:tavLst>
                                        <p:tav tm="0">
                                          <p:val>
                                            <p:fltVal val="0"/>
                                          </p:val>
                                        </p:tav>
                                        <p:tav tm="100000">
                                          <p:val>
                                            <p:strVal val="#ppt_w"/>
                                          </p:val>
                                        </p:tav>
                                      </p:tavLst>
                                    </p:anim>
                                    <p:anim calcmode="lin" valueType="num">
                                      <p:cBhvr>
                                        <p:cTn id="41" dur="1000" fill="hold"/>
                                        <p:tgtEl>
                                          <p:spTgt spid="24"/>
                                        </p:tgtEl>
                                        <p:attrNameLst>
                                          <p:attrName>ppt_h</p:attrName>
                                        </p:attrNameLst>
                                      </p:cBhvr>
                                      <p:tavLst>
                                        <p:tav tm="0">
                                          <p:val>
                                            <p:fltVal val="0"/>
                                          </p:val>
                                        </p:tav>
                                        <p:tav tm="100000">
                                          <p:val>
                                            <p:strVal val="#ppt_h"/>
                                          </p:val>
                                        </p:tav>
                                      </p:tavLst>
                                    </p:anim>
                                    <p:animEffect transition="in" filter="fade">
                                      <p:cBhvr>
                                        <p:cTn id="42" dur="1000"/>
                                        <p:tgtEl>
                                          <p:spTgt spid="24"/>
                                        </p:tgtEl>
                                      </p:cBhvr>
                                    </p:animEffect>
                                  </p:childTnLst>
                                </p:cTn>
                              </p:par>
                              <p:par>
                                <p:cTn id="43" presetID="64" presetClass="path" presetSubtype="0" fill="hold" nodeType="withEffect">
                                  <p:stCondLst>
                                    <p:cond delay="0"/>
                                  </p:stCondLst>
                                  <p:childTnLst>
                                    <p:animMotion origin="layout" path="M 1.11111E-6 3.7037E-7 L -0.52465 -0.50957 " pathEditMode="relative" rAng="0" ptsTypes="AA">
                                      <p:cBhvr>
                                        <p:cTn id="44" dur="1000" spd="-100000" fill="hold"/>
                                        <p:tgtEl>
                                          <p:spTgt spid="24"/>
                                        </p:tgtEl>
                                        <p:attrNameLst>
                                          <p:attrName>ppt_x</p:attrName>
                                          <p:attrName>ppt_y</p:attrName>
                                        </p:attrNameLst>
                                      </p:cBhvr>
                                      <p:rCtr x="-26233" y="-25494"/>
                                    </p:animMotion>
                                  </p:childTnLst>
                                </p:cTn>
                              </p:par>
                              <p:par>
                                <p:cTn id="45" presetID="1" presetClass="entr" presetSubtype="0" fill="hold" grpId="0" nodeType="withEffect">
                                  <p:stCondLst>
                                    <p:cond delay="200"/>
                                  </p:stCondLst>
                                  <p:childTnLst>
                                    <p:set>
                                      <p:cBhvr>
                                        <p:cTn id="46" dur="1" fill="hold">
                                          <p:stCondLst>
                                            <p:cond delay="0"/>
                                          </p:stCondLst>
                                        </p:cTn>
                                        <p:tgtEl>
                                          <p:spTgt spid="33"/>
                                        </p:tgtEl>
                                        <p:attrNameLst>
                                          <p:attrName>style.visibility</p:attrName>
                                        </p:attrNameLst>
                                      </p:cBhvr>
                                      <p:to>
                                        <p:strVal val="visible"/>
                                      </p:to>
                                    </p:set>
                                  </p:childTnLst>
                                </p:cTn>
                              </p:par>
                              <p:par>
                                <p:cTn id="47" presetID="53" presetClass="entr" presetSubtype="16" fill="hold" grpId="1" nodeType="withEffect">
                                  <p:stCondLst>
                                    <p:cond delay="200"/>
                                  </p:stCondLst>
                                  <p:childTnLst>
                                    <p:set>
                                      <p:cBhvr>
                                        <p:cTn id="48" dur="1" fill="hold">
                                          <p:stCondLst>
                                            <p:cond delay="0"/>
                                          </p:stCondLst>
                                        </p:cTn>
                                        <p:tgtEl>
                                          <p:spTgt spid="33"/>
                                        </p:tgtEl>
                                        <p:attrNameLst>
                                          <p:attrName>style.visibility</p:attrName>
                                        </p:attrNameLst>
                                      </p:cBhvr>
                                      <p:to>
                                        <p:strVal val="visible"/>
                                      </p:to>
                                    </p:set>
                                    <p:anim calcmode="lin" valueType="num">
                                      <p:cBhvr>
                                        <p:cTn id="49" dur="1000" fill="hold"/>
                                        <p:tgtEl>
                                          <p:spTgt spid="33"/>
                                        </p:tgtEl>
                                        <p:attrNameLst>
                                          <p:attrName>ppt_w</p:attrName>
                                        </p:attrNameLst>
                                      </p:cBhvr>
                                      <p:tavLst>
                                        <p:tav tm="0">
                                          <p:val>
                                            <p:fltVal val="0"/>
                                          </p:val>
                                        </p:tav>
                                        <p:tav tm="100000">
                                          <p:val>
                                            <p:strVal val="#ppt_w"/>
                                          </p:val>
                                        </p:tav>
                                      </p:tavLst>
                                    </p:anim>
                                    <p:anim calcmode="lin" valueType="num">
                                      <p:cBhvr>
                                        <p:cTn id="50" dur="1000" fill="hold"/>
                                        <p:tgtEl>
                                          <p:spTgt spid="33"/>
                                        </p:tgtEl>
                                        <p:attrNameLst>
                                          <p:attrName>ppt_h</p:attrName>
                                        </p:attrNameLst>
                                      </p:cBhvr>
                                      <p:tavLst>
                                        <p:tav tm="0">
                                          <p:val>
                                            <p:fltVal val="0"/>
                                          </p:val>
                                        </p:tav>
                                        <p:tav tm="100000">
                                          <p:val>
                                            <p:strVal val="#ppt_h"/>
                                          </p:val>
                                        </p:tav>
                                      </p:tavLst>
                                    </p:anim>
                                    <p:animEffect transition="in" filter="fade">
                                      <p:cBhvr>
                                        <p:cTn id="51" dur="1000"/>
                                        <p:tgtEl>
                                          <p:spTgt spid="33"/>
                                        </p:tgtEl>
                                      </p:cBhvr>
                                    </p:animEffect>
                                  </p:childTnLst>
                                </p:cTn>
                              </p:par>
                              <p:par>
                                <p:cTn id="52" presetID="64" presetClass="path" presetSubtype="0" fill="hold" grpId="2" nodeType="withEffect">
                                  <p:stCondLst>
                                    <p:cond delay="200"/>
                                  </p:stCondLst>
                                  <p:childTnLst>
                                    <p:animMotion origin="layout" path="M -2.22222E-6 1.18319E-6 L 0.21702 -0.37071 " pathEditMode="relative" rAng="0" ptsTypes="AA">
                                      <p:cBhvr>
                                        <p:cTn id="53" dur="1000" spd="-100000" fill="hold"/>
                                        <p:tgtEl>
                                          <p:spTgt spid="33"/>
                                        </p:tgtEl>
                                        <p:attrNameLst>
                                          <p:attrName>ppt_x</p:attrName>
                                          <p:attrName>ppt_y</p:attrName>
                                        </p:attrNameLst>
                                      </p:cBhvr>
                                      <p:rCtr x="10851" y="-18536"/>
                                    </p:animMotion>
                                  </p:childTnLst>
                                </p:cTn>
                              </p:par>
                              <p:par>
                                <p:cTn id="54" presetID="1" presetClass="entr" presetSubtype="0" fill="hold" grpId="0" nodeType="withEffect">
                                  <p:stCondLst>
                                    <p:cond delay="200"/>
                                  </p:stCondLst>
                                  <p:childTnLst>
                                    <p:set>
                                      <p:cBhvr>
                                        <p:cTn id="55" dur="1" fill="hold">
                                          <p:stCondLst>
                                            <p:cond delay="0"/>
                                          </p:stCondLst>
                                        </p:cTn>
                                        <p:tgtEl>
                                          <p:spTgt spid="19"/>
                                        </p:tgtEl>
                                        <p:attrNameLst>
                                          <p:attrName>style.visibility</p:attrName>
                                        </p:attrNameLst>
                                      </p:cBhvr>
                                      <p:to>
                                        <p:strVal val="visible"/>
                                      </p:to>
                                    </p:set>
                                  </p:childTnLst>
                                </p:cTn>
                              </p:par>
                              <p:par>
                                <p:cTn id="56" presetID="53" presetClass="entr" presetSubtype="16" fill="hold" grpId="1" nodeType="withEffect">
                                  <p:stCondLst>
                                    <p:cond delay="200"/>
                                  </p:stCondLst>
                                  <p:childTnLst>
                                    <p:set>
                                      <p:cBhvr>
                                        <p:cTn id="57" dur="1" fill="hold">
                                          <p:stCondLst>
                                            <p:cond delay="0"/>
                                          </p:stCondLst>
                                        </p:cTn>
                                        <p:tgtEl>
                                          <p:spTgt spid="19"/>
                                        </p:tgtEl>
                                        <p:attrNameLst>
                                          <p:attrName>style.visibility</p:attrName>
                                        </p:attrNameLst>
                                      </p:cBhvr>
                                      <p:to>
                                        <p:strVal val="visible"/>
                                      </p:to>
                                    </p:set>
                                    <p:anim calcmode="lin" valueType="num">
                                      <p:cBhvr>
                                        <p:cTn id="58" dur="1000" fill="hold"/>
                                        <p:tgtEl>
                                          <p:spTgt spid="19"/>
                                        </p:tgtEl>
                                        <p:attrNameLst>
                                          <p:attrName>ppt_w</p:attrName>
                                        </p:attrNameLst>
                                      </p:cBhvr>
                                      <p:tavLst>
                                        <p:tav tm="0">
                                          <p:val>
                                            <p:fltVal val="0"/>
                                          </p:val>
                                        </p:tav>
                                        <p:tav tm="100000">
                                          <p:val>
                                            <p:strVal val="#ppt_w"/>
                                          </p:val>
                                        </p:tav>
                                      </p:tavLst>
                                    </p:anim>
                                    <p:anim calcmode="lin" valueType="num">
                                      <p:cBhvr>
                                        <p:cTn id="59" dur="1000" fill="hold"/>
                                        <p:tgtEl>
                                          <p:spTgt spid="19"/>
                                        </p:tgtEl>
                                        <p:attrNameLst>
                                          <p:attrName>ppt_h</p:attrName>
                                        </p:attrNameLst>
                                      </p:cBhvr>
                                      <p:tavLst>
                                        <p:tav tm="0">
                                          <p:val>
                                            <p:fltVal val="0"/>
                                          </p:val>
                                        </p:tav>
                                        <p:tav tm="100000">
                                          <p:val>
                                            <p:strVal val="#ppt_h"/>
                                          </p:val>
                                        </p:tav>
                                      </p:tavLst>
                                    </p:anim>
                                    <p:animEffect transition="in" filter="fade">
                                      <p:cBhvr>
                                        <p:cTn id="60" dur="1000"/>
                                        <p:tgtEl>
                                          <p:spTgt spid="19"/>
                                        </p:tgtEl>
                                      </p:cBhvr>
                                    </p:animEffect>
                                  </p:childTnLst>
                                </p:cTn>
                              </p:par>
                              <p:par>
                                <p:cTn id="61" presetID="64" presetClass="path" presetSubtype="0" fill="hold" grpId="2" nodeType="withEffect">
                                  <p:stCondLst>
                                    <p:cond delay="200"/>
                                  </p:stCondLst>
                                  <p:childTnLst>
                                    <p:animMotion origin="layout" path="M 0 -2.71605E-6 L 0.12309 0.575 " pathEditMode="relative" rAng="0" ptsTypes="AA">
                                      <p:cBhvr>
                                        <p:cTn id="62" dur="1000" spd="-100000" fill="hold"/>
                                        <p:tgtEl>
                                          <p:spTgt spid="19"/>
                                        </p:tgtEl>
                                        <p:attrNameLst>
                                          <p:attrName>ppt_x</p:attrName>
                                          <p:attrName>ppt_y</p:attrName>
                                        </p:attrNameLst>
                                      </p:cBhvr>
                                      <p:rCtr x="6146" y="28735"/>
                                    </p:animMotion>
                                  </p:childTnLst>
                                </p:cTn>
                              </p:par>
                              <p:par>
                                <p:cTn id="63" presetID="1" presetClass="entr" presetSubtype="0" fill="hold" nodeType="withEffect">
                                  <p:stCondLst>
                                    <p:cond delay="400"/>
                                  </p:stCondLst>
                                  <p:childTnLst>
                                    <p:set>
                                      <p:cBhvr>
                                        <p:cTn id="64" dur="1" fill="hold">
                                          <p:stCondLst>
                                            <p:cond delay="0"/>
                                          </p:stCondLst>
                                        </p:cTn>
                                        <p:tgtEl>
                                          <p:spTgt spid="27"/>
                                        </p:tgtEl>
                                        <p:attrNameLst>
                                          <p:attrName>style.visibility</p:attrName>
                                        </p:attrNameLst>
                                      </p:cBhvr>
                                      <p:to>
                                        <p:strVal val="visible"/>
                                      </p:to>
                                    </p:set>
                                  </p:childTnLst>
                                </p:cTn>
                              </p:par>
                              <p:par>
                                <p:cTn id="65" presetID="53" presetClass="entr" presetSubtype="16" fill="hold" nodeType="withEffect">
                                  <p:stCondLst>
                                    <p:cond delay="400"/>
                                  </p:stCondLst>
                                  <p:childTnLst>
                                    <p:set>
                                      <p:cBhvr>
                                        <p:cTn id="66" dur="1" fill="hold">
                                          <p:stCondLst>
                                            <p:cond delay="0"/>
                                          </p:stCondLst>
                                        </p:cTn>
                                        <p:tgtEl>
                                          <p:spTgt spid="27"/>
                                        </p:tgtEl>
                                        <p:attrNameLst>
                                          <p:attrName>style.visibility</p:attrName>
                                        </p:attrNameLst>
                                      </p:cBhvr>
                                      <p:to>
                                        <p:strVal val="visible"/>
                                      </p:to>
                                    </p:set>
                                    <p:anim calcmode="lin" valueType="num">
                                      <p:cBhvr>
                                        <p:cTn id="67" dur="1000" fill="hold"/>
                                        <p:tgtEl>
                                          <p:spTgt spid="27"/>
                                        </p:tgtEl>
                                        <p:attrNameLst>
                                          <p:attrName>ppt_w</p:attrName>
                                        </p:attrNameLst>
                                      </p:cBhvr>
                                      <p:tavLst>
                                        <p:tav tm="0">
                                          <p:val>
                                            <p:fltVal val="0"/>
                                          </p:val>
                                        </p:tav>
                                        <p:tav tm="100000">
                                          <p:val>
                                            <p:strVal val="#ppt_w"/>
                                          </p:val>
                                        </p:tav>
                                      </p:tavLst>
                                    </p:anim>
                                    <p:anim calcmode="lin" valueType="num">
                                      <p:cBhvr>
                                        <p:cTn id="68" dur="1000" fill="hold"/>
                                        <p:tgtEl>
                                          <p:spTgt spid="27"/>
                                        </p:tgtEl>
                                        <p:attrNameLst>
                                          <p:attrName>ppt_h</p:attrName>
                                        </p:attrNameLst>
                                      </p:cBhvr>
                                      <p:tavLst>
                                        <p:tav tm="0">
                                          <p:val>
                                            <p:fltVal val="0"/>
                                          </p:val>
                                        </p:tav>
                                        <p:tav tm="100000">
                                          <p:val>
                                            <p:strVal val="#ppt_h"/>
                                          </p:val>
                                        </p:tav>
                                      </p:tavLst>
                                    </p:anim>
                                    <p:animEffect transition="in" filter="fade">
                                      <p:cBhvr>
                                        <p:cTn id="69" dur="1000"/>
                                        <p:tgtEl>
                                          <p:spTgt spid="27"/>
                                        </p:tgtEl>
                                      </p:cBhvr>
                                    </p:animEffect>
                                  </p:childTnLst>
                                </p:cTn>
                              </p:par>
                              <p:par>
                                <p:cTn id="70" presetID="64" presetClass="path" presetSubtype="0" fill="hold" nodeType="withEffect">
                                  <p:stCondLst>
                                    <p:cond delay="400"/>
                                  </p:stCondLst>
                                  <p:childTnLst>
                                    <p:animMotion origin="layout" path="M 2.5E-6 6.17284E-7 L -0.71736 -0.40556 " pathEditMode="relative" rAng="0" ptsTypes="AA">
                                      <p:cBhvr>
                                        <p:cTn id="71" dur="1000" spd="-100000" fill="hold"/>
                                        <p:tgtEl>
                                          <p:spTgt spid="27"/>
                                        </p:tgtEl>
                                        <p:attrNameLst>
                                          <p:attrName>ppt_x</p:attrName>
                                          <p:attrName>ppt_y</p:attrName>
                                        </p:attrNameLst>
                                      </p:cBhvr>
                                      <p:rCtr x="-35868" y="-20278"/>
                                    </p:animMotion>
                                  </p:childTnLst>
                                </p:cTn>
                              </p:par>
                              <p:par>
                                <p:cTn id="72" presetID="1" presetClass="entr" presetSubtype="0" fill="hold" nodeType="withEffect">
                                  <p:stCondLst>
                                    <p:cond delay="300"/>
                                  </p:stCondLst>
                                  <p:childTnLst>
                                    <p:set>
                                      <p:cBhvr>
                                        <p:cTn id="73" dur="1" fill="hold">
                                          <p:stCondLst>
                                            <p:cond delay="0"/>
                                          </p:stCondLst>
                                        </p:cTn>
                                        <p:tgtEl>
                                          <p:spTgt spid="30"/>
                                        </p:tgtEl>
                                        <p:attrNameLst>
                                          <p:attrName>style.visibility</p:attrName>
                                        </p:attrNameLst>
                                      </p:cBhvr>
                                      <p:to>
                                        <p:strVal val="visible"/>
                                      </p:to>
                                    </p:set>
                                  </p:childTnLst>
                                </p:cTn>
                              </p:par>
                              <p:par>
                                <p:cTn id="74" presetID="53" presetClass="entr" presetSubtype="16" fill="hold" nodeType="withEffect">
                                  <p:stCondLst>
                                    <p:cond delay="300"/>
                                  </p:stCondLst>
                                  <p:childTnLst>
                                    <p:set>
                                      <p:cBhvr>
                                        <p:cTn id="75" dur="1" fill="hold">
                                          <p:stCondLst>
                                            <p:cond delay="0"/>
                                          </p:stCondLst>
                                        </p:cTn>
                                        <p:tgtEl>
                                          <p:spTgt spid="30"/>
                                        </p:tgtEl>
                                        <p:attrNameLst>
                                          <p:attrName>style.visibility</p:attrName>
                                        </p:attrNameLst>
                                      </p:cBhvr>
                                      <p:to>
                                        <p:strVal val="visible"/>
                                      </p:to>
                                    </p:set>
                                    <p:anim calcmode="lin" valueType="num">
                                      <p:cBhvr>
                                        <p:cTn id="76" dur="1000" fill="hold"/>
                                        <p:tgtEl>
                                          <p:spTgt spid="30"/>
                                        </p:tgtEl>
                                        <p:attrNameLst>
                                          <p:attrName>ppt_w</p:attrName>
                                        </p:attrNameLst>
                                      </p:cBhvr>
                                      <p:tavLst>
                                        <p:tav tm="0">
                                          <p:val>
                                            <p:fltVal val="0"/>
                                          </p:val>
                                        </p:tav>
                                        <p:tav tm="100000">
                                          <p:val>
                                            <p:strVal val="#ppt_w"/>
                                          </p:val>
                                        </p:tav>
                                      </p:tavLst>
                                    </p:anim>
                                    <p:anim calcmode="lin" valueType="num">
                                      <p:cBhvr>
                                        <p:cTn id="77" dur="1000" fill="hold"/>
                                        <p:tgtEl>
                                          <p:spTgt spid="30"/>
                                        </p:tgtEl>
                                        <p:attrNameLst>
                                          <p:attrName>ppt_h</p:attrName>
                                        </p:attrNameLst>
                                      </p:cBhvr>
                                      <p:tavLst>
                                        <p:tav tm="0">
                                          <p:val>
                                            <p:fltVal val="0"/>
                                          </p:val>
                                        </p:tav>
                                        <p:tav tm="100000">
                                          <p:val>
                                            <p:strVal val="#ppt_h"/>
                                          </p:val>
                                        </p:tav>
                                      </p:tavLst>
                                    </p:anim>
                                    <p:animEffect transition="in" filter="fade">
                                      <p:cBhvr>
                                        <p:cTn id="78" dur="1000"/>
                                        <p:tgtEl>
                                          <p:spTgt spid="30"/>
                                        </p:tgtEl>
                                      </p:cBhvr>
                                    </p:animEffect>
                                  </p:childTnLst>
                                </p:cTn>
                              </p:par>
                              <p:par>
                                <p:cTn id="79" presetID="64" presetClass="path" presetSubtype="0" fill="hold" nodeType="withEffect">
                                  <p:stCondLst>
                                    <p:cond delay="300"/>
                                  </p:stCondLst>
                                  <p:childTnLst>
                                    <p:animMotion origin="layout" path="M -8.33333E-7 3.20988E-6 L 1.0349 -0.87346 " pathEditMode="relative" rAng="0" ptsTypes="AA">
                                      <p:cBhvr>
                                        <p:cTn id="80" dur="1000" spd="-100000" fill="hold"/>
                                        <p:tgtEl>
                                          <p:spTgt spid="30"/>
                                        </p:tgtEl>
                                        <p:attrNameLst>
                                          <p:attrName>ppt_x</p:attrName>
                                          <p:attrName>ppt_y</p:attrName>
                                        </p:attrNameLst>
                                      </p:cBhvr>
                                      <p:rCtr x="51736" y="-43673"/>
                                    </p:animMotion>
                                  </p:childTnLst>
                                </p:cTn>
                              </p:par>
                              <p:par>
                                <p:cTn id="81" presetID="1" presetClass="entr" presetSubtype="0" fill="hold" nodeType="withEffect">
                                  <p:stCondLst>
                                    <p:cond delay="200"/>
                                  </p:stCondLst>
                                  <p:childTnLst>
                                    <p:set>
                                      <p:cBhvr>
                                        <p:cTn id="82" dur="1" fill="hold">
                                          <p:stCondLst>
                                            <p:cond delay="0"/>
                                          </p:stCondLst>
                                        </p:cTn>
                                        <p:tgtEl>
                                          <p:spTgt spid="35"/>
                                        </p:tgtEl>
                                        <p:attrNameLst>
                                          <p:attrName>style.visibility</p:attrName>
                                        </p:attrNameLst>
                                      </p:cBhvr>
                                      <p:to>
                                        <p:strVal val="visible"/>
                                      </p:to>
                                    </p:set>
                                  </p:childTnLst>
                                </p:cTn>
                              </p:par>
                              <p:par>
                                <p:cTn id="83" presetID="53" presetClass="entr" presetSubtype="16" fill="hold" nodeType="withEffect">
                                  <p:stCondLst>
                                    <p:cond delay="200"/>
                                  </p:stCondLst>
                                  <p:childTnLst>
                                    <p:set>
                                      <p:cBhvr>
                                        <p:cTn id="84" dur="1" fill="hold">
                                          <p:stCondLst>
                                            <p:cond delay="0"/>
                                          </p:stCondLst>
                                        </p:cTn>
                                        <p:tgtEl>
                                          <p:spTgt spid="35"/>
                                        </p:tgtEl>
                                        <p:attrNameLst>
                                          <p:attrName>style.visibility</p:attrName>
                                        </p:attrNameLst>
                                      </p:cBhvr>
                                      <p:to>
                                        <p:strVal val="visible"/>
                                      </p:to>
                                    </p:set>
                                    <p:anim calcmode="lin" valueType="num">
                                      <p:cBhvr>
                                        <p:cTn id="85" dur="1000" fill="hold"/>
                                        <p:tgtEl>
                                          <p:spTgt spid="35"/>
                                        </p:tgtEl>
                                        <p:attrNameLst>
                                          <p:attrName>ppt_w</p:attrName>
                                        </p:attrNameLst>
                                      </p:cBhvr>
                                      <p:tavLst>
                                        <p:tav tm="0">
                                          <p:val>
                                            <p:fltVal val="0"/>
                                          </p:val>
                                        </p:tav>
                                        <p:tav tm="100000">
                                          <p:val>
                                            <p:strVal val="#ppt_w"/>
                                          </p:val>
                                        </p:tav>
                                      </p:tavLst>
                                    </p:anim>
                                    <p:anim calcmode="lin" valueType="num">
                                      <p:cBhvr>
                                        <p:cTn id="86" dur="1000" fill="hold"/>
                                        <p:tgtEl>
                                          <p:spTgt spid="35"/>
                                        </p:tgtEl>
                                        <p:attrNameLst>
                                          <p:attrName>ppt_h</p:attrName>
                                        </p:attrNameLst>
                                      </p:cBhvr>
                                      <p:tavLst>
                                        <p:tav tm="0">
                                          <p:val>
                                            <p:fltVal val="0"/>
                                          </p:val>
                                        </p:tav>
                                        <p:tav tm="100000">
                                          <p:val>
                                            <p:strVal val="#ppt_h"/>
                                          </p:val>
                                        </p:tav>
                                      </p:tavLst>
                                    </p:anim>
                                    <p:animEffect transition="in" filter="fade">
                                      <p:cBhvr>
                                        <p:cTn id="87" dur="1000"/>
                                        <p:tgtEl>
                                          <p:spTgt spid="35"/>
                                        </p:tgtEl>
                                      </p:cBhvr>
                                    </p:animEffect>
                                  </p:childTnLst>
                                </p:cTn>
                              </p:par>
                              <p:par>
                                <p:cTn id="88" presetID="64" presetClass="path" presetSubtype="0" fill="hold" nodeType="withEffect">
                                  <p:stCondLst>
                                    <p:cond delay="200"/>
                                  </p:stCondLst>
                                  <p:childTnLst>
                                    <p:animMotion origin="layout" path="M 4.44444E-6 4.32099E-6 L -0.64115 -0.9497 " pathEditMode="relative" rAng="0" ptsTypes="AA">
                                      <p:cBhvr>
                                        <p:cTn id="89" dur="1000" spd="-100000" fill="hold"/>
                                        <p:tgtEl>
                                          <p:spTgt spid="35"/>
                                        </p:tgtEl>
                                        <p:attrNameLst>
                                          <p:attrName>ppt_x</p:attrName>
                                          <p:attrName>ppt_y</p:attrName>
                                        </p:attrNameLst>
                                      </p:cBhvr>
                                      <p:rCtr x="-32066" y="-47500"/>
                                    </p:animMotion>
                                  </p:childTnLst>
                                </p:cTn>
                              </p:par>
                            </p:childTnLst>
                          </p:cTn>
                        </p:par>
                        <p:par>
                          <p:cTn id="90" fill="hold">
                            <p:stCondLst>
                              <p:cond delay="1400"/>
                            </p:stCondLst>
                            <p:childTnLst>
                              <p:par>
                                <p:cTn id="91" presetID="53" presetClass="entr" presetSubtype="16" fill="hold" nodeType="afterEffect">
                                  <p:stCondLst>
                                    <p:cond delay="0"/>
                                  </p:stCondLst>
                                  <p:childTnLst>
                                    <p:set>
                                      <p:cBhvr>
                                        <p:cTn id="92" dur="1" fill="hold">
                                          <p:stCondLst>
                                            <p:cond delay="0"/>
                                          </p:stCondLst>
                                        </p:cTn>
                                        <p:tgtEl>
                                          <p:spTgt spid="5"/>
                                        </p:tgtEl>
                                        <p:attrNameLst>
                                          <p:attrName>style.visibility</p:attrName>
                                        </p:attrNameLst>
                                      </p:cBhvr>
                                      <p:to>
                                        <p:strVal val="visible"/>
                                      </p:to>
                                    </p:set>
                                    <p:anim calcmode="lin" valueType="num">
                                      <p:cBhvr>
                                        <p:cTn id="93" dur="500" fill="hold"/>
                                        <p:tgtEl>
                                          <p:spTgt spid="5"/>
                                        </p:tgtEl>
                                        <p:attrNameLst>
                                          <p:attrName>ppt_w</p:attrName>
                                        </p:attrNameLst>
                                      </p:cBhvr>
                                      <p:tavLst>
                                        <p:tav tm="0">
                                          <p:val>
                                            <p:fltVal val="0"/>
                                          </p:val>
                                        </p:tav>
                                        <p:tav tm="100000">
                                          <p:val>
                                            <p:strVal val="#ppt_w"/>
                                          </p:val>
                                        </p:tav>
                                      </p:tavLst>
                                    </p:anim>
                                    <p:anim calcmode="lin" valueType="num">
                                      <p:cBhvr>
                                        <p:cTn id="94" dur="500" fill="hold"/>
                                        <p:tgtEl>
                                          <p:spTgt spid="5"/>
                                        </p:tgtEl>
                                        <p:attrNameLst>
                                          <p:attrName>ppt_h</p:attrName>
                                        </p:attrNameLst>
                                      </p:cBhvr>
                                      <p:tavLst>
                                        <p:tav tm="0">
                                          <p:val>
                                            <p:fltVal val="0"/>
                                          </p:val>
                                        </p:tav>
                                        <p:tav tm="100000">
                                          <p:val>
                                            <p:strVal val="#ppt_h"/>
                                          </p:val>
                                        </p:tav>
                                      </p:tavLst>
                                    </p:anim>
                                    <p:animEffect transition="in" filter="fade">
                                      <p:cBhvr>
                                        <p:cTn id="95" dur="500"/>
                                        <p:tgtEl>
                                          <p:spTgt spid="5"/>
                                        </p:tgtEl>
                                      </p:cBhvr>
                                    </p:animEffect>
                                  </p:childTnLst>
                                </p:cTn>
                              </p:par>
                            </p:childTnLst>
                          </p:cTn>
                        </p:par>
                        <p:par>
                          <p:cTn id="96" fill="hold">
                            <p:stCondLst>
                              <p:cond delay="1900"/>
                            </p:stCondLst>
                            <p:childTnLst>
                              <p:par>
                                <p:cTn id="97" presetID="49" presetClass="entr" presetSubtype="0" decel="100000" fill="hold" nodeType="afterEffect">
                                  <p:stCondLst>
                                    <p:cond delay="0"/>
                                  </p:stCondLst>
                                  <p:childTnLst>
                                    <p:set>
                                      <p:cBhvr>
                                        <p:cTn id="98" dur="1" fill="hold">
                                          <p:stCondLst>
                                            <p:cond delay="0"/>
                                          </p:stCondLst>
                                        </p:cTn>
                                        <p:tgtEl>
                                          <p:spTgt spid="41"/>
                                        </p:tgtEl>
                                        <p:attrNameLst>
                                          <p:attrName>style.visibility</p:attrName>
                                        </p:attrNameLst>
                                      </p:cBhvr>
                                      <p:to>
                                        <p:strVal val="visible"/>
                                      </p:to>
                                    </p:set>
                                    <p:anim calcmode="lin" valueType="num">
                                      <p:cBhvr>
                                        <p:cTn id="99" dur="1000" fill="hold"/>
                                        <p:tgtEl>
                                          <p:spTgt spid="41"/>
                                        </p:tgtEl>
                                        <p:attrNameLst>
                                          <p:attrName>ppt_w</p:attrName>
                                        </p:attrNameLst>
                                      </p:cBhvr>
                                      <p:tavLst>
                                        <p:tav tm="0">
                                          <p:val>
                                            <p:fltVal val="0"/>
                                          </p:val>
                                        </p:tav>
                                        <p:tav tm="100000">
                                          <p:val>
                                            <p:strVal val="#ppt_w"/>
                                          </p:val>
                                        </p:tav>
                                      </p:tavLst>
                                    </p:anim>
                                    <p:anim calcmode="lin" valueType="num">
                                      <p:cBhvr>
                                        <p:cTn id="100" dur="1000" fill="hold"/>
                                        <p:tgtEl>
                                          <p:spTgt spid="41"/>
                                        </p:tgtEl>
                                        <p:attrNameLst>
                                          <p:attrName>ppt_h</p:attrName>
                                        </p:attrNameLst>
                                      </p:cBhvr>
                                      <p:tavLst>
                                        <p:tav tm="0">
                                          <p:val>
                                            <p:fltVal val="0"/>
                                          </p:val>
                                        </p:tav>
                                        <p:tav tm="100000">
                                          <p:val>
                                            <p:strVal val="#ppt_h"/>
                                          </p:val>
                                        </p:tav>
                                      </p:tavLst>
                                    </p:anim>
                                    <p:anim calcmode="lin" valueType="num">
                                      <p:cBhvr>
                                        <p:cTn id="101" dur="1000" fill="hold"/>
                                        <p:tgtEl>
                                          <p:spTgt spid="41"/>
                                        </p:tgtEl>
                                        <p:attrNameLst>
                                          <p:attrName>style.rotation</p:attrName>
                                        </p:attrNameLst>
                                      </p:cBhvr>
                                      <p:tavLst>
                                        <p:tav tm="0">
                                          <p:val>
                                            <p:fltVal val="360"/>
                                          </p:val>
                                        </p:tav>
                                        <p:tav tm="100000">
                                          <p:val>
                                            <p:fltVal val="0"/>
                                          </p:val>
                                        </p:tav>
                                      </p:tavLst>
                                    </p:anim>
                                    <p:animEffect transition="in" filter="fade">
                                      <p:cBhvr>
                                        <p:cTn id="102" dur="1000"/>
                                        <p:tgtEl>
                                          <p:spTgt spid="41"/>
                                        </p:tgtEl>
                                      </p:cBhvr>
                                    </p:animEffect>
                                  </p:childTnLst>
                                </p:cTn>
                              </p:par>
                            </p:childTnLst>
                          </p:cTn>
                        </p:par>
                        <p:par>
                          <p:cTn id="103" fill="hold">
                            <p:stCondLst>
                              <p:cond delay="2900"/>
                            </p:stCondLst>
                            <p:childTnLst>
                              <p:par>
                                <p:cTn id="104" presetID="52" presetClass="entr" presetSubtype="0" fill="hold" grpId="0" nodeType="afterEffect">
                                  <p:stCondLst>
                                    <p:cond delay="0"/>
                                  </p:stCondLst>
                                  <p:iterate type="lt">
                                    <p:tmPct val="10000"/>
                                  </p:iterate>
                                  <p:childTnLst>
                                    <p:set>
                                      <p:cBhvr>
                                        <p:cTn id="105" dur="1" fill="hold">
                                          <p:stCondLst>
                                            <p:cond delay="0"/>
                                          </p:stCondLst>
                                        </p:cTn>
                                        <p:tgtEl>
                                          <p:spTgt spid="38"/>
                                        </p:tgtEl>
                                        <p:attrNameLst>
                                          <p:attrName>style.visibility</p:attrName>
                                        </p:attrNameLst>
                                      </p:cBhvr>
                                      <p:to>
                                        <p:strVal val="visible"/>
                                      </p:to>
                                    </p:set>
                                    <p:animScale>
                                      <p:cBhvr>
                                        <p:cTn id="106" dur="1000" decel="50000" fill="hold">
                                          <p:stCondLst>
                                            <p:cond delay="0"/>
                                          </p:stCondLst>
                                        </p:cTn>
                                        <p:tgtEl>
                                          <p:spTgt spid="3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7" dur="1000" decel="50000" fill="hold">
                                          <p:stCondLst>
                                            <p:cond delay="0"/>
                                          </p:stCondLst>
                                        </p:cTn>
                                        <p:tgtEl>
                                          <p:spTgt spid="38"/>
                                        </p:tgtEl>
                                        <p:attrNameLst>
                                          <p:attrName>ppt_x</p:attrName>
                                          <p:attrName>ppt_y</p:attrName>
                                        </p:attrNameLst>
                                      </p:cBhvr>
                                    </p:animMotion>
                                    <p:animEffect transition="in" filter="fade">
                                      <p:cBhvr>
                                        <p:cTn id="108" dur="1000"/>
                                        <p:tgtEl>
                                          <p:spTgt spid="38"/>
                                        </p:tgtEl>
                                      </p:cBhvr>
                                    </p:animEffect>
                                  </p:childTnLst>
                                </p:cTn>
                              </p:par>
                            </p:childTnLst>
                          </p:cTn>
                        </p:par>
                        <p:par>
                          <p:cTn id="109" fill="hold">
                            <p:stCondLst>
                              <p:cond delay="5199"/>
                            </p:stCondLst>
                            <p:childTnLst>
                              <p:par>
                                <p:cTn id="110" presetID="2" presetClass="entr" presetSubtype="8" fill="hold" nodeType="afterEffect">
                                  <p:stCondLst>
                                    <p:cond delay="0"/>
                                  </p:stCondLst>
                                  <p:childTnLst>
                                    <p:set>
                                      <p:cBhvr>
                                        <p:cTn id="111" dur="1" fill="hold">
                                          <p:stCondLst>
                                            <p:cond delay="0"/>
                                          </p:stCondLst>
                                        </p:cTn>
                                        <p:tgtEl>
                                          <p:spTgt spid="40"/>
                                        </p:tgtEl>
                                        <p:attrNameLst>
                                          <p:attrName>style.visibility</p:attrName>
                                        </p:attrNameLst>
                                      </p:cBhvr>
                                      <p:to>
                                        <p:strVal val="visible"/>
                                      </p:to>
                                    </p:set>
                                    <p:anim calcmode="lin" valueType="num">
                                      <p:cBhvr additive="base">
                                        <p:cTn id="112" dur="500" fill="hold"/>
                                        <p:tgtEl>
                                          <p:spTgt spid="40"/>
                                        </p:tgtEl>
                                        <p:attrNameLst>
                                          <p:attrName>ppt_x</p:attrName>
                                        </p:attrNameLst>
                                      </p:cBhvr>
                                      <p:tavLst>
                                        <p:tav tm="0">
                                          <p:val>
                                            <p:strVal val="0-#ppt_w/2"/>
                                          </p:val>
                                        </p:tav>
                                        <p:tav tm="100000">
                                          <p:val>
                                            <p:strVal val="#ppt_x"/>
                                          </p:val>
                                        </p:tav>
                                      </p:tavLst>
                                    </p:anim>
                                    <p:anim calcmode="lin" valueType="num">
                                      <p:cBhvr additive="base">
                                        <p:cTn id="113" dur="500" fill="hold"/>
                                        <p:tgtEl>
                                          <p:spTgt spid="40"/>
                                        </p:tgtEl>
                                        <p:attrNameLst>
                                          <p:attrName>ppt_y</p:attrName>
                                        </p:attrNameLst>
                                      </p:cBhvr>
                                      <p:tavLst>
                                        <p:tav tm="0">
                                          <p:val>
                                            <p:strVal val="#ppt_y"/>
                                          </p:val>
                                        </p:tav>
                                        <p:tav tm="100000">
                                          <p:val>
                                            <p:strVal val="#ppt_y"/>
                                          </p:val>
                                        </p:tav>
                                      </p:tavLst>
                                    </p:anim>
                                  </p:childTnLst>
                                </p:cTn>
                              </p:par>
                            </p:childTnLst>
                          </p:cTn>
                        </p:par>
                        <p:par>
                          <p:cTn id="114" fill="hold">
                            <p:stCondLst>
                              <p:cond delay="5699"/>
                            </p:stCondLst>
                            <p:childTnLst>
                              <p:par>
                                <p:cTn id="115" presetID="52" presetClass="entr" presetSubtype="0" fill="hold" grpId="0" nodeType="afterEffect">
                                  <p:stCondLst>
                                    <p:cond delay="0"/>
                                  </p:stCondLst>
                                  <p:iterate type="lt">
                                    <p:tmPct val="10000"/>
                                  </p:iterate>
                                  <p:childTnLst>
                                    <p:set>
                                      <p:cBhvr>
                                        <p:cTn id="116" dur="1" fill="hold">
                                          <p:stCondLst>
                                            <p:cond delay="0"/>
                                          </p:stCondLst>
                                        </p:cTn>
                                        <p:tgtEl>
                                          <p:spTgt spid="39"/>
                                        </p:tgtEl>
                                        <p:attrNameLst>
                                          <p:attrName>style.visibility</p:attrName>
                                        </p:attrNameLst>
                                      </p:cBhvr>
                                      <p:to>
                                        <p:strVal val="visible"/>
                                      </p:to>
                                    </p:set>
                                    <p:animScale>
                                      <p:cBhvr>
                                        <p:cTn id="117" dur="100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8" dur="1000" decel="50000" fill="hold">
                                          <p:stCondLst>
                                            <p:cond delay="0"/>
                                          </p:stCondLst>
                                        </p:cTn>
                                        <p:tgtEl>
                                          <p:spTgt spid="39"/>
                                        </p:tgtEl>
                                        <p:attrNameLst>
                                          <p:attrName>ppt_x</p:attrName>
                                          <p:attrName>ppt_y</p:attrName>
                                        </p:attrNameLst>
                                      </p:cBhvr>
                                    </p:animMotion>
                                    <p:animEffect transition="in" filter="fade">
                                      <p:cBhvr>
                                        <p:cTn id="119"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19" grpId="2" animBg="1"/>
      <p:bldP spid="20" grpId="0" animBg="1"/>
      <p:bldP spid="20" grpId="1" animBg="1"/>
      <p:bldP spid="20" grpId="2" animBg="1"/>
      <p:bldP spid="33" grpId="0" animBg="1"/>
      <p:bldP spid="33" grpId="1" animBg="1"/>
      <p:bldP spid="33" grpId="2" animBg="1"/>
      <p:bldP spid="38" grpId="0"/>
      <p:bldP spid="39" grpId="0"/>
    </p:bldLst>
  </p:timing>
</p:sld>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www.1ppt.com ">
  <a:themeElements>
    <a:clrScheme name="自定义 5">
      <a:dk1>
        <a:sysClr val="windowText" lastClr="000000"/>
      </a:dk1>
      <a:lt1>
        <a:sysClr val="window" lastClr="FFFFFF"/>
      </a:lt1>
      <a:dk2>
        <a:srgbClr val="17406D"/>
      </a:dk2>
      <a:lt2>
        <a:srgbClr val="2190C8"/>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2190C8"/>
      </a:folHlink>
    </a:clrScheme>
    <a:fontScheme name="自定义 1">
      <a:majorFont>
        <a:latin typeface="Arial"/>
        <a:ea typeface="微软雅黑"/>
        <a:cs typeface=""/>
      </a:majorFont>
      <a:minorFont>
        <a:latin typeface="Arial"/>
        <a:ea typeface="微软雅黑"/>
        <a:cs typeface=""/>
      </a:minorFont>
    </a:fontScheme>
    <a:fmtScheme name="复合">
      <a:fillStyleLst>
        <a:solidFill>
          <a:schemeClr val="phClr"/>
        </a:solidFill>
        <a:gradFill rotWithShape="1">
          <a:gsLst>
            <a:gs pos="0">
              <a:schemeClr val="phClr">
                <a:tint val="50000"/>
                <a:shade val="95000"/>
                <a:satMod val="300000"/>
              </a:schemeClr>
            </a:gs>
            <a:gs pos="12000">
              <a:schemeClr val="phClr">
                <a:tint val="50000"/>
                <a:shade val="90000"/>
                <a:satMod val="250000"/>
              </a:schemeClr>
            </a:gs>
            <a:gs pos="100000">
              <a:schemeClr val="phClr">
                <a:tint val="85000"/>
                <a:shade val="75000"/>
                <a:satMod val="150000"/>
              </a:schemeClr>
            </a:gs>
          </a:gsLst>
          <a:lin ang="16200000" scaled="1"/>
        </a:gradFill>
        <a:gradFill rotWithShape="1">
          <a:gsLst>
            <a:gs pos="0">
              <a:schemeClr val="phClr">
                <a:tint val="75000"/>
                <a:shade val="95000"/>
                <a:satMod val="175000"/>
              </a:schemeClr>
            </a:gs>
            <a:gs pos="12000">
              <a:schemeClr val="phClr">
                <a:tint val="90000"/>
                <a:shade val="90000"/>
                <a:satMod val="150000"/>
              </a:schemeClr>
            </a:gs>
            <a:gs pos="100000">
              <a:schemeClr val="phClr">
                <a:tint val="100000"/>
                <a:shade val="75000"/>
                <a:satMod val="150000"/>
              </a:schemeClr>
            </a:gs>
          </a:gsLst>
          <a:lin ang="16200000" scaled="1"/>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scene3d>
            <a:camera prst="orthographicFront">
              <a:rot lat="0" lon="0" rev="0"/>
            </a:camera>
            <a:lightRig rig="freezing" dir="t">
              <a:rot lat="0" lon="0" rev="6000000"/>
            </a:lightRig>
          </a:scene3d>
          <a:sp3d contourW="12700" prstMaterial="dkEdge">
            <a:bevelT w="44450" h="25400"/>
            <a:contourClr>
              <a:schemeClr val="phClr">
                <a:shade val="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7">
        <a:dk1>
          <a:srgbClr val="000000"/>
        </a:dk1>
        <a:lt1>
          <a:srgbClr val="FFFFFF"/>
        </a:lt1>
        <a:dk2>
          <a:srgbClr val="660066"/>
        </a:dk2>
        <a:lt2>
          <a:srgbClr val="80008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8">
        <a:dk1>
          <a:srgbClr val="000000"/>
        </a:dk1>
        <a:lt1>
          <a:srgbClr val="FFFFFF"/>
        </a:lt1>
        <a:dk2>
          <a:srgbClr val="660066"/>
        </a:dk2>
        <a:lt2>
          <a:srgbClr val="CC0099"/>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7">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8">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9">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0">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1">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12">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13">
        <a:dk1>
          <a:srgbClr val="000000"/>
        </a:dk1>
        <a:lt1>
          <a:srgbClr val="FFFFFF"/>
        </a:lt1>
        <a:dk2>
          <a:srgbClr val="660066"/>
        </a:dk2>
        <a:lt2>
          <a:srgbClr val="80008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4">
        <a:dk1>
          <a:srgbClr val="000000"/>
        </a:dk1>
        <a:lt1>
          <a:srgbClr val="FFFFFF"/>
        </a:lt1>
        <a:dk2>
          <a:srgbClr val="660066"/>
        </a:dk2>
        <a:lt2>
          <a:srgbClr val="CC0099"/>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5">
        <a:dk1>
          <a:srgbClr val="000000"/>
        </a:dk1>
        <a:lt1>
          <a:srgbClr val="FFFFFF"/>
        </a:lt1>
        <a:dk2>
          <a:srgbClr val="0099CC"/>
        </a:dk2>
        <a:lt2>
          <a:srgbClr val="3399FF"/>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4035</Words>
  <Application>WPS 演示</Application>
  <PresentationFormat>全屏显示(16:9)</PresentationFormat>
  <Paragraphs>507</Paragraphs>
  <Slides>27</Slides>
  <Notes>18</Notes>
  <HiddenSlides>0</HiddenSlides>
  <MMClips>0</MMClips>
  <ScaleCrop>false</ScaleCrop>
  <HeadingPairs>
    <vt:vector size="6" baseType="variant">
      <vt:variant>
        <vt:lpstr>已用的字体</vt:lpstr>
      </vt:variant>
      <vt:variant>
        <vt:i4>26</vt:i4>
      </vt:variant>
      <vt:variant>
        <vt:lpstr>主题</vt:lpstr>
      </vt:variant>
      <vt:variant>
        <vt:i4>2</vt:i4>
      </vt:variant>
      <vt:variant>
        <vt:lpstr>幻灯片标题</vt:lpstr>
      </vt:variant>
      <vt:variant>
        <vt:i4>27</vt:i4>
      </vt:variant>
    </vt:vector>
  </HeadingPairs>
  <TitlesOfParts>
    <vt:vector size="55" baseType="lpstr">
      <vt:lpstr>Arial</vt:lpstr>
      <vt:lpstr>宋体</vt:lpstr>
      <vt:lpstr>Wingdings</vt:lpstr>
      <vt:lpstr>微软雅黑</vt:lpstr>
      <vt:lpstr>Calibri</vt:lpstr>
      <vt:lpstr>Arial</vt:lpstr>
      <vt:lpstr>等线</vt:lpstr>
      <vt:lpstr>DFGothic-EB</vt:lpstr>
      <vt:lpstr>MS UI Gothic</vt:lpstr>
      <vt:lpstr>思源黑体 CN Medium</vt:lpstr>
      <vt:lpstr>造字工房悦黑体验版常规体</vt:lpstr>
      <vt:lpstr>黑体</vt:lpstr>
      <vt:lpstr>方正兰亭中黑_GBK</vt:lpstr>
      <vt:lpstr>Calibri</vt:lpstr>
      <vt:lpstr>Impact</vt:lpstr>
      <vt:lpstr>时尚中黑简体</vt:lpstr>
      <vt:lpstr>Times New Roman</vt:lpstr>
      <vt:lpstr>Arial Unicode MS</vt:lpstr>
      <vt:lpstr>等线 Light</vt:lpstr>
      <vt:lpstr>方正大黑简体</vt:lpstr>
      <vt:lpstr>FontAwesome</vt:lpstr>
      <vt:lpstr>方正兰亭中粗黑_GBK</vt:lpstr>
      <vt:lpstr>Arial Rounded MT Bold</vt:lpstr>
      <vt:lpstr>方正兰亭黑_GBK</vt:lpstr>
      <vt:lpstr>DIN Mittelschrift Std</vt:lpstr>
      <vt:lpstr>Segoe Print</vt:lpstr>
      <vt:lpstr>第一PPT，www.1ppt.com</vt:lpstr>
      <vt:lpstr>第一PPT，www.1ppt.com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太平洋保险</dc:title>
  <dc:creator>第一PPT</dc:creator>
  <cp:keywords>www.1ppt.com</cp:keywords>
  <cp:lastModifiedBy>拉普耶鲁</cp:lastModifiedBy>
  <cp:revision>17</cp:revision>
  <dcterms:created xsi:type="dcterms:W3CDTF">2016-12-25T02:27:00Z</dcterms:created>
  <dcterms:modified xsi:type="dcterms:W3CDTF">2020-05-25T09:33:35Z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