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2020/5/25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2020/5/25</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b="1" dirty="0">
                <a:solidFill>
                  <a:srgbClr val="18D2A6"/>
                </a:solidFill>
                <a:latin typeface="微软雅黑" panose="020B0503020204020204" pitchFamily="34" charset="-122"/>
                <a:ea typeface="微软雅黑" panose="020B0503020204020204" pitchFamily="34" charset="-122"/>
              </a:rPr>
              <a:t>招聘述职报告</a:t>
            </a:r>
            <a:r>
              <a:rPr lang="en-US" altLang="zh-CN" sz="5400" b="1" dirty="0" err="1">
                <a:solidFill>
                  <a:srgbClr val="18D2A6"/>
                </a:solidFill>
                <a:latin typeface="微软雅黑" panose="020B0503020204020204" pitchFamily="34" charset="-122"/>
                <a:ea typeface="微软雅黑" panose="020B0503020204020204" pitchFamily="34" charset="-122"/>
              </a:rPr>
              <a:t>ppt</a:t>
            </a:r>
            <a:r>
              <a:rPr lang="zh-CN" altLang="en-US" sz="5400" b="1" dirty="0">
                <a:solidFill>
                  <a:srgbClr val="18D2A6"/>
                </a:solidFill>
                <a:latin typeface="微软雅黑" panose="020B0503020204020204" pitchFamily="34" charset="-122"/>
                <a:ea typeface="微软雅黑" panose="020B0503020204020204" pitchFamily="34" charset="-122"/>
              </a:rPr>
              <a:t>模板</a:t>
            </a:r>
            <a:endParaRPr lang="zh-CN" sz="54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7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1510</TotalTime>
  <Words>1993</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1025</cp:revision>
  <dcterms:created xsi:type="dcterms:W3CDTF">2015-12-01T09:06:39Z</dcterms:created>
  <dcterms:modified xsi:type="dcterms:W3CDTF">2020-05-25T06:01:14Z</dcterms:modified>
</cp:coreProperties>
</file>