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59" r:id="rId2"/>
    <p:sldId id="423" r:id="rId3"/>
    <p:sldId id="322" r:id="rId4"/>
    <p:sldId id="390" r:id="rId5"/>
    <p:sldId id="422" r:id="rId6"/>
    <p:sldId id="410" r:id="rId7"/>
    <p:sldId id="321" r:id="rId8"/>
    <p:sldId id="417" r:id="rId9"/>
    <p:sldId id="414" r:id="rId10"/>
    <p:sldId id="421" r:id="rId11"/>
    <p:sldId id="407" r:id="rId12"/>
    <p:sldId id="405" r:id="rId13"/>
    <p:sldId id="357" r:id="rId14"/>
    <p:sldId id="412" r:id="rId15"/>
    <p:sldId id="406" r:id="rId16"/>
    <p:sldId id="408" r:id="rId17"/>
    <p:sldId id="420" r:id="rId18"/>
    <p:sldId id="413" r:id="rId19"/>
    <p:sldId id="320" r:id="rId20"/>
    <p:sldId id="419" r:id="rId21"/>
    <p:sldId id="404" r:id="rId22"/>
    <p:sldId id="416" r:id="rId23"/>
    <p:sldId id="318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27C"/>
    <a:srgbClr val="FFC000"/>
    <a:srgbClr val="28D7CB"/>
    <a:srgbClr val="858639"/>
    <a:srgbClr val="7E3187"/>
    <a:srgbClr val="FDB855"/>
    <a:srgbClr val="F1C0DE"/>
    <a:srgbClr val="496D66"/>
    <a:srgbClr val="FF7215"/>
    <a:srgbClr val="F012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9" autoAdjust="0"/>
    <p:restoredTop sz="80024" autoAdjust="0"/>
  </p:normalViewPr>
  <p:slideViewPr>
    <p:cSldViewPr>
      <p:cViewPr varScale="1">
        <p:scale>
          <a:sx n="97" d="100"/>
          <a:sy n="97" d="100"/>
        </p:scale>
        <p:origin x="936" y="84"/>
      </p:cViewPr>
      <p:guideLst>
        <p:guide orient="horz" pos="1620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647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073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14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570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35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559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521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56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11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400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160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1794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097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815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7309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0952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299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2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380312" y="451596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289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41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矩形 4">
            <a:extLst>
              <a:ext uri="{FF2B5EF4-FFF2-40B4-BE49-F238E27FC236}">
                <a16:creationId xmlns="" xmlns:a16="http://schemas.microsoft.com/office/drawing/2014/main" id="{8F908218-7D92-4F3E-8C09-A7D03B9A2D9C}"/>
              </a:ext>
            </a:extLst>
          </p:cNvPr>
          <p:cNvSpPr/>
          <p:nvPr userDrawn="1">
            <p:custDataLst>
              <p:tags r:id="rId10"/>
            </p:custDataLst>
          </p:nvPr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矩形 5">
            <a:extLst>
              <a:ext uri="{FF2B5EF4-FFF2-40B4-BE49-F238E27FC236}">
                <a16:creationId xmlns="" xmlns:a16="http://schemas.microsoft.com/office/drawing/2014/main" id="{02BBD0B5-B61F-4A8A-9BF8-F4AD1710B419}"/>
              </a:ext>
            </a:extLst>
          </p:cNvPr>
          <p:cNvSpPr/>
          <p:nvPr userDrawn="1">
            <p:custDataLst>
              <p:tags r:id="rId11"/>
            </p:custDataLst>
          </p:nvPr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10" Type="http://schemas.openxmlformats.org/officeDocument/2006/relationships/image" Target="../media/image1.jpeg"/><Relationship Id="rId4" Type="http://schemas.openxmlformats.org/officeDocument/2006/relationships/tags" Target="../tags/tag6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7.jpeg"/><Relationship Id="rId2" Type="http://schemas.openxmlformats.org/officeDocument/2006/relationships/tags" Target="../tags/tag1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3.jpeg"/><Relationship Id="rId2" Type="http://schemas.openxmlformats.org/officeDocument/2006/relationships/tags" Target="../tags/tag1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_文本框 11">
            <a:extLst>
              <a:ext uri="{FF2B5EF4-FFF2-40B4-BE49-F238E27FC236}">
                <a16:creationId xmlns="" xmlns:a16="http://schemas.microsoft.com/office/drawing/2014/main" id="{B8F8E992-0C48-46B7-9FC2-53D4850CAE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PA_矩形 12">
            <a:extLst>
              <a:ext uri="{FF2B5EF4-FFF2-40B4-BE49-F238E27FC236}">
                <a16:creationId xmlns="" xmlns:a16="http://schemas.microsoft.com/office/drawing/2014/main" id="{7DD92F50-E036-490C-AA47-799D7850EDC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PA_文本框 13">
            <a:extLst>
              <a:ext uri="{FF2B5EF4-FFF2-40B4-BE49-F238E27FC236}">
                <a16:creationId xmlns="" xmlns:a16="http://schemas.microsoft.com/office/drawing/2014/main" id="{23DB23B9-757F-41C6-9D0C-1BF20012956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27584" y="2624594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体育服务公司简介</a:t>
            </a:r>
            <a:r>
              <a:rPr kumimoji="1" lang="en-US" altLang="zh-CN" sz="2800" b="1" dirty="0" err="1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28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2800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PA_文本框 15">
            <a:extLst>
              <a:ext uri="{FF2B5EF4-FFF2-40B4-BE49-F238E27FC236}">
                <a16:creationId xmlns="" xmlns:a16="http://schemas.microsoft.com/office/drawing/2014/main" id="{9C668477-F431-422E-8FE9-092BAC2F831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1" name="PA_矩形 10">
            <a:extLst>
              <a:ext uri="{FF2B5EF4-FFF2-40B4-BE49-F238E27FC236}">
                <a16:creationId xmlns="" xmlns:a16="http://schemas.microsoft.com/office/drawing/2014/main" id="{4CE203BE-89E7-497E-85E0-C9314101FA4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PA_组合 16">
            <a:extLst>
              <a:ext uri="{FF2B5EF4-FFF2-40B4-BE49-F238E27FC236}">
                <a16:creationId xmlns="" xmlns:a16="http://schemas.microsoft.com/office/drawing/2014/main" id="{47494137-D5CD-4EE1-BADB-1E316DBA946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16D657AA-CD14-4365-8B31-3F861AD54033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agreement_126444">
              <a:extLst>
                <a:ext uri="{FF2B5EF4-FFF2-40B4-BE49-F238E27FC236}">
                  <a16:creationId xmlns="" xmlns:a16="http://schemas.microsoft.com/office/drawing/2014/main" id="{D0AF78AC-A292-4351-9825-F77488CB39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0014F7A-947C-406C-98E3-668C5E473B0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41B05333-E8DF-46A0-B7D4-0D3E697E1A1B}"/>
              </a:ext>
            </a:extLst>
          </p:cNvPr>
          <p:cNvSpPr/>
          <p:nvPr/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62994c34-c365-4662-af2a-bcaecb2fa4c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E401469-12C8-44B6-9980-85DF01E7B974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" y="1005731"/>
            <a:ext cx="9143999" cy="3443279"/>
            <a:chOff x="1" y="1340974"/>
            <a:chExt cx="12191999" cy="4591039"/>
          </a:xfrm>
        </p:grpSpPr>
        <p:sp>
          <p:nvSpPr>
            <p:cNvPr id="4" name="îŝlïḑe">
              <a:extLst>
                <a:ext uri="{FF2B5EF4-FFF2-40B4-BE49-F238E27FC236}">
                  <a16:creationId xmlns="" xmlns:a16="http://schemas.microsoft.com/office/drawing/2014/main" id="{C3FD4980-B52C-4912-937B-BD3574A0C25D}"/>
                </a:ext>
              </a:extLst>
            </p:cNvPr>
            <p:cNvSpPr/>
            <p:nvPr/>
          </p:nvSpPr>
          <p:spPr bwMode="auto">
            <a:xfrm>
              <a:off x="1" y="2042645"/>
              <a:ext cx="1320800" cy="66520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" name="ïśľíde">
              <a:extLst>
                <a:ext uri="{FF2B5EF4-FFF2-40B4-BE49-F238E27FC236}">
                  <a16:creationId xmlns="" xmlns:a16="http://schemas.microsoft.com/office/drawing/2014/main" id="{CE184464-F147-4ABB-BF91-4F4BD69AF539}"/>
                </a:ext>
              </a:extLst>
            </p:cNvPr>
            <p:cNvSpPr/>
            <p:nvPr/>
          </p:nvSpPr>
          <p:spPr>
            <a:xfrm flipH="1" flipV="1">
              <a:off x="914401" y="2312513"/>
              <a:ext cx="406400" cy="4064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6" name="îslíḓè">
              <a:extLst>
                <a:ext uri="{FF2B5EF4-FFF2-40B4-BE49-F238E27FC236}">
                  <a16:creationId xmlns="" xmlns:a16="http://schemas.microsoft.com/office/drawing/2014/main" id="{EA8E74CE-D49B-4B29-979A-44AD5772868E}"/>
                </a:ext>
              </a:extLst>
            </p:cNvPr>
            <p:cNvSpPr/>
            <p:nvPr/>
          </p:nvSpPr>
          <p:spPr bwMode="auto">
            <a:xfrm>
              <a:off x="917574" y="1582273"/>
              <a:ext cx="3349626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 dirty="0"/>
                <a:t>标题文本预设</a:t>
              </a:r>
            </a:p>
          </p:txBody>
        </p:sp>
        <p:sp>
          <p:nvSpPr>
            <p:cNvPr id="7" name="işḷîḓé">
              <a:extLst>
                <a:ext uri="{FF2B5EF4-FFF2-40B4-BE49-F238E27FC236}">
                  <a16:creationId xmlns="" xmlns:a16="http://schemas.microsoft.com/office/drawing/2014/main" id="{970B6BE8-E2D6-44DF-A273-1A558BF5198C}"/>
                </a:ext>
              </a:extLst>
            </p:cNvPr>
            <p:cNvSpPr/>
            <p:nvPr/>
          </p:nvSpPr>
          <p:spPr bwMode="auto">
            <a:xfrm>
              <a:off x="1" y="3113678"/>
              <a:ext cx="1320800" cy="66520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8" name="ïṧḻïdè">
              <a:extLst>
                <a:ext uri="{FF2B5EF4-FFF2-40B4-BE49-F238E27FC236}">
                  <a16:creationId xmlns="" xmlns:a16="http://schemas.microsoft.com/office/drawing/2014/main" id="{A06ED502-BD9A-4E5D-92D8-AC5D2AB0DB97}"/>
                </a:ext>
              </a:extLst>
            </p:cNvPr>
            <p:cNvSpPr/>
            <p:nvPr/>
          </p:nvSpPr>
          <p:spPr>
            <a:xfrm flipH="1" flipV="1">
              <a:off x="914401" y="3383546"/>
              <a:ext cx="406400" cy="4064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9" name="ïSḷïḍè">
              <a:extLst>
                <a:ext uri="{FF2B5EF4-FFF2-40B4-BE49-F238E27FC236}">
                  <a16:creationId xmlns="" xmlns:a16="http://schemas.microsoft.com/office/drawing/2014/main" id="{E7FB490F-F418-403F-92E8-477A8F6FE745}"/>
                </a:ext>
              </a:extLst>
            </p:cNvPr>
            <p:cNvSpPr/>
            <p:nvPr/>
          </p:nvSpPr>
          <p:spPr bwMode="auto">
            <a:xfrm>
              <a:off x="917574" y="2653306"/>
              <a:ext cx="3349626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0" name="iṩlîḓê">
              <a:extLst>
                <a:ext uri="{FF2B5EF4-FFF2-40B4-BE49-F238E27FC236}">
                  <a16:creationId xmlns="" xmlns:a16="http://schemas.microsoft.com/office/drawing/2014/main" id="{13A78ED1-C75E-4A41-BDF9-EC21EE8270B6}"/>
                </a:ext>
              </a:extLst>
            </p:cNvPr>
            <p:cNvSpPr/>
            <p:nvPr/>
          </p:nvSpPr>
          <p:spPr bwMode="auto">
            <a:xfrm>
              <a:off x="1" y="4184712"/>
              <a:ext cx="1320800" cy="665201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1" name="îṩḷíďé">
              <a:extLst>
                <a:ext uri="{FF2B5EF4-FFF2-40B4-BE49-F238E27FC236}">
                  <a16:creationId xmlns="" xmlns:a16="http://schemas.microsoft.com/office/drawing/2014/main" id="{7455D550-EDDF-4D5F-8835-658956C83DCB}"/>
                </a:ext>
              </a:extLst>
            </p:cNvPr>
            <p:cNvSpPr/>
            <p:nvPr/>
          </p:nvSpPr>
          <p:spPr>
            <a:xfrm flipH="1" flipV="1">
              <a:off x="914401" y="4454580"/>
              <a:ext cx="406400" cy="4064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2" name="ïślíde">
              <a:extLst>
                <a:ext uri="{FF2B5EF4-FFF2-40B4-BE49-F238E27FC236}">
                  <a16:creationId xmlns="" xmlns:a16="http://schemas.microsoft.com/office/drawing/2014/main" id="{3E2E968B-E869-4881-B8FE-F8C5C7AC3086}"/>
                </a:ext>
              </a:extLst>
            </p:cNvPr>
            <p:cNvSpPr/>
            <p:nvPr/>
          </p:nvSpPr>
          <p:spPr bwMode="auto">
            <a:xfrm>
              <a:off x="917574" y="3724340"/>
              <a:ext cx="3349626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3" name="íşḻîdê">
              <a:extLst>
                <a:ext uri="{FF2B5EF4-FFF2-40B4-BE49-F238E27FC236}">
                  <a16:creationId xmlns="" xmlns:a16="http://schemas.microsoft.com/office/drawing/2014/main" id="{E0AF00F9-A984-4D4E-BB15-99B07FD07F33}"/>
                </a:ext>
              </a:extLst>
            </p:cNvPr>
            <p:cNvSpPr/>
            <p:nvPr/>
          </p:nvSpPr>
          <p:spPr bwMode="auto">
            <a:xfrm>
              <a:off x="1" y="5255745"/>
              <a:ext cx="1320800" cy="665201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4" name="išliḍe">
              <a:extLst>
                <a:ext uri="{FF2B5EF4-FFF2-40B4-BE49-F238E27FC236}">
                  <a16:creationId xmlns="" xmlns:a16="http://schemas.microsoft.com/office/drawing/2014/main" id="{61462E8A-44D2-4AA4-8867-ED21D653626D}"/>
                </a:ext>
              </a:extLst>
            </p:cNvPr>
            <p:cNvSpPr/>
            <p:nvPr/>
          </p:nvSpPr>
          <p:spPr>
            <a:xfrm flipH="1" flipV="1">
              <a:off x="914401" y="5525613"/>
              <a:ext cx="406400" cy="406400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5" name="íṧḷïḍè">
              <a:extLst>
                <a:ext uri="{FF2B5EF4-FFF2-40B4-BE49-F238E27FC236}">
                  <a16:creationId xmlns="" xmlns:a16="http://schemas.microsoft.com/office/drawing/2014/main" id="{8A96CC0C-40C1-4A1A-BC79-79260D470124}"/>
                </a:ext>
              </a:extLst>
            </p:cNvPr>
            <p:cNvSpPr/>
            <p:nvPr/>
          </p:nvSpPr>
          <p:spPr bwMode="auto">
            <a:xfrm>
              <a:off x="917574" y="4795373"/>
              <a:ext cx="3349626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6" name="iṩlïḋè">
              <a:extLst>
                <a:ext uri="{FF2B5EF4-FFF2-40B4-BE49-F238E27FC236}">
                  <a16:creationId xmlns="" xmlns:a16="http://schemas.microsoft.com/office/drawing/2014/main" id="{A074EFC0-5E1E-4051-B03A-CD72C866C43D}"/>
                </a:ext>
              </a:extLst>
            </p:cNvPr>
            <p:cNvSpPr/>
            <p:nvPr/>
          </p:nvSpPr>
          <p:spPr>
            <a:xfrm>
              <a:off x="1416049" y="1798173"/>
              <a:ext cx="406400" cy="30480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7" name="ïṣḻidê">
              <a:extLst>
                <a:ext uri="{FF2B5EF4-FFF2-40B4-BE49-F238E27FC236}">
                  <a16:creationId xmlns="" xmlns:a16="http://schemas.microsoft.com/office/drawing/2014/main" id="{9F4BB1CA-EE8C-44F2-B104-E9ACDA98B8F8}"/>
                </a:ext>
              </a:extLst>
            </p:cNvPr>
            <p:cNvSpPr/>
            <p:nvPr/>
          </p:nvSpPr>
          <p:spPr>
            <a:xfrm>
              <a:off x="1416049" y="2869206"/>
              <a:ext cx="406400" cy="304800"/>
            </a:xfrm>
            <a:prstGeom prst="chevr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8" name="iṣḻîḍé">
              <a:extLst>
                <a:ext uri="{FF2B5EF4-FFF2-40B4-BE49-F238E27FC236}">
                  <a16:creationId xmlns="" xmlns:a16="http://schemas.microsoft.com/office/drawing/2014/main" id="{CC0E6CF3-78B3-4A35-88C5-7E5EA07FB7F1}"/>
                </a:ext>
              </a:extLst>
            </p:cNvPr>
            <p:cNvSpPr/>
            <p:nvPr/>
          </p:nvSpPr>
          <p:spPr>
            <a:xfrm>
              <a:off x="1416049" y="3940240"/>
              <a:ext cx="406400" cy="304800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9" name="íṥľíḑê">
              <a:extLst>
                <a:ext uri="{FF2B5EF4-FFF2-40B4-BE49-F238E27FC236}">
                  <a16:creationId xmlns="" xmlns:a16="http://schemas.microsoft.com/office/drawing/2014/main" id="{8A920F10-E03A-43B0-8309-9960F1AE9314}"/>
                </a:ext>
              </a:extLst>
            </p:cNvPr>
            <p:cNvSpPr/>
            <p:nvPr/>
          </p:nvSpPr>
          <p:spPr>
            <a:xfrm>
              <a:off x="1416049" y="5011273"/>
              <a:ext cx="406400" cy="304800"/>
            </a:xfrm>
            <a:prstGeom prst="chevron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0" name="îṡ1îďe">
              <a:extLst>
                <a:ext uri="{FF2B5EF4-FFF2-40B4-BE49-F238E27FC236}">
                  <a16:creationId xmlns="" xmlns:a16="http://schemas.microsoft.com/office/drawing/2014/main" id="{CA004E21-6937-47EF-8C9E-DE65C7175CAD}"/>
                </a:ext>
              </a:extLst>
            </p:cNvPr>
            <p:cNvSpPr/>
            <p:nvPr/>
          </p:nvSpPr>
          <p:spPr>
            <a:xfrm>
              <a:off x="4991961" y="1340974"/>
              <a:ext cx="938077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21" name="ïsḻïḋé">
              <a:extLst>
                <a:ext uri="{FF2B5EF4-FFF2-40B4-BE49-F238E27FC236}">
                  <a16:creationId xmlns="" xmlns:a16="http://schemas.microsoft.com/office/drawing/2014/main" id="{2317C91D-F020-4034-8C4C-62643ADA994B}"/>
                </a:ext>
              </a:extLst>
            </p:cNvPr>
            <p:cNvSpPr/>
            <p:nvPr/>
          </p:nvSpPr>
          <p:spPr>
            <a:xfrm>
              <a:off x="4942268" y="2437407"/>
              <a:ext cx="1037463" cy="1077218"/>
            </a:xfrm>
            <a:prstGeom prst="rect">
              <a:avLst/>
            </a:prstGeom>
            <a:ln>
              <a:noFill/>
            </a:ln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22" name="ïṡḷîḓè">
              <a:extLst>
                <a:ext uri="{FF2B5EF4-FFF2-40B4-BE49-F238E27FC236}">
                  <a16:creationId xmlns="" xmlns:a16="http://schemas.microsoft.com/office/drawing/2014/main" id="{FF546373-29A3-46A1-98D1-001C554240D4}"/>
                </a:ext>
              </a:extLst>
            </p:cNvPr>
            <p:cNvSpPr/>
            <p:nvPr/>
          </p:nvSpPr>
          <p:spPr>
            <a:xfrm>
              <a:off x="4930245" y="3533840"/>
              <a:ext cx="1061509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3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23" name="išḷídê">
              <a:extLst>
                <a:ext uri="{FF2B5EF4-FFF2-40B4-BE49-F238E27FC236}">
                  <a16:creationId xmlns="" xmlns:a16="http://schemas.microsoft.com/office/drawing/2014/main" id="{E016831B-7133-4F2B-81B9-55CBECFE9C9E}"/>
                </a:ext>
              </a:extLst>
            </p:cNvPr>
            <p:cNvSpPr/>
            <p:nvPr/>
          </p:nvSpPr>
          <p:spPr>
            <a:xfrm>
              <a:off x="4943069" y="4630274"/>
              <a:ext cx="1035861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4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24" name="iŝliḍê">
              <a:extLst>
                <a:ext uri="{FF2B5EF4-FFF2-40B4-BE49-F238E27FC236}">
                  <a16:creationId xmlns="" xmlns:a16="http://schemas.microsoft.com/office/drawing/2014/main" id="{368EFFDC-BA9A-4A31-9172-12BBCA501127}"/>
                </a:ext>
              </a:extLst>
            </p:cNvPr>
            <p:cNvSpPr/>
            <p:nvPr/>
          </p:nvSpPr>
          <p:spPr>
            <a:xfrm>
              <a:off x="6096000" y="1582274"/>
              <a:ext cx="5080000" cy="4512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5" name="ïṣḻíḍê">
              <a:extLst>
                <a:ext uri="{FF2B5EF4-FFF2-40B4-BE49-F238E27FC236}">
                  <a16:creationId xmlns="" xmlns:a16="http://schemas.microsoft.com/office/drawing/2014/main" id="{8081B48D-F5DF-4B30-A56D-123A4881F2B0}"/>
                </a:ext>
              </a:extLst>
            </p:cNvPr>
            <p:cNvSpPr/>
            <p:nvPr/>
          </p:nvSpPr>
          <p:spPr>
            <a:xfrm>
              <a:off x="6096000" y="2653306"/>
              <a:ext cx="5080000" cy="4765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6" name="i$ḷîḋê">
              <a:extLst>
                <a:ext uri="{FF2B5EF4-FFF2-40B4-BE49-F238E27FC236}">
                  <a16:creationId xmlns="" xmlns:a16="http://schemas.microsoft.com/office/drawing/2014/main" id="{59407E1B-D3E5-436E-A8B8-0BBF90C3A399}"/>
                </a:ext>
              </a:extLst>
            </p:cNvPr>
            <p:cNvSpPr/>
            <p:nvPr/>
          </p:nvSpPr>
          <p:spPr>
            <a:xfrm>
              <a:off x="6096000" y="3724340"/>
              <a:ext cx="5080000" cy="5019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7" name="ï$ľíďe">
              <a:extLst>
                <a:ext uri="{FF2B5EF4-FFF2-40B4-BE49-F238E27FC236}">
                  <a16:creationId xmlns="" xmlns:a16="http://schemas.microsoft.com/office/drawing/2014/main" id="{87522C89-4286-494C-89EB-C3B6AC6E5381}"/>
                </a:ext>
              </a:extLst>
            </p:cNvPr>
            <p:cNvSpPr/>
            <p:nvPr/>
          </p:nvSpPr>
          <p:spPr>
            <a:xfrm>
              <a:off x="6096000" y="4820774"/>
              <a:ext cx="5080000" cy="5020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8" name="ïŝḻïḍé">
              <a:extLst>
                <a:ext uri="{FF2B5EF4-FFF2-40B4-BE49-F238E27FC236}">
                  <a16:creationId xmlns="" xmlns:a16="http://schemas.microsoft.com/office/drawing/2014/main" id="{5EF61996-E613-45E3-84A1-C93C36FDA4F8}"/>
                </a:ext>
              </a:extLst>
            </p:cNvPr>
            <p:cNvSpPr/>
            <p:nvPr/>
          </p:nvSpPr>
          <p:spPr bwMode="auto">
            <a:xfrm>
              <a:off x="11480800" y="1582273"/>
              <a:ext cx="711200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9" name="i$líḑè">
              <a:extLst>
                <a:ext uri="{FF2B5EF4-FFF2-40B4-BE49-F238E27FC236}">
                  <a16:creationId xmlns="" xmlns:a16="http://schemas.microsoft.com/office/drawing/2014/main" id="{907C8F36-9599-4EF6-BF19-B8337FCEAD17}"/>
                </a:ext>
              </a:extLst>
            </p:cNvPr>
            <p:cNvSpPr/>
            <p:nvPr/>
          </p:nvSpPr>
          <p:spPr bwMode="auto">
            <a:xfrm>
              <a:off x="11480800" y="2653306"/>
              <a:ext cx="711200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0" name="ïṧḷiďé">
              <a:extLst>
                <a:ext uri="{FF2B5EF4-FFF2-40B4-BE49-F238E27FC236}">
                  <a16:creationId xmlns="" xmlns:a16="http://schemas.microsoft.com/office/drawing/2014/main" id="{CA78C814-D277-46BF-A32F-A4E5DA16AEBF}"/>
                </a:ext>
              </a:extLst>
            </p:cNvPr>
            <p:cNvSpPr/>
            <p:nvPr/>
          </p:nvSpPr>
          <p:spPr bwMode="auto">
            <a:xfrm>
              <a:off x="11480800" y="3724340"/>
              <a:ext cx="711200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1" name="îṡ1ïḑè">
              <a:extLst>
                <a:ext uri="{FF2B5EF4-FFF2-40B4-BE49-F238E27FC236}">
                  <a16:creationId xmlns="" xmlns:a16="http://schemas.microsoft.com/office/drawing/2014/main" id="{8AD6FE65-C9D6-4B35-994F-0D320CCCE7BC}"/>
                </a:ext>
              </a:extLst>
            </p:cNvPr>
            <p:cNvSpPr/>
            <p:nvPr/>
          </p:nvSpPr>
          <p:spPr bwMode="auto">
            <a:xfrm>
              <a:off x="11480800" y="4795373"/>
              <a:ext cx="711200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</p:grpSp>
    </p:spTree>
    <p:extLst>
      <p:ext uri="{BB962C8B-B14F-4D97-AF65-F5344CB8AC3E}">
        <p14:creationId xmlns:p14="http://schemas.microsoft.com/office/powerpoint/2010/main" val="220088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F2D60F2-9E81-49D8-846B-9EE06C036FB9}"/>
              </a:ext>
            </a:extLst>
          </p:cNvPr>
          <p:cNvSpPr/>
          <p:nvPr/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47D7F28-4124-4DCE-854F-C0A822F46290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20BACE3-C88F-4457-9573-3E5B0E7A9179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BCDFE3AC-72EB-41B9-9A3F-FF4FFBD3D6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45EBACAD-D659-456D-A790-9017A57F4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688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80E252E-E35B-4533-8EEF-FB121FAB4E51}"/>
              </a:ext>
            </a:extLst>
          </p:cNvPr>
          <p:cNvSpPr/>
          <p:nvPr/>
        </p:nvSpPr>
        <p:spPr>
          <a:xfrm>
            <a:off x="4211960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051720" y="1626645"/>
            <a:ext cx="1620989" cy="2684632"/>
            <a:chOff x="3619886" y="1626645"/>
            <a:chExt cx="1620989" cy="2684632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55634" y="1626645"/>
            <a:ext cx="1968494" cy="2684632"/>
            <a:chOff x="5323800" y="1626645"/>
            <a:chExt cx="1968494" cy="2684632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129097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812679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59546" y="1626645"/>
            <a:ext cx="1620989" cy="2684632"/>
            <a:chOff x="7027712" y="1626645"/>
            <a:chExt cx="1620989" cy="2684632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8D8C2B8E-2B47-481D-B442-6797E0DAD21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CFF7CD2-FE65-40AC-A900-FAA30B3C5550}"/>
              </a:ext>
            </a:extLst>
          </p:cNvPr>
          <p:cNvGrpSpPr/>
          <p:nvPr/>
        </p:nvGrpSpPr>
        <p:grpSpPr>
          <a:xfrm>
            <a:off x="3654858" y="1568314"/>
            <a:ext cx="1312193" cy="2534202"/>
            <a:chOff x="-3768725" y="1125538"/>
            <a:chExt cx="2517775" cy="4862513"/>
          </a:xfrm>
        </p:grpSpPr>
        <p:sp>
          <p:nvSpPr>
            <p:cNvPr id="36" name="ïşḻïďê-Freeform 35">
              <a:extLst>
                <a:ext uri="{FF2B5EF4-FFF2-40B4-BE49-F238E27FC236}">
                  <a16:creationId xmlns="" xmlns:a16="http://schemas.microsoft.com/office/drawing/2014/main" id="{4DC9E6DF-9FFD-4E98-9053-11AF4B5C5F8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7" name="ïşḻïďê-Freeform 36">
              <a:extLst>
                <a:ext uri="{FF2B5EF4-FFF2-40B4-BE49-F238E27FC236}">
                  <a16:creationId xmlns="" xmlns:a16="http://schemas.microsoft.com/office/drawing/2014/main" id="{F864AFA1-8A24-4742-9542-9B372725F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8" name="ïşḻïďê-Oval 37">
              <a:extLst>
                <a:ext uri="{FF2B5EF4-FFF2-40B4-BE49-F238E27FC236}">
                  <a16:creationId xmlns="" xmlns:a16="http://schemas.microsoft.com/office/drawing/2014/main" id="{15163F2D-876F-4CAE-894A-4B8A59A09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9" name="ïşḻïďê-Oval 38">
              <a:extLst>
                <a:ext uri="{FF2B5EF4-FFF2-40B4-BE49-F238E27FC236}">
                  <a16:creationId xmlns="" xmlns:a16="http://schemas.microsoft.com/office/drawing/2014/main" id="{EFB98E40-CEC7-44B6-8337-9D17326E5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0" name="ïşḻïďê-Freeform 39">
              <a:extLst>
                <a:ext uri="{FF2B5EF4-FFF2-40B4-BE49-F238E27FC236}">
                  <a16:creationId xmlns="" xmlns:a16="http://schemas.microsoft.com/office/drawing/2014/main" id="{71D90516-7F20-45E7-8704-79508057C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1" name="ïşḻïďê-Freeform 40">
              <a:extLst>
                <a:ext uri="{FF2B5EF4-FFF2-40B4-BE49-F238E27FC236}">
                  <a16:creationId xmlns="" xmlns:a16="http://schemas.microsoft.com/office/drawing/2014/main" id="{C7F99234-2BDD-4A74-AF4F-57A543DD6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2" name="ïşḻïďê-Freeform 41">
              <a:extLst>
                <a:ext uri="{FF2B5EF4-FFF2-40B4-BE49-F238E27FC236}">
                  <a16:creationId xmlns="" xmlns:a16="http://schemas.microsoft.com/office/drawing/2014/main" id="{12E576A3-2B11-4689-85FB-144714684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3" name="ïşḻïďê-Freeform 42">
              <a:extLst>
                <a:ext uri="{FF2B5EF4-FFF2-40B4-BE49-F238E27FC236}">
                  <a16:creationId xmlns="" xmlns:a16="http://schemas.microsoft.com/office/drawing/2014/main" id="{36ECA10B-19E8-4EC4-A177-78D92EF28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4" name="ïşḻïďê-Freeform 43">
              <a:extLst>
                <a:ext uri="{FF2B5EF4-FFF2-40B4-BE49-F238E27FC236}">
                  <a16:creationId xmlns="" xmlns:a16="http://schemas.microsoft.com/office/drawing/2014/main" id="{34D38E99-F20F-45CE-A7F2-5C3D82A31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5" name="ïşḻïďê-Rectangle 44">
              <a:extLst>
                <a:ext uri="{FF2B5EF4-FFF2-40B4-BE49-F238E27FC236}">
                  <a16:creationId xmlns="" xmlns:a16="http://schemas.microsoft.com/office/drawing/2014/main" id="{2DF9DABF-7C0E-4CC2-9738-07D6AD2E23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3" y="1709738"/>
              <a:ext cx="2209800" cy="3695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6" name="ïṧḷïḓê-Freeform 45">
              <a:extLst>
                <a:ext uri="{FF2B5EF4-FFF2-40B4-BE49-F238E27FC236}">
                  <a16:creationId xmlns="" xmlns:a16="http://schemas.microsoft.com/office/drawing/2014/main" id="{F9BE30B1-BCFF-4DC7-ADAB-15DE7DD63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7" name="ïṧḷïḓê-Freeform 46">
              <a:extLst>
                <a:ext uri="{FF2B5EF4-FFF2-40B4-BE49-F238E27FC236}">
                  <a16:creationId xmlns="" xmlns:a16="http://schemas.microsoft.com/office/drawing/2014/main" id="{6FF231B1-1E6B-454D-9DDB-4D069CE61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8" name="ïṧḷïḓê-Freeform 47">
              <a:extLst>
                <a:ext uri="{FF2B5EF4-FFF2-40B4-BE49-F238E27FC236}">
                  <a16:creationId xmlns="" xmlns:a16="http://schemas.microsoft.com/office/drawing/2014/main" id="{B4532A58-DF92-4202-8E9A-A781E6800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9" name="ïṧḷïḓê-Freeform 48">
              <a:extLst>
                <a:ext uri="{FF2B5EF4-FFF2-40B4-BE49-F238E27FC236}">
                  <a16:creationId xmlns="" xmlns:a16="http://schemas.microsoft.com/office/drawing/2014/main" id="{A03ECB39-0D50-4A00-9580-B5E51F1AF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50" name="ïṧḷïḓê-Freeform 49">
              <a:extLst>
                <a:ext uri="{FF2B5EF4-FFF2-40B4-BE49-F238E27FC236}">
                  <a16:creationId xmlns="" xmlns:a16="http://schemas.microsoft.com/office/drawing/2014/main" id="{6EBBBC22-2BAB-4C83-99F3-4232ADF74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F3249ED-0A82-40FB-8847-7C65845DC68F}"/>
              </a:ext>
            </a:extLst>
          </p:cNvPr>
          <p:cNvGrpSpPr/>
          <p:nvPr/>
        </p:nvGrpSpPr>
        <p:grpSpPr>
          <a:xfrm>
            <a:off x="2411760" y="915566"/>
            <a:ext cx="1869723" cy="3610953"/>
            <a:chOff x="-3768725" y="1125538"/>
            <a:chExt cx="2517775" cy="4862513"/>
          </a:xfrm>
        </p:grpSpPr>
        <p:sp>
          <p:nvSpPr>
            <p:cNvPr id="21" name="ïṧḷïḓê-Freeform 20">
              <a:extLst>
                <a:ext uri="{FF2B5EF4-FFF2-40B4-BE49-F238E27FC236}">
                  <a16:creationId xmlns="" xmlns:a16="http://schemas.microsoft.com/office/drawing/2014/main" id="{6636A6A8-2AEE-4B52-9A85-70600C689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2" name="ïṧḷïḓê-Freeform 21">
              <a:extLst>
                <a:ext uri="{FF2B5EF4-FFF2-40B4-BE49-F238E27FC236}">
                  <a16:creationId xmlns="" xmlns:a16="http://schemas.microsoft.com/office/drawing/2014/main" id="{2EB33854-FEB8-4B60-8726-FA237AD45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3" name="ïṧḷïḓê-Oval 22">
              <a:extLst>
                <a:ext uri="{FF2B5EF4-FFF2-40B4-BE49-F238E27FC236}">
                  <a16:creationId xmlns="" xmlns:a16="http://schemas.microsoft.com/office/drawing/2014/main" id="{D43DBE9A-2018-4C4E-9BAC-5D2AC9E6B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4" name="ïṧḷïḓê-Oval 23">
              <a:extLst>
                <a:ext uri="{FF2B5EF4-FFF2-40B4-BE49-F238E27FC236}">
                  <a16:creationId xmlns="" xmlns:a16="http://schemas.microsoft.com/office/drawing/2014/main" id="{3C8F1940-1316-41EE-88B0-829A71441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5" name="ïṧḷïḓê-Freeform 24">
              <a:extLst>
                <a:ext uri="{FF2B5EF4-FFF2-40B4-BE49-F238E27FC236}">
                  <a16:creationId xmlns="" xmlns:a16="http://schemas.microsoft.com/office/drawing/2014/main" id="{A7ABBB8C-FB95-4781-95F0-F7C876CC55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6" name="ïṧḷïḓê-Freeform 25">
              <a:extLst>
                <a:ext uri="{FF2B5EF4-FFF2-40B4-BE49-F238E27FC236}">
                  <a16:creationId xmlns="" xmlns:a16="http://schemas.microsoft.com/office/drawing/2014/main" id="{40B68B3E-8B58-4DF4-819F-B9C13C2F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7" name="ïṧḷïḓê-Freeform 26">
              <a:extLst>
                <a:ext uri="{FF2B5EF4-FFF2-40B4-BE49-F238E27FC236}">
                  <a16:creationId xmlns="" xmlns:a16="http://schemas.microsoft.com/office/drawing/2014/main" id="{428840E0-4338-4DCF-8C97-FB952F1EB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8" name="ïṧḷïḓê-Freeform 27">
              <a:extLst>
                <a:ext uri="{FF2B5EF4-FFF2-40B4-BE49-F238E27FC236}">
                  <a16:creationId xmlns="" xmlns:a16="http://schemas.microsoft.com/office/drawing/2014/main" id="{12C7A7BA-3179-4580-948D-617D1BCE4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9" name="ïṧḷïḓê-Freeform 28">
              <a:extLst>
                <a:ext uri="{FF2B5EF4-FFF2-40B4-BE49-F238E27FC236}">
                  <a16:creationId xmlns="" xmlns:a16="http://schemas.microsoft.com/office/drawing/2014/main" id="{806B64C2-F1C8-49FC-B52E-71FF38BD9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0" name="ïṧḷïḓê-Rectangle 29">
              <a:extLst>
                <a:ext uri="{FF2B5EF4-FFF2-40B4-BE49-F238E27FC236}">
                  <a16:creationId xmlns="" xmlns:a16="http://schemas.microsoft.com/office/drawing/2014/main" id="{3896F561-BE70-48B9-93EE-A72EB32FEB26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2" y="1709738"/>
              <a:ext cx="2209800" cy="36956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1" name="ïṧḷïḓê-Freeform 30">
              <a:extLst>
                <a:ext uri="{FF2B5EF4-FFF2-40B4-BE49-F238E27FC236}">
                  <a16:creationId xmlns="" xmlns:a16="http://schemas.microsoft.com/office/drawing/2014/main" id="{3102B1E8-F971-469A-AB00-EC4C40D46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2" name="ïṧḷïḓê-Freeform 31">
              <a:extLst>
                <a:ext uri="{FF2B5EF4-FFF2-40B4-BE49-F238E27FC236}">
                  <a16:creationId xmlns="" xmlns:a16="http://schemas.microsoft.com/office/drawing/2014/main" id="{6B636C13-9A94-47A0-A0C3-156FB09CB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3" name="ïṧḷïḓê-Freeform 32">
              <a:extLst>
                <a:ext uri="{FF2B5EF4-FFF2-40B4-BE49-F238E27FC236}">
                  <a16:creationId xmlns="" xmlns:a16="http://schemas.microsoft.com/office/drawing/2014/main" id="{4EF65869-2E09-4064-8E69-C00F54F6B5A7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4" name="ïṧḷïḓê-Freeform 33">
              <a:extLst>
                <a:ext uri="{FF2B5EF4-FFF2-40B4-BE49-F238E27FC236}">
                  <a16:creationId xmlns="" xmlns:a16="http://schemas.microsoft.com/office/drawing/2014/main" id="{53589FE7-82C5-4DD3-91B1-AC38921D9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5" name="ïṧḷïḓê-Freeform 34">
              <a:extLst>
                <a:ext uri="{FF2B5EF4-FFF2-40B4-BE49-F238E27FC236}">
                  <a16:creationId xmlns="" xmlns:a16="http://schemas.microsoft.com/office/drawing/2014/main" id="{510A05E6-D42E-460F-9E0E-75C1FB0F066A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05F5EC1-9EFC-42EA-954D-CE213766D343}"/>
              </a:ext>
            </a:extLst>
          </p:cNvPr>
          <p:cNvGrpSpPr/>
          <p:nvPr/>
        </p:nvGrpSpPr>
        <p:grpSpPr>
          <a:xfrm>
            <a:off x="5411571" y="1181860"/>
            <a:ext cx="1809312" cy="620559"/>
            <a:chOff x="8172534" y="1948892"/>
            <a:chExt cx="2412416" cy="827412"/>
          </a:xfrm>
        </p:grpSpPr>
        <p:sp>
          <p:nvSpPr>
            <p:cNvPr id="16" name="ïṧḷïḓê-Rectangle 15">
              <a:extLst>
                <a:ext uri="{FF2B5EF4-FFF2-40B4-BE49-F238E27FC236}">
                  <a16:creationId xmlns="" xmlns:a16="http://schemas.microsoft.com/office/drawing/2014/main" id="{055BDBCA-1120-460E-8F47-A28B5BADC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7" name="ïṧḷïḓê-文本框 59">
              <a:extLst>
                <a:ext uri="{FF2B5EF4-FFF2-40B4-BE49-F238E27FC236}">
                  <a16:creationId xmlns="" xmlns:a16="http://schemas.microsoft.com/office/drawing/2014/main" id="{94B05284-C001-4F1D-9E4E-C42BC7B97D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1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252C12A-96EC-4FB7-B44A-1049D84FBBA3}"/>
              </a:ext>
            </a:extLst>
          </p:cNvPr>
          <p:cNvGrpSpPr/>
          <p:nvPr/>
        </p:nvGrpSpPr>
        <p:grpSpPr>
          <a:xfrm>
            <a:off x="5403260" y="1999368"/>
            <a:ext cx="1809312" cy="620559"/>
            <a:chOff x="8172534" y="1948892"/>
            <a:chExt cx="2412416" cy="827412"/>
          </a:xfrm>
        </p:grpSpPr>
        <p:sp>
          <p:nvSpPr>
            <p:cNvPr id="14" name="ïṧḷïḓê-Rectangle 13">
              <a:extLst>
                <a:ext uri="{FF2B5EF4-FFF2-40B4-BE49-F238E27FC236}">
                  <a16:creationId xmlns="" xmlns:a16="http://schemas.microsoft.com/office/drawing/2014/main" id="{5E307929-0914-44F1-91A2-0E3FF80A6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5" name="ïṧḷïḓê-文本框 62">
              <a:extLst>
                <a:ext uri="{FF2B5EF4-FFF2-40B4-BE49-F238E27FC236}">
                  <a16:creationId xmlns="" xmlns:a16="http://schemas.microsoft.com/office/drawing/2014/main" id="{14D4CB76-4202-43BF-9332-DF1D777554B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2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D98264-F791-4539-B6BF-672B5707C2D2}"/>
              </a:ext>
            </a:extLst>
          </p:cNvPr>
          <p:cNvGrpSpPr/>
          <p:nvPr/>
        </p:nvGrpSpPr>
        <p:grpSpPr>
          <a:xfrm>
            <a:off x="5411571" y="2816875"/>
            <a:ext cx="1809312" cy="620559"/>
            <a:chOff x="8172534" y="1948892"/>
            <a:chExt cx="2412416" cy="827412"/>
          </a:xfrm>
        </p:grpSpPr>
        <p:sp>
          <p:nvSpPr>
            <p:cNvPr id="12" name="ïṧḷïḓê-Rectangle 11">
              <a:extLst>
                <a:ext uri="{FF2B5EF4-FFF2-40B4-BE49-F238E27FC236}">
                  <a16:creationId xmlns="" xmlns:a16="http://schemas.microsoft.com/office/drawing/2014/main" id="{A67EA591-C24A-4021-85F0-4DAE8AF7D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3" name="ïṧḷïḓê-文本框 65">
              <a:extLst>
                <a:ext uri="{FF2B5EF4-FFF2-40B4-BE49-F238E27FC236}">
                  <a16:creationId xmlns="" xmlns:a16="http://schemas.microsoft.com/office/drawing/2014/main" id="{C293C51D-CB20-4B58-AEAF-7007BC6188A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3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0A94F40-E7DB-43F5-8513-627CF328DE6A}"/>
              </a:ext>
            </a:extLst>
          </p:cNvPr>
          <p:cNvGrpSpPr/>
          <p:nvPr/>
        </p:nvGrpSpPr>
        <p:grpSpPr>
          <a:xfrm>
            <a:off x="5403260" y="3634384"/>
            <a:ext cx="1809312" cy="620559"/>
            <a:chOff x="8172534" y="1948892"/>
            <a:chExt cx="2412416" cy="827412"/>
          </a:xfrm>
        </p:grpSpPr>
        <p:sp>
          <p:nvSpPr>
            <p:cNvPr id="10" name="ïṧḷïḓê-Rectangle 9">
              <a:extLst>
                <a:ext uri="{FF2B5EF4-FFF2-40B4-BE49-F238E27FC236}">
                  <a16:creationId xmlns="" xmlns:a16="http://schemas.microsoft.com/office/drawing/2014/main" id="{E620A265-5214-4406-A796-DC039C7ED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1" name="ïṧḷïḓê-文本框 68">
              <a:extLst>
                <a:ext uri="{FF2B5EF4-FFF2-40B4-BE49-F238E27FC236}">
                  <a16:creationId xmlns="" xmlns:a16="http://schemas.microsoft.com/office/drawing/2014/main" id="{17C06D12-2A3F-4DFF-942B-6FABED6D05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4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A0B61651-C597-45EE-AFDA-3BDD4DA6DD8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865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401116" y="1086584"/>
            <a:ext cx="5042754" cy="829358"/>
            <a:chOff x="1401116" y="1086584"/>
            <a:chExt cx="5042754" cy="829358"/>
          </a:xfrm>
        </p:grpSpPr>
        <p:sp>
          <p:nvSpPr>
            <p:cNvPr id="4" name="箭头: V 形 3"/>
            <p:cNvSpPr/>
            <p:nvPr/>
          </p:nvSpPr>
          <p:spPr>
            <a:xfrm>
              <a:off x="4571718" y="1086584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箭头: V 形 9"/>
            <p:cNvSpPr/>
            <p:nvPr/>
          </p:nvSpPr>
          <p:spPr>
            <a:xfrm>
              <a:off x="1401116" y="1086584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4312778" y="1278039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595200" y="1215905"/>
              <a:ext cx="1541433" cy="535092"/>
              <a:chOff x="609599" y="3139323"/>
              <a:chExt cx="2407615" cy="835777"/>
            </a:xfrm>
          </p:grpSpPr>
          <p:sp>
            <p:nvSpPr>
              <p:cNvPr id="26" name="文本框 53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5345966" y="1270182"/>
              <a:ext cx="241003" cy="378463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699566" y="3574657"/>
            <a:ext cx="5039469" cy="829358"/>
            <a:chOff x="2699566" y="3574657"/>
            <a:chExt cx="5039469" cy="829358"/>
          </a:xfrm>
        </p:grpSpPr>
        <p:sp>
          <p:nvSpPr>
            <p:cNvPr id="7" name="箭头: V 形 6"/>
            <p:cNvSpPr/>
            <p:nvPr/>
          </p:nvSpPr>
          <p:spPr>
            <a:xfrm flipH="1">
              <a:off x="2699566" y="3574657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箭头: V 形 8"/>
            <p:cNvSpPr/>
            <p:nvPr/>
          </p:nvSpPr>
          <p:spPr>
            <a:xfrm flipH="1">
              <a:off x="4219428" y="3574657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4312778" y="3766111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4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39039" y="3721789"/>
              <a:ext cx="1573262" cy="535092"/>
              <a:chOff x="9029821" y="3139323"/>
              <a:chExt cx="2457329" cy="835777"/>
            </a:xfrm>
          </p:grpSpPr>
          <p:sp>
            <p:nvSpPr>
              <p:cNvPr id="28" name="文本框 55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3571327" y="3777801"/>
              <a:ext cx="243314" cy="382092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01116" y="2745299"/>
            <a:ext cx="5042754" cy="829358"/>
            <a:chOff x="1401116" y="2745299"/>
            <a:chExt cx="5042754" cy="829358"/>
          </a:xfrm>
        </p:grpSpPr>
        <p:sp>
          <p:nvSpPr>
            <p:cNvPr id="6" name="箭头: V 形 5"/>
            <p:cNvSpPr/>
            <p:nvPr/>
          </p:nvSpPr>
          <p:spPr>
            <a:xfrm>
              <a:off x="4571718" y="2745299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箭头: V 形 10"/>
            <p:cNvSpPr/>
            <p:nvPr/>
          </p:nvSpPr>
          <p:spPr>
            <a:xfrm>
              <a:off x="1401116" y="2745299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六边形 14"/>
            <p:cNvSpPr/>
            <p:nvPr/>
          </p:nvSpPr>
          <p:spPr>
            <a:xfrm>
              <a:off x="4312778" y="2936754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3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595200" y="2892432"/>
              <a:ext cx="1541433" cy="535092"/>
              <a:chOff x="609599" y="3139323"/>
              <a:chExt cx="2407615" cy="835777"/>
            </a:xfrm>
          </p:grpSpPr>
          <p:sp>
            <p:nvSpPr>
              <p:cNvPr id="24" name="文本框 51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336725" y="2916507"/>
              <a:ext cx="308740" cy="484835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699566" y="1915942"/>
            <a:ext cx="5039469" cy="829358"/>
            <a:chOff x="2699566" y="1915942"/>
            <a:chExt cx="5039469" cy="829358"/>
          </a:xfrm>
        </p:grpSpPr>
        <p:sp>
          <p:nvSpPr>
            <p:cNvPr id="5" name="箭头: V 形 4"/>
            <p:cNvSpPr/>
            <p:nvPr/>
          </p:nvSpPr>
          <p:spPr>
            <a:xfrm flipH="1">
              <a:off x="2699566" y="1915942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箭头: V 形 7"/>
            <p:cNvSpPr/>
            <p:nvPr/>
          </p:nvSpPr>
          <p:spPr>
            <a:xfrm flipH="1">
              <a:off x="4219428" y="1915942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4312778" y="2107397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5039039" y="2063074"/>
              <a:ext cx="1573262" cy="535092"/>
              <a:chOff x="9029821" y="3139323"/>
              <a:chExt cx="2457329" cy="835777"/>
            </a:xfrm>
          </p:grpSpPr>
          <p:sp>
            <p:nvSpPr>
              <p:cNvPr id="30" name="文本框 57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0445" y="2134016"/>
              <a:ext cx="250392" cy="393208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57D5207F-29BB-4E35-97A0-5C9429CCA0EE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423139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E2FA0C10-BE4C-44D8-8B22-4CF131F9A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56FAA68-52AF-4160-90B5-63C9017E9FD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505689" y="1298048"/>
            <a:ext cx="4104243" cy="2462010"/>
            <a:chOff x="2170465" y="1319262"/>
            <a:chExt cx="8206576" cy="4922870"/>
          </a:xfrm>
        </p:grpSpPr>
        <p:grpSp>
          <p:nvGrpSpPr>
            <p:cNvPr id="23" name="Group 40"/>
            <p:cNvGrpSpPr/>
            <p:nvPr/>
          </p:nvGrpSpPr>
          <p:grpSpPr>
            <a:xfrm>
              <a:off x="3196482" y="1319262"/>
              <a:ext cx="6211290" cy="4922870"/>
              <a:chOff x="3855904" y="1473299"/>
              <a:chExt cx="4835388" cy="3832371"/>
            </a:xfrm>
          </p:grpSpPr>
          <p:sp>
            <p:nvSpPr>
              <p:cNvPr id="36" name="Rectangle: Top Corners Rounded 34"/>
              <p:cNvSpPr/>
              <p:nvPr/>
            </p:nvSpPr>
            <p:spPr>
              <a:xfrm rot="16200000" flipH="1">
                <a:off x="4888349" y="1819303"/>
                <a:ext cx="198120" cy="120772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Top Corners Rounded 35"/>
              <p:cNvSpPr/>
              <p:nvPr/>
            </p:nvSpPr>
            <p:spPr>
              <a:xfrm rot="16200000" flipH="1">
                <a:off x="5066827" y="2549532"/>
                <a:ext cx="198120" cy="75140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Rectangle: Top Corners Rounded 36"/>
              <p:cNvSpPr/>
              <p:nvPr/>
            </p:nvSpPr>
            <p:spPr>
              <a:xfrm rot="16200000" flipH="1">
                <a:off x="4599688" y="2584459"/>
                <a:ext cx="198120" cy="168568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Rectangle: Top Corners Rounded 37"/>
              <p:cNvSpPr/>
              <p:nvPr/>
            </p:nvSpPr>
            <p:spPr>
              <a:xfrm rot="16200000" flipH="1">
                <a:off x="5030337" y="3264762"/>
                <a:ext cx="198120" cy="132921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Rectangle: Top Corners Rounded 38"/>
              <p:cNvSpPr/>
              <p:nvPr/>
            </p:nvSpPr>
            <p:spPr>
              <a:xfrm rot="16200000" flipH="1">
                <a:off x="5081713" y="3864015"/>
                <a:ext cx="198120" cy="113484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Rectangle: Top Corners Rounded 39"/>
              <p:cNvSpPr/>
              <p:nvPr/>
            </p:nvSpPr>
            <p:spPr>
              <a:xfrm rot="16200000" flipH="1">
                <a:off x="5000269" y="4238832"/>
                <a:ext cx="198120" cy="138935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Rectangle: Top Corners Rounded 28"/>
              <p:cNvSpPr/>
              <p:nvPr/>
            </p:nvSpPr>
            <p:spPr>
              <a:xfrm rot="5400000">
                <a:off x="7409388" y="1404413"/>
                <a:ext cx="198120" cy="203749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Rectangle: Top Corners Rounded 29"/>
              <p:cNvSpPr/>
              <p:nvPr/>
            </p:nvSpPr>
            <p:spPr>
              <a:xfrm rot="5400000">
                <a:off x="7213035" y="2325085"/>
                <a:ext cx="198120" cy="120029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Rectangle: Top Corners Rounded 30"/>
              <p:cNvSpPr/>
              <p:nvPr/>
            </p:nvSpPr>
            <p:spPr>
              <a:xfrm rot="5400000">
                <a:off x="7318604" y="2799372"/>
                <a:ext cx="198120" cy="125585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Rectangle: Top Corners Rounded 31"/>
              <p:cNvSpPr/>
              <p:nvPr/>
            </p:nvSpPr>
            <p:spPr>
              <a:xfrm rot="5400000">
                <a:off x="7571792" y="2908926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Rectangle: Top Corners Rounded 32"/>
              <p:cNvSpPr/>
              <p:nvPr/>
            </p:nvSpPr>
            <p:spPr>
              <a:xfrm rot="5400000">
                <a:off x="7113018" y="3597921"/>
                <a:ext cx="198120" cy="1667026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: Top Corners Rounded 33"/>
              <p:cNvSpPr/>
              <p:nvPr/>
            </p:nvSpPr>
            <p:spPr>
              <a:xfrm rot="5400000">
                <a:off x="7345231" y="3913062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8" name="Group 26"/>
              <p:cNvGrpSpPr/>
              <p:nvPr/>
            </p:nvGrpSpPr>
            <p:grpSpPr>
              <a:xfrm>
                <a:off x="6096000" y="1473299"/>
                <a:ext cx="850883" cy="3832370"/>
                <a:chOff x="6096000" y="1473299"/>
                <a:chExt cx="850883" cy="3832370"/>
              </a:xfrm>
            </p:grpSpPr>
            <p:sp>
              <p:nvSpPr>
                <p:cNvPr id="52" name="Freeform: Shape 21"/>
                <p:cNvSpPr/>
                <p:nvPr/>
              </p:nvSpPr>
              <p:spPr>
                <a:xfrm flipH="1">
                  <a:off x="6096000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18"/>
                <p:cNvSpPr/>
                <p:nvPr/>
              </p:nvSpPr>
              <p:spPr>
                <a:xfrm flipH="1">
                  <a:off x="6096000" y="2219460"/>
                  <a:ext cx="850883" cy="3086209"/>
                </a:xfrm>
                <a:custGeom>
                  <a:avLst/>
                  <a:gdLst>
                    <a:gd name="connsiteX0" fmla="*/ 656819 w 850883"/>
                    <a:gd name="connsiteY0" fmla="*/ 0 h 3086209"/>
                    <a:gd name="connsiteX1" fmla="*/ 820561 w 850883"/>
                    <a:gd name="connsiteY1" fmla="*/ 0 h 3086209"/>
                    <a:gd name="connsiteX2" fmla="*/ 850883 w 850883"/>
                    <a:gd name="connsiteY2" fmla="*/ 0 h 3086209"/>
                    <a:gd name="connsiteX3" fmla="*/ 850883 w 850883"/>
                    <a:gd name="connsiteY3" fmla="*/ 1874077 h 3086209"/>
                    <a:gd name="connsiteX4" fmla="*/ 831830 w 850883"/>
                    <a:gd name="connsiteY4" fmla="*/ 1874077 h 3086209"/>
                    <a:gd name="connsiteX5" fmla="*/ 794820 w 850883"/>
                    <a:gd name="connsiteY5" fmla="*/ 1874077 h 3086209"/>
                    <a:gd name="connsiteX6" fmla="*/ 794820 w 850883"/>
                    <a:gd name="connsiteY6" fmla="*/ 2948662 h 3086209"/>
                    <a:gd name="connsiteX7" fmla="*/ 656819 w 850883"/>
                    <a:gd name="connsiteY7" fmla="*/ 3086209 h 3086209"/>
                    <a:gd name="connsiteX8" fmla="*/ 518817 w 850883"/>
                    <a:gd name="connsiteY8" fmla="*/ 2948662 h 3086209"/>
                    <a:gd name="connsiteX9" fmla="*/ 518817 w 850883"/>
                    <a:gd name="connsiteY9" fmla="*/ 1874077 h 3086209"/>
                    <a:gd name="connsiteX10" fmla="*/ 165188 w 850883"/>
                    <a:gd name="connsiteY10" fmla="*/ 1874077 h 3086209"/>
                    <a:gd name="connsiteX11" fmla="*/ 570568 w 850883"/>
                    <a:gd name="connsiteY11" fmla="*/ 429834 h 3086209"/>
                    <a:gd name="connsiteX12" fmla="*/ 492942 w 850883"/>
                    <a:gd name="connsiteY12" fmla="*/ 429834 h 3086209"/>
                    <a:gd name="connsiteX13" fmla="*/ 225564 w 850883"/>
                    <a:gd name="connsiteY13" fmla="*/ 1375469 h 3086209"/>
                    <a:gd name="connsiteX14" fmla="*/ 87562 w 850883"/>
                    <a:gd name="connsiteY14" fmla="*/ 1461436 h 3086209"/>
                    <a:gd name="connsiteX15" fmla="*/ 1311 w 850883"/>
                    <a:gd name="connsiteY15" fmla="*/ 1323889 h 3086209"/>
                    <a:gd name="connsiteX16" fmla="*/ 285939 w 850883"/>
                    <a:gd name="connsiteY16" fmla="*/ 266497 h 3086209"/>
                    <a:gd name="connsiteX17" fmla="*/ 656819 w 850883"/>
                    <a:gd name="connsiteY17" fmla="*/ 0 h 3086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850883" h="3086209">
                      <a:moveTo>
                        <a:pt x="656819" y="0"/>
                      </a:moveTo>
                      <a:cubicBezTo>
                        <a:pt x="656819" y="0"/>
                        <a:pt x="656819" y="0"/>
                        <a:pt x="820561" y="0"/>
                      </a:cubicBezTo>
                      <a:lnTo>
                        <a:pt x="850883" y="0"/>
                      </a:lnTo>
                      <a:lnTo>
                        <a:pt x="850883" y="1874077"/>
                      </a:lnTo>
                      <a:lnTo>
                        <a:pt x="831830" y="1874077"/>
                      </a:lnTo>
                      <a:cubicBezTo>
                        <a:pt x="821099" y="1874077"/>
                        <a:pt x="808836" y="1874077"/>
                        <a:pt x="794820" y="1874077"/>
                      </a:cubicBezTo>
                      <a:cubicBezTo>
                        <a:pt x="794820" y="1874077"/>
                        <a:pt x="794820" y="1874077"/>
                        <a:pt x="794820" y="2948662"/>
                      </a:cubicBezTo>
                      <a:cubicBezTo>
                        <a:pt x="794820" y="3026032"/>
                        <a:pt x="734444" y="3086209"/>
                        <a:pt x="656819" y="3086209"/>
                      </a:cubicBezTo>
                      <a:cubicBezTo>
                        <a:pt x="579193" y="3086209"/>
                        <a:pt x="518817" y="3026032"/>
                        <a:pt x="518817" y="2948662"/>
                      </a:cubicBezTo>
                      <a:cubicBezTo>
                        <a:pt x="518817" y="2948662"/>
                        <a:pt x="518817" y="2948662"/>
                        <a:pt x="518817" y="1874077"/>
                      </a:cubicBezTo>
                      <a:cubicBezTo>
                        <a:pt x="518817" y="1874077"/>
                        <a:pt x="518817" y="1874077"/>
                        <a:pt x="165188" y="1874077"/>
                      </a:cubicBezTo>
                      <a:cubicBezTo>
                        <a:pt x="165188" y="1874077"/>
                        <a:pt x="165188" y="1874077"/>
                        <a:pt x="570568" y="429834"/>
                      </a:cubicBezTo>
                      <a:cubicBezTo>
                        <a:pt x="570568" y="429834"/>
                        <a:pt x="570568" y="429834"/>
                        <a:pt x="492942" y="429834"/>
                      </a:cubicBezTo>
                      <a:cubicBezTo>
                        <a:pt x="492942" y="429834"/>
                        <a:pt x="492942" y="429834"/>
                        <a:pt x="225564" y="1375469"/>
                      </a:cubicBezTo>
                      <a:cubicBezTo>
                        <a:pt x="208314" y="1435646"/>
                        <a:pt x="147938" y="1478630"/>
                        <a:pt x="87562" y="1461436"/>
                      </a:cubicBezTo>
                      <a:cubicBezTo>
                        <a:pt x="27187" y="1444243"/>
                        <a:pt x="-7314" y="1384066"/>
                        <a:pt x="1311" y="1323889"/>
                      </a:cubicBezTo>
                      <a:cubicBezTo>
                        <a:pt x="1311" y="1323889"/>
                        <a:pt x="1311" y="1323889"/>
                        <a:pt x="285939" y="266497"/>
                      </a:cubicBezTo>
                      <a:cubicBezTo>
                        <a:pt x="337690" y="85967"/>
                        <a:pt x="467066" y="0"/>
                        <a:pt x="656819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9" name="Group 27"/>
              <p:cNvGrpSpPr/>
              <p:nvPr/>
            </p:nvGrpSpPr>
            <p:grpSpPr>
              <a:xfrm>
                <a:off x="5414116" y="1473299"/>
                <a:ext cx="681884" cy="3832371"/>
                <a:chOff x="5414116" y="1473299"/>
                <a:chExt cx="681884" cy="3832371"/>
              </a:xfrm>
            </p:grpSpPr>
            <p:sp>
              <p:nvSpPr>
                <p:cNvPr id="50" name="Freeform: Shape 14"/>
                <p:cNvSpPr>
                  <a:spLocks/>
                </p:cNvSpPr>
                <p:nvPr/>
              </p:nvSpPr>
              <p:spPr bwMode="auto">
                <a:xfrm>
                  <a:off x="5414116" y="2220098"/>
                  <a:ext cx="681884" cy="3085572"/>
                </a:xfrm>
                <a:custGeom>
                  <a:avLst/>
                  <a:gdLst>
                    <a:gd name="connsiteX0" fmla="*/ 310822 w 699349"/>
                    <a:gd name="connsiteY0" fmla="*/ 0 h 3164603"/>
                    <a:gd name="connsiteX1" fmla="*/ 634999 w 699349"/>
                    <a:gd name="connsiteY1" fmla="*/ 0 h 3164603"/>
                    <a:gd name="connsiteX2" fmla="*/ 699349 w 699349"/>
                    <a:gd name="connsiteY2" fmla="*/ 0 h 3164603"/>
                    <a:gd name="connsiteX3" fmla="*/ 699349 w 699349"/>
                    <a:gd name="connsiteY3" fmla="*/ 1539304 h 3164603"/>
                    <a:gd name="connsiteX4" fmla="*/ 678809 w 699349"/>
                    <a:gd name="connsiteY4" fmla="*/ 1539304 h 3164603"/>
                    <a:gd name="connsiteX5" fmla="*/ 638911 w 699349"/>
                    <a:gd name="connsiteY5" fmla="*/ 1539304 h 3164603"/>
                    <a:gd name="connsiteX6" fmla="*/ 638911 w 699349"/>
                    <a:gd name="connsiteY6" fmla="*/ 3001213 h 3164603"/>
                    <a:gd name="connsiteX7" fmla="*/ 474866 w 699349"/>
                    <a:gd name="connsiteY7" fmla="*/ 3164603 h 3164603"/>
                    <a:gd name="connsiteX8" fmla="*/ 310822 w 699349"/>
                    <a:gd name="connsiteY8" fmla="*/ 3001213 h 3164603"/>
                    <a:gd name="connsiteX9" fmla="*/ 310822 w 699349"/>
                    <a:gd name="connsiteY9" fmla="*/ 498769 h 3164603"/>
                    <a:gd name="connsiteX10" fmla="*/ 233116 w 699349"/>
                    <a:gd name="connsiteY10" fmla="*/ 498769 h 3164603"/>
                    <a:gd name="connsiteX11" fmla="*/ 233116 w 699349"/>
                    <a:gd name="connsiteY11" fmla="*/ 1410312 h 3164603"/>
                    <a:gd name="connsiteX12" fmla="*/ 112241 w 699349"/>
                    <a:gd name="connsiteY12" fmla="*/ 1530705 h 3164603"/>
                    <a:gd name="connsiteX13" fmla="*/ 0 w 699349"/>
                    <a:gd name="connsiteY13" fmla="*/ 1410312 h 3164603"/>
                    <a:gd name="connsiteX14" fmla="*/ 0 w 699349"/>
                    <a:gd name="connsiteY14" fmla="*/ 292382 h 3164603"/>
                    <a:gd name="connsiteX15" fmla="*/ 310822 w 699349"/>
                    <a:gd name="connsiteY15" fmla="*/ 0 h 3164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699349" h="3164603">
                      <a:moveTo>
                        <a:pt x="310822" y="0"/>
                      </a:moveTo>
                      <a:cubicBezTo>
                        <a:pt x="310822" y="0"/>
                        <a:pt x="310822" y="0"/>
                        <a:pt x="634999" y="0"/>
                      </a:cubicBezTo>
                      <a:lnTo>
                        <a:pt x="699349" y="0"/>
                      </a:lnTo>
                      <a:lnTo>
                        <a:pt x="699349" y="1539304"/>
                      </a:lnTo>
                      <a:lnTo>
                        <a:pt x="678809" y="1539304"/>
                      </a:lnTo>
                      <a:cubicBezTo>
                        <a:pt x="667241" y="1539304"/>
                        <a:pt x="654021" y="1539304"/>
                        <a:pt x="638911" y="1539304"/>
                      </a:cubicBezTo>
                      <a:cubicBezTo>
                        <a:pt x="638911" y="1539304"/>
                        <a:pt x="638911" y="1539304"/>
                        <a:pt x="638911" y="3001213"/>
                      </a:cubicBezTo>
                      <a:cubicBezTo>
                        <a:pt x="638911" y="3087208"/>
                        <a:pt x="561206" y="3164603"/>
                        <a:pt x="474866" y="3164603"/>
                      </a:cubicBezTo>
                      <a:cubicBezTo>
                        <a:pt x="379893" y="3164603"/>
                        <a:pt x="310822" y="3087208"/>
                        <a:pt x="310822" y="3001213"/>
                      </a:cubicBezTo>
                      <a:cubicBezTo>
                        <a:pt x="310822" y="3001213"/>
                        <a:pt x="310822" y="3001213"/>
                        <a:pt x="310822" y="498769"/>
                      </a:cubicBezTo>
                      <a:cubicBezTo>
                        <a:pt x="310822" y="498769"/>
                        <a:pt x="310822" y="498769"/>
                        <a:pt x="233116" y="498769"/>
                      </a:cubicBezTo>
                      <a:cubicBezTo>
                        <a:pt x="233116" y="498769"/>
                        <a:pt x="233116" y="498769"/>
                        <a:pt x="233116" y="1410312"/>
                      </a:cubicBezTo>
                      <a:cubicBezTo>
                        <a:pt x="233116" y="1479108"/>
                        <a:pt x="181313" y="1530705"/>
                        <a:pt x="112241" y="1530705"/>
                      </a:cubicBezTo>
                      <a:cubicBezTo>
                        <a:pt x="51804" y="1530705"/>
                        <a:pt x="0" y="1479108"/>
                        <a:pt x="0" y="1410312"/>
                      </a:cubicBezTo>
                      <a:cubicBezTo>
                        <a:pt x="0" y="1410312"/>
                        <a:pt x="0" y="1410312"/>
                        <a:pt x="0" y="292382"/>
                      </a:cubicBezTo>
                      <a:cubicBezTo>
                        <a:pt x="0" y="103194"/>
                        <a:pt x="112241" y="0"/>
                        <a:pt x="31082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5"/>
                <p:cNvSpPr/>
                <p:nvPr/>
              </p:nvSpPr>
              <p:spPr>
                <a:xfrm>
                  <a:off x="5761799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4" name="Rectangle 1"/>
            <p:cNvSpPr/>
            <p:nvPr/>
          </p:nvSpPr>
          <p:spPr>
            <a:xfrm>
              <a:off x="9196980" y="235473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5" name="Rectangle 22"/>
            <p:cNvSpPr/>
            <p:nvPr/>
          </p:nvSpPr>
          <p:spPr>
            <a:xfrm>
              <a:off x="8407039" y="3003488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26" name="Rectangle 23"/>
            <p:cNvSpPr/>
            <p:nvPr/>
          </p:nvSpPr>
          <p:spPr>
            <a:xfrm>
              <a:off x="8641055" y="3619603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7" name="Rectangle 24"/>
            <p:cNvSpPr/>
            <p:nvPr/>
          </p:nvSpPr>
          <p:spPr>
            <a:xfrm>
              <a:off x="9407770" y="4289531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83%</a:t>
              </a:r>
            </a:p>
          </p:txBody>
        </p:sp>
        <p:sp>
          <p:nvSpPr>
            <p:cNvPr id="28" name="Rectangle 41"/>
            <p:cNvSpPr/>
            <p:nvPr/>
          </p:nvSpPr>
          <p:spPr>
            <a:xfrm>
              <a:off x="8568384" y="49344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9" name="Rectangle 42"/>
            <p:cNvSpPr/>
            <p:nvPr/>
          </p:nvSpPr>
          <p:spPr>
            <a:xfrm>
              <a:off x="9116742" y="5579392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76%</a:t>
              </a:r>
            </a:p>
          </p:txBody>
        </p:sp>
        <p:sp>
          <p:nvSpPr>
            <p:cNvPr id="30" name="Rectangle 43"/>
            <p:cNvSpPr/>
            <p:nvPr/>
          </p:nvSpPr>
          <p:spPr>
            <a:xfrm>
              <a:off x="2834058" y="2263674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31" name="Rectangle 44"/>
            <p:cNvSpPr/>
            <p:nvPr/>
          </p:nvSpPr>
          <p:spPr>
            <a:xfrm>
              <a:off x="3352588" y="2912425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2" name="Rectangle 45"/>
            <p:cNvSpPr/>
            <p:nvPr/>
          </p:nvSpPr>
          <p:spPr>
            <a:xfrm>
              <a:off x="2170465" y="3553536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3" name="Rectangle 46"/>
            <p:cNvSpPr/>
            <p:nvPr/>
          </p:nvSpPr>
          <p:spPr>
            <a:xfrm>
              <a:off x="2919690" y="41946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" name="Rectangle 47"/>
            <p:cNvSpPr/>
            <p:nvPr/>
          </p:nvSpPr>
          <p:spPr>
            <a:xfrm>
              <a:off x="3109036" y="484339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5" name="Rectangle 48"/>
            <p:cNvSpPr/>
            <p:nvPr/>
          </p:nvSpPr>
          <p:spPr>
            <a:xfrm>
              <a:off x="2868644" y="5488329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38%</a:t>
              </a:r>
            </a:p>
          </p:txBody>
        </p:sp>
      </p:grpSp>
      <p:grpSp>
        <p:nvGrpSpPr>
          <p:cNvPr id="5" name="Group 70"/>
          <p:cNvGrpSpPr/>
          <p:nvPr/>
        </p:nvGrpSpPr>
        <p:grpSpPr>
          <a:xfrm>
            <a:off x="6114609" y="1769430"/>
            <a:ext cx="2062292" cy="1604637"/>
            <a:chOff x="8170814" y="1912116"/>
            <a:chExt cx="2749722" cy="2139516"/>
          </a:xfrm>
        </p:grpSpPr>
        <p:grpSp>
          <p:nvGrpSpPr>
            <p:cNvPr id="15" name="Group 80"/>
            <p:cNvGrpSpPr/>
            <p:nvPr/>
          </p:nvGrpSpPr>
          <p:grpSpPr>
            <a:xfrm>
              <a:off x="8170814" y="1912116"/>
              <a:ext cx="2611177" cy="2139516"/>
              <a:chOff x="1193500" y="1491637"/>
              <a:chExt cx="3761195" cy="2139516"/>
            </a:xfrm>
          </p:grpSpPr>
          <p:grpSp>
            <p:nvGrpSpPr>
              <p:cNvPr id="17" name="Group 8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1" name="TextBox 86"/>
                <p:cNvSpPr txBox="1"/>
                <p:nvPr/>
              </p:nvSpPr>
              <p:spPr>
                <a:xfrm>
                  <a:off x="1815307" y="2132652"/>
                  <a:ext cx="326314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Rectangle 8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8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9" name="TextBox 84"/>
                <p:cNvSpPr txBox="1"/>
                <p:nvPr/>
              </p:nvSpPr>
              <p:spPr>
                <a:xfrm>
                  <a:off x="1886934" y="2132652"/>
                  <a:ext cx="3191518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Rectangle 8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16" name="Straight Connector 81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967099" y="1769430"/>
            <a:ext cx="2035289" cy="1604637"/>
            <a:chOff x="1307468" y="1697288"/>
            <a:chExt cx="2713719" cy="2139516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2139516"/>
              <a:chOff x="1193500" y="1491637"/>
              <a:chExt cx="3761195" cy="2139516"/>
            </a:xfrm>
          </p:grpSpPr>
          <p:grpSp>
            <p:nvGrpSpPr>
              <p:cNvPr id="9" name="Group 7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78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Rectangle 79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0" name="Group 7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1" name="TextBox 7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Rectangle 7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8" name="Straight Connector 73"/>
            <p:cNvCxnSpPr/>
            <p:nvPr/>
          </p:nvCxnSpPr>
          <p:spPr>
            <a:xfrm>
              <a:off x="1307468" y="2710116"/>
              <a:ext cx="1898234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>
            <a:extLst>
              <a:ext uri="{FF2B5EF4-FFF2-40B4-BE49-F238E27FC236}">
                <a16:creationId xmlns="" xmlns:a16="http://schemas.microsoft.com/office/drawing/2014/main" id="{30CB808E-A965-4B7E-889A-3F8E328DDB3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995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67"/>
          <p:cNvSpPr txBox="1"/>
          <p:nvPr/>
        </p:nvSpPr>
        <p:spPr>
          <a:xfrm>
            <a:off x="827585" y="1639488"/>
            <a:ext cx="1755718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925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639440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85000"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69"/>
          <p:cNvSpPr txBox="1"/>
          <p:nvPr/>
        </p:nvSpPr>
        <p:spPr>
          <a:xfrm>
            <a:off x="5929677" y="3527244"/>
            <a:ext cx="1903859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428014" y="1380417"/>
            <a:ext cx="4161130" cy="2770075"/>
            <a:chOff x="2428014" y="1380417"/>
            <a:chExt cx="4161130" cy="2770075"/>
          </a:xfrm>
        </p:grpSpPr>
        <p:sp>
          <p:nvSpPr>
            <p:cNvPr id="9" name="文本框 55"/>
            <p:cNvSpPr txBox="1"/>
            <p:nvPr/>
          </p:nvSpPr>
          <p:spPr>
            <a:xfrm>
              <a:off x="5672227" y="1380417"/>
              <a:ext cx="916917" cy="242374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</a:t>
              </a:r>
              <a:r>
                <a:rPr lang="de-DE" sz="1500" dirty="0" smtClean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(2030)</a:t>
              </a:r>
              <a:endParaRPr lang="de-DE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2428014" y="1462582"/>
              <a:ext cx="3703845" cy="2687910"/>
              <a:chOff x="2428014" y="1462582"/>
              <a:chExt cx="3703845" cy="2687910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80736" y="1574257"/>
                <a:ext cx="1824153" cy="1824153"/>
                <a:chOff x="14382607" y="3858443"/>
                <a:chExt cx="4864408" cy="4864408"/>
              </a:xfrm>
            </p:grpSpPr>
            <p:sp>
              <p:nvSpPr>
                <p:cNvPr id="26" name="椭圆 25"/>
                <p:cNvSpPr/>
                <p:nvPr/>
              </p:nvSpPr>
              <p:spPr>
                <a:xfrm>
                  <a:off x="14791898" y="4248047"/>
                  <a:ext cx="4144194" cy="4144194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14382607" y="3858443"/>
                  <a:ext cx="4864408" cy="4864408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3962521" y="2614803"/>
                <a:ext cx="1106364" cy="1106364"/>
                <a:chOff x="13800701" y="6633228"/>
                <a:chExt cx="2950304" cy="2950304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14047153" y="6850109"/>
                  <a:ext cx="2513488" cy="2513488"/>
                </a:xfrm>
                <a:prstGeom prst="ellipse">
                  <a:avLst/>
                </a:prstGeom>
                <a:solidFill>
                  <a:schemeClr val="accent3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>
                  <a:off x="13800701" y="6633228"/>
                  <a:ext cx="2950304" cy="2950304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3303051" y="1886192"/>
                <a:ext cx="1534102" cy="1534102"/>
                <a:chOff x="12042112" y="4690267"/>
                <a:chExt cx="4090937" cy="4090937"/>
              </a:xfrm>
            </p:grpSpPr>
            <p:sp>
              <p:nvSpPr>
                <p:cNvPr id="22" name="椭圆 21"/>
                <p:cNvSpPr/>
                <p:nvPr/>
              </p:nvSpPr>
              <p:spPr>
                <a:xfrm>
                  <a:off x="12384220" y="4995355"/>
                  <a:ext cx="3485242" cy="3485242"/>
                </a:xfrm>
                <a:prstGeom prst="ellipse">
                  <a:avLst/>
                </a:prstGeom>
                <a:solidFill>
                  <a:schemeClr val="accent1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2042112" y="4690267"/>
                  <a:ext cx="4090937" cy="4090937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7" name="直接连接符 6"/>
              <p:cNvCxnSpPr/>
              <p:nvPr/>
            </p:nvCxnSpPr>
            <p:spPr>
              <a:xfrm flipH="1">
                <a:off x="5178321" y="1480079"/>
                <a:ext cx="437672" cy="878860"/>
              </a:xfrm>
              <a:prstGeom prst="line">
                <a:avLst/>
              </a:prstGeom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椭圆 7"/>
              <p:cNvSpPr/>
              <p:nvPr/>
            </p:nvSpPr>
            <p:spPr>
              <a:xfrm>
                <a:off x="5580017" y="1462582"/>
                <a:ext cx="71951" cy="7195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3432259" y="1785704"/>
                <a:ext cx="553660" cy="72321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3390311" y="1733867"/>
                <a:ext cx="71951" cy="7195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文本框 61"/>
              <p:cNvSpPr txBox="1"/>
              <p:nvPr/>
            </p:nvSpPr>
            <p:spPr>
              <a:xfrm>
                <a:off x="2428014" y="163948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pPr algn="r"/>
                <a:r>
                  <a:rPr lang="de-DE" sz="1500" dirty="0">
                    <a:solidFill>
                      <a:schemeClr val="accent1"/>
                    </a:solidFill>
                    <a:cs typeface="+mn-ea"/>
                    <a:sym typeface="+mn-lt"/>
                  </a:rPr>
                  <a:t>U.S.A. </a:t>
                </a:r>
                <a:r>
                  <a:rPr lang="de-DE" sz="1500" dirty="0" smtClean="0">
                    <a:solidFill>
                      <a:schemeClr val="accent1"/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4584392" y="3292500"/>
                <a:ext cx="553660" cy="723214"/>
              </a:xfrm>
              <a:prstGeom prst="line">
                <a:avLst/>
              </a:prstGeom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椭圆 13"/>
              <p:cNvSpPr/>
              <p:nvPr/>
            </p:nvSpPr>
            <p:spPr>
              <a:xfrm>
                <a:off x="5106271" y="3979740"/>
                <a:ext cx="71951" cy="7195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文本框 66"/>
              <p:cNvSpPr txBox="1"/>
              <p:nvPr/>
            </p:nvSpPr>
            <p:spPr>
              <a:xfrm>
                <a:off x="5214942" y="390811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r>
                  <a:rPr lang="de-DE" sz="15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Asia </a:t>
                </a:r>
                <a:r>
                  <a:rPr lang="de-DE" sz="1500" dirty="0" smtClean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68694" y="2228651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86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798637" y="2360618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64</a:t>
                </a: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274229" y="2949922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49</a:t>
                </a:r>
              </a:p>
            </p:txBody>
          </p:sp>
        </p:grpSp>
      </p:grp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E920B377-030B-4997-9B36-D4574705F6B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214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Oval 27">
            <a:extLst>
              <a:ext uri="{FF2B5EF4-FFF2-40B4-BE49-F238E27FC236}">
                <a16:creationId xmlns="" xmlns:a16="http://schemas.microsoft.com/office/drawing/2014/main" id="{B664B37B-8699-41C9-8219-7C4C8FB0404F}"/>
              </a:ext>
            </a:extLst>
          </p:cNvPr>
          <p:cNvSpPr>
            <a:spLocks noChangeAspect="1"/>
          </p:cNvSpPr>
          <p:nvPr/>
        </p:nvSpPr>
        <p:spPr>
          <a:xfrm>
            <a:off x="2935818" y="1190231"/>
            <a:ext cx="3272364" cy="3272364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íślíḋè-Oval 1">
            <a:extLst>
              <a:ext uri="{FF2B5EF4-FFF2-40B4-BE49-F238E27FC236}">
                <a16:creationId xmlns="" xmlns:a16="http://schemas.microsoft.com/office/drawing/2014/main" id="{2F1E604B-9673-4A05-B26E-898467A16D97}"/>
              </a:ext>
            </a:extLst>
          </p:cNvPr>
          <p:cNvSpPr>
            <a:spLocks noChangeAspect="1"/>
          </p:cNvSpPr>
          <p:nvPr/>
        </p:nvSpPr>
        <p:spPr>
          <a:xfrm>
            <a:off x="3401399" y="1600201"/>
            <a:ext cx="2354962" cy="2354963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íślíḋè-Oval 2">
            <a:extLst>
              <a:ext uri="{FF2B5EF4-FFF2-40B4-BE49-F238E27FC236}">
                <a16:creationId xmlns="" xmlns:a16="http://schemas.microsoft.com/office/drawing/2014/main" id="{EF57F9F0-3F16-494E-A7A6-3818FE20A36B}"/>
              </a:ext>
            </a:extLst>
          </p:cNvPr>
          <p:cNvSpPr/>
          <p:nvPr/>
        </p:nvSpPr>
        <p:spPr>
          <a:xfrm>
            <a:off x="3047649" y="1210780"/>
            <a:ext cx="1620000" cy="161563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ślíḋè-Oval 3">
            <a:extLst>
              <a:ext uri="{FF2B5EF4-FFF2-40B4-BE49-F238E27FC236}">
                <a16:creationId xmlns="" xmlns:a16="http://schemas.microsoft.com/office/drawing/2014/main" id="{6D3882AD-0DA3-46CD-9D05-F00A61504331}"/>
              </a:ext>
            </a:extLst>
          </p:cNvPr>
          <p:cNvSpPr/>
          <p:nvPr/>
        </p:nvSpPr>
        <p:spPr>
          <a:xfrm>
            <a:off x="4709172" y="1344624"/>
            <a:ext cx="1353649" cy="135000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ślíḋè-Oval 4">
            <a:extLst>
              <a:ext uri="{FF2B5EF4-FFF2-40B4-BE49-F238E27FC236}">
                <a16:creationId xmlns="" xmlns:a16="http://schemas.microsoft.com/office/drawing/2014/main" id="{1CEBD1B6-EB37-4F54-B227-C940EB4FB47E}"/>
              </a:ext>
            </a:extLst>
          </p:cNvPr>
          <p:cNvSpPr/>
          <p:nvPr/>
        </p:nvSpPr>
        <p:spPr>
          <a:xfrm>
            <a:off x="3103139" y="2871153"/>
            <a:ext cx="1353649" cy="1350000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ślíḋè-Oval 5">
            <a:extLst>
              <a:ext uri="{FF2B5EF4-FFF2-40B4-BE49-F238E27FC236}">
                <a16:creationId xmlns="" xmlns:a16="http://schemas.microsoft.com/office/drawing/2014/main" id="{BE563FAC-BA88-458A-B80F-54F8961755E5}"/>
              </a:ext>
            </a:extLst>
          </p:cNvPr>
          <p:cNvSpPr/>
          <p:nvPr/>
        </p:nvSpPr>
        <p:spPr>
          <a:xfrm>
            <a:off x="4517994" y="2736153"/>
            <a:ext cx="1620000" cy="1615634"/>
          </a:xfrm>
          <a:prstGeom prst="ellipse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870A8B66-B440-4EAD-8AC0-7DA41D6C235D}"/>
              </a:ext>
            </a:extLst>
          </p:cNvPr>
          <p:cNvGrpSpPr/>
          <p:nvPr/>
        </p:nvGrpSpPr>
        <p:grpSpPr>
          <a:xfrm>
            <a:off x="1160422" y="1415237"/>
            <a:ext cx="6825552" cy="2550298"/>
            <a:chOff x="1160422" y="1415237"/>
            <a:chExt cx="6825552" cy="2550298"/>
          </a:xfrm>
        </p:grpSpPr>
        <p:grpSp>
          <p:nvGrpSpPr>
            <p:cNvPr id="9" name="Group 15">
              <a:extLst>
                <a:ext uri="{FF2B5EF4-FFF2-40B4-BE49-F238E27FC236}">
                  <a16:creationId xmlns="" xmlns:a16="http://schemas.microsoft.com/office/drawing/2014/main" id="{94E7B261-B87D-424D-A4A6-FDFB86697767}"/>
                </a:ext>
              </a:extLst>
            </p:cNvPr>
            <p:cNvGrpSpPr/>
            <p:nvPr/>
          </p:nvGrpSpPr>
          <p:grpSpPr>
            <a:xfrm>
              <a:off x="1160422" y="1415237"/>
              <a:ext cx="1616440" cy="556691"/>
              <a:chOff x="2387588" y="5225450"/>
              <a:chExt cx="2155254" cy="742255"/>
            </a:xfrm>
          </p:grpSpPr>
          <p:sp>
            <p:nvSpPr>
              <p:cNvPr id="19" name="íślíḋè-TextBox 16">
                <a:extLst>
                  <a:ext uri="{FF2B5EF4-FFF2-40B4-BE49-F238E27FC236}">
                    <a16:creationId xmlns="" xmlns:a16="http://schemas.microsoft.com/office/drawing/2014/main" id="{F5C8C243-78F6-4FCA-A54D-9FE0D0BC501A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" name="íślíḋè-Rectangle 17">
                <a:extLst>
                  <a:ext uri="{FF2B5EF4-FFF2-40B4-BE49-F238E27FC236}">
                    <a16:creationId xmlns="" xmlns:a16="http://schemas.microsoft.com/office/drawing/2014/main" id="{2595EAB9-085C-410B-BB66-C987DB160024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Group 18">
              <a:extLst>
                <a:ext uri="{FF2B5EF4-FFF2-40B4-BE49-F238E27FC236}">
                  <a16:creationId xmlns="" xmlns:a16="http://schemas.microsoft.com/office/drawing/2014/main" id="{28BE87F1-1AB1-4394-9E27-F0220460D789}"/>
                </a:ext>
              </a:extLst>
            </p:cNvPr>
            <p:cNvGrpSpPr/>
            <p:nvPr/>
          </p:nvGrpSpPr>
          <p:grpSpPr>
            <a:xfrm>
              <a:off x="6369534" y="1485813"/>
              <a:ext cx="1616440" cy="556691"/>
              <a:chOff x="7645071" y="5225450"/>
              <a:chExt cx="2155254" cy="742255"/>
            </a:xfrm>
          </p:grpSpPr>
          <p:sp>
            <p:nvSpPr>
              <p:cNvPr id="17" name="íślíḋè-TextBox 19">
                <a:extLst>
                  <a:ext uri="{FF2B5EF4-FFF2-40B4-BE49-F238E27FC236}">
                    <a16:creationId xmlns="" xmlns:a16="http://schemas.microsoft.com/office/drawing/2014/main" id="{244EC134-6FCD-4DD7-980D-AC2881C94BFE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íślíḋè-Rectangle 20">
                <a:extLst>
                  <a:ext uri="{FF2B5EF4-FFF2-40B4-BE49-F238E27FC236}">
                    <a16:creationId xmlns="" xmlns:a16="http://schemas.microsoft.com/office/drawing/2014/main" id="{C568439C-2D7F-4695-8325-48FA88254C77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Group 21">
              <a:extLst>
                <a:ext uri="{FF2B5EF4-FFF2-40B4-BE49-F238E27FC236}">
                  <a16:creationId xmlns="" xmlns:a16="http://schemas.microsoft.com/office/drawing/2014/main" id="{8BAA4A25-0CC6-4027-8C78-F8E6D6432769}"/>
                </a:ext>
              </a:extLst>
            </p:cNvPr>
            <p:cNvGrpSpPr/>
            <p:nvPr/>
          </p:nvGrpSpPr>
          <p:grpSpPr>
            <a:xfrm>
              <a:off x="1160422" y="3338268"/>
              <a:ext cx="1616440" cy="556691"/>
              <a:chOff x="2387588" y="5225450"/>
              <a:chExt cx="2155254" cy="742255"/>
            </a:xfrm>
          </p:grpSpPr>
          <p:sp>
            <p:nvSpPr>
              <p:cNvPr id="15" name="íślíḋè-TextBox 22">
                <a:extLst>
                  <a:ext uri="{FF2B5EF4-FFF2-40B4-BE49-F238E27FC236}">
                    <a16:creationId xmlns="" xmlns:a16="http://schemas.microsoft.com/office/drawing/2014/main" id="{5AB8780C-561F-41C6-8EE3-F55D3CF80639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" name="íślíḋè-Rectangle 23">
                <a:extLst>
                  <a:ext uri="{FF2B5EF4-FFF2-40B4-BE49-F238E27FC236}">
                    <a16:creationId xmlns="" xmlns:a16="http://schemas.microsoft.com/office/drawing/2014/main" id="{57C62A9B-1983-4F92-BCC8-FADDABA30D76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Group 24">
              <a:extLst>
                <a:ext uri="{FF2B5EF4-FFF2-40B4-BE49-F238E27FC236}">
                  <a16:creationId xmlns="" xmlns:a16="http://schemas.microsoft.com/office/drawing/2014/main" id="{8A2AE429-E5F8-40A3-BE38-D59ED6218691}"/>
                </a:ext>
              </a:extLst>
            </p:cNvPr>
            <p:cNvGrpSpPr/>
            <p:nvPr/>
          </p:nvGrpSpPr>
          <p:grpSpPr>
            <a:xfrm>
              <a:off x="6369534" y="3408844"/>
              <a:ext cx="1616440" cy="556691"/>
              <a:chOff x="7645071" y="5225450"/>
              <a:chExt cx="2155254" cy="742255"/>
            </a:xfrm>
          </p:grpSpPr>
          <p:sp>
            <p:nvSpPr>
              <p:cNvPr id="13" name="íślíḋè-TextBox 25">
                <a:extLst>
                  <a:ext uri="{FF2B5EF4-FFF2-40B4-BE49-F238E27FC236}">
                    <a16:creationId xmlns="" xmlns:a16="http://schemas.microsoft.com/office/drawing/2014/main" id="{20C858E2-F2CE-4D67-83B2-8FE134BDA7F3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" name="íślíḋè-Rectangle 26">
                <a:extLst>
                  <a:ext uri="{FF2B5EF4-FFF2-40B4-BE49-F238E27FC236}">
                    <a16:creationId xmlns="" xmlns:a16="http://schemas.microsoft.com/office/drawing/2014/main" id="{CDB7E931-9718-43F8-8F10-ADA9B2D97218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</p:grp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8EF0D15-F5C6-46A7-882D-1FBF9D613DF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171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1511102" y="1391947"/>
            <a:ext cx="2706591" cy="1135604"/>
            <a:chOff x="1511102" y="1391947"/>
            <a:chExt cx="2706591" cy="1135604"/>
          </a:xfrm>
        </p:grpSpPr>
        <p:sp>
          <p:nvSpPr>
            <p:cNvPr id="4" name="Rectangle: Rounded Corners 1"/>
            <p:cNvSpPr/>
            <p:nvPr/>
          </p:nvSpPr>
          <p:spPr>
            <a:xfrm>
              <a:off x="1511102" y="1391947"/>
              <a:ext cx="2666914" cy="534035"/>
            </a:xfrm>
            <a:prstGeom prst="roundRect">
              <a:avLst>
                <a:gd name="adj" fmla="val 4459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1589146" y="2030776"/>
              <a:ext cx="2628547" cy="4967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anchor="t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72916" y="1391947"/>
            <a:ext cx="2947698" cy="1207118"/>
            <a:chOff x="4972916" y="1391947"/>
            <a:chExt cx="2947698" cy="1207118"/>
          </a:xfrm>
        </p:grpSpPr>
        <p:sp>
          <p:nvSpPr>
            <p:cNvPr id="18" name="Rectangle 27"/>
            <p:cNvSpPr/>
            <p:nvPr/>
          </p:nvSpPr>
          <p:spPr>
            <a:xfrm>
              <a:off x="5049535" y="1977082"/>
              <a:ext cx="2871079" cy="6219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t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4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9" name="Rectangle: Rounded Corners 28"/>
            <p:cNvSpPr/>
            <p:nvPr/>
          </p:nvSpPr>
          <p:spPr>
            <a:xfrm>
              <a:off x="4972916" y="1391947"/>
              <a:ext cx="2666913" cy="534035"/>
            </a:xfrm>
            <a:prstGeom prst="roundRect">
              <a:avLst>
                <a:gd name="adj" fmla="val 445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02901" y="3030802"/>
            <a:ext cx="6138199" cy="796091"/>
            <a:chOff x="1502901" y="3030802"/>
            <a:chExt cx="6138199" cy="796091"/>
          </a:xfrm>
        </p:grpSpPr>
        <p:grpSp>
          <p:nvGrpSpPr>
            <p:cNvPr id="6" name="Group 3"/>
            <p:cNvGrpSpPr/>
            <p:nvPr/>
          </p:nvGrpSpPr>
          <p:grpSpPr>
            <a:xfrm>
              <a:off x="5943668" y="3030802"/>
              <a:ext cx="407043" cy="407043"/>
              <a:chOff x="7924891" y="4464172"/>
              <a:chExt cx="542724" cy="542724"/>
            </a:xfrm>
          </p:grpSpPr>
          <p:sp>
            <p:nvSpPr>
              <p:cNvPr id="35" name="Freeform: Shape 4"/>
              <p:cNvSpPr/>
              <p:nvPr/>
            </p:nvSpPr>
            <p:spPr>
              <a:xfrm>
                <a:off x="7924891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5"/>
              <p:cNvSpPr/>
              <p:nvPr/>
            </p:nvSpPr>
            <p:spPr>
              <a:xfrm>
                <a:off x="8082466" y="4626398"/>
                <a:ext cx="207486" cy="218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9" h="21367" extrusionOk="0">
                    <a:moveTo>
                      <a:pt x="5399" y="21367"/>
                    </a:moveTo>
                    <a:cubicBezTo>
                      <a:pt x="3945" y="21367"/>
                      <a:pt x="2583" y="20761"/>
                      <a:pt x="1600" y="19796"/>
                    </a:cubicBezTo>
                    <a:cubicBezTo>
                      <a:pt x="-305" y="17926"/>
                      <a:pt x="-835" y="14661"/>
                      <a:pt x="1835" y="12040"/>
                    </a:cubicBezTo>
                    <a:cubicBezTo>
                      <a:pt x="3400" y="10503"/>
                      <a:pt x="9667" y="4351"/>
                      <a:pt x="12796" y="1279"/>
                    </a:cubicBezTo>
                    <a:cubicBezTo>
                      <a:pt x="13906" y="188"/>
                      <a:pt x="15321" y="-233"/>
                      <a:pt x="16674" y="123"/>
                    </a:cubicBezTo>
                    <a:cubicBezTo>
                      <a:pt x="18004" y="473"/>
                      <a:pt x="19093" y="1542"/>
                      <a:pt x="19449" y="2847"/>
                    </a:cubicBezTo>
                    <a:cubicBezTo>
                      <a:pt x="19811" y="4176"/>
                      <a:pt x="19382" y="5564"/>
                      <a:pt x="18273" y="6654"/>
                    </a:cubicBezTo>
                    <a:lnTo>
                      <a:pt x="7790" y="16945"/>
                    </a:lnTo>
                    <a:cubicBezTo>
                      <a:pt x="7191" y="17533"/>
                      <a:pt x="6516" y="17880"/>
                      <a:pt x="5836" y="17951"/>
                    </a:cubicBezTo>
                    <a:cubicBezTo>
                      <a:pt x="5163" y="18020"/>
                      <a:pt x="4520" y="17808"/>
                      <a:pt x="4071" y="17366"/>
                    </a:cubicBezTo>
                    <a:cubicBezTo>
                      <a:pt x="3256" y="16566"/>
                      <a:pt x="3140" y="15060"/>
                      <a:pt x="4495" y="13730"/>
                    </a:cubicBezTo>
                    <a:lnTo>
                      <a:pt x="11857" y="6501"/>
                    </a:lnTo>
                    <a:cubicBezTo>
                      <a:pt x="12160" y="6204"/>
                      <a:pt x="12650" y="6204"/>
                      <a:pt x="12952" y="6501"/>
                    </a:cubicBezTo>
                    <a:cubicBezTo>
                      <a:pt x="13255" y="6798"/>
                      <a:pt x="13255" y="7279"/>
                      <a:pt x="12952" y="7576"/>
                    </a:cubicBezTo>
                    <a:lnTo>
                      <a:pt x="5590" y="14805"/>
                    </a:lnTo>
                    <a:cubicBezTo>
                      <a:pt x="4953" y="15429"/>
                      <a:pt x="4896" y="16025"/>
                      <a:pt x="5166" y="16291"/>
                    </a:cubicBezTo>
                    <a:cubicBezTo>
                      <a:pt x="5285" y="16409"/>
                      <a:pt x="5464" y="16461"/>
                      <a:pt x="5672" y="16439"/>
                    </a:cubicBezTo>
                    <a:cubicBezTo>
                      <a:pt x="5992" y="16406"/>
                      <a:pt x="6354" y="16204"/>
                      <a:pt x="6695" y="15870"/>
                    </a:cubicBezTo>
                    <a:lnTo>
                      <a:pt x="17178" y="5579"/>
                    </a:lnTo>
                    <a:cubicBezTo>
                      <a:pt x="17896" y="4873"/>
                      <a:pt x="18171" y="4043"/>
                      <a:pt x="17953" y="3240"/>
                    </a:cubicBezTo>
                    <a:cubicBezTo>
                      <a:pt x="17737" y="2451"/>
                      <a:pt x="17078" y="1804"/>
                      <a:pt x="16273" y="1592"/>
                    </a:cubicBezTo>
                    <a:cubicBezTo>
                      <a:pt x="15457" y="1377"/>
                      <a:pt x="14611" y="1648"/>
                      <a:pt x="13891" y="2354"/>
                    </a:cubicBezTo>
                    <a:cubicBezTo>
                      <a:pt x="10762" y="5426"/>
                      <a:pt x="4495" y="11579"/>
                      <a:pt x="2930" y="13115"/>
                    </a:cubicBezTo>
                    <a:cubicBezTo>
                      <a:pt x="887" y="15120"/>
                      <a:pt x="1378" y="17427"/>
                      <a:pt x="2695" y="18721"/>
                    </a:cubicBezTo>
                    <a:cubicBezTo>
                      <a:pt x="4014" y="20015"/>
                      <a:pt x="6364" y="20495"/>
                      <a:pt x="8406" y="18491"/>
                    </a:cubicBezTo>
                    <a:lnTo>
                      <a:pt x="19368" y="7729"/>
                    </a:lnTo>
                    <a:cubicBezTo>
                      <a:pt x="19670" y="7433"/>
                      <a:pt x="20160" y="7433"/>
                      <a:pt x="20463" y="7729"/>
                    </a:cubicBezTo>
                    <a:cubicBezTo>
                      <a:pt x="20765" y="8026"/>
                      <a:pt x="20765" y="8508"/>
                      <a:pt x="20463" y="8804"/>
                    </a:cubicBezTo>
                    <a:lnTo>
                      <a:pt x="9501" y="19566"/>
                    </a:lnTo>
                    <a:cubicBezTo>
                      <a:pt x="8209" y="20835"/>
                      <a:pt x="6763" y="21367"/>
                      <a:pt x="5399" y="213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1502901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791400" y="3030802"/>
              <a:ext cx="407043" cy="407043"/>
              <a:chOff x="3721867" y="4464172"/>
              <a:chExt cx="542724" cy="542724"/>
            </a:xfrm>
          </p:grpSpPr>
          <p:sp>
            <p:nvSpPr>
              <p:cNvPr id="33" name="Freeform: Shape 8"/>
              <p:cNvSpPr/>
              <p:nvPr/>
            </p:nvSpPr>
            <p:spPr>
              <a:xfrm>
                <a:off x="372186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9"/>
              <p:cNvSpPr/>
              <p:nvPr/>
            </p:nvSpPr>
            <p:spPr>
              <a:xfrm>
                <a:off x="3874891" y="4633413"/>
                <a:ext cx="233430" cy="2042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900" y="0"/>
                    </a:moveTo>
                    <a:lnTo>
                      <a:pt x="2700" y="0"/>
                    </a:lnTo>
                    <a:cubicBezTo>
                      <a:pt x="1216" y="0"/>
                      <a:pt x="0" y="1389"/>
                      <a:pt x="0" y="3086"/>
                    </a:cubicBezTo>
                    <a:lnTo>
                      <a:pt x="0" y="13885"/>
                    </a:lnTo>
                    <a:cubicBezTo>
                      <a:pt x="0" y="15583"/>
                      <a:pt x="1216" y="16971"/>
                      <a:pt x="2700" y="16971"/>
                    </a:cubicBezTo>
                    <a:lnTo>
                      <a:pt x="8100" y="16971"/>
                    </a:lnTo>
                    <a:lnTo>
                      <a:pt x="13500" y="21600"/>
                    </a:lnTo>
                    <a:lnTo>
                      <a:pt x="13500" y="16971"/>
                    </a:lnTo>
                    <a:lnTo>
                      <a:pt x="18900" y="16971"/>
                    </a:lnTo>
                    <a:cubicBezTo>
                      <a:pt x="20384" y="16971"/>
                      <a:pt x="21600" y="15583"/>
                      <a:pt x="21600" y="13885"/>
                    </a:cubicBezTo>
                    <a:lnTo>
                      <a:pt x="21600" y="3086"/>
                    </a:lnTo>
                    <a:cubicBezTo>
                      <a:pt x="21600" y="1389"/>
                      <a:pt x="20384" y="0"/>
                      <a:pt x="189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Rectangle 10"/>
            <p:cNvSpPr/>
            <p:nvPr/>
          </p:nvSpPr>
          <p:spPr>
            <a:xfrm>
              <a:off x="255302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3604403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1" name="Group 12"/>
            <p:cNvGrpSpPr/>
            <p:nvPr/>
          </p:nvGrpSpPr>
          <p:grpSpPr>
            <a:xfrm>
              <a:off x="3840918" y="3030802"/>
              <a:ext cx="407043" cy="407043"/>
              <a:chOff x="5121224" y="4464172"/>
              <a:chExt cx="542724" cy="542724"/>
            </a:xfrm>
          </p:grpSpPr>
          <p:sp>
            <p:nvSpPr>
              <p:cNvPr id="31" name="Freeform: Shape 13"/>
              <p:cNvSpPr/>
              <p:nvPr/>
            </p:nvSpPr>
            <p:spPr>
              <a:xfrm>
                <a:off x="5121224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4"/>
              <p:cNvSpPr/>
              <p:nvPr/>
            </p:nvSpPr>
            <p:spPr>
              <a:xfrm>
                <a:off x="5292217" y="4624750"/>
                <a:ext cx="20828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67" extrusionOk="0">
                    <a:moveTo>
                      <a:pt x="10665" y="9681"/>
                    </a:moveTo>
                    <a:cubicBezTo>
                      <a:pt x="10079" y="14119"/>
                      <a:pt x="7081" y="15033"/>
                      <a:pt x="7081" y="18117"/>
                    </a:cubicBezTo>
                    <a:cubicBezTo>
                      <a:pt x="7081" y="20023"/>
                      <a:pt x="8782" y="21567"/>
                      <a:pt x="10799" y="21567"/>
                    </a:cubicBezTo>
                    <a:cubicBezTo>
                      <a:pt x="12818" y="21567"/>
                      <a:pt x="14519" y="20023"/>
                      <a:pt x="14519" y="18117"/>
                    </a:cubicBezTo>
                    <a:cubicBezTo>
                      <a:pt x="14519" y="15033"/>
                      <a:pt x="11521" y="14119"/>
                      <a:pt x="10935" y="9681"/>
                    </a:cubicBezTo>
                    <a:cubicBezTo>
                      <a:pt x="10917" y="9547"/>
                      <a:pt x="10683" y="9547"/>
                      <a:pt x="10665" y="9681"/>
                    </a:cubicBezTo>
                    <a:close/>
                    <a:moveTo>
                      <a:pt x="18015" y="101"/>
                    </a:moveTo>
                    <a:cubicBezTo>
                      <a:pt x="17997" y="-33"/>
                      <a:pt x="17762" y="-33"/>
                      <a:pt x="17744" y="101"/>
                    </a:cubicBezTo>
                    <a:cubicBezTo>
                      <a:pt x="17159" y="4539"/>
                      <a:pt x="14160" y="5453"/>
                      <a:pt x="14160" y="8537"/>
                    </a:cubicBezTo>
                    <a:cubicBezTo>
                      <a:pt x="14160" y="10442"/>
                      <a:pt x="15863" y="11987"/>
                      <a:pt x="17880" y="11987"/>
                    </a:cubicBezTo>
                    <a:cubicBezTo>
                      <a:pt x="19897" y="11987"/>
                      <a:pt x="21600" y="10442"/>
                      <a:pt x="21600" y="8537"/>
                    </a:cubicBezTo>
                    <a:cubicBezTo>
                      <a:pt x="21600" y="5453"/>
                      <a:pt x="18602" y="4539"/>
                      <a:pt x="18015" y="101"/>
                    </a:cubicBezTo>
                    <a:close/>
                    <a:moveTo>
                      <a:pt x="3856" y="101"/>
                    </a:moveTo>
                    <a:cubicBezTo>
                      <a:pt x="3838" y="-33"/>
                      <a:pt x="3603" y="-33"/>
                      <a:pt x="3586" y="101"/>
                    </a:cubicBezTo>
                    <a:cubicBezTo>
                      <a:pt x="2999" y="4539"/>
                      <a:pt x="0" y="5453"/>
                      <a:pt x="0" y="8537"/>
                    </a:cubicBezTo>
                    <a:cubicBezTo>
                      <a:pt x="0" y="10442"/>
                      <a:pt x="1703" y="11987"/>
                      <a:pt x="3720" y="11987"/>
                    </a:cubicBezTo>
                    <a:cubicBezTo>
                      <a:pt x="5739" y="11987"/>
                      <a:pt x="7440" y="10442"/>
                      <a:pt x="7440" y="8537"/>
                    </a:cubicBezTo>
                    <a:cubicBezTo>
                      <a:pt x="7440" y="5453"/>
                      <a:pt x="4442" y="4539"/>
                      <a:pt x="3856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5"/>
            <p:cNvGrpSpPr/>
            <p:nvPr/>
          </p:nvGrpSpPr>
          <p:grpSpPr>
            <a:xfrm>
              <a:off x="4892294" y="3030802"/>
              <a:ext cx="407043" cy="407043"/>
              <a:chOff x="6523058" y="4464172"/>
              <a:chExt cx="542724" cy="542724"/>
            </a:xfrm>
          </p:grpSpPr>
          <p:sp>
            <p:nvSpPr>
              <p:cNvPr id="29" name="Freeform: Shape 16"/>
              <p:cNvSpPr/>
              <p:nvPr/>
            </p:nvSpPr>
            <p:spPr>
              <a:xfrm>
                <a:off x="6523058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6732712" y="4617826"/>
                <a:ext cx="12925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40" extrusionOk="0">
                    <a:moveTo>
                      <a:pt x="9547" y="8995"/>
                    </a:moveTo>
                    <a:cubicBezTo>
                      <a:pt x="9431" y="9241"/>
                      <a:pt x="9310" y="9495"/>
                      <a:pt x="9182" y="9756"/>
                    </a:cubicBezTo>
                    <a:cubicBezTo>
                      <a:pt x="8409" y="11354"/>
                      <a:pt x="7531" y="13164"/>
                      <a:pt x="7531" y="15261"/>
                    </a:cubicBezTo>
                    <a:cubicBezTo>
                      <a:pt x="7531" y="16396"/>
                      <a:pt x="6379" y="16800"/>
                      <a:pt x="5302" y="16800"/>
                    </a:cubicBezTo>
                    <a:cubicBezTo>
                      <a:pt x="4071" y="16800"/>
                      <a:pt x="3070" y="16212"/>
                      <a:pt x="3070" y="15491"/>
                    </a:cubicBezTo>
                    <a:cubicBezTo>
                      <a:pt x="3070" y="13016"/>
                      <a:pt x="5121" y="11397"/>
                      <a:pt x="6930" y="9971"/>
                    </a:cubicBezTo>
                    <a:cubicBezTo>
                      <a:pt x="7496" y="9523"/>
                      <a:pt x="8031" y="9101"/>
                      <a:pt x="8465" y="8681"/>
                    </a:cubicBezTo>
                    <a:cubicBezTo>
                      <a:pt x="8665" y="8489"/>
                      <a:pt x="9201" y="8497"/>
                      <a:pt x="9443" y="8687"/>
                    </a:cubicBezTo>
                    <a:cubicBezTo>
                      <a:pt x="9559" y="8776"/>
                      <a:pt x="9596" y="8890"/>
                      <a:pt x="9547" y="8995"/>
                    </a:cubicBezTo>
                    <a:close/>
                    <a:moveTo>
                      <a:pt x="11191" y="180"/>
                    </a:moveTo>
                    <a:cubicBezTo>
                      <a:pt x="11140" y="-60"/>
                      <a:pt x="10460" y="-60"/>
                      <a:pt x="10409" y="180"/>
                    </a:cubicBezTo>
                    <a:cubicBezTo>
                      <a:pt x="8706" y="8155"/>
                      <a:pt x="0" y="9798"/>
                      <a:pt x="0" y="15341"/>
                    </a:cubicBezTo>
                    <a:cubicBezTo>
                      <a:pt x="0" y="18765"/>
                      <a:pt x="4944" y="21540"/>
                      <a:pt x="10801" y="21540"/>
                    </a:cubicBezTo>
                    <a:cubicBezTo>
                      <a:pt x="16656" y="21540"/>
                      <a:pt x="21600" y="18765"/>
                      <a:pt x="21600" y="15341"/>
                    </a:cubicBezTo>
                    <a:cubicBezTo>
                      <a:pt x="21600" y="9798"/>
                      <a:pt x="12894" y="8155"/>
                      <a:pt x="11191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3" name="Rectangle 18"/>
            <p:cNvSpPr/>
            <p:nvPr/>
          </p:nvSpPr>
          <p:spPr>
            <a:xfrm>
              <a:off x="465577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4" name="Group 19"/>
            <p:cNvGrpSpPr/>
            <p:nvPr/>
          </p:nvGrpSpPr>
          <p:grpSpPr>
            <a:xfrm>
              <a:off x="1740665" y="3030802"/>
              <a:ext cx="407043" cy="407043"/>
              <a:chOff x="2320887" y="4464172"/>
              <a:chExt cx="542724" cy="542724"/>
            </a:xfrm>
          </p:grpSpPr>
          <p:sp>
            <p:nvSpPr>
              <p:cNvPr id="27" name="Freeform: Shape 20"/>
              <p:cNvSpPr/>
              <p:nvPr/>
            </p:nvSpPr>
            <p:spPr>
              <a:xfrm>
                <a:off x="232088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21"/>
              <p:cNvSpPr/>
              <p:nvPr/>
            </p:nvSpPr>
            <p:spPr>
              <a:xfrm>
                <a:off x="2475534" y="4604112"/>
                <a:ext cx="233430" cy="248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3" h="21260" extrusionOk="0">
                    <a:moveTo>
                      <a:pt x="11752" y="11733"/>
                    </a:moveTo>
                    <a:lnTo>
                      <a:pt x="9401" y="11733"/>
                    </a:lnTo>
                    <a:lnTo>
                      <a:pt x="9401" y="5975"/>
                    </a:lnTo>
                    <a:lnTo>
                      <a:pt x="11752" y="5975"/>
                    </a:lnTo>
                    <a:cubicBezTo>
                      <a:pt x="11752" y="5975"/>
                      <a:pt x="11752" y="11733"/>
                      <a:pt x="11752" y="11733"/>
                    </a:cubicBezTo>
                    <a:close/>
                    <a:moveTo>
                      <a:pt x="11752" y="15276"/>
                    </a:moveTo>
                    <a:lnTo>
                      <a:pt x="9401" y="15276"/>
                    </a:lnTo>
                    <a:lnTo>
                      <a:pt x="9401" y="12951"/>
                    </a:lnTo>
                    <a:lnTo>
                      <a:pt x="11752" y="12951"/>
                    </a:lnTo>
                    <a:cubicBezTo>
                      <a:pt x="11752" y="12951"/>
                      <a:pt x="11752" y="15276"/>
                      <a:pt x="11752" y="15276"/>
                    </a:cubicBezTo>
                    <a:close/>
                    <a:moveTo>
                      <a:pt x="20789" y="13227"/>
                    </a:moveTo>
                    <a:lnTo>
                      <a:pt x="18761" y="11523"/>
                    </a:lnTo>
                    <a:cubicBezTo>
                      <a:pt x="18172" y="11029"/>
                      <a:pt x="18172" y="10223"/>
                      <a:pt x="18761" y="9729"/>
                    </a:cubicBezTo>
                    <a:lnTo>
                      <a:pt x="20789" y="8025"/>
                    </a:lnTo>
                    <a:cubicBezTo>
                      <a:pt x="21376" y="7532"/>
                      <a:pt x="21220" y="7072"/>
                      <a:pt x="20441" y="7001"/>
                    </a:cubicBezTo>
                    <a:lnTo>
                      <a:pt x="17751" y="6761"/>
                    </a:lnTo>
                    <a:cubicBezTo>
                      <a:pt x="16971" y="6692"/>
                      <a:pt x="16552" y="6061"/>
                      <a:pt x="16819" y="5360"/>
                    </a:cubicBezTo>
                    <a:lnTo>
                      <a:pt x="18247" y="1615"/>
                    </a:lnTo>
                    <a:cubicBezTo>
                      <a:pt x="18515" y="912"/>
                      <a:pt x="18188" y="656"/>
                      <a:pt x="17520" y="1047"/>
                    </a:cubicBezTo>
                    <a:lnTo>
                      <a:pt x="14346" y="2896"/>
                    </a:lnTo>
                    <a:cubicBezTo>
                      <a:pt x="13678" y="3285"/>
                      <a:pt x="12815" y="3072"/>
                      <a:pt x="12430" y="2423"/>
                    </a:cubicBezTo>
                    <a:lnTo>
                      <a:pt x="11279" y="489"/>
                    </a:lnTo>
                    <a:cubicBezTo>
                      <a:pt x="10893" y="-160"/>
                      <a:pt x="10255" y="-164"/>
                      <a:pt x="9860" y="481"/>
                    </a:cubicBezTo>
                    <a:lnTo>
                      <a:pt x="8793" y="2232"/>
                    </a:lnTo>
                    <a:cubicBezTo>
                      <a:pt x="8398" y="2877"/>
                      <a:pt x="7493" y="3153"/>
                      <a:pt x="6781" y="2844"/>
                    </a:cubicBezTo>
                    <a:lnTo>
                      <a:pt x="4900" y="2031"/>
                    </a:lnTo>
                    <a:cubicBezTo>
                      <a:pt x="4188" y="1723"/>
                      <a:pt x="3639" y="2080"/>
                      <a:pt x="3682" y="2825"/>
                    </a:cubicBezTo>
                    <a:lnTo>
                      <a:pt x="3784" y="4615"/>
                    </a:lnTo>
                    <a:cubicBezTo>
                      <a:pt x="3826" y="5360"/>
                      <a:pt x="3242" y="6128"/>
                      <a:pt x="2486" y="6320"/>
                    </a:cubicBezTo>
                    <a:lnTo>
                      <a:pt x="670" y="6780"/>
                    </a:lnTo>
                    <a:cubicBezTo>
                      <a:pt x="-85" y="6972"/>
                      <a:pt x="-224" y="7532"/>
                      <a:pt x="365" y="8025"/>
                    </a:cubicBezTo>
                    <a:lnTo>
                      <a:pt x="2394" y="9729"/>
                    </a:lnTo>
                    <a:cubicBezTo>
                      <a:pt x="2981" y="10223"/>
                      <a:pt x="2981" y="11029"/>
                      <a:pt x="2394" y="11523"/>
                    </a:cubicBezTo>
                    <a:lnTo>
                      <a:pt x="365" y="13225"/>
                    </a:lnTo>
                    <a:cubicBezTo>
                      <a:pt x="-224" y="13720"/>
                      <a:pt x="-68" y="14196"/>
                      <a:pt x="709" y="14285"/>
                    </a:cubicBezTo>
                    <a:lnTo>
                      <a:pt x="3171" y="14567"/>
                    </a:lnTo>
                    <a:cubicBezTo>
                      <a:pt x="3948" y="14656"/>
                      <a:pt x="4381" y="15309"/>
                      <a:pt x="4133" y="16017"/>
                    </a:cubicBezTo>
                    <a:lnTo>
                      <a:pt x="2869" y="19625"/>
                    </a:lnTo>
                    <a:cubicBezTo>
                      <a:pt x="2622" y="20333"/>
                      <a:pt x="2976" y="20609"/>
                      <a:pt x="3655" y="20240"/>
                    </a:cubicBezTo>
                    <a:lnTo>
                      <a:pt x="6549" y="18661"/>
                    </a:lnTo>
                    <a:cubicBezTo>
                      <a:pt x="7229" y="18291"/>
                      <a:pt x="8143" y="18495"/>
                      <a:pt x="8581" y="19113"/>
                    </a:cubicBezTo>
                    <a:lnTo>
                      <a:pt x="9782" y="20816"/>
                    </a:lnTo>
                    <a:cubicBezTo>
                      <a:pt x="10219" y="21436"/>
                      <a:pt x="10875" y="21403"/>
                      <a:pt x="11240" y="20741"/>
                    </a:cubicBezTo>
                    <a:lnTo>
                      <a:pt x="12297" y="18823"/>
                    </a:lnTo>
                    <a:cubicBezTo>
                      <a:pt x="12660" y="18160"/>
                      <a:pt x="13532" y="17891"/>
                      <a:pt x="14234" y="18221"/>
                    </a:cubicBezTo>
                    <a:lnTo>
                      <a:pt x="16272" y="19181"/>
                    </a:lnTo>
                    <a:cubicBezTo>
                      <a:pt x="16974" y="19511"/>
                      <a:pt x="17514" y="19172"/>
                      <a:pt x="17472" y="18427"/>
                    </a:cubicBezTo>
                    <a:lnTo>
                      <a:pt x="17370" y="16637"/>
                    </a:lnTo>
                    <a:cubicBezTo>
                      <a:pt x="17327" y="15891"/>
                      <a:pt x="17912" y="15124"/>
                      <a:pt x="18668" y="14932"/>
                    </a:cubicBezTo>
                    <a:lnTo>
                      <a:pt x="20482" y="14472"/>
                    </a:lnTo>
                    <a:cubicBezTo>
                      <a:pt x="21239" y="14280"/>
                      <a:pt x="21376" y="13720"/>
                      <a:pt x="20789" y="132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22"/>
            <p:cNvSpPr/>
            <p:nvPr/>
          </p:nvSpPr>
          <p:spPr>
            <a:xfrm>
              <a:off x="5707154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6991751" y="3030802"/>
              <a:ext cx="407043" cy="407043"/>
              <a:chOff x="9322335" y="4464172"/>
              <a:chExt cx="542724" cy="542724"/>
            </a:xfrm>
          </p:grpSpPr>
          <p:sp>
            <p:nvSpPr>
              <p:cNvPr id="25" name="Freeform: Shape 24"/>
              <p:cNvSpPr/>
              <p:nvPr/>
            </p:nvSpPr>
            <p:spPr>
              <a:xfrm>
                <a:off x="9322335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25"/>
              <p:cNvSpPr/>
              <p:nvPr/>
            </p:nvSpPr>
            <p:spPr>
              <a:xfrm>
                <a:off x="9510609" y="4604010"/>
                <a:ext cx="166177" cy="2492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9464" y="0"/>
                      <a:pt x="8150" y="146"/>
                      <a:pt x="6863" y="450"/>
                    </a:cubicBezTo>
                    <a:cubicBezTo>
                      <a:pt x="5576" y="755"/>
                      <a:pt x="4422" y="1177"/>
                      <a:pt x="3403" y="1706"/>
                    </a:cubicBezTo>
                    <a:cubicBezTo>
                      <a:pt x="2383" y="2236"/>
                      <a:pt x="1554" y="2892"/>
                      <a:pt x="928" y="3694"/>
                    </a:cubicBezTo>
                    <a:cubicBezTo>
                      <a:pt x="302" y="4496"/>
                      <a:pt x="0" y="5372"/>
                      <a:pt x="0" y="6300"/>
                    </a:cubicBezTo>
                    <a:cubicBezTo>
                      <a:pt x="0" y="7753"/>
                      <a:pt x="717" y="9009"/>
                      <a:pt x="2166" y="10069"/>
                    </a:cubicBezTo>
                    <a:cubicBezTo>
                      <a:pt x="2798" y="10528"/>
                      <a:pt x="3326" y="10932"/>
                      <a:pt x="3741" y="11288"/>
                    </a:cubicBezTo>
                    <a:cubicBezTo>
                      <a:pt x="4155" y="11644"/>
                      <a:pt x="4556" y="12098"/>
                      <a:pt x="4978" y="12638"/>
                    </a:cubicBezTo>
                    <a:cubicBezTo>
                      <a:pt x="5399" y="13176"/>
                      <a:pt x="5654" y="13668"/>
                      <a:pt x="5709" y="14138"/>
                    </a:cubicBezTo>
                    <a:cubicBezTo>
                      <a:pt x="5048" y="14400"/>
                      <a:pt x="4725" y="14794"/>
                      <a:pt x="4725" y="15300"/>
                    </a:cubicBezTo>
                    <a:cubicBezTo>
                      <a:pt x="4725" y="15647"/>
                      <a:pt x="4880" y="15947"/>
                      <a:pt x="5231" y="16200"/>
                    </a:cubicBezTo>
                    <a:cubicBezTo>
                      <a:pt x="4880" y="16453"/>
                      <a:pt x="4725" y="16753"/>
                      <a:pt x="4725" y="17100"/>
                    </a:cubicBezTo>
                    <a:cubicBezTo>
                      <a:pt x="4725" y="17588"/>
                      <a:pt x="5020" y="17972"/>
                      <a:pt x="5653" y="18244"/>
                    </a:cubicBezTo>
                    <a:cubicBezTo>
                      <a:pt x="5470" y="18459"/>
                      <a:pt x="5400" y="18675"/>
                      <a:pt x="5400" y="18900"/>
                    </a:cubicBezTo>
                    <a:cubicBezTo>
                      <a:pt x="5400" y="19331"/>
                      <a:pt x="5605" y="19660"/>
                      <a:pt x="6047" y="19894"/>
                    </a:cubicBezTo>
                    <a:cubicBezTo>
                      <a:pt x="6489" y="20128"/>
                      <a:pt x="7032" y="20250"/>
                      <a:pt x="7678" y="20250"/>
                    </a:cubicBezTo>
                    <a:cubicBezTo>
                      <a:pt x="7960" y="20662"/>
                      <a:pt x="8382" y="20981"/>
                      <a:pt x="8944" y="21225"/>
                    </a:cubicBezTo>
                    <a:cubicBezTo>
                      <a:pt x="9506" y="21469"/>
                      <a:pt x="10139" y="21600"/>
                      <a:pt x="10800" y="21600"/>
                    </a:cubicBezTo>
                    <a:cubicBezTo>
                      <a:pt x="11461" y="21600"/>
                      <a:pt x="12065" y="21469"/>
                      <a:pt x="12628" y="21225"/>
                    </a:cubicBezTo>
                    <a:cubicBezTo>
                      <a:pt x="13191" y="20981"/>
                      <a:pt x="13613" y="20662"/>
                      <a:pt x="13894" y="20250"/>
                    </a:cubicBezTo>
                    <a:cubicBezTo>
                      <a:pt x="14541" y="20250"/>
                      <a:pt x="15083" y="20128"/>
                      <a:pt x="15525" y="19894"/>
                    </a:cubicBezTo>
                    <a:cubicBezTo>
                      <a:pt x="15967" y="19660"/>
                      <a:pt x="16200" y="19331"/>
                      <a:pt x="16200" y="18900"/>
                    </a:cubicBezTo>
                    <a:cubicBezTo>
                      <a:pt x="16200" y="18675"/>
                      <a:pt x="16102" y="18459"/>
                      <a:pt x="15919" y="18244"/>
                    </a:cubicBezTo>
                    <a:cubicBezTo>
                      <a:pt x="16552" y="17972"/>
                      <a:pt x="16875" y="17588"/>
                      <a:pt x="16875" y="17100"/>
                    </a:cubicBezTo>
                    <a:cubicBezTo>
                      <a:pt x="16875" y="16753"/>
                      <a:pt x="16692" y="16453"/>
                      <a:pt x="16341" y="16200"/>
                    </a:cubicBezTo>
                    <a:cubicBezTo>
                      <a:pt x="16692" y="15947"/>
                      <a:pt x="16875" y="15647"/>
                      <a:pt x="16875" y="15300"/>
                    </a:cubicBezTo>
                    <a:cubicBezTo>
                      <a:pt x="16875" y="14793"/>
                      <a:pt x="16524" y="14400"/>
                      <a:pt x="15863" y="14138"/>
                    </a:cubicBezTo>
                    <a:cubicBezTo>
                      <a:pt x="15919" y="13668"/>
                      <a:pt x="16173" y="13176"/>
                      <a:pt x="16594" y="12638"/>
                    </a:cubicBezTo>
                    <a:cubicBezTo>
                      <a:pt x="17016" y="12098"/>
                      <a:pt x="17417" y="11644"/>
                      <a:pt x="17831" y="11288"/>
                    </a:cubicBezTo>
                    <a:cubicBezTo>
                      <a:pt x="18247" y="10932"/>
                      <a:pt x="18774" y="10528"/>
                      <a:pt x="19406" y="10069"/>
                    </a:cubicBezTo>
                    <a:cubicBezTo>
                      <a:pt x="20855" y="9009"/>
                      <a:pt x="21600" y="7753"/>
                      <a:pt x="21600" y="6300"/>
                    </a:cubicBezTo>
                    <a:cubicBezTo>
                      <a:pt x="21600" y="5372"/>
                      <a:pt x="21271" y="4496"/>
                      <a:pt x="20644" y="3694"/>
                    </a:cubicBezTo>
                    <a:cubicBezTo>
                      <a:pt x="20018" y="2893"/>
                      <a:pt x="19188" y="2236"/>
                      <a:pt x="18169" y="1706"/>
                    </a:cubicBezTo>
                    <a:cubicBezTo>
                      <a:pt x="17149" y="1177"/>
                      <a:pt x="15996" y="755"/>
                      <a:pt x="14709" y="450"/>
                    </a:cubicBezTo>
                    <a:cubicBezTo>
                      <a:pt x="13422" y="146"/>
                      <a:pt x="12136" y="0"/>
                      <a:pt x="10800" y="0"/>
                    </a:cubicBezTo>
                    <a:close/>
                    <a:moveTo>
                      <a:pt x="10800" y="1800"/>
                    </a:moveTo>
                    <a:cubicBezTo>
                      <a:pt x="11771" y="1800"/>
                      <a:pt x="12719" y="1907"/>
                      <a:pt x="13669" y="2119"/>
                    </a:cubicBezTo>
                    <a:cubicBezTo>
                      <a:pt x="14617" y="2329"/>
                      <a:pt x="15475" y="2611"/>
                      <a:pt x="16256" y="2981"/>
                    </a:cubicBezTo>
                    <a:cubicBezTo>
                      <a:pt x="17036" y="3352"/>
                      <a:pt x="17683" y="3825"/>
                      <a:pt x="18169" y="4406"/>
                    </a:cubicBezTo>
                    <a:cubicBezTo>
                      <a:pt x="18653" y="4988"/>
                      <a:pt x="18900" y="5625"/>
                      <a:pt x="18900" y="6300"/>
                    </a:cubicBezTo>
                    <a:cubicBezTo>
                      <a:pt x="18900" y="7246"/>
                      <a:pt x="18421" y="8091"/>
                      <a:pt x="17466" y="8831"/>
                    </a:cubicBezTo>
                    <a:cubicBezTo>
                      <a:pt x="17324" y="8935"/>
                      <a:pt x="17107" y="9094"/>
                      <a:pt x="16819" y="9300"/>
                    </a:cubicBezTo>
                    <a:cubicBezTo>
                      <a:pt x="16531" y="9507"/>
                      <a:pt x="16312" y="9647"/>
                      <a:pt x="16172" y="9750"/>
                    </a:cubicBezTo>
                    <a:cubicBezTo>
                      <a:pt x="14372" y="11184"/>
                      <a:pt x="13374" y="12591"/>
                      <a:pt x="13191" y="13950"/>
                    </a:cubicBezTo>
                    <a:lnTo>
                      <a:pt x="8381" y="13950"/>
                    </a:lnTo>
                    <a:cubicBezTo>
                      <a:pt x="8198" y="12591"/>
                      <a:pt x="7200" y="11185"/>
                      <a:pt x="5400" y="9750"/>
                    </a:cubicBezTo>
                    <a:cubicBezTo>
                      <a:pt x="5260" y="9647"/>
                      <a:pt x="5041" y="9507"/>
                      <a:pt x="4753" y="9300"/>
                    </a:cubicBezTo>
                    <a:cubicBezTo>
                      <a:pt x="4465" y="9094"/>
                      <a:pt x="4275" y="8935"/>
                      <a:pt x="4134" y="8831"/>
                    </a:cubicBezTo>
                    <a:cubicBezTo>
                      <a:pt x="3179" y="8091"/>
                      <a:pt x="2700" y="7247"/>
                      <a:pt x="2700" y="6300"/>
                    </a:cubicBezTo>
                    <a:cubicBezTo>
                      <a:pt x="2700" y="5625"/>
                      <a:pt x="2919" y="4988"/>
                      <a:pt x="3403" y="4406"/>
                    </a:cubicBezTo>
                    <a:cubicBezTo>
                      <a:pt x="3889" y="3825"/>
                      <a:pt x="4536" y="3352"/>
                      <a:pt x="5316" y="2981"/>
                    </a:cubicBezTo>
                    <a:cubicBezTo>
                      <a:pt x="6096" y="2611"/>
                      <a:pt x="6954" y="2329"/>
                      <a:pt x="7903" y="2119"/>
                    </a:cubicBezTo>
                    <a:cubicBezTo>
                      <a:pt x="8853" y="1907"/>
                      <a:pt x="9829" y="1800"/>
                      <a:pt x="10800" y="1800"/>
                    </a:cubicBezTo>
                    <a:close/>
                    <a:moveTo>
                      <a:pt x="10688" y="3881"/>
                    </a:moveTo>
                    <a:cubicBezTo>
                      <a:pt x="10506" y="3881"/>
                      <a:pt x="10343" y="3923"/>
                      <a:pt x="10209" y="4013"/>
                    </a:cubicBezTo>
                    <a:cubicBezTo>
                      <a:pt x="10075" y="4102"/>
                      <a:pt x="10013" y="4210"/>
                      <a:pt x="10013" y="4331"/>
                    </a:cubicBezTo>
                    <a:cubicBezTo>
                      <a:pt x="10013" y="4453"/>
                      <a:pt x="10075" y="4561"/>
                      <a:pt x="10209" y="4650"/>
                    </a:cubicBezTo>
                    <a:cubicBezTo>
                      <a:pt x="10343" y="4739"/>
                      <a:pt x="10506" y="4781"/>
                      <a:pt x="10688" y="4781"/>
                    </a:cubicBezTo>
                    <a:cubicBezTo>
                      <a:pt x="11420" y="4781"/>
                      <a:pt x="12178" y="4903"/>
                      <a:pt x="12938" y="5138"/>
                    </a:cubicBezTo>
                    <a:cubicBezTo>
                      <a:pt x="13697" y="5372"/>
                      <a:pt x="14063" y="5700"/>
                      <a:pt x="14063" y="6131"/>
                    </a:cubicBezTo>
                    <a:cubicBezTo>
                      <a:pt x="14063" y="6253"/>
                      <a:pt x="14126" y="6362"/>
                      <a:pt x="14259" y="6450"/>
                    </a:cubicBezTo>
                    <a:cubicBezTo>
                      <a:pt x="14393" y="6539"/>
                      <a:pt x="14554" y="6581"/>
                      <a:pt x="14738" y="6581"/>
                    </a:cubicBezTo>
                    <a:cubicBezTo>
                      <a:pt x="14920" y="6581"/>
                      <a:pt x="15082" y="6539"/>
                      <a:pt x="15216" y="6450"/>
                    </a:cubicBezTo>
                    <a:cubicBezTo>
                      <a:pt x="15350" y="6362"/>
                      <a:pt x="15413" y="6253"/>
                      <a:pt x="15413" y="6131"/>
                    </a:cubicBezTo>
                    <a:cubicBezTo>
                      <a:pt x="15413" y="5643"/>
                      <a:pt x="15152" y="5213"/>
                      <a:pt x="14625" y="4856"/>
                    </a:cubicBezTo>
                    <a:cubicBezTo>
                      <a:pt x="14098" y="4501"/>
                      <a:pt x="13494" y="4256"/>
                      <a:pt x="12797" y="4106"/>
                    </a:cubicBezTo>
                    <a:cubicBezTo>
                      <a:pt x="12102" y="3957"/>
                      <a:pt x="11391" y="3881"/>
                      <a:pt x="10688" y="388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 26"/>
            <p:cNvSpPr/>
            <p:nvPr/>
          </p:nvSpPr>
          <p:spPr>
            <a:xfrm>
              <a:off x="6758528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Straight Connector 29"/>
            <p:cNvSpPr/>
            <p:nvPr/>
          </p:nvSpPr>
          <p:spPr>
            <a:xfrm>
              <a:off x="2266353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Straight Connector 30"/>
            <p:cNvSpPr/>
            <p:nvPr/>
          </p:nvSpPr>
          <p:spPr>
            <a:xfrm>
              <a:off x="3322305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Straight Connector 31"/>
            <p:cNvSpPr/>
            <p:nvPr/>
          </p:nvSpPr>
          <p:spPr>
            <a:xfrm>
              <a:off x="436815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Straight Connector 32"/>
            <p:cNvSpPr/>
            <p:nvPr/>
          </p:nvSpPr>
          <p:spPr>
            <a:xfrm>
              <a:off x="5417901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Straight Connector 33"/>
            <p:cNvSpPr/>
            <p:nvPr/>
          </p:nvSpPr>
          <p:spPr>
            <a:xfrm>
              <a:off x="645561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D0CB93EF-BCB0-46FA-8B43-AB713D94A5D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51393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4416029" y="922734"/>
            <a:ext cx="265510" cy="5492353"/>
            <a:chOff x="5888038" y="1230313"/>
            <a:chExt cx="354013" cy="7323137"/>
          </a:xfrm>
        </p:grpSpPr>
        <p:sp>
          <p:nvSpPr>
            <p:cNvPr id="46" name="Rectangle 44"/>
            <p:cNvSpPr>
              <a:spLocks/>
            </p:cNvSpPr>
            <p:nvPr/>
          </p:nvSpPr>
          <p:spPr bwMode="auto">
            <a:xfrm>
              <a:off x="5916613" y="1384300"/>
              <a:ext cx="300038" cy="7169150"/>
            </a:xfrm>
            <a:prstGeom prst="rect">
              <a:avLst/>
            </a:prstGeom>
            <a:gradFill>
              <a:gsLst>
                <a:gs pos="15000">
                  <a:schemeClr val="bg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Rectangle 45"/>
            <p:cNvSpPr>
              <a:spLocks/>
            </p:cNvSpPr>
            <p:nvPr/>
          </p:nvSpPr>
          <p:spPr bwMode="auto">
            <a:xfrm>
              <a:off x="5888038" y="1230313"/>
              <a:ext cx="354013" cy="255588"/>
            </a:xfrm>
            <a:prstGeom prst="rect">
              <a:avLst/>
            </a:prstGeom>
            <a:gradFill>
              <a:gsLst>
                <a:gs pos="15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05350" y="1288896"/>
            <a:ext cx="2067000" cy="651702"/>
            <a:chOff x="5305350" y="1288896"/>
            <a:chExt cx="2067000" cy="651702"/>
          </a:xfrm>
        </p:grpSpPr>
        <p:sp>
          <p:nvSpPr>
            <p:cNvPr id="13" name="TextBox 11"/>
            <p:cNvSpPr txBox="1"/>
            <p:nvPr/>
          </p:nvSpPr>
          <p:spPr>
            <a:xfrm>
              <a:off x="5305350" y="12888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Rectangle 12"/>
            <p:cNvSpPr/>
            <p:nvPr/>
          </p:nvSpPr>
          <p:spPr>
            <a:xfrm>
              <a:off x="5305350" y="15250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620566" y="1296590"/>
            <a:ext cx="2493169" cy="663179"/>
            <a:chOff x="2620566" y="1296590"/>
            <a:chExt cx="2493169" cy="663179"/>
          </a:xfrm>
        </p:grpSpPr>
        <p:grpSp>
          <p:nvGrpSpPr>
            <p:cNvPr id="11" name="Group 9"/>
            <p:cNvGrpSpPr/>
            <p:nvPr/>
          </p:nvGrpSpPr>
          <p:grpSpPr>
            <a:xfrm>
              <a:off x="2620566" y="1296590"/>
              <a:ext cx="2493169" cy="663179"/>
              <a:chOff x="3494088" y="1728788"/>
              <a:chExt cx="3324225" cy="884238"/>
            </a:xfrm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3494088" y="17287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3590926" y="18129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TextBox 13"/>
            <p:cNvSpPr txBox="1"/>
            <p:nvPr/>
          </p:nvSpPr>
          <p:spPr>
            <a:xfrm>
              <a:off x="3362250" y="148892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14"/>
            <p:cNvGrpSpPr/>
            <p:nvPr/>
          </p:nvGrpSpPr>
          <p:grpSpPr>
            <a:xfrm>
              <a:off x="2938697" y="1485899"/>
              <a:ext cx="347429" cy="302488"/>
              <a:chOff x="1482726" y="3625850"/>
              <a:chExt cx="319088" cy="277813"/>
            </a:xfrm>
            <a:solidFill>
              <a:schemeClr val="bg1"/>
            </a:solidFill>
          </p:grpSpPr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1482726" y="3625850"/>
                <a:ext cx="319088" cy="277813"/>
              </a:xfrm>
              <a:custGeom>
                <a:avLst/>
                <a:gdLst>
                  <a:gd name="T0" fmla="*/ 108 w 120"/>
                  <a:gd name="T1" fmla="*/ 0 h 104"/>
                  <a:gd name="T2" fmla="*/ 12 w 120"/>
                  <a:gd name="T3" fmla="*/ 0 h 104"/>
                  <a:gd name="T4" fmla="*/ 0 w 120"/>
                  <a:gd name="T5" fmla="*/ 12 h 104"/>
                  <a:gd name="T6" fmla="*/ 0 w 120"/>
                  <a:gd name="T7" fmla="*/ 16 h 104"/>
                  <a:gd name="T8" fmla="*/ 8 w 120"/>
                  <a:gd name="T9" fmla="*/ 27 h 104"/>
                  <a:gd name="T10" fmla="*/ 8 w 120"/>
                  <a:gd name="T11" fmla="*/ 96 h 104"/>
                  <a:gd name="T12" fmla="*/ 16 w 120"/>
                  <a:gd name="T13" fmla="*/ 104 h 104"/>
                  <a:gd name="T14" fmla="*/ 104 w 120"/>
                  <a:gd name="T15" fmla="*/ 104 h 104"/>
                  <a:gd name="T16" fmla="*/ 112 w 120"/>
                  <a:gd name="T17" fmla="*/ 96 h 104"/>
                  <a:gd name="T18" fmla="*/ 112 w 120"/>
                  <a:gd name="T19" fmla="*/ 27 h 104"/>
                  <a:gd name="T20" fmla="*/ 120 w 120"/>
                  <a:gd name="T21" fmla="*/ 16 h 104"/>
                  <a:gd name="T22" fmla="*/ 120 w 120"/>
                  <a:gd name="T23" fmla="*/ 12 h 104"/>
                  <a:gd name="T24" fmla="*/ 108 w 120"/>
                  <a:gd name="T25" fmla="*/ 0 h 104"/>
                  <a:gd name="T26" fmla="*/ 8 w 120"/>
                  <a:gd name="T27" fmla="*/ 12 h 104"/>
                  <a:gd name="T28" fmla="*/ 12 w 120"/>
                  <a:gd name="T29" fmla="*/ 8 h 104"/>
                  <a:gd name="T30" fmla="*/ 108 w 120"/>
                  <a:gd name="T31" fmla="*/ 8 h 104"/>
                  <a:gd name="T32" fmla="*/ 112 w 120"/>
                  <a:gd name="T33" fmla="*/ 12 h 104"/>
                  <a:gd name="T34" fmla="*/ 112 w 120"/>
                  <a:gd name="T35" fmla="*/ 16 h 104"/>
                  <a:gd name="T36" fmla="*/ 108 w 120"/>
                  <a:gd name="T37" fmla="*/ 20 h 104"/>
                  <a:gd name="T38" fmla="*/ 108 w 120"/>
                  <a:gd name="T39" fmla="*/ 20 h 104"/>
                  <a:gd name="T40" fmla="*/ 12 w 120"/>
                  <a:gd name="T41" fmla="*/ 20 h 104"/>
                  <a:gd name="T42" fmla="*/ 12 w 120"/>
                  <a:gd name="T43" fmla="*/ 20 h 104"/>
                  <a:gd name="T44" fmla="*/ 8 w 120"/>
                  <a:gd name="T45" fmla="*/ 16 h 104"/>
                  <a:gd name="T46" fmla="*/ 8 w 120"/>
                  <a:gd name="T47" fmla="*/ 12 h 104"/>
                  <a:gd name="T48" fmla="*/ 16 w 120"/>
                  <a:gd name="T49" fmla="*/ 96 h 104"/>
                  <a:gd name="T50" fmla="*/ 16 w 120"/>
                  <a:gd name="T51" fmla="*/ 28 h 104"/>
                  <a:gd name="T52" fmla="*/ 104 w 120"/>
                  <a:gd name="T53" fmla="*/ 28 h 104"/>
                  <a:gd name="T54" fmla="*/ 104 w 120"/>
                  <a:gd name="T55" fmla="*/ 96 h 104"/>
                  <a:gd name="T56" fmla="*/ 16 w 120"/>
                  <a:gd name="T57" fmla="*/ 96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0" h="104">
                    <a:moveTo>
                      <a:pt x="10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1"/>
                      <a:pt x="3" y="26"/>
                      <a:pt x="8" y="27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8" y="100"/>
                      <a:pt x="12" y="104"/>
                      <a:pt x="16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8" y="104"/>
                      <a:pt x="112" y="100"/>
                      <a:pt x="112" y="96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7" y="26"/>
                      <a:pt x="120" y="21"/>
                      <a:pt x="120" y="16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5"/>
                      <a:pt x="115" y="0"/>
                      <a:pt x="108" y="0"/>
                    </a:cubicBezTo>
                    <a:close/>
                    <a:moveTo>
                      <a:pt x="8" y="12"/>
                    </a:moveTo>
                    <a:cubicBezTo>
                      <a:pt x="8" y="10"/>
                      <a:pt x="10" y="8"/>
                      <a:pt x="12" y="8"/>
                    </a:cubicBezTo>
                    <a:cubicBezTo>
                      <a:pt x="108" y="8"/>
                      <a:pt x="108" y="8"/>
                      <a:pt x="108" y="8"/>
                    </a:cubicBezTo>
                    <a:cubicBezTo>
                      <a:pt x="110" y="8"/>
                      <a:pt x="112" y="10"/>
                      <a:pt x="112" y="12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112" y="18"/>
                      <a:pt x="110" y="20"/>
                      <a:pt x="108" y="20"/>
                    </a:cubicBezTo>
                    <a:cubicBezTo>
                      <a:pt x="108" y="20"/>
                      <a:pt x="108" y="20"/>
                      <a:pt x="108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0" y="20"/>
                      <a:pt x="8" y="18"/>
                      <a:pt x="8" y="16"/>
                    </a:cubicBezTo>
                    <a:lnTo>
                      <a:pt x="8" y="12"/>
                    </a:lnTo>
                    <a:close/>
                    <a:moveTo>
                      <a:pt x="16" y="96"/>
                    </a:moveTo>
                    <a:cubicBezTo>
                      <a:pt x="16" y="28"/>
                      <a:pt x="16" y="28"/>
                      <a:pt x="16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104" y="96"/>
                      <a:pt x="104" y="96"/>
                      <a:pt x="104" y="96"/>
                    </a:cubicBezTo>
                    <a:lnTo>
                      <a:pt x="16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1600201" y="3732213"/>
                <a:ext cx="84138" cy="22225"/>
              </a:xfrm>
              <a:custGeom>
                <a:avLst/>
                <a:gdLst>
                  <a:gd name="T0" fmla="*/ 28 w 32"/>
                  <a:gd name="T1" fmla="*/ 0 h 8"/>
                  <a:gd name="T2" fmla="*/ 4 w 32"/>
                  <a:gd name="T3" fmla="*/ 0 h 8"/>
                  <a:gd name="T4" fmla="*/ 0 w 32"/>
                  <a:gd name="T5" fmla="*/ 4 h 8"/>
                  <a:gd name="T6" fmla="*/ 4 w 32"/>
                  <a:gd name="T7" fmla="*/ 8 h 8"/>
                  <a:gd name="T8" fmla="*/ 28 w 32"/>
                  <a:gd name="T9" fmla="*/ 8 h 8"/>
                  <a:gd name="T10" fmla="*/ 32 w 32"/>
                  <a:gd name="T11" fmla="*/ 4 h 8"/>
                  <a:gd name="T12" fmla="*/ 28 w 3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8">
                    <a:moveTo>
                      <a:pt x="2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0" y="8"/>
                      <a:pt x="32" y="6"/>
                      <a:pt x="32" y="4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1876350" y="2108046"/>
            <a:ext cx="2067000" cy="651702"/>
            <a:chOff x="1876350" y="2108046"/>
            <a:chExt cx="2067000" cy="651702"/>
          </a:xfrm>
        </p:grpSpPr>
        <p:sp>
          <p:nvSpPr>
            <p:cNvPr id="17" name="TextBox 15"/>
            <p:cNvSpPr txBox="1"/>
            <p:nvPr/>
          </p:nvSpPr>
          <p:spPr>
            <a:xfrm>
              <a:off x="2881521" y="21080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Rectangle 16"/>
            <p:cNvSpPr/>
            <p:nvPr/>
          </p:nvSpPr>
          <p:spPr>
            <a:xfrm>
              <a:off x="1876350" y="23442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324400" y="2927196"/>
            <a:ext cx="2067000" cy="651702"/>
            <a:chOff x="5324400" y="2927196"/>
            <a:chExt cx="2067000" cy="651702"/>
          </a:xfrm>
        </p:grpSpPr>
        <p:sp>
          <p:nvSpPr>
            <p:cNvPr id="19" name="TextBox 17"/>
            <p:cNvSpPr txBox="1"/>
            <p:nvPr/>
          </p:nvSpPr>
          <p:spPr>
            <a:xfrm>
              <a:off x="5324400" y="29271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Rectangle 18"/>
            <p:cNvSpPr/>
            <p:nvPr/>
          </p:nvSpPr>
          <p:spPr>
            <a:xfrm>
              <a:off x="5324400" y="31633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895400" y="3746346"/>
            <a:ext cx="2067000" cy="651702"/>
            <a:chOff x="1895400" y="3746346"/>
            <a:chExt cx="2067000" cy="651702"/>
          </a:xfrm>
        </p:grpSpPr>
        <p:sp>
          <p:nvSpPr>
            <p:cNvPr id="21" name="TextBox 19"/>
            <p:cNvSpPr txBox="1"/>
            <p:nvPr/>
          </p:nvSpPr>
          <p:spPr>
            <a:xfrm>
              <a:off x="2900571" y="37463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20"/>
            <p:cNvSpPr/>
            <p:nvPr/>
          </p:nvSpPr>
          <p:spPr>
            <a:xfrm>
              <a:off x="1895400" y="39825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114801" y="2097881"/>
            <a:ext cx="2491979" cy="661988"/>
            <a:chOff x="4114801" y="2097881"/>
            <a:chExt cx="2491979" cy="661988"/>
          </a:xfrm>
        </p:grpSpPr>
        <p:grpSp>
          <p:nvGrpSpPr>
            <p:cNvPr id="12" name="Group 10"/>
            <p:cNvGrpSpPr/>
            <p:nvPr/>
          </p:nvGrpSpPr>
          <p:grpSpPr>
            <a:xfrm>
              <a:off x="4114801" y="2097881"/>
              <a:ext cx="2491979" cy="661988"/>
              <a:chOff x="5486401" y="2797175"/>
              <a:chExt cx="3322638" cy="882650"/>
            </a:xfrm>
          </p:grpSpPr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5486401" y="27971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5581651" y="28797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21"/>
            <p:cNvGrpSpPr/>
            <p:nvPr/>
          </p:nvGrpSpPr>
          <p:grpSpPr>
            <a:xfrm>
              <a:off x="4358401" y="2266950"/>
              <a:ext cx="381360" cy="333375"/>
              <a:chOff x="9344026" y="4030663"/>
              <a:chExt cx="239713" cy="209551"/>
            </a:xfrm>
            <a:solidFill>
              <a:schemeClr val="bg1"/>
            </a:solidFill>
          </p:grpSpPr>
          <p:sp>
            <p:nvSpPr>
              <p:cNvPr id="34" name="Freeform: Shape 32"/>
              <p:cNvSpPr>
                <a:spLocks/>
              </p:cNvSpPr>
              <p:nvPr/>
            </p:nvSpPr>
            <p:spPr bwMode="auto">
              <a:xfrm>
                <a:off x="9344026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20 w 64"/>
                  <a:gd name="T19" fmla="*/ 48 h 48"/>
                  <a:gd name="T20" fmla="*/ 20 w 64"/>
                  <a:gd name="T21" fmla="*/ 44 h 48"/>
                  <a:gd name="T22" fmla="*/ 16 w 64"/>
                  <a:gd name="T23" fmla="*/ 44 h 48"/>
                  <a:gd name="T24" fmla="*/ 4 w 64"/>
                  <a:gd name="T25" fmla="*/ 32 h 48"/>
                  <a:gd name="T26" fmla="*/ 10 w 64"/>
                  <a:gd name="T27" fmla="*/ 22 h 48"/>
                  <a:gd name="T28" fmla="*/ 12 w 64"/>
                  <a:gd name="T29" fmla="*/ 21 h 48"/>
                  <a:gd name="T30" fmla="*/ 12 w 64"/>
                  <a:gd name="T31" fmla="*/ 18 h 48"/>
                  <a:gd name="T32" fmla="*/ 12 w 64"/>
                  <a:gd name="T33" fmla="*/ 18 h 48"/>
                  <a:gd name="T34" fmla="*/ 18 w 64"/>
                  <a:gd name="T35" fmla="*/ 12 h 48"/>
                  <a:gd name="T36" fmla="*/ 21 w 64"/>
                  <a:gd name="T37" fmla="*/ 13 h 48"/>
                  <a:gd name="T38" fmla="*/ 24 w 64"/>
                  <a:gd name="T39" fmla="*/ 14 h 48"/>
                  <a:gd name="T40" fmla="*/ 26 w 64"/>
                  <a:gd name="T41" fmla="*/ 11 h 48"/>
                  <a:gd name="T42" fmla="*/ 38 w 64"/>
                  <a:gd name="T43" fmla="*/ 4 h 48"/>
                  <a:gd name="T44" fmla="*/ 52 w 64"/>
                  <a:gd name="T45" fmla="*/ 18 h 48"/>
                  <a:gd name="T46" fmla="*/ 52 w 64"/>
                  <a:gd name="T47" fmla="*/ 18 h 48"/>
                  <a:gd name="T48" fmla="*/ 52 w 64"/>
                  <a:gd name="T49" fmla="*/ 21 h 48"/>
                  <a:gd name="T50" fmla="*/ 54 w 64"/>
                  <a:gd name="T51" fmla="*/ 22 h 48"/>
                  <a:gd name="T52" fmla="*/ 60 w 64"/>
                  <a:gd name="T53" fmla="*/ 32 h 48"/>
                  <a:gd name="T54" fmla="*/ 48 w 64"/>
                  <a:gd name="T55" fmla="*/ 44 h 48"/>
                  <a:gd name="T56" fmla="*/ 44 w 64"/>
                  <a:gd name="T57" fmla="*/ 44 h 48"/>
                  <a:gd name="T58" fmla="*/ 44 w 64"/>
                  <a:gd name="T59" fmla="*/ 48 h 48"/>
                  <a:gd name="T60" fmla="*/ 48 w 64"/>
                  <a:gd name="T61" fmla="*/ 48 h 48"/>
                  <a:gd name="T62" fmla="*/ 64 w 64"/>
                  <a:gd name="T63" fmla="*/ 32 h 48"/>
                  <a:gd name="T64" fmla="*/ 56 w 64"/>
                  <a:gd name="T6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3"/>
              <p:cNvSpPr>
                <a:spLocks/>
              </p:cNvSpPr>
              <p:nvPr/>
            </p:nvSpPr>
            <p:spPr bwMode="auto">
              <a:xfrm>
                <a:off x="9418638" y="4105276"/>
                <a:ext cx="90488" cy="134938"/>
              </a:xfrm>
              <a:custGeom>
                <a:avLst/>
                <a:gdLst>
                  <a:gd name="T0" fmla="*/ 28 w 57"/>
                  <a:gd name="T1" fmla="*/ 0 h 85"/>
                  <a:gd name="T2" fmla="*/ 0 w 57"/>
                  <a:gd name="T3" fmla="*/ 38 h 85"/>
                  <a:gd name="T4" fmla="*/ 19 w 57"/>
                  <a:gd name="T5" fmla="*/ 38 h 85"/>
                  <a:gd name="T6" fmla="*/ 19 w 57"/>
                  <a:gd name="T7" fmla="*/ 85 h 85"/>
                  <a:gd name="T8" fmla="*/ 38 w 57"/>
                  <a:gd name="T9" fmla="*/ 85 h 85"/>
                  <a:gd name="T10" fmla="*/ 38 w 57"/>
                  <a:gd name="T11" fmla="*/ 38 h 85"/>
                  <a:gd name="T12" fmla="*/ 57 w 57"/>
                  <a:gd name="T13" fmla="*/ 38 h 85"/>
                  <a:gd name="T14" fmla="*/ 2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28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85"/>
                    </a:lnTo>
                    <a:lnTo>
                      <a:pt x="38" y="85"/>
                    </a:lnTo>
                    <a:lnTo>
                      <a:pt x="38" y="38"/>
                    </a:lnTo>
                    <a:lnTo>
                      <a:pt x="57" y="38"/>
                    </a:lnTo>
                    <a:lnTo>
                      <a:pt x="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23"/>
            <p:cNvSpPr txBox="1"/>
            <p:nvPr/>
          </p:nvSpPr>
          <p:spPr>
            <a:xfrm>
              <a:off x="4810050" y="227166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620566" y="2944415"/>
            <a:ext cx="2493169" cy="663179"/>
            <a:chOff x="2620566" y="2944415"/>
            <a:chExt cx="2493169" cy="663179"/>
          </a:xfrm>
        </p:grpSpPr>
        <p:grpSp>
          <p:nvGrpSpPr>
            <p:cNvPr id="7" name="Group 5"/>
            <p:cNvGrpSpPr/>
            <p:nvPr/>
          </p:nvGrpSpPr>
          <p:grpSpPr>
            <a:xfrm>
              <a:off x="2620566" y="2944415"/>
              <a:ext cx="2493169" cy="663179"/>
              <a:chOff x="3494088" y="3925888"/>
              <a:chExt cx="3324225" cy="884238"/>
            </a:xfrm>
          </p:grpSpPr>
          <p:sp>
            <p:nvSpPr>
              <p:cNvPr id="44" name="Freeform: Shape 42"/>
              <p:cNvSpPr>
                <a:spLocks/>
              </p:cNvSpPr>
              <p:nvPr/>
            </p:nvSpPr>
            <p:spPr bwMode="auto">
              <a:xfrm>
                <a:off x="3494088" y="39258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43"/>
              <p:cNvSpPr>
                <a:spLocks/>
              </p:cNvSpPr>
              <p:nvPr/>
            </p:nvSpPr>
            <p:spPr bwMode="auto">
              <a:xfrm>
                <a:off x="3590926" y="40100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2815323" y="3122951"/>
              <a:ext cx="381359" cy="333375"/>
              <a:chOff x="8863013" y="4030663"/>
              <a:chExt cx="239713" cy="209551"/>
            </a:xfrm>
            <a:solidFill>
              <a:schemeClr val="bg1"/>
            </a:solidFill>
          </p:grpSpPr>
          <p:sp>
            <p:nvSpPr>
              <p:cNvPr id="32" name="Freeform: Shape 30"/>
              <p:cNvSpPr>
                <a:spLocks/>
              </p:cNvSpPr>
              <p:nvPr/>
            </p:nvSpPr>
            <p:spPr bwMode="auto">
              <a:xfrm>
                <a:off x="8937626" y="4105276"/>
                <a:ext cx="90488" cy="134938"/>
              </a:xfrm>
              <a:custGeom>
                <a:avLst/>
                <a:gdLst>
                  <a:gd name="T0" fmla="*/ 38 w 57"/>
                  <a:gd name="T1" fmla="*/ 0 h 85"/>
                  <a:gd name="T2" fmla="*/ 19 w 57"/>
                  <a:gd name="T3" fmla="*/ 0 h 85"/>
                  <a:gd name="T4" fmla="*/ 19 w 57"/>
                  <a:gd name="T5" fmla="*/ 47 h 85"/>
                  <a:gd name="T6" fmla="*/ 0 w 57"/>
                  <a:gd name="T7" fmla="*/ 47 h 85"/>
                  <a:gd name="T8" fmla="*/ 28 w 57"/>
                  <a:gd name="T9" fmla="*/ 85 h 85"/>
                  <a:gd name="T10" fmla="*/ 57 w 57"/>
                  <a:gd name="T11" fmla="*/ 47 h 85"/>
                  <a:gd name="T12" fmla="*/ 38 w 57"/>
                  <a:gd name="T13" fmla="*/ 47 h 85"/>
                  <a:gd name="T14" fmla="*/ 3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38" y="0"/>
                    </a:moveTo>
                    <a:lnTo>
                      <a:pt x="19" y="0"/>
                    </a:lnTo>
                    <a:lnTo>
                      <a:pt x="19" y="47"/>
                    </a:lnTo>
                    <a:lnTo>
                      <a:pt x="0" y="47"/>
                    </a:lnTo>
                    <a:lnTo>
                      <a:pt x="28" y="85"/>
                    </a:lnTo>
                    <a:lnTo>
                      <a:pt x="57" y="47"/>
                    </a:lnTo>
                    <a:lnTo>
                      <a:pt x="38" y="47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1"/>
              <p:cNvSpPr>
                <a:spLocks/>
              </p:cNvSpPr>
              <p:nvPr/>
            </p:nvSpPr>
            <p:spPr bwMode="auto">
              <a:xfrm>
                <a:off x="8863013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16 w 64"/>
                  <a:gd name="T19" fmla="*/ 44 h 48"/>
                  <a:gd name="T20" fmla="*/ 4 w 64"/>
                  <a:gd name="T21" fmla="*/ 32 h 48"/>
                  <a:gd name="T22" fmla="*/ 10 w 64"/>
                  <a:gd name="T23" fmla="*/ 22 h 48"/>
                  <a:gd name="T24" fmla="*/ 12 w 64"/>
                  <a:gd name="T25" fmla="*/ 21 h 48"/>
                  <a:gd name="T26" fmla="*/ 12 w 64"/>
                  <a:gd name="T27" fmla="*/ 18 h 48"/>
                  <a:gd name="T28" fmla="*/ 12 w 64"/>
                  <a:gd name="T29" fmla="*/ 18 h 48"/>
                  <a:gd name="T30" fmla="*/ 18 w 64"/>
                  <a:gd name="T31" fmla="*/ 12 h 48"/>
                  <a:gd name="T32" fmla="*/ 21 w 64"/>
                  <a:gd name="T33" fmla="*/ 13 h 48"/>
                  <a:gd name="T34" fmla="*/ 24 w 64"/>
                  <a:gd name="T35" fmla="*/ 14 h 48"/>
                  <a:gd name="T36" fmla="*/ 26 w 64"/>
                  <a:gd name="T37" fmla="*/ 11 h 48"/>
                  <a:gd name="T38" fmla="*/ 38 w 64"/>
                  <a:gd name="T39" fmla="*/ 4 h 48"/>
                  <a:gd name="T40" fmla="*/ 52 w 64"/>
                  <a:gd name="T41" fmla="*/ 18 h 48"/>
                  <a:gd name="T42" fmla="*/ 52 w 64"/>
                  <a:gd name="T43" fmla="*/ 18 h 48"/>
                  <a:gd name="T44" fmla="*/ 52 w 64"/>
                  <a:gd name="T45" fmla="*/ 21 h 48"/>
                  <a:gd name="T46" fmla="*/ 54 w 64"/>
                  <a:gd name="T47" fmla="*/ 22 h 48"/>
                  <a:gd name="T48" fmla="*/ 60 w 64"/>
                  <a:gd name="T49" fmla="*/ 32 h 48"/>
                  <a:gd name="T50" fmla="*/ 48 w 64"/>
                  <a:gd name="T51" fmla="*/ 44 h 48"/>
                  <a:gd name="T52" fmla="*/ 48 w 64"/>
                  <a:gd name="T53" fmla="*/ 48 h 48"/>
                  <a:gd name="T54" fmla="*/ 64 w 64"/>
                  <a:gd name="T55" fmla="*/ 32 h 48"/>
                  <a:gd name="T56" fmla="*/ 56 w 64"/>
                  <a:gd name="T57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3238425" y="314627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114801" y="3745706"/>
            <a:ext cx="2491979" cy="708422"/>
            <a:chOff x="4114801" y="3745706"/>
            <a:chExt cx="2491979" cy="708422"/>
          </a:xfrm>
        </p:grpSpPr>
        <p:sp>
          <p:nvSpPr>
            <p:cNvPr id="9" name="Rectangle 7"/>
            <p:cNvSpPr>
              <a:spLocks/>
            </p:cNvSpPr>
            <p:nvPr/>
          </p:nvSpPr>
          <p:spPr bwMode="auto">
            <a:xfrm>
              <a:off x="4437460" y="4237434"/>
              <a:ext cx="225029" cy="216694"/>
            </a:xfrm>
            <a:prstGeom prst="rect">
              <a:avLst/>
            </a:prstGeom>
            <a:gradFill flip="none" rotWithShape="1">
              <a:gsLst>
                <a:gs pos="46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4114801" y="3745706"/>
              <a:ext cx="2491979" cy="661988"/>
              <a:chOff x="5486401" y="4994275"/>
              <a:chExt cx="3322638" cy="882650"/>
            </a:xfrm>
          </p:grpSpPr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5486401" y="49942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1"/>
              <p:cNvSpPr>
                <a:spLocks/>
              </p:cNvSpPr>
              <p:nvPr/>
            </p:nvSpPr>
            <p:spPr bwMode="auto">
              <a:xfrm>
                <a:off x="5581651" y="50768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25"/>
            <p:cNvSpPr txBox="1"/>
            <p:nvPr/>
          </p:nvSpPr>
          <p:spPr>
            <a:xfrm>
              <a:off x="4781475" y="392901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28" name="Group 26"/>
            <p:cNvGrpSpPr/>
            <p:nvPr/>
          </p:nvGrpSpPr>
          <p:grpSpPr>
            <a:xfrm>
              <a:off x="4383252" y="3900150"/>
              <a:ext cx="369731" cy="361328"/>
              <a:chOff x="4913313" y="1749426"/>
              <a:chExt cx="558800" cy="546100"/>
            </a:xfrm>
            <a:solidFill>
              <a:schemeClr val="bg1"/>
            </a:solidFill>
          </p:grpSpPr>
          <p:sp>
            <p:nvSpPr>
              <p:cNvPr id="29" name="Freeform: Shape 27"/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28"/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29"/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Title 1">
            <a:extLst>
              <a:ext uri="{FF2B5EF4-FFF2-40B4-BE49-F238E27FC236}">
                <a16:creationId xmlns="" xmlns:a16="http://schemas.microsoft.com/office/drawing/2014/main" id="{4B0CA426-2B9B-492C-A394-8B254CBD555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826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C8E9802-3099-4CC5-BE72-61DB335B4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7003A1D-D733-45B9-9F6C-B51D2600F64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167621" y="3586667"/>
            <a:ext cx="743097" cy="743095"/>
          </a:xfrm>
          <a:prstGeom prst="ellipse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34285" y="1056378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" name="椭圆 5"/>
          <p:cNvSpPr/>
          <p:nvPr/>
        </p:nvSpPr>
        <p:spPr>
          <a:xfrm>
            <a:off x="4167621" y="2285335"/>
            <a:ext cx="743097" cy="743095"/>
          </a:xfrm>
          <a:prstGeom prst="ellipse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934285" y="1333377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67621" y="1054239"/>
            <a:ext cx="743097" cy="743095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任意多边形: 形状 8"/>
          <p:cNvSpPr>
            <a:spLocks/>
          </p:cNvSpPr>
          <p:nvPr/>
        </p:nvSpPr>
        <p:spPr bwMode="auto">
          <a:xfrm>
            <a:off x="4338876" y="2456692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34285" y="2313169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矩形 10"/>
          <p:cNvSpPr/>
          <p:nvPr/>
        </p:nvSpPr>
        <p:spPr>
          <a:xfrm>
            <a:off x="4934285" y="2590168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4285" y="3624584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4934285" y="3901583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195301" y="1734747"/>
            <a:ext cx="1844275" cy="1844272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310786" y="1850232"/>
            <a:ext cx="1613305" cy="1613302"/>
            <a:chOff x="989863" y="2466975"/>
            <a:chExt cx="2151074" cy="2151070"/>
          </a:xfrm>
        </p:grpSpPr>
        <p:sp>
          <p:nvSpPr>
            <p:cNvPr id="21" name="圆: 空心 20"/>
            <p:cNvSpPr/>
            <p:nvPr/>
          </p:nvSpPr>
          <p:spPr>
            <a:xfrm>
              <a:off x="989863" y="2466975"/>
              <a:ext cx="2151074" cy="2151070"/>
            </a:xfrm>
            <a:prstGeom prst="donut">
              <a:avLst>
                <a:gd name="adj" fmla="val 17000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21117331"/>
                <a:gd name="adj2" fmla="val 9071983"/>
                <a:gd name="adj3" fmla="val 17000"/>
              </a:avLst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17895101"/>
                <a:gd name="adj2" fmla="val 2443215"/>
                <a:gd name="adj3" fmla="val 17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6" name="直接连接符 15"/>
          <p:cNvCxnSpPr>
            <a:stCxn id="6" idx="2"/>
            <a:endCxn id="14" idx="6"/>
          </p:cNvCxnSpPr>
          <p:nvPr/>
        </p:nvCxnSpPr>
        <p:spPr>
          <a:xfrm flipH="1">
            <a:off x="3039576" y="2656883"/>
            <a:ext cx="1128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连接符: 肘形 16"/>
          <p:cNvCxnSpPr>
            <a:stCxn id="8" idx="2"/>
            <a:endCxn id="14" idx="0"/>
          </p:cNvCxnSpPr>
          <p:nvPr/>
        </p:nvCxnSpPr>
        <p:spPr>
          <a:xfrm rot="10800000" flipV="1">
            <a:off x="2117439" y="1425786"/>
            <a:ext cx="2050183" cy="30896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连接符: 肘形 17"/>
          <p:cNvCxnSpPr>
            <a:stCxn id="4" idx="2"/>
            <a:endCxn id="14" idx="4"/>
          </p:cNvCxnSpPr>
          <p:nvPr/>
        </p:nvCxnSpPr>
        <p:spPr>
          <a:xfrm rot="10800000">
            <a:off x="2117439" y="3579019"/>
            <a:ext cx="2050183" cy="37919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/>
          <p:cNvSpPr>
            <a:spLocks/>
          </p:cNvSpPr>
          <p:nvPr/>
        </p:nvSpPr>
        <p:spPr bwMode="auto">
          <a:xfrm>
            <a:off x="4338876" y="1225596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任意多边形: 形状 19"/>
          <p:cNvSpPr>
            <a:spLocks/>
          </p:cNvSpPr>
          <p:nvPr/>
        </p:nvSpPr>
        <p:spPr bwMode="auto">
          <a:xfrm>
            <a:off x="4338876" y="3758024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799FC0BE-6DCF-419A-A1DD-A686900C25B9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9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39352" y="2112697"/>
            <a:ext cx="8065293" cy="1884402"/>
            <a:chOff x="608717" y="2008441"/>
            <a:chExt cx="10972096" cy="2563559"/>
          </a:xfrm>
        </p:grpSpPr>
        <p:sp>
          <p:nvSpPr>
            <p:cNvPr id="11" name="矩形 10"/>
            <p:cNvSpPr/>
            <p:nvPr/>
          </p:nvSpPr>
          <p:spPr>
            <a:xfrm>
              <a:off x="60871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6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280627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7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498813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8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8569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9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5" name="箭头: 五边形 14"/>
            <p:cNvSpPr/>
            <p:nvPr/>
          </p:nvSpPr>
          <p:spPr>
            <a:xfrm>
              <a:off x="9383254" y="2008441"/>
              <a:ext cx="2197559" cy="386636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10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6" name="椭圆 15"/>
            <p:cNvSpPr>
              <a:spLocks/>
            </p:cNvSpPr>
            <p:nvPr/>
          </p:nvSpPr>
          <p:spPr bwMode="gray">
            <a:xfrm>
              <a:off x="1075560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>
              <a:spLocks/>
            </p:cNvSpPr>
            <p:nvPr/>
          </p:nvSpPr>
          <p:spPr bwMode="gray">
            <a:xfrm>
              <a:off x="3059676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>
              <a:spLocks/>
            </p:cNvSpPr>
            <p:nvPr/>
          </p:nvSpPr>
          <p:spPr bwMode="gray">
            <a:xfrm>
              <a:off x="5144965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>
              <a:spLocks/>
            </p:cNvSpPr>
            <p:nvPr/>
          </p:nvSpPr>
          <p:spPr bwMode="gray">
            <a:xfrm>
              <a:off x="6350453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>
              <a:spLocks/>
            </p:cNvSpPr>
            <p:nvPr/>
          </p:nvSpPr>
          <p:spPr bwMode="gray">
            <a:xfrm>
              <a:off x="6863069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>
              <a:spLocks/>
            </p:cNvSpPr>
            <p:nvPr/>
          </p:nvSpPr>
          <p:spPr bwMode="gray">
            <a:xfrm>
              <a:off x="4401391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>
              <a:spLocks/>
            </p:cNvSpPr>
            <p:nvPr/>
          </p:nvSpPr>
          <p:spPr bwMode="gray">
            <a:xfrm>
              <a:off x="8119255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>
              <a:spLocks/>
            </p:cNvSpPr>
            <p:nvPr/>
          </p:nvSpPr>
          <p:spPr bwMode="gray">
            <a:xfrm>
              <a:off x="8391523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>
              <a:spLocks/>
            </p:cNvSpPr>
            <p:nvPr/>
          </p:nvSpPr>
          <p:spPr bwMode="gray">
            <a:xfrm>
              <a:off x="8665669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直接连接符 24"/>
            <p:cNvSpPr>
              <a:spLocks/>
            </p:cNvSpPr>
            <p:nvPr/>
          </p:nvSpPr>
          <p:spPr bwMode="gray">
            <a:xfrm flipV="1">
              <a:off x="8720608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直接连接符 25"/>
            <p:cNvSpPr>
              <a:spLocks/>
            </p:cNvSpPr>
            <p:nvPr/>
          </p:nvSpPr>
          <p:spPr bwMode="gray">
            <a:xfrm flipV="1">
              <a:off x="8446462" y="2402131"/>
              <a:ext cx="0" cy="847710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直接连接符 26"/>
            <p:cNvSpPr>
              <a:spLocks/>
            </p:cNvSpPr>
            <p:nvPr/>
          </p:nvSpPr>
          <p:spPr bwMode="gray">
            <a:xfrm flipV="1">
              <a:off x="8174194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直接连接符 27"/>
            <p:cNvSpPr>
              <a:spLocks/>
            </p:cNvSpPr>
            <p:nvPr/>
          </p:nvSpPr>
          <p:spPr bwMode="gray">
            <a:xfrm flipV="1">
              <a:off x="4456330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直接连接符 28"/>
            <p:cNvSpPr>
              <a:spLocks/>
            </p:cNvSpPr>
            <p:nvPr/>
          </p:nvSpPr>
          <p:spPr bwMode="gray">
            <a:xfrm flipV="1">
              <a:off x="3114615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直接连接符 29"/>
            <p:cNvSpPr>
              <a:spLocks/>
            </p:cNvSpPr>
            <p:nvPr/>
          </p:nvSpPr>
          <p:spPr bwMode="gray">
            <a:xfrm flipV="1">
              <a:off x="6918008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直接连接符 30"/>
            <p:cNvSpPr>
              <a:spLocks/>
            </p:cNvSpPr>
            <p:nvPr/>
          </p:nvSpPr>
          <p:spPr bwMode="gray">
            <a:xfrm flipV="1">
              <a:off x="6405392" y="2425692"/>
              <a:ext cx="0" cy="1532595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直接连接符 31"/>
            <p:cNvSpPr>
              <a:spLocks/>
            </p:cNvSpPr>
            <p:nvPr/>
          </p:nvSpPr>
          <p:spPr bwMode="gray">
            <a:xfrm flipV="1">
              <a:off x="5199904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直接连接符 32"/>
            <p:cNvSpPr>
              <a:spLocks/>
            </p:cNvSpPr>
            <p:nvPr/>
          </p:nvSpPr>
          <p:spPr bwMode="gray">
            <a:xfrm flipV="1">
              <a:off x="1130499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文本框 24"/>
            <p:cNvSpPr txBox="1"/>
            <p:nvPr/>
          </p:nvSpPr>
          <p:spPr>
            <a:xfrm>
              <a:off x="1092282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5" name="文本框 25"/>
            <p:cNvSpPr txBox="1"/>
            <p:nvPr/>
          </p:nvSpPr>
          <p:spPr>
            <a:xfrm>
              <a:off x="3086414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5147381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7" name="文本框 27"/>
            <p:cNvSpPr txBox="1"/>
            <p:nvPr/>
          </p:nvSpPr>
          <p:spPr>
            <a:xfrm>
              <a:off x="6877935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8" name="文本框 28"/>
            <p:cNvSpPr txBox="1"/>
            <p:nvPr/>
          </p:nvSpPr>
          <p:spPr>
            <a:xfrm>
              <a:off x="8703058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9" name="文本框 29"/>
            <p:cNvSpPr txBox="1"/>
            <p:nvPr/>
          </p:nvSpPr>
          <p:spPr>
            <a:xfrm>
              <a:off x="4404948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0" name="文本框 30"/>
            <p:cNvSpPr txBox="1"/>
            <p:nvPr/>
          </p:nvSpPr>
          <p:spPr>
            <a:xfrm>
              <a:off x="6374465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1" name="文本框 31"/>
            <p:cNvSpPr txBox="1"/>
            <p:nvPr/>
          </p:nvSpPr>
          <p:spPr>
            <a:xfrm>
              <a:off x="8144456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2" name="文本框 32"/>
            <p:cNvSpPr txBox="1"/>
            <p:nvPr/>
          </p:nvSpPr>
          <p:spPr>
            <a:xfrm>
              <a:off x="8426998" y="3281428"/>
              <a:ext cx="1428413" cy="53335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</p:grpSp>
      <p:sp>
        <p:nvSpPr>
          <p:cNvPr id="5" name="任意多边形: 形状 4"/>
          <p:cNvSpPr/>
          <p:nvPr/>
        </p:nvSpPr>
        <p:spPr>
          <a:xfrm>
            <a:off x="1150582" y="1504157"/>
            <a:ext cx="392906" cy="391016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4" name="任意多边形: 形状 43"/>
          <p:cNvSpPr/>
          <p:nvPr/>
        </p:nvSpPr>
        <p:spPr>
          <a:xfrm>
            <a:off x="2787262" y="1503212"/>
            <a:ext cx="350278" cy="392906"/>
          </a:xfrm>
          <a:custGeom>
            <a:avLst/>
            <a:gdLst>
              <a:gd name="connsiteX0" fmla="*/ 199932 w 300038"/>
              <a:gd name="connsiteY0" fmla="*/ 273051 h 336551"/>
              <a:gd name="connsiteX1" fmla="*/ 192088 w 300038"/>
              <a:gd name="connsiteY1" fmla="*/ 280989 h 336551"/>
              <a:gd name="connsiteX2" fmla="*/ 192088 w 300038"/>
              <a:gd name="connsiteY2" fmla="*/ 306124 h 336551"/>
              <a:gd name="connsiteX3" fmla="*/ 199932 w 300038"/>
              <a:gd name="connsiteY3" fmla="*/ 312739 h 336551"/>
              <a:gd name="connsiteX4" fmla="*/ 250919 w 300038"/>
              <a:gd name="connsiteY4" fmla="*/ 312739 h 336551"/>
              <a:gd name="connsiteX5" fmla="*/ 258763 w 300038"/>
              <a:gd name="connsiteY5" fmla="*/ 306124 h 336551"/>
              <a:gd name="connsiteX6" fmla="*/ 258763 w 300038"/>
              <a:gd name="connsiteY6" fmla="*/ 280989 h 336551"/>
              <a:gd name="connsiteX7" fmla="*/ 250919 w 300038"/>
              <a:gd name="connsiteY7" fmla="*/ 273051 h 336551"/>
              <a:gd name="connsiteX8" fmla="*/ 199932 w 300038"/>
              <a:gd name="connsiteY8" fmla="*/ 273051 h 336551"/>
              <a:gd name="connsiteX9" fmla="*/ 101328 w 300038"/>
              <a:gd name="connsiteY9" fmla="*/ 196851 h 336551"/>
              <a:gd name="connsiteX10" fmla="*/ 107908 w 300038"/>
              <a:gd name="connsiteY10" fmla="*/ 196851 h 336551"/>
              <a:gd name="connsiteX11" fmla="*/ 111856 w 300038"/>
              <a:gd name="connsiteY11" fmla="*/ 202123 h 336551"/>
              <a:gd name="connsiteX12" fmla="*/ 128964 w 300038"/>
              <a:gd name="connsiteY12" fmla="*/ 248250 h 336551"/>
              <a:gd name="connsiteX13" fmla="*/ 131595 w 300038"/>
              <a:gd name="connsiteY13" fmla="*/ 239025 h 336551"/>
              <a:gd name="connsiteX14" fmla="*/ 126332 w 300038"/>
              <a:gd name="connsiteY14" fmla="*/ 225845 h 336551"/>
              <a:gd name="connsiteX15" fmla="*/ 127648 w 300038"/>
              <a:gd name="connsiteY15" fmla="*/ 217938 h 336551"/>
              <a:gd name="connsiteX16" fmla="*/ 132911 w 300038"/>
              <a:gd name="connsiteY16" fmla="*/ 215302 h 336551"/>
              <a:gd name="connsiteX17" fmla="*/ 167126 w 300038"/>
              <a:gd name="connsiteY17" fmla="*/ 215302 h 336551"/>
              <a:gd name="connsiteX18" fmla="*/ 172390 w 300038"/>
              <a:gd name="connsiteY18" fmla="*/ 217938 h 336551"/>
              <a:gd name="connsiteX19" fmla="*/ 173706 w 300038"/>
              <a:gd name="connsiteY19" fmla="*/ 225845 h 336551"/>
              <a:gd name="connsiteX20" fmla="*/ 168442 w 300038"/>
              <a:gd name="connsiteY20" fmla="*/ 239025 h 336551"/>
              <a:gd name="connsiteX21" fmla="*/ 171074 w 300038"/>
              <a:gd name="connsiteY21" fmla="*/ 248250 h 336551"/>
              <a:gd name="connsiteX22" fmla="*/ 188182 w 300038"/>
              <a:gd name="connsiteY22" fmla="*/ 202123 h 336551"/>
              <a:gd name="connsiteX23" fmla="*/ 192130 w 300038"/>
              <a:gd name="connsiteY23" fmla="*/ 196851 h 336551"/>
              <a:gd name="connsiteX24" fmla="*/ 198710 w 300038"/>
              <a:gd name="connsiteY24" fmla="*/ 196851 h 336551"/>
              <a:gd name="connsiteX25" fmla="*/ 265823 w 300038"/>
              <a:gd name="connsiteY25" fmla="*/ 224527 h 336551"/>
              <a:gd name="connsiteX26" fmla="*/ 300038 w 300038"/>
              <a:gd name="connsiteY26" fmla="*/ 274609 h 336551"/>
              <a:gd name="connsiteX27" fmla="*/ 300038 w 300038"/>
              <a:gd name="connsiteY27" fmla="*/ 328643 h 336551"/>
              <a:gd name="connsiteX28" fmla="*/ 292142 w 300038"/>
              <a:gd name="connsiteY28" fmla="*/ 336551 h 336551"/>
              <a:gd name="connsiteX29" fmla="*/ 7896 w 300038"/>
              <a:gd name="connsiteY29" fmla="*/ 336551 h 336551"/>
              <a:gd name="connsiteX30" fmla="*/ 0 w 300038"/>
              <a:gd name="connsiteY30" fmla="*/ 328643 h 336551"/>
              <a:gd name="connsiteX31" fmla="*/ 0 w 300038"/>
              <a:gd name="connsiteY31" fmla="*/ 274609 h 336551"/>
              <a:gd name="connsiteX32" fmla="*/ 34215 w 300038"/>
              <a:gd name="connsiteY32" fmla="*/ 224527 h 336551"/>
              <a:gd name="connsiteX33" fmla="*/ 101328 w 300038"/>
              <a:gd name="connsiteY33" fmla="*/ 196851 h 336551"/>
              <a:gd name="connsiteX34" fmla="*/ 155328 w 300038"/>
              <a:gd name="connsiteY34" fmla="*/ 0 h 336551"/>
              <a:gd name="connsiteX35" fmla="*/ 201775 w 300038"/>
              <a:gd name="connsiteY35" fmla="*/ 15854 h 336551"/>
              <a:gd name="connsiteX36" fmla="*/ 223008 w 300038"/>
              <a:gd name="connsiteY36" fmla="*/ 79268 h 336551"/>
              <a:gd name="connsiteX37" fmla="*/ 224335 w 300038"/>
              <a:gd name="connsiteY37" fmla="*/ 93801 h 336551"/>
              <a:gd name="connsiteX38" fmla="*/ 229643 w 300038"/>
              <a:gd name="connsiteY38" fmla="*/ 100407 h 336551"/>
              <a:gd name="connsiteX39" fmla="*/ 232297 w 300038"/>
              <a:gd name="connsiteY39" fmla="*/ 125508 h 336551"/>
              <a:gd name="connsiteX40" fmla="*/ 208410 w 300038"/>
              <a:gd name="connsiteY40" fmla="*/ 151931 h 336551"/>
              <a:gd name="connsiteX41" fmla="*/ 185850 w 300038"/>
              <a:gd name="connsiteY41" fmla="*/ 183639 h 336551"/>
              <a:gd name="connsiteX42" fmla="*/ 172579 w 300038"/>
              <a:gd name="connsiteY42" fmla="*/ 192887 h 336551"/>
              <a:gd name="connsiteX43" fmla="*/ 150019 w 300038"/>
              <a:gd name="connsiteY43" fmla="*/ 196850 h 336551"/>
              <a:gd name="connsiteX44" fmla="*/ 127459 w 300038"/>
              <a:gd name="connsiteY44" fmla="*/ 192887 h 336551"/>
              <a:gd name="connsiteX45" fmla="*/ 114189 w 300038"/>
              <a:gd name="connsiteY45" fmla="*/ 183639 h 336551"/>
              <a:gd name="connsiteX46" fmla="*/ 91629 w 300038"/>
              <a:gd name="connsiteY46" fmla="*/ 151931 h 336551"/>
              <a:gd name="connsiteX47" fmla="*/ 67742 w 300038"/>
              <a:gd name="connsiteY47" fmla="*/ 125508 h 336551"/>
              <a:gd name="connsiteX48" fmla="*/ 70396 w 300038"/>
              <a:gd name="connsiteY48" fmla="*/ 100407 h 336551"/>
              <a:gd name="connsiteX49" fmla="*/ 75704 w 300038"/>
              <a:gd name="connsiteY49" fmla="*/ 93801 h 336551"/>
              <a:gd name="connsiteX50" fmla="*/ 77031 w 300038"/>
              <a:gd name="connsiteY50" fmla="*/ 85874 h 336551"/>
              <a:gd name="connsiteX51" fmla="*/ 74377 w 300038"/>
              <a:gd name="connsiteY51" fmla="*/ 50203 h 336551"/>
              <a:gd name="connsiteX52" fmla="*/ 103572 w 300038"/>
              <a:gd name="connsiteY52" fmla="*/ 27744 h 336551"/>
              <a:gd name="connsiteX53" fmla="*/ 119497 w 300038"/>
              <a:gd name="connsiteY53" fmla="*/ 10569 h 336551"/>
              <a:gd name="connsiteX54" fmla="*/ 155328 w 300038"/>
              <a:gd name="connsiteY54" fmla="*/ 0 h 33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00038" h="336551">
                <a:moveTo>
                  <a:pt x="199932" y="273051"/>
                </a:moveTo>
                <a:cubicBezTo>
                  <a:pt x="194703" y="273051"/>
                  <a:pt x="192088" y="277020"/>
                  <a:pt x="192088" y="280989"/>
                </a:cubicBezTo>
                <a:cubicBezTo>
                  <a:pt x="192088" y="306124"/>
                  <a:pt x="192088" y="306124"/>
                  <a:pt x="192088" y="306124"/>
                </a:cubicBezTo>
                <a:cubicBezTo>
                  <a:pt x="192088" y="310093"/>
                  <a:pt x="194703" y="312739"/>
                  <a:pt x="199932" y="312739"/>
                </a:cubicBezTo>
                <a:cubicBezTo>
                  <a:pt x="250919" y="312739"/>
                  <a:pt x="250919" y="312739"/>
                  <a:pt x="250919" y="312739"/>
                </a:cubicBezTo>
                <a:cubicBezTo>
                  <a:pt x="254841" y="312739"/>
                  <a:pt x="258763" y="310093"/>
                  <a:pt x="258763" y="306124"/>
                </a:cubicBezTo>
                <a:lnTo>
                  <a:pt x="258763" y="280989"/>
                </a:lnTo>
                <a:cubicBezTo>
                  <a:pt x="258763" y="277020"/>
                  <a:pt x="254841" y="273051"/>
                  <a:pt x="250919" y="273051"/>
                </a:cubicBezTo>
                <a:cubicBezTo>
                  <a:pt x="199932" y="273051"/>
                  <a:pt x="199932" y="273051"/>
                  <a:pt x="199932" y="273051"/>
                </a:cubicBezTo>
                <a:close/>
                <a:moveTo>
                  <a:pt x="101328" y="196851"/>
                </a:moveTo>
                <a:cubicBezTo>
                  <a:pt x="103960" y="196851"/>
                  <a:pt x="105276" y="196851"/>
                  <a:pt x="107908" y="196851"/>
                </a:cubicBezTo>
                <a:cubicBezTo>
                  <a:pt x="109224" y="198169"/>
                  <a:pt x="110540" y="199487"/>
                  <a:pt x="111856" y="202123"/>
                </a:cubicBezTo>
                <a:cubicBezTo>
                  <a:pt x="128964" y="248250"/>
                  <a:pt x="128964" y="248250"/>
                  <a:pt x="128964" y="248250"/>
                </a:cubicBezTo>
                <a:cubicBezTo>
                  <a:pt x="131595" y="239025"/>
                  <a:pt x="131595" y="239025"/>
                  <a:pt x="131595" y="239025"/>
                </a:cubicBezTo>
                <a:cubicBezTo>
                  <a:pt x="126332" y="225845"/>
                  <a:pt x="126332" y="225845"/>
                  <a:pt x="126332" y="225845"/>
                </a:cubicBezTo>
                <a:cubicBezTo>
                  <a:pt x="125016" y="223209"/>
                  <a:pt x="126332" y="220574"/>
                  <a:pt x="127648" y="217938"/>
                </a:cubicBezTo>
                <a:cubicBezTo>
                  <a:pt x="128964" y="216620"/>
                  <a:pt x="131595" y="215302"/>
                  <a:pt x="132911" y="215302"/>
                </a:cubicBezTo>
                <a:cubicBezTo>
                  <a:pt x="167126" y="215302"/>
                  <a:pt x="167126" y="215302"/>
                  <a:pt x="167126" y="215302"/>
                </a:cubicBezTo>
                <a:cubicBezTo>
                  <a:pt x="168442" y="215302"/>
                  <a:pt x="171074" y="216620"/>
                  <a:pt x="172390" y="217938"/>
                </a:cubicBezTo>
                <a:cubicBezTo>
                  <a:pt x="173706" y="220574"/>
                  <a:pt x="175022" y="223209"/>
                  <a:pt x="173706" y="225845"/>
                </a:cubicBezTo>
                <a:cubicBezTo>
                  <a:pt x="168442" y="239025"/>
                  <a:pt x="168442" y="239025"/>
                  <a:pt x="168442" y="239025"/>
                </a:cubicBezTo>
                <a:cubicBezTo>
                  <a:pt x="171074" y="248250"/>
                  <a:pt x="171074" y="248250"/>
                  <a:pt x="171074" y="248250"/>
                </a:cubicBezTo>
                <a:cubicBezTo>
                  <a:pt x="188182" y="202123"/>
                  <a:pt x="188182" y="202123"/>
                  <a:pt x="188182" y="202123"/>
                </a:cubicBezTo>
                <a:cubicBezTo>
                  <a:pt x="189498" y="199487"/>
                  <a:pt x="190814" y="198169"/>
                  <a:pt x="192130" y="196851"/>
                </a:cubicBezTo>
                <a:cubicBezTo>
                  <a:pt x="194762" y="196851"/>
                  <a:pt x="196078" y="196851"/>
                  <a:pt x="198710" y="196851"/>
                </a:cubicBezTo>
                <a:cubicBezTo>
                  <a:pt x="265823" y="224527"/>
                  <a:pt x="265823" y="224527"/>
                  <a:pt x="265823" y="224527"/>
                </a:cubicBezTo>
                <a:cubicBezTo>
                  <a:pt x="286879" y="232435"/>
                  <a:pt x="300038" y="252204"/>
                  <a:pt x="300038" y="274609"/>
                </a:cubicBezTo>
                <a:cubicBezTo>
                  <a:pt x="300038" y="328643"/>
                  <a:pt x="300038" y="328643"/>
                  <a:pt x="300038" y="328643"/>
                </a:cubicBezTo>
                <a:cubicBezTo>
                  <a:pt x="300038" y="332597"/>
                  <a:pt x="296090" y="336551"/>
                  <a:pt x="292142" y="336551"/>
                </a:cubicBezTo>
                <a:cubicBezTo>
                  <a:pt x="7896" y="336551"/>
                  <a:pt x="7896" y="336551"/>
                  <a:pt x="7896" y="336551"/>
                </a:cubicBezTo>
                <a:cubicBezTo>
                  <a:pt x="3948" y="336551"/>
                  <a:pt x="0" y="332597"/>
                  <a:pt x="0" y="328643"/>
                </a:cubicBezTo>
                <a:cubicBezTo>
                  <a:pt x="0" y="274609"/>
                  <a:pt x="0" y="274609"/>
                  <a:pt x="0" y="274609"/>
                </a:cubicBezTo>
                <a:cubicBezTo>
                  <a:pt x="0" y="252204"/>
                  <a:pt x="13159" y="232435"/>
                  <a:pt x="34215" y="224527"/>
                </a:cubicBezTo>
                <a:cubicBezTo>
                  <a:pt x="101328" y="196851"/>
                  <a:pt x="101328" y="196851"/>
                  <a:pt x="101328" y="196851"/>
                </a:cubicBezTo>
                <a:close/>
                <a:moveTo>
                  <a:pt x="155328" y="0"/>
                </a:moveTo>
                <a:cubicBezTo>
                  <a:pt x="171252" y="0"/>
                  <a:pt x="187177" y="5285"/>
                  <a:pt x="201775" y="15854"/>
                </a:cubicBezTo>
                <a:cubicBezTo>
                  <a:pt x="225662" y="34350"/>
                  <a:pt x="223008" y="72663"/>
                  <a:pt x="223008" y="79268"/>
                </a:cubicBezTo>
                <a:cubicBezTo>
                  <a:pt x="223008" y="84553"/>
                  <a:pt x="224335" y="89838"/>
                  <a:pt x="224335" y="93801"/>
                </a:cubicBezTo>
                <a:cubicBezTo>
                  <a:pt x="225662" y="95122"/>
                  <a:pt x="228316" y="96443"/>
                  <a:pt x="229643" y="100407"/>
                </a:cubicBezTo>
                <a:cubicBezTo>
                  <a:pt x="234951" y="107012"/>
                  <a:pt x="234951" y="114939"/>
                  <a:pt x="232297" y="125508"/>
                </a:cubicBezTo>
                <a:cubicBezTo>
                  <a:pt x="226989" y="146647"/>
                  <a:pt x="215045" y="150610"/>
                  <a:pt x="208410" y="151931"/>
                </a:cubicBezTo>
                <a:cubicBezTo>
                  <a:pt x="204429" y="159858"/>
                  <a:pt x="195139" y="175712"/>
                  <a:pt x="185850" y="183639"/>
                </a:cubicBezTo>
                <a:cubicBezTo>
                  <a:pt x="183196" y="187602"/>
                  <a:pt x="177888" y="190244"/>
                  <a:pt x="172579" y="192887"/>
                </a:cubicBezTo>
                <a:cubicBezTo>
                  <a:pt x="164617" y="195529"/>
                  <a:pt x="157982" y="196850"/>
                  <a:pt x="150019" y="196850"/>
                </a:cubicBezTo>
                <a:cubicBezTo>
                  <a:pt x="142057" y="196850"/>
                  <a:pt x="135422" y="195529"/>
                  <a:pt x="127459" y="192887"/>
                </a:cubicBezTo>
                <a:cubicBezTo>
                  <a:pt x="122151" y="190244"/>
                  <a:pt x="116843" y="187602"/>
                  <a:pt x="114189" y="183639"/>
                </a:cubicBezTo>
                <a:cubicBezTo>
                  <a:pt x="104900" y="175712"/>
                  <a:pt x="95610" y="159858"/>
                  <a:pt x="91629" y="151931"/>
                </a:cubicBezTo>
                <a:cubicBezTo>
                  <a:pt x="84994" y="150610"/>
                  <a:pt x="73050" y="146647"/>
                  <a:pt x="67742" y="125508"/>
                </a:cubicBezTo>
                <a:cubicBezTo>
                  <a:pt x="65088" y="114939"/>
                  <a:pt x="65088" y="107012"/>
                  <a:pt x="70396" y="100407"/>
                </a:cubicBezTo>
                <a:cubicBezTo>
                  <a:pt x="71723" y="96443"/>
                  <a:pt x="74377" y="95122"/>
                  <a:pt x="75704" y="93801"/>
                </a:cubicBezTo>
                <a:cubicBezTo>
                  <a:pt x="75704" y="91159"/>
                  <a:pt x="75704" y="88516"/>
                  <a:pt x="77031" y="85874"/>
                </a:cubicBezTo>
                <a:cubicBezTo>
                  <a:pt x="73050" y="80590"/>
                  <a:pt x="67742" y="68699"/>
                  <a:pt x="74377" y="50203"/>
                </a:cubicBezTo>
                <a:cubicBezTo>
                  <a:pt x="81013" y="30386"/>
                  <a:pt x="95610" y="27744"/>
                  <a:pt x="103572" y="27744"/>
                </a:cubicBezTo>
                <a:cubicBezTo>
                  <a:pt x="106227" y="22459"/>
                  <a:pt x="111535" y="17175"/>
                  <a:pt x="119497" y="10569"/>
                </a:cubicBezTo>
                <a:cubicBezTo>
                  <a:pt x="128786" y="3963"/>
                  <a:pt x="142057" y="0"/>
                  <a:pt x="15532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5" name="任意多边形: 形状 44"/>
          <p:cNvSpPr/>
          <p:nvPr/>
        </p:nvSpPr>
        <p:spPr>
          <a:xfrm>
            <a:off x="4414381" y="1503212"/>
            <a:ext cx="326773" cy="392906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任意多边形: 形状 45"/>
          <p:cNvSpPr/>
          <p:nvPr/>
        </p:nvSpPr>
        <p:spPr>
          <a:xfrm>
            <a:off x="6028639" y="1503212"/>
            <a:ext cx="328988" cy="392906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7" name="任意多边形: 形状 46"/>
          <p:cNvSpPr/>
          <p:nvPr/>
        </p:nvSpPr>
        <p:spPr>
          <a:xfrm>
            <a:off x="7637892" y="1503212"/>
            <a:ext cx="341211" cy="392906"/>
          </a:xfrm>
          <a:custGeom>
            <a:avLst/>
            <a:gdLst>
              <a:gd name="connsiteX0" fmla="*/ 184010 w 292270"/>
              <a:gd name="connsiteY0" fmla="*/ 131763 h 336550"/>
              <a:gd name="connsiteX1" fmla="*/ 178567 w 292270"/>
              <a:gd name="connsiteY1" fmla="*/ 141923 h 336550"/>
              <a:gd name="connsiteX2" fmla="*/ 184010 w 292270"/>
              <a:gd name="connsiteY2" fmla="*/ 150813 h 336550"/>
              <a:gd name="connsiteX3" fmla="*/ 188092 w 292270"/>
              <a:gd name="connsiteY3" fmla="*/ 141923 h 336550"/>
              <a:gd name="connsiteX4" fmla="*/ 184010 w 292270"/>
              <a:gd name="connsiteY4" fmla="*/ 131763 h 336550"/>
              <a:gd name="connsiteX5" fmla="*/ 141147 w 292270"/>
              <a:gd name="connsiteY5" fmla="*/ 131763 h 336550"/>
              <a:gd name="connsiteX6" fmla="*/ 135704 w 292270"/>
              <a:gd name="connsiteY6" fmla="*/ 141923 h 336550"/>
              <a:gd name="connsiteX7" fmla="*/ 141147 w 292270"/>
              <a:gd name="connsiteY7" fmla="*/ 150813 h 336550"/>
              <a:gd name="connsiteX8" fmla="*/ 145229 w 292270"/>
              <a:gd name="connsiteY8" fmla="*/ 141923 h 336550"/>
              <a:gd name="connsiteX9" fmla="*/ 141147 w 292270"/>
              <a:gd name="connsiteY9" fmla="*/ 131763 h 336550"/>
              <a:gd name="connsiteX10" fmla="*/ 96811 w 292270"/>
              <a:gd name="connsiteY10" fmla="*/ 131763 h 336550"/>
              <a:gd name="connsiteX11" fmla="*/ 92842 w 292270"/>
              <a:gd name="connsiteY11" fmla="*/ 134938 h 336550"/>
              <a:gd name="connsiteX12" fmla="*/ 100780 w 292270"/>
              <a:gd name="connsiteY12" fmla="*/ 134938 h 336550"/>
              <a:gd name="connsiteX13" fmla="*/ 96811 w 292270"/>
              <a:gd name="connsiteY13" fmla="*/ 131763 h 336550"/>
              <a:gd name="connsiteX14" fmla="*/ 225310 w 292270"/>
              <a:gd name="connsiteY14" fmla="*/ 127000 h 336550"/>
              <a:gd name="connsiteX15" fmla="*/ 226721 w 292270"/>
              <a:gd name="connsiteY15" fmla="*/ 127000 h 336550"/>
              <a:gd name="connsiteX16" fmla="*/ 229543 w 292270"/>
              <a:gd name="connsiteY16" fmla="*/ 127000 h 336550"/>
              <a:gd name="connsiteX17" fmla="*/ 230954 w 292270"/>
              <a:gd name="connsiteY17" fmla="*/ 127000 h 336550"/>
              <a:gd name="connsiteX18" fmla="*/ 230954 w 292270"/>
              <a:gd name="connsiteY18" fmla="*/ 155792 h 336550"/>
              <a:gd name="connsiteX19" fmla="*/ 229543 w 292270"/>
              <a:gd name="connsiteY19" fmla="*/ 157163 h 336550"/>
              <a:gd name="connsiteX20" fmla="*/ 225310 w 292270"/>
              <a:gd name="connsiteY20" fmla="*/ 157163 h 336550"/>
              <a:gd name="connsiteX21" fmla="*/ 225310 w 292270"/>
              <a:gd name="connsiteY21" fmla="*/ 155792 h 336550"/>
              <a:gd name="connsiteX22" fmla="*/ 225310 w 292270"/>
              <a:gd name="connsiteY22" fmla="*/ 132484 h 336550"/>
              <a:gd name="connsiteX23" fmla="*/ 221076 w 292270"/>
              <a:gd name="connsiteY23" fmla="*/ 133855 h 336550"/>
              <a:gd name="connsiteX24" fmla="*/ 221076 w 292270"/>
              <a:gd name="connsiteY24" fmla="*/ 135227 h 336550"/>
              <a:gd name="connsiteX25" fmla="*/ 219665 w 292270"/>
              <a:gd name="connsiteY25" fmla="*/ 133855 h 336550"/>
              <a:gd name="connsiteX26" fmla="*/ 219665 w 292270"/>
              <a:gd name="connsiteY26" fmla="*/ 131113 h 336550"/>
              <a:gd name="connsiteX27" fmla="*/ 219665 w 292270"/>
              <a:gd name="connsiteY27" fmla="*/ 129742 h 336550"/>
              <a:gd name="connsiteX28" fmla="*/ 225310 w 292270"/>
              <a:gd name="connsiteY28" fmla="*/ 127000 h 336550"/>
              <a:gd name="connsiteX29" fmla="*/ 203791 w 292270"/>
              <a:gd name="connsiteY29" fmla="*/ 127000 h 336550"/>
              <a:gd name="connsiteX30" fmla="*/ 207495 w 292270"/>
              <a:gd name="connsiteY30" fmla="*/ 127000 h 336550"/>
              <a:gd name="connsiteX31" fmla="*/ 208730 w 292270"/>
              <a:gd name="connsiteY31" fmla="*/ 127000 h 336550"/>
              <a:gd name="connsiteX32" fmla="*/ 208730 w 292270"/>
              <a:gd name="connsiteY32" fmla="*/ 155792 h 336550"/>
              <a:gd name="connsiteX33" fmla="*/ 207495 w 292270"/>
              <a:gd name="connsiteY33" fmla="*/ 157163 h 336550"/>
              <a:gd name="connsiteX34" fmla="*/ 203791 w 292270"/>
              <a:gd name="connsiteY34" fmla="*/ 157163 h 336550"/>
              <a:gd name="connsiteX35" fmla="*/ 202556 w 292270"/>
              <a:gd name="connsiteY35" fmla="*/ 155792 h 336550"/>
              <a:gd name="connsiteX36" fmla="*/ 202556 w 292270"/>
              <a:gd name="connsiteY36" fmla="*/ 132484 h 336550"/>
              <a:gd name="connsiteX37" fmla="*/ 200086 w 292270"/>
              <a:gd name="connsiteY37" fmla="*/ 133855 h 336550"/>
              <a:gd name="connsiteX38" fmla="*/ 198852 w 292270"/>
              <a:gd name="connsiteY38" fmla="*/ 135227 h 336550"/>
              <a:gd name="connsiteX39" fmla="*/ 198852 w 292270"/>
              <a:gd name="connsiteY39" fmla="*/ 133855 h 336550"/>
              <a:gd name="connsiteX40" fmla="*/ 197617 w 292270"/>
              <a:gd name="connsiteY40" fmla="*/ 131113 h 336550"/>
              <a:gd name="connsiteX41" fmla="*/ 198852 w 292270"/>
              <a:gd name="connsiteY41" fmla="*/ 129742 h 336550"/>
              <a:gd name="connsiteX42" fmla="*/ 203791 w 292270"/>
              <a:gd name="connsiteY42" fmla="*/ 127000 h 336550"/>
              <a:gd name="connsiteX43" fmla="*/ 183964 w 292270"/>
              <a:gd name="connsiteY43" fmla="*/ 127000 h 336550"/>
              <a:gd name="connsiteX44" fmla="*/ 192854 w 292270"/>
              <a:gd name="connsiteY44" fmla="*/ 141426 h 336550"/>
              <a:gd name="connsiteX45" fmla="*/ 182694 w 292270"/>
              <a:gd name="connsiteY45" fmla="*/ 157163 h 336550"/>
              <a:gd name="connsiteX46" fmla="*/ 173804 w 292270"/>
              <a:gd name="connsiteY46" fmla="*/ 142737 h 336550"/>
              <a:gd name="connsiteX47" fmla="*/ 183964 w 292270"/>
              <a:gd name="connsiteY47" fmla="*/ 127000 h 336550"/>
              <a:gd name="connsiteX48" fmla="*/ 161699 w 292270"/>
              <a:gd name="connsiteY48" fmla="*/ 127000 h 336550"/>
              <a:gd name="connsiteX49" fmla="*/ 164478 w 292270"/>
              <a:gd name="connsiteY49" fmla="*/ 127000 h 336550"/>
              <a:gd name="connsiteX50" fmla="*/ 165867 w 292270"/>
              <a:gd name="connsiteY50" fmla="*/ 127000 h 336550"/>
              <a:gd name="connsiteX51" fmla="*/ 165867 w 292270"/>
              <a:gd name="connsiteY51" fmla="*/ 155792 h 336550"/>
              <a:gd name="connsiteX52" fmla="*/ 164478 w 292270"/>
              <a:gd name="connsiteY52" fmla="*/ 157163 h 336550"/>
              <a:gd name="connsiteX53" fmla="*/ 161699 w 292270"/>
              <a:gd name="connsiteY53" fmla="*/ 157163 h 336550"/>
              <a:gd name="connsiteX54" fmla="*/ 160310 w 292270"/>
              <a:gd name="connsiteY54" fmla="*/ 155792 h 336550"/>
              <a:gd name="connsiteX55" fmla="*/ 160310 w 292270"/>
              <a:gd name="connsiteY55" fmla="*/ 132484 h 336550"/>
              <a:gd name="connsiteX56" fmla="*/ 156143 w 292270"/>
              <a:gd name="connsiteY56" fmla="*/ 133855 h 336550"/>
              <a:gd name="connsiteX57" fmla="*/ 156143 w 292270"/>
              <a:gd name="connsiteY57" fmla="*/ 135227 h 336550"/>
              <a:gd name="connsiteX58" fmla="*/ 154754 w 292270"/>
              <a:gd name="connsiteY58" fmla="*/ 133855 h 336550"/>
              <a:gd name="connsiteX59" fmla="*/ 154754 w 292270"/>
              <a:gd name="connsiteY59" fmla="*/ 131113 h 336550"/>
              <a:gd name="connsiteX60" fmla="*/ 154754 w 292270"/>
              <a:gd name="connsiteY60" fmla="*/ 129742 h 336550"/>
              <a:gd name="connsiteX61" fmla="*/ 161699 w 292270"/>
              <a:gd name="connsiteY61" fmla="*/ 127000 h 336550"/>
              <a:gd name="connsiteX62" fmla="*/ 141261 w 292270"/>
              <a:gd name="connsiteY62" fmla="*/ 127000 h 336550"/>
              <a:gd name="connsiteX63" fmla="*/ 151580 w 292270"/>
              <a:gd name="connsiteY63" fmla="*/ 141426 h 336550"/>
              <a:gd name="connsiteX64" fmla="*/ 141261 w 292270"/>
              <a:gd name="connsiteY64" fmla="*/ 157163 h 336550"/>
              <a:gd name="connsiteX65" fmla="*/ 130942 w 292270"/>
              <a:gd name="connsiteY65" fmla="*/ 142737 h 336550"/>
              <a:gd name="connsiteX66" fmla="*/ 141261 w 292270"/>
              <a:gd name="connsiteY66" fmla="*/ 127000 h 336550"/>
              <a:gd name="connsiteX67" fmla="*/ 247736 w 292270"/>
              <a:gd name="connsiteY67" fmla="*/ 80963 h 336550"/>
              <a:gd name="connsiteX68" fmla="*/ 243654 w 292270"/>
              <a:gd name="connsiteY68" fmla="*/ 91970 h 336550"/>
              <a:gd name="connsiteX69" fmla="*/ 247736 w 292270"/>
              <a:gd name="connsiteY69" fmla="*/ 101601 h 336550"/>
              <a:gd name="connsiteX70" fmla="*/ 253179 w 292270"/>
              <a:gd name="connsiteY70" fmla="*/ 90594 h 336550"/>
              <a:gd name="connsiteX71" fmla="*/ 247736 w 292270"/>
              <a:gd name="connsiteY71" fmla="*/ 80963 h 336550"/>
              <a:gd name="connsiteX72" fmla="*/ 205328 w 292270"/>
              <a:gd name="connsiteY72" fmla="*/ 80963 h 336550"/>
              <a:gd name="connsiteX73" fmla="*/ 200792 w 292270"/>
              <a:gd name="connsiteY73" fmla="*/ 91970 h 336550"/>
              <a:gd name="connsiteX74" fmla="*/ 205328 w 292270"/>
              <a:gd name="connsiteY74" fmla="*/ 101601 h 336550"/>
              <a:gd name="connsiteX75" fmla="*/ 208730 w 292270"/>
              <a:gd name="connsiteY75" fmla="*/ 90594 h 336550"/>
              <a:gd name="connsiteX76" fmla="*/ 205328 w 292270"/>
              <a:gd name="connsiteY76" fmla="*/ 80963 h 336550"/>
              <a:gd name="connsiteX77" fmla="*/ 184010 w 292270"/>
              <a:gd name="connsiteY77" fmla="*/ 80963 h 336550"/>
              <a:gd name="connsiteX78" fmla="*/ 178567 w 292270"/>
              <a:gd name="connsiteY78" fmla="*/ 91970 h 336550"/>
              <a:gd name="connsiteX79" fmla="*/ 184010 w 292270"/>
              <a:gd name="connsiteY79" fmla="*/ 101601 h 336550"/>
              <a:gd name="connsiteX80" fmla="*/ 188092 w 292270"/>
              <a:gd name="connsiteY80" fmla="*/ 90594 h 336550"/>
              <a:gd name="connsiteX81" fmla="*/ 184010 w 292270"/>
              <a:gd name="connsiteY81" fmla="*/ 80963 h 336550"/>
              <a:gd name="connsiteX82" fmla="*/ 162011 w 292270"/>
              <a:gd name="connsiteY82" fmla="*/ 80963 h 336550"/>
              <a:gd name="connsiteX83" fmla="*/ 157929 w 292270"/>
              <a:gd name="connsiteY83" fmla="*/ 91970 h 336550"/>
              <a:gd name="connsiteX84" fmla="*/ 162011 w 292270"/>
              <a:gd name="connsiteY84" fmla="*/ 101601 h 336550"/>
              <a:gd name="connsiteX85" fmla="*/ 167454 w 292270"/>
              <a:gd name="connsiteY85" fmla="*/ 90594 h 336550"/>
              <a:gd name="connsiteX86" fmla="*/ 162011 w 292270"/>
              <a:gd name="connsiteY86" fmla="*/ 80963 h 336550"/>
              <a:gd name="connsiteX87" fmla="*/ 76173 w 292270"/>
              <a:gd name="connsiteY87" fmla="*/ 80963 h 336550"/>
              <a:gd name="connsiteX88" fmla="*/ 72204 w 292270"/>
              <a:gd name="connsiteY88" fmla="*/ 91970 h 336550"/>
              <a:gd name="connsiteX89" fmla="*/ 76173 w 292270"/>
              <a:gd name="connsiteY89" fmla="*/ 101601 h 336550"/>
              <a:gd name="connsiteX90" fmla="*/ 80142 w 292270"/>
              <a:gd name="connsiteY90" fmla="*/ 90594 h 336550"/>
              <a:gd name="connsiteX91" fmla="*/ 76173 w 292270"/>
              <a:gd name="connsiteY91" fmla="*/ 80963 h 336550"/>
              <a:gd name="connsiteX92" fmla="*/ 225310 w 292270"/>
              <a:gd name="connsiteY92" fmla="*/ 76200 h 336550"/>
              <a:gd name="connsiteX93" fmla="*/ 226721 w 292270"/>
              <a:gd name="connsiteY93" fmla="*/ 76200 h 336550"/>
              <a:gd name="connsiteX94" fmla="*/ 229543 w 292270"/>
              <a:gd name="connsiteY94" fmla="*/ 76200 h 336550"/>
              <a:gd name="connsiteX95" fmla="*/ 230954 w 292270"/>
              <a:gd name="connsiteY95" fmla="*/ 77511 h 336550"/>
              <a:gd name="connsiteX96" fmla="*/ 230954 w 292270"/>
              <a:gd name="connsiteY96" fmla="*/ 105052 h 336550"/>
              <a:gd name="connsiteX97" fmla="*/ 229543 w 292270"/>
              <a:gd name="connsiteY97" fmla="*/ 106363 h 336550"/>
              <a:gd name="connsiteX98" fmla="*/ 225310 w 292270"/>
              <a:gd name="connsiteY98" fmla="*/ 106363 h 336550"/>
              <a:gd name="connsiteX99" fmla="*/ 225310 w 292270"/>
              <a:gd name="connsiteY99" fmla="*/ 105052 h 336550"/>
              <a:gd name="connsiteX100" fmla="*/ 225310 w 292270"/>
              <a:gd name="connsiteY100" fmla="*/ 82757 h 336550"/>
              <a:gd name="connsiteX101" fmla="*/ 221076 w 292270"/>
              <a:gd name="connsiteY101" fmla="*/ 84069 h 336550"/>
              <a:gd name="connsiteX102" fmla="*/ 219665 w 292270"/>
              <a:gd name="connsiteY102" fmla="*/ 84069 h 336550"/>
              <a:gd name="connsiteX103" fmla="*/ 219665 w 292270"/>
              <a:gd name="connsiteY103" fmla="*/ 81446 h 336550"/>
              <a:gd name="connsiteX104" fmla="*/ 219665 w 292270"/>
              <a:gd name="connsiteY104" fmla="*/ 80134 h 336550"/>
              <a:gd name="connsiteX105" fmla="*/ 225310 w 292270"/>
              <a:gd name="connsiteY105" fmla="*/ 76200 h 336550"/>
              <a:gd name="connsiteX106" fmla="*/ 205555 w 292270"/>
              <a:gd name="connsiteY106" fmla="*/ 76200 h 336550"/>
              <a:gd name="connsiteX107" fmla="*/ 216667 w 292270"/>
              <a:gd name="connsiteY107" fmla="*/ 90626 h 336550"/>
              <a:gd name="connsiteX108" fmla="*/ 205555 w 292270"/>
              <a:gd name="connsiteY108" fmla="*/ 106363 h 336550"/>
              <a:gd name="connsiteX109" fmla="*/ 194442 w 292270"/>
              <a:gd name="connsiteY109" fmla="*/ 91937 h 336550"/>
              <a:gd name="connsiteX110" fmla="*/ 205555 w 292270"/>
              <a:gd name="connsiteY110" fmla="*/ 76200 h 336550"/>
              <a:gd name="connsiteX111" fmla="*/ 183964 w 292270"/>
              <a:gd name="connsiteY111" fmla="*/ 76200 h 336550"/>
              <a:gd name="connsiteX112" fmla="*/ 192854 w 292270"/>
              <a:gd name="connsiteY112" fmla="*/ 90626 h 336550"/>
              <a:gd name="connsiteX113" fmla="*/ 182694 w 292270"/>
              <a:gd name="connsiteY113" fmla="*/ 106363 h 336550"/>
              <a:gd name="connsiteX114" fmla="*/ 173804 w 292270"/>
              <a:gd name="connsiteY114" fmla="*/ 91937 h 336550"/>
              <a:gd name="connsiteX115" fmla="*/ 183964 w 292270"/>
              <a:gd name="connsiteY115" fmla="*/ 76200 h 336550"/>
              <a:gd name="connsiteX116" fmla="*/ 161898 w 292270"/>
              <a:gd name="connsiteY116" fmla="*/ 76200 h 336550"/>
              <a:gd name="connsiteX117" fmla="*/ 172217 w 292270"/>
              <a:gd name="connsiteY117" fmla="*/ 90626 h 336550"/>
              <a:gd name="connsiteX118" fmla="*/ 161898 w 292270"/>
              <a:gd name="connsiteY118" fmla="*/ 106363 h 336550"/>
              <a:gd name="connsiteX119" fmla="*/ 151579 w 292270"/>
              <a:gd name="connsiteY119" fmla="*/ 91937 h 336550"/>
              <a:gd name="connsiteX120" fmla="*/ 161898 w 292270"/>
              <a:gd name="connsiteY120" fmla="*/ 76200 h 336550"/>
              <a:gd name="connsiteX121" fmla="*/ 139584 w 292270"/>
              <a:gd name="connsiteY121" fmla="*/ 76200 h 336550"/>
              <a:gd name="connsiteX122" fmla="*/ 140996 w 292270"/>
              <a:gd name="connsiteY122" fmla="*/ 76200 h 336550"/>
              <a:gd name="connsiteX123" fmla="*/ 143818 w 292270"/>
              <a:gd name="connsiteY123" fmla="*/ 76200 h 336550"/>
              <a:gd name="connsiteX124" fmla="*/ 145229 w 292270"/>
              <a:gd name="connsiteY124" fmla="*/ 77511 h 336550"/>
              <a:gd name="connsiteX125" fmla="*/ 145229 w 292270"/>
              <a:gd name="connsiteY125" fmla="*/ 105052 h 336550"/>
              <a:gd name="connsiteX126" fmla="*/ 143818 w 292270"/>
              <a:gd name="connsiteY126" fmla="*/ 106363 h 336550"/>
              <a:gd name="connsiteX127" fmla="*/ 139584 w 292270"/>
              <a:gd name="connsiteY127" fmla="*/ 106363 h 336550"/>
              <a:gd name="connsiteX128" fmla="*/ 139584 w 292270"/>
              <a:gd name="connsiteY128" fmla="*/ 105052 h 336550"/>
              <a:gd name="connsiteX129" fmla="*/ 139584 w 292270"/>
              <a:gd name="connsiteY129" fmla="*/ 82757 h 336550"/>
              <a:gd name="connsiteX130" fmla="*/ 135351 w 292270"/>
              <a:gd name="connsiteY130" fmla="*/ 84069 h 336550"/>
              <a:gd name="connsiteX131" fmla="*/ 133940 w 292270"/>
              <a:gd name="connsiteY131" fmla="*/ 84069 h 336550"/>
              <a:gd name="connsiteX132" fmla="*/ 132529 w 292270"/>
              <a:gd name="connsiteY132" fmla="*/ 81446 h 336550"/>
              <a:gd name="connsiteX133" fmla="*/ 133940 w 292270"/>
              <a:gd name="connsiteY133" fmla="*/ 80134 h 336550"/>
              <a:gd name="connsiteX134" fmla="*/ 139584 w 292270"/>
              <a:gd name="connsiteY134" fmla="*/ 76200 h 336550"/>
              <a:gd name="connsiteX135" fmla="*/ 118837 w 292270"/>
              <a:gd name="connsiteY135" fmla="*/ 76200 h 336550"/>
              <a:gd name="connsiteX136" fmla="*/ 123005 w 292270"/>
              <a:gd name="connsiteY136" fmla="*/ 76200 h 336550"/>
              <a:gd name="connsiteX137" fmla="*/ 123005 w 292270"/>
              <a:gd name="connsiteY137" fmla="*/ 77511 h 336550"/>
              <a:gd name="connsiteX138" fmla="*/ 123005 w 292270"/>
              <a:gd name="connsiteY138" fmla="*/ 105052 h 336550"/>
              <a:gd name="connsiteX139" fmla="*/ 123005 w 292270"/>
              <a:gd name="connsiteY139" fmla="*/ 106363 h 336550"/>
              <a:gd name="connsiteX140" fmla="*/ 118837 w 292270"/>
              <a:gd name="connsiteY140" fmla="*/ 106363 h 336550"/>
              <a:gd name="connsiteX141" fmla="*/ 117448 w 292270"/>
              <a:gd name="connsiteY141" fmla="*/ 105052 h 336550"/>
              <a:gd name="connsiteX142" fmla="*/ 117448 w 292270"/>
              <a:gd name="connsiteY142" fmla="*/ 82757 h 336550"/>
              <a:gd name="connsiteX143" fmla="*/ 114670 w 292270"/>
              <a:gd name="connsiteY143" fmla="*/ 84069 h 336550"/>
              <a:gd name="connsiteX144" fmla="*/ 113281 w 292270"/>
              <a:gd name="connsiteY144" fmla="*/ 84069 h 336550"/>
              <a:gd name="connsiteX145" fmla="*/ 111892 w 292270"/>
              <a:gd name="connsiteY145" fmla="*/ 81446 h 336550"/>
              <a:gd name="connsiteX146" fmla="*/ 111892 w 292270"/>
              <a:gd name="connsiteY146" fmla="*/ 80134 h 336550"/>
              <a:gd name="connsiteX147" fmla="*/ 118837 w 292270"/>
              <a:gd name="connsiteY147" fmla="*/ 76200 h 336550"/>
              <a:gd name="connsiteX148" fmla="*/ 97207 w 292270"/>
              <a:gd name="connsiteY148" fmla="*/ 76200 h 336550"/>
              <a:gd name="connsiteX149" fmla="*/ 99588 w 292270"/>
              <a:gd name="connsiteY149" fmla="*/ 76200 h 336550"/>
              <a:gd name="connsiteX150" fmla="*/ 100779 w 292270"/>
              <a:gd name="connsiteY150" fmla="*/ 77511 h 336550"/>
              <a:gd name="connsiteX151" fmla="*/ 100779 w 292270"/>
              <a:gd name="connsiteY151" fmla="*/ 105052 h 336550"/>
              <a:gd name="connsiteX152" fmla="*/ 99588 w 292270"/>
              <a:gd name="connsiteY152" fmla="*/ 106363 h 336550"/>
              <a:gd name="connsiteX153" fmla="*/ 97207 w 292270"/>
              <a:gd name="connsiteY153" fmla="*/ 106363 h 336550"/>
              <a:gd name="connsiteX154" fmla="*/ 96016 w 292270"/>
              <a:gd name="connsiteY154" fmla="*/ 105052 h 336550"/>
              <a:gd name="connsiteX155" fmla="*/ 96016 w 292270"/>
              <a:gd name="connsiteY155" fmla="*/ 82757 h 336550"/>
              <a:gd name="connsiteX156" fmla="*/ 92444 w 292270"/>
              <a:gd name="connsiteY156" fmla="*/ 84069 h 336550"/>
              <a:gd name="connsiteX157" fmla="*/ 91254 w 292270"/>
              <a:gd name="connsiteY157" fmla="*/ 84069 h 336550"/>
              <a:gd name="connsiteX158" fmla="*/ 91254 w 292270"/>
              <a:gd name="connsiteY158" fmla="*/ 81446 h 336550"/>
              <a:gd name="connsiteX159" fmla="*/ 91254 w 292270"/>
              <a:gd name="connsiteY159" fmla="*/ 80134 h 336550"/>
              <a:gd name="connsiteX160" fmla="*/ 97207 w 292270"/>
              <a:gd name="connsiteY160" fmla="*/ 76200 h 336550"/>
              <a:gd name="connsiteX161" fmla="*/ 201926 w 292270"/>
              <a:gd name="connsiteY161" fmla="*/ 36513 h 336550"/>
              <a:gd name="connsiteX162" fmla="*/ 200792 w 292270"/>
              <a:gd name="connsiteY162" fmla="*/ 40409 h 336550"/>
              <a:gd name="connsiteX163" fmla="*/ 205328 w 292270"/>
              <a:gd name="connsiteY163" fmla="*/ 50801 h 336550"/>
              <a:gd name="connsiteX164" fmla="*/ 208730 w 292270"/>
              <a:gd name="connsiteY164" fmla="*/ 40409 h 336550"/>
              <a:gd name="connsiteX165" fmla="*/ 208730 w 292270"/>
              <a:gd name="connsiteY165" fmla="*/ 39111 h 336550"/>
              <a:gd name="connsiteX166" fmla="*/ 201926 w 292270"/>
              <a:gd name="connsiteY166" fmla="*/ 36513 h 336550"/>
              <a:gd name="connsiteX167" fmla="*/ 123005 w 292270"/>
              <a:gd name="connsiteY167" fmla="*/ 34925 h 336550"/>
              <a:gd name="connsiteX168" fmla="*/ 116201 w 292270"/>
              <a:gd name="connsiteY168" fmla="*/ 37571 h 336550"/>
              <a:gd name="connsiteX169" fmla="*/ 115067 w 292270"/>
              <a:gd name="connsiteY169" fmla="*/ 38894 h 336550"/>
              <a:gd name="connsiteX170" fmla="*/ 115067 w 292270"/>
              <a:gd name="connsiteY170" fmla="*/ 40216 h 336550"/>
              <a:gd name="connsiteX171" fmla="*/ 119603 w 292270"/>
              <a:gd name="connsiteY171" fmla="*/ 50800 h 336550"/>
              <a:gd name="connsiteX172" fmla="*/ 123005 w 292270"/>
              <a:gd name="connsiteY172" fmla="*/ 40216 h 336550"/>
              <a:gd name="connsiteX173" fmla="*/ 123005 w 292270"/>
              <a:gd name="connsiteY173" fmla="*/ 34925 h 336550"/>
              <a:gd name="connsiteX174" fmla="*/ 162011 w 292270"/>
              <a:gd name="connsiteY174" fmla="*/ 31750 h 336550"/>
              <a:gd name="connsiteX175" fmla="*/ 157929 w 292270"/>
              <a:gd name="connsiteY175" fmla="*/ 40640 h 336550"/>
              <a:gd name="connsiteX176" fmla="*/ 162011 w 292270"/>
              <a:gd name="connsiteY176" fmla="*/ 50800 h 336550"/>
              <a:gd name="connsiteX177" fmla="*/ 167454 w 292270"/>
              <a:gd name="connsiteY177" fmla="*/ 40640 h 336550"/>
              <a:gd name="connsiteX178" fmla="*/ 162011 w 292270"/>
              <a:gd name="connsiteY178" fmla="*/ 31750 h 336550"/>
              <a:gd name="connsiteX179" fmla="*/ 144703 w 292270"/>
              <a:gd name="connsiteY179" fmla="*/ 28575 h 336550"/>
              <a:gd name="connsiteX180" fmla="*/ 144703 w 292270"/>
              <a:gd name="connsiteY180" fmla="*/ 55075 h 336550"/>
              <a:gd name="connsiteX181" fmla="*/ 143389 w 292270"/>
              <a:gd name="connsiteY181" fmla="*/ 55075 h 336550"/>
              <a:gd name="connsiteX182" fmla="*/ 139447 w 292270"/>
              <a:gd name="connsiteY182" fmla="*/ 55075 h 336550"/>
              <a:gd name="connsiteX183" fmla="*/ 139447 w 292270"/>
              <a:gd name="connsiteY183" fmla="*/ 32550 h 336550"/>
              <a:gd name="connsiteX184" fmla="*/ 135504 w 292270"/>
              <a:gd name="connsiteY184" fmla="*/ 33875 h 336550"/>
              <a:gd name="connsiteX185" fmla="*/ 134190 w 292270"/>
              <a:gd name="connsiteY185" fmla="*/ 33875 h 336550"/>
              <a:gd name="connsiteX186" fmla="*/ 132876 w 292270"/>
              <a:gd name="connsiteY186" fmla="*/ 31225 h 336550"/>
              <a:gd name="connsiteX187" fmla="*/ 127619 w 292270"/>
              <a:gd name="connsiteY187" fmla="*/ 32550 h 336550"/>
              <a:gd name="connsiteX188" fmla="*/ 128934 w 292270"/>
              <a:gd name="connsiteY188" fmla="*/ 40500 h 336550"/>
              <a:gd name="connsiteX189" fmla="*/ 118420 w 292270"/>
              <a:gd name="connsiteY189" fmla="*/ 56400 h 336550"/>
              <a:gd name="connsiteX190" fmla="*/ 109221 w 292270"/>
              <a:gd name="connsiteY190" fmla="*/ 41825 h 336550"/>
              <a:gd name="connsiteX191" fmla="*/ 101336 w 292270"/>
              <a:gd name="connsiteY191" fmla="*/ 47125 h 336550"/>
              <a:gd name="connsiteX192" fmla="*/ 101336 w 292270"/>
              <a:gd name="connsiteY192" fmla="*/ 55075 h 336550"/>
              <a:gd name="connsiteX193" fmla="*/ 100022 w 292270"/>
              <a:gd name="connsiteY193" fmla="*/ 55075 h 336550"/>
              <a:gd name="connsiteX194" fmla="*/ 97394 w 292270"/>
              <a:gd name="connsiteY194" fmla="*/ 55075 h 336550"/>
              <a:gd name="connsiteX195" fmla="*/ 96080 w 292270"/>
              <a:gd name="connsiteY195" fmla="*/ 55075 h 336550"/>
              <a:gd name="connsiteX196" fmla="*/ 96080 w 292270"/>
              <a:gd name="connsiteY196" fmla="*/ 49775 h 336550"/>
              <a:gd name="connsiteX197" fmla="*/ 72425 w 292270"/>
              <a:gd name="connsiteY197" fmla="*/ 77600 h 336550"/>
              <a:gd name="connsiteX198" fmla="*/ 76367 w 292270"/>
              <a:gd name="connsiteY198" fmla="*/ 76275 h 336550"/>
              <a:gd name="connsiteX199" fmla="*/ 86880 w 292270"/>
              <a:gd name="connsiteY199" fmla="*/ 90850 h 336550"/>
              <a:gd name="connsiteX200" fmla="*/ 76367 w 292270"/>
              <a:gd name="connsiteY200" fmla="*/ 106750 h 336550"/>
              <a:gd name="connsiteX201" fmla="*/ 67168 w 292270"/>
              <a:gd name="connsiteY201" fmla="*/ 97475 h 336550"/>
              <a:gd name="connsiteX202" fmla="*/ 75053 w 292270"/>
              <a:gd name="connsiteY202" fmla="*/ 127950 h 336550"/>
              <a:gd name="connsiteX203" fmla="*/ 76367 w 292270"/>
              <a:gd name="connsiteY203" fmla="*/ 127950 h 336550"/>
              <a:gd name="connsiteX204" fmla="*/ 78995 w 292270"/>
              <a:gd name="connsiteY204" fmla="*/ 127950 h 336550"/>
              <a:gd name="connsiteX205" fmla="*/ 80310 w 292270"/>
              <a:gd name="connsiteY205" fmla="*/ 127950 h 336550"/>
              <a:gd name="connsiteX206" fmla="*/ 80310 w 292270"/>
              <a:gd name="connsiteY206" fmla="*/ 133250 h 336550"/>
              <a:gd name="connsiteX207" fmla="*/ 88195 w 292270"/>
              <a:gd name="connsiteY207" fmla="*/ 135900 h 336550"/>
              <a:gd name="connsiteX208" fmla="*/ 97394 w 292270"/>
              <a:gd name="connsiteY208" fmla="*/ 126625 h 336550"/>
              <a:gd name="connsiteX209" fmla="*/ 107907 w 292270"/>
              <a:gd name="connsiteY209" fmla="*/ 135900 h 336550"/>
              <a:gd name="connsiteX210" fmla="*/ 114478 w 292270"/>
              <a:gd name="connsiteY210" fmla="*/ 145175 h 336550"/>
              <a:gd name="connsiteX211" fmla="*/ 117106 w 292270"/>
              <a:gd name="connsiteY211" fmla="*/ 151800 h 336550"/>
              <a:gd name="connsiteX212" fmla="*/ 117106 w 292270"/>
              <a:gd name="connsiteY212" fmla="*/ 133250 h 336550"/>
              <a:gd name="connsiteX213" fmla="*/ 114478 w 292270"/>
              <a:gd name="connsiteY213" fmla="*/ 134575 h 336550"/>
              <a:gd name="connsiteX214" fmla="*/ 113164 w 292270"/>
              <a:gd name="connsiteY214" fmla="*/ 135900 h 336550"/>
              <a:gd name="connsiteX215" fmla="*/ 113164 w 292270"/>
              <a:gd name="connsiteY215" fmla="*/ 134575 h 336550"/>
              <a:gd name="connsiteX216" fmla="*/ 111849 w 292270"/>
              <a:gd name="connsiteY216" fmla="*/ 131925 h 336550"/>
              <a:gd name="connsiteX217" fmla="*/ 111849 w 292270"/>
              <a:gd name="connsiteY217" fmla="*/ 130600 h 336550"/>
              <a:gd name="connsiteX218" fmla="*/ 118420 w 292270"/>
              <a:gd name="connsiteY218" fmla="*/ 127950 h 336550"/>
              <a:gd name="connsiteX219" fmla="*/ 122363 w 292270"/>
              <a:gd name="connsiteY219" fmla="*/ 127950 h 336550"/>
              <a:gd name="connsiteX220" fmla="*/ 122363 w 292270"/>
              <a:gd name="connsiteY220" fmla="*/ 155775 h 336550"/>
              <a:gd name="connsiteX221" fmla="*/ 122363 w 292270"/>
              <a:gd name="connsiteY221" fmla="*/ 157100 h 336550"/>
              <a:gd name="connsiteX222" fmla="*/ 121049 w 292270"/>
              <a:gd name="connsiteY222" fmla="*/ 157100 h 336550"/>
              <a:gd name="connsiteX223" fmla="*/ 135504 w 292270"/>
              <a:gd name="connsiteY223" fmla="*/ 162400 h 336550"/>
              <a:gd name="connsiteX224" fmla="*/ 161787 w 292270"/>
              <a:gd name="connsiteY224" fmla="*/ 159750 h 336550"/>
              <a:gd name="connsiteX225" fmla="*/ 181500 w 292270"/>
              <a:gd name="connsiteY225" fmla="*/ 191550 h 336550"/>
              <a:gd name="connsiteX226" fmla="*/ 181500 w 292270"/>
              <a:gd name="connsiteY226" fmla="*/ 183600 h 336550"/>
              <a:gd name="connsiteX227" fmla="*/ 178872 w 292270"/>
              <a:gd name="connsiteY227" fmla="*/ 186250 h 336550"/>
              <a:gd name="connsiteX228" fmla="*/ 177557 w 292270"/>
              <a:gd name="connsiteY228" fmla="*/ 186250 h 336550"/>
              <a:gd name="connsiteX229" fmla="*/ 176243 w 292270"/>
              <a:gd name="connsiteY229" fmla="*/ 184925 h 336550"/>
              <a:gd name="connsiteX230" fmla="*/ 176243 w 292270"/>
              <a:gd name="connsiteY230" fmla="*/ 182275 h 336550"/>
              <a:gd name="connsiteX231" fmla="*/ 176243 w 292270"/>
              <a:gd name="connsiteY231" fmla="*/ 180950 h 336550"/>
              <a:gd name="connsiteX232" fmla="*/ 182814 w 292270"/>
              <a:gd name="connsiteY232" fmla="*/ 178300 h 336550"/>
              <a:gd name="connsiteX233" fmla="*/ 186756 w 292270"/>
              <a:gd name="connsiteY233" fmla="*/ 178300 h 336550"/>
              <a:gd name="connsiteX234" fmla="*/ 186756 w 292270"/>
              <a:gd name="connsiteY234" fmla="*/ 194200 h 336550"/>
              <a:gd name="connsiteX235" fmla="*/ 199898 w 292270"/>
              <a:gd name="connsiteY235" fmla="*/ 186250 h 336550"/>
              <a:gd name="connsiteX236" fmla="*/ 198584 w 292270"/>
              <a:gd name="connsiteY236" fmla="*/ 186250 h 336550"/>
              <a:gd name="connsiteX237" fmla="*/ 198584 w 292270"/>
              <a:gd name="connsiteY237" fmla="*/ 184925 h 336550"/>
              <a:gd name="connsiteX238" fmla="*/ 197270 w 292270"/>
              <a:gd name="connsiteY238" fmla="*/ 182275 h 336550"/>
              <a:gd name="connsiteX239" fmla="*/ 198584 w 292270"/>
              <a:gd name="connsiteY239" fmla="*/ 180950 h 336550"/>
              <a:gd name="connsiteX240" fmla="*/ 199898 w 292270"/>
              <a:gd name="connsiteY240" fmla="*/ 180950 h 336550"/>
              <a:gd name="connsiteX241" fmla="*/ 199898 w 292270"/>
              <a:gd name="connsiteY241" fmla="*/ 166375 h 336550"/>
              <a:gd name="connsiteX242" fmla="*/ 234066 w 292270"/>
              <a:gd name="connsiteY242" fmla="*/ 161075 h 336550"/>
              <a:gd name="connsiteX243" fmla="*/ 241951 w 292270"/>
              <a:gd name="connsiteY243" fmla="*/ 146500 h 336550"/>
              <a:gd name="connsiteX244" fmla="*/ 245894 w 292270"/>
              <a:gd name="connsiteY244" fmla="*/ 143850 h 336550"/>
              <a:gd name="connsiteX245" fmla="*/ 245894 w 292270"/>
              <a:gd name="connsiteY245" fmla="*/ 133250 h 336550"/>
              <a:gd name="connsiteX246" fmla="*/ 241951 w 292270"/>
              <a:gd name="connsiteY246" fmla="*/ 134575 h 336550"/>
              <a:gd name="connsiteX247" fmla="*/ 241951 w 292270"/>
              <a:gd name="connsiteY247" fmla="*/ 135900 h 336550"/>
              <a:gd name="connsiteX248" fmla="*/ 240637 w 292270"/>
              <a:gd name="connsiteY248" fmla="*/ 134575 h 336550"/>
              <a:gd name="connsiteX249" fmla="*/ 240637 w 292270"/>
              <a:gd name="connsiteY249" fmla="*/ 131925 h 336550"/>
              <a:gd name="connsiteX250" fmla="*/ 240637 w 292270"/>
              <a:gd name="connsiteY250" fmla="*/ 130600 h 336550"/>
              <a:gd name="connsiteX251" fmla="*/ 247208 w 292270"/>
              <a:gd name="connsiteY251" fmla="*/ 127950 h 336550"/>
              <a:gd name="connsiteX252" fmla="*/ 249836 w 292270"/>
              <a:gd name="connsiteY252" fmla="*/ 127950 h 336550"/>
              <a:gd name="connsiteX253" fmla="*/ 251151 w 292270"/>
              <a:gd name="connsiteY253" fmla="*/ 127950 h 336550"/>
              <a:gd name="connsiteX254" fmla="*/ 251151 w 292270"/>
              <a:gd name="connsiteY254" fmla="*/ 143850 h 336550"/>
              <a:gd name="connsiteX255" fmla="*/ 252465 w 292270"/>
              <a:gd name="connsiteY255" fmla="*/ 143850 h 336550"/>
              <a:gd name="connsiteX256" fmla="*/ 257721 w 292270"/>
              <a:gd name="connsiteY256" fmla="*/ 94825 h 336550"/>
              <a:gd name="connsiteX257" fmla="*/ 247208 w 292270"/>
              <a:gd name="connsiteY257" fmla="*/ 106750 h 336550"/>
              <a:gd name="connsiteX258" fmla="*/ 238009 w 292270"/>
              <a:gd name="connsiteY258" fmla="*/ 92175 h 336550"/>
              <a:gd name="connsiteX259" fmla="*/ 248522 w 292270"/>
              <a:gd name="connsiteY259" fmla="*/ 76275 h 336550"/>
              <a:gd name="connsiteX260" fmla="*/ 249836 w 292270"/>
              <a:gd name="connsiteY260" fmla="*/ 76275 h 336550"/>
              <a:gd name="connsiteX261" fmla="*/ 230124 w 292270"/>
              <a:gd name="connsiteY261" fmla="*/ 52425 h 336550"/>
              <a:gd name="connsiteX262" fmla="*/ 230124 w 292270"/>
              <a:gd name="connsiteY262" fmla="*/ 55075 h 336550"/>
              <a:gd name="connsiteX263" fmla="*/ 228810 w 292270"/>
              <a:gd name="connsiteY263" fmla="*/ 55075 h 336550"/>
              <a:gd name="connsiteX264" fmla="*/ 224867 w 292270"/>
              <a:gd name="connsiteY264" fmla="*/ 55075 h 336550"/>
              <a:gd name="connsiteX265" fmla="*/ 224867 w 292270"/>
              <a:gd name="connsiteY265" fmla="*/ 48450 h 336550"/>
              <a:gd name="connsiteX266" fmla="*/ 215668 w 292270"/>
              <a:gd name="connsiteY266" fmla="*/ 43150 h 336550"/>
              <a:gd name="connsiteX267" fmla="*/ 205155 w 292270"/>
              <a:gd name="connsiteY267" fmla="*/ 56400 h 336550"/>
              <a:gd name="connsiteX268" fmla="*/ 194641 w 292270"/>
              <a:gd name="connsiteY268" fmla="*/ 40500 h 336550"/>
              <a:gd name="connsiteX269" fmla="*/ 195956 w 292270"/>
              <a:gd name="connsiteY269" fmla="*/ 33875 h 336550"/>
              <a:gd name="connsiteX270" fmla="*/ 186756 w 292270"/>
              <a:gd name="connsiteY270" fmla="*/ 31225 h 336550"/>
              <a:gd name="connsiteX271" fmla="*/ 186756 w 292270"/>
              <a:gd name="connsiteY271" fmla="*/ 55075 h 336550"/>
              <a:gd name="connsiteX272" fmla="*/ 182814 w 292270"/>
              <a:gd name="connsiteY272" fmla="*/ 55075 h 336550"/>
              <a:gd name="connsiteX273" fmla="*/ 181500 w 292270"/>
              <a:gd name="connsiteY273" fmla="*/ 55075 h 336550"/>
              <a:gd name="connsiteX274" fmla="*/ 181500 w 292270"/>
              <a:gd name="connsiteY274" fmla="*/ 32550 h 336550"/>
              <a:gd name="connsiteX275" fmla="*/ 178872 w 292270"/>
              <a:gd name="connsiteY275" fmla="*/ 33875 h 336550"/>
              <a:gd name="connsiteX276" fmla="*/ 177557 w 292270"/>
              <a:gd name="connsiteY276" fmla="*/ 33875 h 336550"/>
              <a:gd name="connsiteX277" fmla="*/ 176243 w 292270"/>
              <a:gd name="connsiteY277" fmla="*/ 33875 h 336550"/>
              <a:gd name="connsiteX278" fmla="*/ 176243 w 292270"/>
              <a:gd name="connsiteY278" fmla="*/ 31225 h 336550"/>
              <a:gd name="connsiteX279" fmla="*/ 176243 w 292270"/>
              <a:gd name="connsiteY279" fmla="*/ 29900 h 336550"/>
              <a:gd name="connsiteX280" fmla="*/ 177557 w 292270"/>
              <a:gd name="connsiteY280" fmla="*/ 29900 h 336550"/>
              <a:gd name="connsiteX281" fmla="*/ 168358 w 292270"/>
              <a:gd name="connsiteY281" fmla="*/ 28575 h 336550"/>
              <a:gd name="connsiteX282" fmla="*/ 172301 w 292270"/>
              <a:gd name="connsiteY282" fmla="*/ 40500 h 336550"/>
              <a:gd name="connsiteX283" fmla="*/ 161787 w 292270"/>
              <a:gd name="connsiteY283" fmla="*/ 56400 h 336550"/>
              <a:gd name="connsiteX284" fmla="*/ 151274 w 292270"/>
              <a:gd name="connsiteY284" fmla="*/ 40500 h 336550"/>
              <a:gd name="connsiteX285" fmla="*/ 156531 w 292270"/>
              <a:gd name="connsiteY285" fmla="*/ 28575 h 336550"/>
              <a:gd name="connsiteX286" fmla="*/ 144703 w 292270"/>
              <a:gd name="connsiteY286" fmla="*/ 28575 h 336550"/>
              <a:gd name="connsiteX287" fmla="*/ 164533 w 292270"/>
              <a:gd name="connsiteY287" fmla="*/ 0 h 336550"/>
              <a:gd name="connsiteX288" fmla="*/ 266895 w 292270"/>
              <a:gd name="connsiteY288" fmla="*/ 48642 h 336550"/>
              <a:gd name="connsiteX289" fmla="*/ 291829 w 292270"/>
              <a:gd name="connsiteY289" fmla="*/ 130150 h 336550"/>
              <a:gd name="connsiteX290" fmla="*/ 269520 w 292270"/>
              <a:gd name="connsiteY290" fmla="*/ 206400 h 336550"/>
              <a:gd name="connsiteX291" fmla="*/ 257709 w 292270"/>
              <a:gd name="connsiteY291" fmla="*/ 324718 h 336550"/>
              <a:gd name="connsiteX292" fmla="*/ 256396 w 292270"/>
              <a:gd name="connsiteY292" fmla="*/ 332606 h 336550"/>
              <a:gd name="connsiteX293" fmla="*/ 249835 w 292270"/>
              <a:gd name="connsiteY293" fmla="*/ 336550 h 336550"/>
              <a:gd name="connsiteX294" fmla="*/ 105478 w 292270"/>
              <a:gd name="connsiteY294" fmla="*/ 336550 h 336550"/>
              <a:gd name="connsiteX295" fmla="*/ 97604 w 292270"/>
              <a:gd name="connsiteY295" fmla="*/ 331292 h 336550"/>
              <a:gd name="connsiteX296" fmla="*/ 96292 w 292270"/>
              <a:gd name="connsiteY296" fmla="*/ 315516 h 336550"/>
              <a:gd name="connsiteX297" fmla="*/ 96292 w 292270"/>
              <a:gd name="connsiteY297" fmla="*/ 312887 h 336550"/>
              <a:gd name="connsiteX298" fmla="*/ 71357 w 292270"/>
              <a:gd name="connsiteY298" fmla="*/ 294481 h 336550"/>
              <a:gd name="connsiteX299" fmla="*/ 31987 w 292270"/>
              <a:gd name="connsiteY299" fmla="*/ 278706 h 336550"/>
              <a:gd name="connsiteX300" fmla="*/ 25426 w 292270"/>
              <a:gd name="connsiteY300" fmla="*/ 236637 h 336550"/>
              <a:gd name="connsiteX301" fmla="*/ 21489 w 292270"/>
              <a:gd name="connsiteY301" fmla="*/ 209029 h 336550"/>
              <a:gd name="connsiteX302" fmla="*/ 16239 w 292270"/>
              <a:gd name="connsiteY302" fmla="*/ 205085 h 336550"/>
              <a:gd name="connsiteX303" fmla="*/ 491 w 292270"/>
              <a:gd name="connsiteY303" fmla="*/ 191939 h 336550"/>
              <a:gd name="connsiteX304" fmla="*/ 4428 w 292270"/>
              <a:gd name="connsiteY304" fmla="*/ 177478 h 336550"/>
              <a:gd name="connsiteX305" fmla="*/ 24113 w 292270"/>
              <a:gd name="connsiteY305" fmla="*/ 126206 h 336550"/>
              <a:gd name="connsiteX306" fmla="*/ 29363 w 292270"/>
              <a:gd name="connsiteY306" fmla="*/ 97284 h 336550"/>
              <a:gd name="connsiteX307" fmla="*/ 81856 w 292270"/>
              <a:gd name="connsiteY307" fmla="*/ 26293 h 336550"/>
              <a:gd name="connsiteX308" fmla="*/ 164533 w 292270"/>
              <a:gd name="connsiteY30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</a:cxnLst>
            <a:rect l="l" t="t" r="r" b="b"/>
            <a:pathLst>
              <a:path w="292270" h="336550">
                <a:moveTo>
                  <a:pt x="184010" y="131763"/>
                </a:moveTo>
                <a:cubicBezTo>
                  <a:pt x="179928" y="131763"/>
                  <a:pt x="178567" y="135573"/>
                  <a:pt x="178567" y="141923"/>
                </a:cubicBezTo>
                <a:cubicBezTo>
                  <a:pt x="178567" y="147003"/>
                  <a:pt x="179928" y="150813"/>
                  <a:pt x="184010" y="150813"/>
                </a:cubicBezTo>
                <a:cubicBezTo>
                  <a:pt x="188092" y="150813"/>
                  <a:pt x="188092" y="144463"/>
                  <a:pt x="188092" y="141923"/>
                </a:cubicBezTo>
                <a:cubicBezTo>
                  <a:pt x="188092" y="138113"/>
                  <a:pt x="188092" y="131763"/>
                  <a:pt x="184010" y="131763"/>
                </a:cubicBezTo>
                <a:close/>
                <a:moveTo>
                  <a:pt x="141147" y="131763"/>
                </a:moveTo>
                <a:cubicBezTo>
                  <a:pt x="138425" y="131763"/>
                  <a:pt x="135704" y="135573"/>
                  <a:pt x="135704" y="141923"/>
                </a:cubicBezTo>
                <a:cubicBezTo>
                  <a:pt x="135704" y="147003"/>
                  <a:pt x="138425" y="150813"/>
                  <a:pt x="141147" y="150813"/>
                </a:cubicBezTo>
                <a:cubicBezTo>
                  <a:pt x="145229" y="150813"/>
                  <a:pt x="145229" y="144463"/>
                  <a:pt x="145229" y="141923"/>
                </a:cubicBezTo>
                <a:cubicBezTo>
                  <a:pt x="145229" y="138113"/>
                  <a:pt x="145229" y="131763"/>
                  <a:pt x="141147" y="131763"/>
                </a:cubicBezTo>
                <a:close/>
                <a:moveTo>
                  <a:pt x="96811" y="131763"/>
                </a:moveTo>
                <a:cubicBezTo>
                  <a:pt x="95488" y="131763"/>
                  <a:pt x="94165" y="132822"/>
                  <a:pt x="92842" y="134938"/>
                </a:cubicBezTo>
                <a:cubicBezTo>
                  <a:pt x="95488" y="134938"/>
                  <a:pt x="98134" y="134938"/>
                  <a:pt x="100780" y="134938"/>
                </a:cubicBezTo>
                <a:cubicBezTo>
                  <a:pt x="100780" y="132822"/>
                  <a:pt x="99457" y="131763"/>
                  <a:pt x="96811" y="131763"/>
                </a:cubicBezTo>
                <a:close/>
                <a:moveTo>
                  <a:pt x="225310" y="127000"/>
                </a:moveTo>
                <a:cubicBezTo>
                  <a:pt x="226721" y="127000"/>
                  <a:pt x="226721" y="127000"/>
                  <a:pt x="226721" y="127000"/>
                </a:cubicBezTo>
                <a:cubicBezTo>
                  <a:pt x="226721" y="127000"/>
                  <a:pt x="226721" y="127000"/>
                  <a:pt x="229543" y="127000"/>
                </a:cubicBezTo>
                <a:cubicBezTo>
                  <a:pt x="230954" y="127000"/>
                  <a:pt x="230954" y="127000"/>
                  <a:pt x="230954" y="127000"/>
                </a:cubicBezTo>
                <a:cubicBezTo>
                  <a:pt x="230954" y="127000"/>
                  <a:pt x="230954" y="127000"/>
                  <a:pt x="230954" y="155792"/>
                </a:cubicBezTo>
                <a:cubicBezTo>
                  <a:pt x="230954" y="155792"/>
                  <a:pt x="230954" y="157163"/>
                  <a:pt x="229543" y="157163"/>
                </a:cubicBezTo>
                <a:cubicBezTo>
                  <a:pt x="229543" y="157163"/>
                  <a:pt x="229543" y="157163"/>
                  <a:pt x="225310" y="157163"/>
                </a:cubicBezTo>
                <a:cubicBezTo>
                  <a:pt x="225310" y="157163"/>
                  <a:pt x="225310" y="155792"/>
                  <a:pt x="225310" y="155792"/>
                </a:cubicBezTo>
                <a:cubicBezTo>
                  <a:pt x="225310" y="155792"/>
                  <a:pt x="225310" y="155792"/>
                  <a:pt x="225310" y="132484"/>
                </a:cubicBezTo>
                <a:cubicBezTo>
                  <a:pt x="225310" y="132484"/>
                  <a:pt x="225310" y="132484"/>
                  <a:pt x="221076" y="133855"/>
                </a:cubicBezTo>
                <a:cubicBezTo>
                  <a:pt x="221076" y="135227"/>
                  <a:pt x="221076" y="135227"/>
                  <a:pt x="221076" y="135227"/>
                </a:cubicBezTo>
                <a:cubicBezTo>
                  <a:pt x="219665" y="133855"/>
                  <a:pt x="219665" y="133855"/>
                  <a:pt x="219665" y="133855"/>
                </a:cubicBezTo>
                <a:cubicBezTo>
                  <a:pt x="219665" y="133855"/>
                  <a:pt x="219665" y="133855"/>
                  <a:pt x="219665" y="131113"/>
                </a:cubicBezTo>
                <a:cubicBezTo>
                  <a:pt x="218254" y="131113"/>
                  <a:pt x="219665" y="129742"/>
                  <a:pt x="219665" y="129742"/>
                </a:cubicBezTo>
                <a:cubicBezTo>
                  <a:pt x="219665" y="129742"/>
                  <a:pt x="219665" y="129742"/>
                  <a:pt x="225310" y="127000"/>
                </a:cubicBezTo>
                <a:close/>
                <a:moveTo>
                  <a:pt x="203791" y="127000"/>
                </a:moveTo>
                <a:cubicBezTo>
                  <a:pt x="203791" y="127000"/>
                  <a:pt x="203791" y="127000"/>
                  <a:pt x="207495" y="127000"/>
                </a:cubicBezTo>
                <a:cubicBezTo>
                  <a:pt x="207495" y="127000"/>
                  <a:pt x="208730" y="127000"/>
                  <a:pt x="208730" y="127000"/>
                </a:cubicBezTo>
                <a:cubicBezTo>
                  <a:pt x="208730" y="127000"/>
                  <a:pt x="208730" y="127000"/>
                  <a:pt x="208730" y="155792"/>
                </a:cubicBezTo>
                <a:cubicBezTo>
                  <a:pt x="208730" y="155792"/>
                  <a:pt x="207495" y="157163"/>
                  <a:pt x="207495" y="157163"/>
                </a:cubicBezTo>
                <a:cubicBezTo>
                  <a:pt x="207495" y="157163"/>
                  <a:pt x="207495" y="157163"/>
                  <a:pt x="203791" y="157163"/>
                </a:cubicBezTo>
                <a:cubicBezTo>
                  <a:pt x="203791" y="157163"/>
                  <a:pt x="202556" y="155792"/>
                  <a:pt x="202556" y="155792"/>
                </a:cubicBezTo>
                <a:cubicBezTo>
                  <a:pt x="202556" y="155792"/>
                  <a:pt x="202556" y="155792"/>
                  <a:pt x="202556" y="132484"/>
                </a:cubicBezTo>
                <a:cubicBezTo>
                  <a:pt x="202556" y="132484"/>
                  <a:pt x="202556" y="132484"/>
                  <a:pt x="200086" y="133855"/>
                </a:cubicBezTo>
                <a:cubicBezTo>
                  <a:pt x="200086" y="135227"/>
                  <a:pt x="198852" y="135227"/>
                  <a:pt x="198852" y="135227"/>
                </a:cubicBezTo>
                <a:cubicBezTo>
                  <a:pt x="198852" y="133855"/>
                  <a:pt x="198852" y="133855"/>
                  <a:pt x="198852" y="133855"/>
                </a:cubicBezTo>
                <a:cubicBezTo>
                  <a:pt x="198852" y="133855"/>
                  <a:pt x="198852" y="133855"/>
                  <a:pt x="197617" y="131113"/>
                </a:cubicBezTo>
                <a:cubicBezTo>
                  <a:pt x="197617" y="131113"/>
                  <a:pt x="197617" y="129742"/>
                  <a:pt x="198852" y="129742"/>
                </a:cubicBezTo>
                <a:cubicBezTo>
                  <a:pt x="198852" y="129742"/>
                  <a:pt x="198852" y="129742"/>
                  <a:pt x="203791" y="127000"/>
                </a:cubicBezTo>
                <a:close/>
                <a:moveTo>
                  <a:pt x="183964" y="127000"/>
                </a:moveTo>
                <a:cubicBezTo>
                  <a:pt x="189044" y="127000"/>
                  <a:pt x="192854" y="132246"/>
                  <a:pt x="192854" y="141426"/>
                </a:cubicBezTo>
                <a:cubicBezTo>
                  <a:pt x="192854" y="151918"/>
                  <a:pt x="189044" y="157163"/>
                  <a:pt x="182694" y="157163"/>
                </a:cubicBezTo>
                <a:cubicBezTo>
                  <a:pt x="177614" y="157163"/>
                  <a:pt x="173804" y="151918"/>
                  <a:pt x="173804" y="142737"/>
                </a:cubicBezTo>
                <a:cubicBezTo>
                  <a:pt x="173804" y="133557"/>
                  <a:pt x="177614" y="127000"/>
                  <a:pt x="183964" y="127000"/>
                </a:cubicBezTo>
                <a:close/>
                <a:moveTo>
                  <a:pt x="161699" y="127000"/>
                </a:moveTo>
                <a:cubicBezTo>
                  <a:pt x="161699" y="127000"/>
                  <a:pt x="161699" y="127000"/>
                  <a:pt x="164478" y="127000"/>
                </a:cubicBezTo>
                <a:cubicBezTo>
                  <a:pt x="165867" y="127000"/>
                  <a:pt x="165867" y="127000"/>
                  <a:pt x="165867" y="127000"/>
                </a:cubicBezTo>
                <a:cubicBezTo>
                  <a:pt x="165867" y="127000"/>
                  <a:pt x="165867" y="127000"/>
                  <a:pt x="165867" y="155792"/>
                </a:cubicBezTo>
                <a:cubicBezTo>
                  <a:pt x="165867" y="155792"/>
                  <a:pt x="165867" y="157163"/>
                  <a:pt x="164478" y="157163"/>
                </a:cubicBezTo>
                <a:cubicBezTo>
                  <a:pt x="164478" y="157163"/>
                  <a:pt x="164478" y="157163"/>
                  <a:pt x="161699" y="157163"/>
                </a:cubicBezTo>
                <a:cubicBezTo>
                  <a:pt x="160310" y="157163"/>
                  <a:pt x="160310" y="155792"/>
                  <a:pt x="160310" y="155792"/>
                </a:cubicBezTo>
                <a:cubicBezTo>
                  <a:pt x="160310" y="155792"/>
                  <a:pt x="160310" y="155792"/>
                  <a:pt x="160310" y="132484"/>
                </a:cubicBezTo>
                <a:cubicBezTo>
                  <a:pt x="160310" y="132484"/>
                  <a:pt x="160310" y="132484"/>
                  <a:pt x="156143" y="133855"/>
                </a:cubicBezTo>
                <a:cubicBezTo>
                  <a:pt x="156143" y="135227"/>
                  <a:pt x="156143" y="135227"/>
                  <a:pt x="156143" y="135227"/>
                </a:cubicBezTo>
                <a:cubicBezTo>
                  <a:pt x="154754" y="133855"/>
                  <a:pt x="154754" y="133855"/>
                  <a:pt x="154754" y="133855"/>
                </a:cubicBezTo>
                <a:cubicBezTo>
                  <a:pt x="154754" y="133855"/>
                  <a:pt x="154754" y="133855"/>
                  <a:pt x="154754" y="131113"/>
                </a:cubicBezTo>
                <a:cubicBezTo>
                  <a:pt x="154754" y="131113"/>
                  <a:pt x="154754" y="129742"/>
                  <a:pt x="154754" y="129742"/>
                </a:cubicBezTo>
                <a:cubicBezTo>
                  <a:pt x="154754" y="129742"/>
                  <a:pt x="154754" y="129742"/>
                  <a:pt x="161699" y="127000"/>
                </a:cubicBezTo>
                <a:close/>
                <a:moveTo>
                  <a:pt x="141261" y="127000"/>
                </a:moveTo>
                <a:cubicBezTo>
                  <a:pt x="147710" y="127000"/>
                  <a:pt x="151580" y="132246"/>
                  <a:pt x="151580" y="141426"/>
                </a:cubicBezTo>
                <a:cubicBezTo>
                  <a:pt x="151580" y="151918"/>
                  <a:pt x="147710" y="157163"/>
                  <a:pt x="141261" y="157163"/>
                </a:cubicBezTo>
                <a:cubicBezTo>
                  <a:pt x="134811" y="157163"/>
                  <a:pt x="130942" y="151918"/>
                  <a:pt x="130942" y="142737"/>
                </a:cubicBezTo>
                <a:cubicBezTo>
                  <a:pt x="130942" y="133557"/>
                  <a:pt x="134811" y="127000"/>
                  <a:pt x="141261" y="127000"/>
                </a:cubicBezTo>
                <a:close/>
                <a:moveTo>
                  <a:pt x="247736" y="80963"/>
                </a:moveTo>
                <a:cubicBezTo>
                  <a:pt x="245015" y="80963"/>
                  <a:pt x="243654" y="85091"/>
                  <a:pt x="243654" y="91970"/>
                </a:cubicBezTo>
                <a:cubicBezTo>
                  <a:pt x="243654" y="97474"/>
                  <a:pt x="245015" y="101601"/>
                  <a:pt x="247736" y="101601"/>
                </a:cubicBezTo>
                <a:cubicBezTo>
                  <a:pt x="251818" y="101601"/>
                  <a:pt x="253179" y="94722"/>
                  <a:pt x="253179" y="90594"/>
                </a:cubicBezTo>
                <a:cubicBezTo>
                  <a:pt x="253179" y="87843"/>
                  <a:pt x="251818" y="80963"/>
                  <a:pt x="247736" y="80963"/>
                </a:cubicBezTo>
                <a:close/>
                <a:moveTo>
                  <a:pt x="205328" y="80963"/>
                </a:moveTo>
                <a:cubicBezTo>
                  <a:pt x="203060" y="80963"/>
                  <a:pt x="200792" y="85091"/>
                  <a:pt x="200792" y="91970"/>
                </a:cubicBezTo>
                <a:cubicBezTo>
                  <a:pt x="200792" y="97474"/>
                  <a:pt x="203060" y="101601"/>
                  <a:pt x="205328" y="101601"/>
                </a:cubicBezTo>
                <a:cubicBezTo>
                  <a:pt x="208730" y="101601"/>
                  <a:pt x="208730" y="94722"/>
                  <a:pt x="208730" y="90594"/>
                </a:cubicBezTo>
                <a:cubicBezTo>
                  <a:pt x="208730" y="87843"/>
                  <a:pt x="208730" y="80963"/>
                  <a:pt x="205328" y="80963"/>
                </a:cubicBezTo>
                <a:close/>
                <a:moveTo>
                  <a:pt x="184010" y="80963"/>
                </a:moveTo>
                <a:cubicBezTo>
                  <a:pt x="179928" y="80963"/>
                  <a:pt x="178567" y="85091"/>
                  <a:pt x="178567" y="91970"/>
                </a:cubicBezTo>
                <a:cubicBezTo>
                  <a:pt x="178567" y="97474"/>
                  <a:pt x="179928" y="101601"/>
                  <a:pt x="184010" y="101601"/>
                </a:cubicBezTo>
                <a:cubicBezTo>
                  <a:pt x="188092" y="101601"/>
                  <a:pt x="188092" y="94722"/>
                  <a:pt x="188092" y="90594"/>
                </a:cubicBezTo>
                <a:cubicBezTo>
                  <a:pt x="188092" y="87843"/>
                  <a:pt x="188092" y="80963"/>
                  <a:pt x="184010" y="80963"/>
                </a:cubicBezTo>
                <a:close/>
                <a:moveTo>
                  <a:pt x="162011" y="80963"/>
                </a:moveTo>
                <a:cubicBezTo>
                  <a:pt x="159290" y="80963"/>
                  <a:pt x="157929" y="85091"/>
                  <a:pt x="157929" y="91970"/>
                </a:cubicBezTo>
                <a:cubicBezTo>
                  <a:pt x="157929" y="97474"/>
                  <a:pt x="159290" y="101601"/>
                  <a:pt x="162011" y="101601"/>
                </a:cubicBezTo>
                <a:cubicBezTo>
                  <a:pt x="166093" y="101601"/>
                  <a:pt x="167454" y="94722"/>
                  <a:pt x="167454" y="90594"/>
                </a:cubicBezTo>
                <a:cubicBezTo>
                  <a:pt x="167454" y="87843"/>
                  <a:pt x="166093" y="80963"/>
                  <a:pt x="162011" y="80963"/>
                </a:cubicBezTo>
                <a:close/>
                <a:moveTo>
                  <a:pt x="76173" y="80963"/>
                </a:moveTo>
                <a:cubicBezTo>
                  <a:pt x="73527" y="80963"/>
                  <a:pt x="72204" y="85091"/>
                  <a:pt x="72204" y="91970"/>
                </a:cubicBezTo>
                <a:cubicBezTo>
                  <a:pt x="72204" y="97474"/>
                  <a:pt x="73527" y="101601"/>
                  <a:pt x="76173" y="101601"/>
                </a:cubicBezTo>
                <a:cubicBezTo>
                  <a:pt x="80142" y="101601"/>
                  <a:pt x="80142" y="94722"/>
                  <a:pt x="80142" y="90594"/>
                </a:cubicBezTo>
                <a:cubicBezTo>
                  <a:pt x="80142" y="87843"/>
                  <a:pt x="80142" y="80963"/>
                  <a:pt x="76173" y="80963"/>
                </a:cubicBezTo>
                <a:close/>
                <a:moveTo>
                  <a:pt x="225310" y="76200"/>
                </a:moveTo>
                <a:cubicBezTo>
                  <a:pt x="226721" y="76200"/>
                  <a:pt x="226721" y="76200"/>
                  <a:pt x="226721" y="76200"/>
                </a:cubicBezTo>
                <a:cubicBezTo>
                  <a:pt x="226721" y="76200"/>
                  <a:pt x="226721" y="76200"/>
                  <a:pt x="229543" y="76200"/>
                </a:cubicBezTo>
                <a:cubicBezTo>
                  <a:pt x="230954" y="76200"/>
                  <a:pt x="230954" y="77511"/>
                  <a:pt x="230954" y="77511"/>
                </a:cubicBezTo>
                <a:cubicBezTo>
                  <a:pt x="230954" y="77511"/>
                  <a:pt x="230954" y="77511"/>
                  <a:pt x="230954" y="105052"/>
                </a:cubicBezTo>
                <a:cubicBezTo>
                  <a:pt x="230954" y="105052"/>
                  <a:pt x="230954" y="106363"/>
                  <a:pt x="229543" y="106363"/>
                </a:cubicBezTo>
                <a:cubicBezTo>
                  <a:pt x="229543" y="106363"/>
                  <a:pt x="229543" y="106363"/>
                  <a:pt x="225310" y="106363"/>
                </a:cubicBezTo>
                <a:cubicBezTo>
                  <a:pt x="225310" y="106363"/>
                  <a:pt x="225310" y="105052"/>
                  <a:pt x="225310" y="105052"/>
                </a:cubicBezTo>
                <a:cubicBezTo>
                  <a:pt x="225310" y="105052"/>
                  <a:pt x="225310" y="105052"/>
                  <a:pt x="225310" y="82757"/>
                </a:cubicBezTo>
                <a:cubicBezTo>
                  <a:pt x="225310" y="82757"/>
                  <a:pt x="225310" y="82757"/>
                  <a:pt x="221076" y="84069"/>
                </a:cubicBezTo>
                <a:cubicBezTo>
                  <a:pt x="219665" y="84069"/>
                  <a:pt x="219665" y="84069"/>
                  <a:pt x="219665" y="84069"/>
                </a:cubicBezTo>
                <a:cubicBezTo>
                  <a:pt x="219665" y="84069"/>
                  <a:pt x="219665" y="84069"/>
                  <a:pt x="219665" y="81446"/>
                </a:cubicBezTo>
                <a:cubicBezTo>
                  <a:pt x="218254" y="80134"/>
                  <a:pt x="219665" y="80134"/>
                  <a:pt x="219665" y="80134"/>
                </a:cubicBezTo>
                <a:cubicBezTo>
                  <a:pt x="219665" y="80134"/>
                  <a:pt x="219665" y="80134"/>
                  <a:pt x="225310" y="76200"/>
                </a:cubicBezTo>
                <a:close/>
                <a:moveTo>
                  <a:pt x="205555" y="76200"/>
                </a:moveTo>
                <a:cubicBezTo>
                  <a:pt x="212500" y="76200"/>
                  <a:pt x="216667" y="81446"/>
                  <a:pt x="216667" y="90626"/>
                </a:cubicBezTo>
                <a:cubicBezTo>
                  <a:pt x="216667" y="101118"/>
                  <a:pt x="212500" y="106363"/>
                  <a:pt x="205555" y="106363"/>
                </a:cubicBezTo>
                <a:cubicBezTo>
                  <a:pt x="198609" y="106363"/>
                  <a:pt x="194442" y="101118"/>
                  <a:pt x="194442" y="91937"/>
                </a:cubicBezTo>
                <a:cubicBezTo>
                  <a:pt x="194442" y="81446"/>
                  <a:pt x="198609" y="76200"/>
                  <a:pt x="205555" y="76200"/>
                </a:cubicBezTo>
                <a:close/>
                <a:moveTo>
                  <a:pt x="183964" y="76200"/>
                </a:moveTo>
                <a:cubicBezTo>
                  <a:pt x="189044" y="76200"/>
                  <a:pt x="192854" y="81446"/>
                  <a:pt x="192854" y="90626"/>
                </a:cubicBezTo>
                <a:cubicBezTo>
                  <a:pt x="192854" y="101118"/>
                  <a:pt x="189044" y="106363"/>
                  <a:pt x="182694" y="106363"/>
                </a:cubicBezTo>
                <a:cubicBezTo>
                  <a:pt x="177614" y="106363"/>
                  <a:pt x="173804" y="101118"/>
                  <a:pt x="173804" y="91937"/>
                </a:cubicBezTo>
                <a:cubicBezTo>
                  <a:pt x="173804" y="81446"/>
                  <a:pt x="177614" y="76200"/>
                  <a:pt x="183964" y="76200"/>
                </a:cubicBezTo>
                <a:close/>
                <a:moveTo>
                  <a:pt x="161898" y="76200"/>
                </a:moveTo>
                <a:cubicBezTo>
                  <a:pt x="168347" y="76200"/>
                  <a:pt x="172217" y="81446"/>
                  <a:pt x="172217" y="90626"/>
                </a:cubicBezTo>
                <a:cubicBezTo>
                  <a:pt x="172217" y="101118"/>
                  <a:pt x="168347" y="106363"/>
                  <a:pt x="161898" y="106363"/>
                </a:cubicBezTo>
                <a:cubicBezTo>
                  <a:pt x="155448" y="106363"/>
                  <a:pt x="152869" y="101118"/>
                  <a:pt x="151579" y="91937"/>
                </a:cubicBezTo>
                <a:cubicBezTo>
                  <a:pt x="151579" y="81446"/>
                  <a:pt x="156738" y="76200"/>
                  <a:pt x="161898" y="76200"/>
                </a:cubicBezTo>
                <a:close/>
                <a:moveTo>
                  <a:pt x="139584" y="76200"/>
                </a:moveTo>
                <a:cubicBezTo>
                  <a:pt x="139584" y="76200"/>
                  <a:pt x="139584" y="76200"/>
                  <a:pt x="140996" y="76200"/>
                </a:cubicBezTo>
                <a:cubicBezTo>
                  <a:pt x="140996" y="76200"/>
                  <a:pt x="140996" y="76200"/>
                  <a:pt x="143818" y="76200"/>
                </a:cubicBezTo>
                <a:cubicBezTo>
                  <a:pt x="143818" y="76200"/>
                  <a:pt x="145229" y="77511"/>
                  <a:pt x="145229" y="77511"/>
                </a:cubicBezTo>
                <a:cubicBezTo>
                  <a:pt x="145229" y="77511"/>
                  <a:pt x="145229" y="77511"/>
                  <a:pt x="145229" y="105052"/>
                </a:cubicBezTo>
                <a:cubicBezTo>
                  <a:pt x="145229" y="105052"/>
                  <a:pt x="143818" y="106363"/>
                  <a:pt x="143818" y="106363"/>
                </a:cubicBezTo>
                <a:cubicBezTo>
                  <a:pt x="143818" y="106363"/>
                  <a:pt x="143818" y="106363"/>
                  <a:pt x="139584" y="106363"/>
                </a:cubicBezTo>
                <a:cubicBezTo>
                  <a:pt x="139584" y="106363"/>
                  <a:pt x="139584" y="105052"/>
                  <a:pt x="139584" y="105052"/>
                </a:cubicBezTo>
                <a:cubicBezTo>
                  <a:pt x="139584" y="105052"/>
                  <a:pt x="139584" y="105052"/>
                  <a:pt x="139584" y="82757"/>
                </a:cubicBezTo>
                <a:cubicBezTo>
                  <a:pt x="139584" y="82757"/>
                  <a:pt x="139584" y="82757"/>
                  <a:pt x="135351" y="84069"/>
                </a:cubicBezTo>
                <a:cubicBezTo>
                  <a:pt x="135351" y="84069"/>
                  <a:pt x="135351" y="84069"/>
                  <a:pt x="133940" y="84069"/>
                </a:cubicBezTo>
                <a:lnTo>
                  <a:pt x="132529" y="81446"/>
                </a:lnTo>
                <a:cubicBezTo>
                  <a:pt x="132529" y="80134"/>
                  <a:pt x="132529" y="80134"/>
                  <a:pt x="133940" y="80134"/>
                </a:cubicBezTo>
                <a:cubicBezTo>
                  <a:pt x="133940" y="80134"/>
                  <a:pt x="133940" y="80134"/>
                  <a:pt x="139584" y="76200"/>
                </a:cubicBezTo>
                <a:close/>
                <a:moveTo>
                  <a:pt x="118837" y="76200"/>
                </a:moveTo>
                <a:cubicBezTo>
                  <a:pt x="118837" y="76200"/>
                  <a:pt x="118837" y="76200"/>
                  <a:pt x="123005" y="76200"/>
                </a:cubicBezTo>
                <a:cubicBezTo>
                  <a:pt x="123005" y="76200"/>
                  <a:pt x="123005" y="77511"/>
                  <a:pt x="123005" y="77511"/>
                </a:cubicBezTo>
                <a:cubicBezTo>
                  <a:pt x="123005" y="77511"/>
                  <a:pt x="123005" y="77511"/>
                  <a:pt x="123005" y="105052"/>
                </a:cubicBezTo>
                <a:cubicBezTo>
                  <a:pt x="123005" y="105052"/>
                  <a:pt x="123005" y="106363"/>
                  <a:pt x="123005" y="106363"/>
                </a:cubicBezTo>
                <a:cubicBezTo>
                  <a:pt x="123005" y="106363"/>
                  <a:pt x="123005" y="106363"/>
                  <a:pt x="118837" y="106363"/>
                </a:cubicBezTo>
                <a:cubicBezTo>
                  <a:pt x="118837" y="106363"/>
                  <a:pt x="117448" y="105052"/>
                  <a:pt x="117448" y="105052"/>
                </a:cubicBezTo>
                <a:cubicBezTo>
                  <a:pt x="117448" y="105052"/>
                  <a:pt x="117448" y="105052"/>
                  <a:pt x="117448" y="82757"/>
                </a:cubicBezTo>
                <a:cubicBezTo>
                  <a:pt x="117448" y="82757"/>
                  <a:pt x="117448" y="82757"/>
                  <a:pt x="114670" y="84069"/>
                </a:cubicBezTo>
                <a:cubicBezTo>
                  <a:pt x="113281" y="84069"/>
                  <a:pt x="113281" y="84069"/>
                  <a:pt x="113281" y="84069"/>
                </a:cubicBezTo>
                <a:cubicBezTo>
                  <a:pt x="113281" y="84069"/>
                  <a:pt x="113281" y="84069"/>
                  <a:pt x="111892" y="81446"/>
                </a:cubicBezTo>
                <a:cubicBezTo>
                  <a:pt x="111892" y="80134"/>
                  <a:pt x="111892" y="80134"/>
                  <a:pt x="111892" y="80134"/>
                </a:cubicBezTo>
                <a:cubicBezTo>
                  <a:pt x="111892" y="80134"/>
                  <a:pt x="111892" y="80134"/>
                  <a:pt x="118837" y="76200"/>
                </a:cubicBezTo>
                <a:close/>
                <a:moveTo>
                  <a:pt x="97207" y="76200"/>
                </a:moveTo>
                <a:cubicBezTo>
                  <a:pt x="97207" y="76200"/>
                  <a:pt x="97207" y="76200"/>
                  <a:pt x="99588" y="76200"/>
                </a:cubicBezTo>
                <a:cubicBezTo>
                  <a:pt x="100779" y="76200"/>
                  <a:pt x="100779" y="77511"/>
                  <a:pt x="100779" y="77511"/>
                </a:cubicBezTo>
                <a:cubicBezTo>
                  <a:pt x="100779" y="77511"/>
                  <a:pt x="100779" y="77511"/>
                  <a:pt x="100779" y="105052"/>
                </a:cubicBezTo>
                <a:cubicBezTo>
                  <a:pt x="100779" y="105052"/>
                  <a:pt x="100779" y="106363"/>
                  <a:pt x="99588" y="106363"/>
                </a:cubicBezTo>
                <a:cubicBezTo>
                  <a:pt x="99588" y="106363"/>
                  <a:pt x="99588" y="106363"/>
                  <a:pt x="97207" y="106363"/>
                </a:cubicBezTo>
                <a:cubicBezTo>
                  <a:pt x="96016" y="106363"/>
                  <a:pt x="96016" y="105052"/>
                  <a:pt x="96016" y="105052"/>
                </a:cubicBezTo>
                <a:cubicBezTo>
                  <a:pt x="96016" y="105052"/>
                  <a:pt x="96016" y="105052"/>
                  <a:pt x="96016" y="82757"/>
                </a:cubicBezTo>
                <a:cubicBezTo>
                  <a:pt x="96016" y="82757"/>
                  <a:pt x="96016" y="82757"/>
                  <a:pt x="92444" y="84069"/>
                </a:cubicBezTo>
                <a:cubicBezTo>
                  <a:pt x="91254" y="84069"/>
                  <a:pt x="91254" y="84069"/>
                  <a:pt x="91254" y="84069"/>
                </a:cubicBezTo>
                <a:cubicBezTo>
                  <a:pt x="91254" y="84069"/>
                  <a:pt x="91254" y="84069"/>
                  <a:pt x="91254" y="81446"/>
                </a:cubicBezTo>
                <a:cubicBezTo>
                  <a:pt x="91254" y="80134"/>
                  <a:pt x="91254" y="80134"/>
                  <a:pt x="91254" y="80134"/>
                </a:cubicBezTo>
                <a:cubicBezTo>
                  <a:pt x="91254" y="80134"/>
                  <a:pt x="91254" y="80134"/>
                  <a:pt x="97207" y="76200"/>
                </a:cubicBezTo>
                <a:close/>
                <a:moveTo>
                  <a:pt x="201926" y="36513"/>
                </a:moveTo>
                <a:cubicBezTo>
                  <a:pt x="200792" y="37812"/>
                  <a:pt x="200792" y="39111"/>
                  <a:pt x="200792" y="40409"/>
                </a:cubicBezTo>
                <a:cubicBezTo>
                  <a:pt x="200792" y="46904"/>
                  <a:pt x="203060" y="50801"/>
                  <a:pt x="205328" y="50801"/>
                </a:cubicBezTo>
                <a:cubicBezTo>
                  <a:pt x="208730" y="50801"/>
                  <a:pt x="208730" y="44306"/>
                  <a:pt x="208730" y="40409"/>
                </a:cubicBezTo>
                <a:cubicBezTo>
                  <a:pt x="208730" y="40409"/>
                  <a:pt x="208730" y="40409"/>
                  <a:pt x="208730" y="39111"/>
                </a:cubicBezTo>
                <a:cubicBezTo>
                  <a:pt x="206462" y="37812"/>
                  <a:pt x="204194" y="36513"/>
                  <a:pt x="201926" y="36513"/>
                </a:cubicBezTo>
                <a:close/>
                <a:moveTo>
                  <a:pt x="123005" y="34925"/>
                </a:moveTo>
                <a:cubicBezTo>
                  <a:pt x="120737" y="34925"/>
                  <a:pt x="118469" y="36248"/>
                  <a:pt x="116201" y="37571"/>
                </a:cubicBezTo>
                <a:cubicBezTo>
                  <a:pt x="116201" y="38894"/>
                  <a:pt x="115067" y="38894"/>
                  <a:pt x="115067" y="38894"/>
                </a:cubicBezTo>
                <a:cubicBezTo>
                  <a:pt x="115067" y="38894"/>
                  <a:pt x="115067" y="40216"/>
                  <a:pt x="115067" y="40216"/>
                </a:cubicBezTo>
                <a:cubicBezTo>
                  <a:pt x="115067" y="46831"/>
                  <a:pt x="116201" y="50800"/>
                  <a:pt x="119603" y="50800"/>
                </a:cubicBezTo>
                <a:cubicBezTo>
                  <a:pt x="123005" y="50800"/>
                  <a:pt x="123005" y="44185"/>
                  <a:pt x="123005" y="40216"/>
                </a:cubicBezTo>
                <a:cubicBezTo>
                  <a:pt x="123005" y="38894"/>
                  <a:pt x="123005" y="36248"/>
                  <a:pt x="123005" y="34925"/>
                </a:cubicBezTo>
                <a:close/>
                <a:moveTo>
                  <a:pt x="162011" y="31750"/>
                </a:moveTo>
                <a:cubicBezTo>
                  <a:pt x="159290" y="31750"/>
                  <a:pt x="157929" y="35560"/>
                  <a:pt x="157929" y="40640"/>
                </a:cubicBezTo>
                <a:cubicBezTo>
                  <a:pt x="157929" y="46990"/>
                  <a:pt x="159290" y="50800"/>
                  <a:pt x="162011" y="50800"/>
                </a:cubicBezTo>
                <a:cubicBezTo>
                  <a:pt x="166093" y="50800"/>
                  <a:pt x="167454" y="44450"/>
                  <a:pt x="167454" y="40640"/>
                </a:cubicBezTo>
                <a:cubicBezTo>
                  <a:pt x="167454" y="36830"/>
                  <a:pt x="166093" y="31750"/>
                  <a:pt x="162011" y="31750"/>
                </a:cubicBezTo>
                <a:close/>
                <a:moveTo>
                  <a:pt x="144703" y="28575"/>
                </a:moveTo>
                <a:cubicBezTo>
                  <a:pt x="144703" y="28575"/>
                  <a:pt x="144703" y="28575"/>
                  <a:pt x="144703" y="55075"/>
                </a:cubicBezTo>
                <a:cubicBezTo>
                  <a:pt x="144703" y="55075"/>
                  <a:pt x="143389" y="55075"/>
                  <a:pt x="143389" y="55075"/>
                </a:cubicBezTo>
                <a:cubicBezTo>
                  <a:pt x="143389" y="55075"/>
                  <a:pt x="143389" y="55075"/>
                  <a:pt x="139447" y="55075"/>
                </a:cubicBezTo>
                <a:cubicBezTo>
                  <a:pt x="139447" y="55075"/>
                  <a:pt x="139447" y="55075"/>
                  <a:pt x="139447" y="32550"/>
                </a:cubicBezTo>
                <a:cubicBezTo>
                  <a:pt x="139447" y="32550"/>
                  <a:pt x="139447" y="32550"/>
                  <a:pt x="135504" y="33875"/>
                </a:cubicBezTo>
                <a:cubicBezTo>
                  <a:pt x="135504" y="33875"/>
                  <a:pt x="135504" y="33875"/>
                  <a:pt x="134190" y="33875"/>
                </a:cubicBezTo>
                <a:cubicBezTo>
                  <a:pt x="134190" y="33875"/>
                  <a:pt x="134190" y="33875"/>
                  <a:pt x="132876" y="31225"/>
                </a:cubicBezTo>
                <a:cubicBezTo>
                  <a:pt x="131562" y="31225"/>
                  <a:pt x="130248" y="32550"/>
                  <a:pt x="127619" y="32550"/>
                </a:cubicBezTo>
                <a:cubicBezTo>
                  <a:pt x="128934" y="35200"/>
                  <a:pt x="128934" y="37850"/>
                  <a:pt x="128934" y="40500"/>
                </a:cubicBezTo>
                <a:cubicBezTo>
                  <a:pt x="128934" y="51100"/>
                  <a:pt x="124991" y="56400"/>
                  <a:pt x="118420" y="56400"/>
                </a:cubicBezTo>
                <a:cubicBezTo>
                  <a:pt x="113164" y="56400"/>
                  <a:pt x="109221" y="51100"/>
                  <a:pt x="109221" y="41825"/>
                </a:cubicBezTo>
                <a:cubicBezTo>
                  <a:pt x="106593" y="43150"/>
                  <a:pt x="103964" y="44475"/>
                  <a:pt x="101336" y="47125"/>
                </a:cubicBezTo>
                <a:cubicBezTo>
                  <a:pt x="101336" y="47125"/>
                  <a:pt x="101336" y="47125"/>
                  <a:pt x="101336" y="55075"/>
                </a:cubicBezTo>
                <a:cubicBezTo>
                  <a:pt x="101336" y="55075"/>
                  <a:pt x="101336" y="55075"/>
                  <a:pt x="100022" y="55075"/>
                </a:cubicBezTo>
                <a:cubicBezTo>
                  <a:pt x="100022" y="55075"/>
                  <a:pt x="100022" y="55075"/>
                  <a:pt x="97394" y="55075"/>
                </a:cubicBezTo>
                <a:cubicBezTo>
                  <a:pt x="96080" y="55075"/>
                  <a:pt x="96080" y="55075"/>
                  <a:pt x="96080" y="55075"/>
                </a:cubicBezTo>
                <a:cubicBezTo>
                  <a:pt x="96080" y="55075"/>
                  <a:pt x="96080" y="55075"/>
                  <a:pt x="96080" y="49775"/>
                </a:cubicBezTo>
                <a:cubicBezTo>
                  <a:pt x="85566" y="57725"/>
                  <a:pt x="77681" y="65675"/>
                  <a:pt x="72425" y="77600"/>
                </a:cubicBezTo>
                <a:cubicBezTo>
                  <a:pt x="73739" y="76275"/>
                  <a:pt x="75053" y="76275"/>
                  <a:pt x="76367" y="76275"/>
                </a:cubicBezTo>
                <a:cubicBezTo>
                  <a:pt x="82938" y="76275"/>
                  <a:pt x="86880" y="81575"/>
                  <a:pt x="86880" y="90850"/>
                </a:cubicBezTo>
                <a:cubicBezTo>
                  <a:pt x="86880" y="101450"/>
                  <a:pt x="82938" y="106750"/>
                  <a:pt x="76367" y="106750"/>
                </a:cubicBezTo>
                <a:cubicBezTo>
                  <a:pt x="71111" y="106750"/>
                  <a:pt x="68482" y="102775"/>
                  <a:pt x="67168" y="97475"/>
                </a:cubicBezTo>
                <a:cubicBezTo>
                  <a:pt x="65854" y="106750"/>
                  <a:pt x="69796" y="120000"/>
                  <a:pt x="75053" y="127950"/>
                </a:cubicBezTo>
                <a:cubicBezTo>
                  <a:pt x="75053" y="127950"/>
                  <a:pt x="76367" y="127950"/>
                  <a:pt x="76367" y="127950"/>
                </a:cubicBezTo>
                <a:cubicBezTo>
                  <a:pt x="76367" y="127950"/>
                  <a:pt x="76367" y="127950"/>
                  <a:pt x="78995" y="127950"/>
                </a:cubicBezTo>
                <a:cubicBezTo>
                  <a:pt x="78995" y="127950"/>
                  <a:pt x="80310" y="127950"/>
                  <a:pt x="80310" y="127950"/>
                </a:cubicBezTo>
                <a:cubicBezTo>
                  <a:pt x="80310" y="127950"/>
                  <a:pt x="80310" y="127950"/>
                  <a:pt x="80310" y="133250"/>
                </a:cubicBezTo>
                <a:cubicBezTo>
                  <a:pt x="82938" y="134575"/>
                  <a:pt x="85566" y="135900"/>
                  <a:pt x="88195" y="135900"/>
                </a:cubicBezTo>
                <a:cubicBezTo>
                  <a:pt x="89509" y="130600"/>
                  <a:pt x="93451" y="126625"/>
                  <a:pt x="97394" y="126625"/>
                </a:cubicBezTo>
                <a:cubicBezTo>
                  <a:pt x="102650" y="126625"/>
                  <a:pt x="106593" y="130600"/>
                  <a:pt x="107907" y="135900"/>
                </a:cubicBezTo>
                <a:cubicBezTo>
                  <a:pt x="110535" y="137225"/>
                  <a:pt x="113164" y="138550"/>
                  <a:pt x="114478" y="145175"/>
                </a:cubicBezTo>
                <a:cubicBezTo>
                  <a:pt x="115792" y="147825"/>
                  <a:pt x="115792" y="150475"/>
                  <a:pt x="117106" y="151800"/>
                </a:cubicBezTo>
                <a:cubicBezTo>
                  <a:pt x="117106" y="151800"/>
                  <a:pt x="117106" y="151800"/>
                  <a:pt x="117106" y="133250"/>
                </a:cubicBezTo>
                <a:cubicBezTo>
                  <a:pt x="117106" y="133250"/>
                  <a:pt x="117106" y="133250"/>
                  <a:pt x="114478" y="134575"/>
                </a:cubicBezTo>
                <a:cubicBezTo>
                  <a:pt x="113164" y="135900"/>
                  <a:pt x="113164" y="135900"/>
                  <a:pt x="113164" y="135900"/>
                </a:cubicBezTo>
                <a:cubicBezTo>
                  <a:pt x="113164" y="134575"/>
                  <a:pt x="113164" y="134575"/>
                  <a:pt x="113164" y="134575"/>
                </a:cubicBezTo>
                <a:cubicBezTo>
                  <a:pt x="113164" y="134575"/>
                  <a:pt x="113164" y="134575"/>
                  <a:pt x="111849" y="131925"/>
                </a:cubicBezTo>
                <a:cubicBezTo>
                  <a:pt x="111849" y="131925"/>
                  <a:pt x="111849" y="130600"/>
                  <a:pt x="111849" y="130600"/>
                </a:cubicBezTo>
                <a:cubicBezTo>
                  <a:pt x="111849" y="130600"/>
                  <a:pt x="111849" y="130600"/>
                  <a:pt x="118420" y="127950"/>
                </a:cubicBezTo>
                <a:cubicBezTo>
                  <a:pt x="118420" y="127950"/>
                  <a:pt x="118420" y="127950"/>
                  <a:pt x="122363" y="127950"/>
                </a:cubicBezTo>
                <a:cubicBezTo>
                  <a:pt x="122363" y="127950"/>
                  <a:pt x="122363" y="127950"/>
                  <a:pt x="122363" y="155775"/>
                </a:cubicBezTo>
                <a:cubicBezTo>
                  <a:pt x="122363" y="155775"/>
                  <a:pt x="122363" y="157100"/>
                  <a:pt x="122363" y="157100"/>
                </a:cubicBezTo>
                <a:cubicBezTo>
                  <a:pt x="122363" y="157100"/>
                  <a:pt x="122363" y="157100"/>
                  <a:pt x="121049" y="157100"/>
                </a:cubicBezTo>
                <a:cubicBezTo>
                  <a:pt x="123677" y="159750"/>
                  <a:pt x="128934" y="161075"/>
                  <a:pt x="135504" y="162400"/>
                </a:cubicBezTo>
                <a:cubicBezTo>
                  <a:pt x="144703" y="165050"/>
                  <a:pt x="159159" y="151800"/>
                  <a:pt x="161787" y="159750"/>
                </a:cubicBezTo>
                <a:cubicBezTo>
                  <a:pt x="164416" y="175650"/>
                  <a:pt x="173615" y="186250"/>
                  <a:pt x="181500" y="191550"/>
                </a:cubicBezTo>
                <a:cubicBezTo>
                  <a:pt x="181500" y="191550"/>
                  <a:pt x="181500" y="191550"/>
                  <a:pt x="181500" y="183600"/>
                </a:cubicBezTo>
                <a:cubicBezTo>
                  <a:pt x="181500" y="183600"/>
                  <a:pt x="181500" y="183600"/>
                  <a:pt x="178872" y="186250"/>
                </a:cubicBezTo>
                <a:cubicBezTo>
                  <a:pt x="177557" y="186250"/>
                  <a:pt x="177557" y="186250"/>
                  <a:pt x="177557" y="186250"/>
                </a:cubicBezTo>
                <a:cubicBezTo>
                  <a:pt x="177557" y="186250"/>
                  <a:pt x="177557" y="184925"/>
                  <a:pt x="176243" y="184925"/>
                </a:cubicBezTo>
                <a:cubicBezTo>
                  <a:pt x="176243" y="184925"/>
                  <a:pt x="176243" y="184925"/>
                  <a:pt x="176243" y="182275"/>
                </a:cubicBezTo>
                <a:cubicBezTo>
                  <a:pt x="176243" y="182275"/>
                  <a:pt x="176243" y="180950"/>
                  <a:pt x="176243" y="180950"/>
                </a:cubicBezTo>
                <a:cubicBezTo>
                  <a:pt x="176243" y="180950"/>
                  <a:pt x="176243" y="180950"/>
                  <a:pt x="182814" y="178300"/>
                </a:cubicBezTo>
                <a:cubicBezTo>
                  <a:pt x="182814" y="178300"/>
                  <a:pt x="182814" y="178300"/>
                  <a:pt x="186756" y="178300"/>
                </a:cubicBezTo>
                <a:cubicBezTo>
                  <a:pt x="186756" y="178300"/>
                  <a:pt x="186756" y="178300"/>
                  <a:pt x="186756" y="194200"/>
                </a:cubicBezTo>
                <a:cubicBezTo>
                  <a:pt x="194641" y="196850"/>
                  <a:pt x="201213" y="194200"/>
                  <a:pt x="199898" y="186250"/>
                </a:cubicBezTo>
                <a:cubicBezTo>
                  <a:pt x="199898" y="186250"/>
                  <a:pt x="198584" y="186250"/>
                  <a:pt x="198584" y="186250"/>
                </a:cubicBezTo>
                <a:cubicBezTo>
                  <a:pt x="198584" y="186250"/>
                  <a:pt x="198584" y="184925"/>
                  <a:pt x="198584" y="184925"/>
                </a:cubicBezTo>
                <a:cubicBezTo>
                  <a:pt x="198584" y="184925"/>
                  <a:pt x="198584" y="184925"/>
                  <a:pt x="197270" y="182275"/>
                </a:cubicBezTo>
                <a:cubicBezTo>
                  <a:pt x="197270" y="182275"/>
                  <a:pt x="197270" y="180950"/>
                  <a:pt x="198584" y="180950"/>
                </a:cubicBezTo>
                <a:cubicBezTo>
                  <a:pt x="198584" y="180950"/>
                  <a:pt x="198584" y="180950"/>
                  <a:pt x="199898" y="180950"/>
                </a:cubicBezTo>
                <a:cubicBezTo>
                  <a:pt x="198584" y="167700"/>
                  <a:pt x="199898" y="166375"/>
                  <a:pt x="199898" y="166375"/>
                </a:cubicBezTo>
                <a:cubicBezTo>
                  <a:pt x="199898" y="166375"/>
                  <a:pt x="226182" y="169025"/>
                  <a:pt x="234066" y="161075"/>
                </a:cubicBezTo>
                <a:cubicBezTo>
                  <a:pt x="238009" y="157100"/>
                  <a:pt x="240637" y="151800"/>
                  <a:pt x="241951" y="146500"/>
                </a:cubicBezTo>
                <a:cubicBezTo>
                  <a:pt x="243266" y="145175"/>
                  <a:pt x="244580" y="143850"/>
                  <a:pt x="245894" y="143850"/>
                </a:cubicBezTo>
                <a:cubicBezTo>
                  <a:pt x="245894" y="143850"/>
                  <a:pt x="245894" y="143850"/>
                  <a:pt x="245894" y="133250"/>
                </a:cubicBezTo>
                <a:cubicBezTo>
                  <a:pt x="245894" y="133250"/>
                  <a:pt x="245894" y="133250"/>
                  <a:pt x="241951" y="134575"/>
                </a:cubicBezTo>
                <a:cubicBezTo>
                  <a:pt x="241951" y="135900"/>
                  <a:pt x="241951" y="135900"/>
                  <a:pt x="241951" y="135900"/>
                </a:cubicBezTo>
                <a:cubicBezTo>
                  <a:pt x="241951" y="134575"/>
                  <a:pt x="240637" y="134575"/>
                  <a:pt x="240637" y="134575"/>
                </a:cubicBezTo>
                <a:cubicBezTo>
                  <a:pt x="240637" y="134575"/>
                  <a:pt x="240637" y="134575"/>
                  <a:pt x="240637" y="131925"/>
                </a:cubicBezTo>
                <a:cubicBezTo>
                  <a:pt x="240637" y="131925"/>
                  <a:pt x="240637" y="130600"/>
                  <a:pt x="240637" y="130600"/>
                </a:cubicBezTo>
                <a:cubicBezTo>
                  <a:pt x="240637" y="130600"/>
                  <a:pt x="240637" y="130600"/>
                  <a:pt x="247208" y="127950"/>
                </a:cubicBezTo>
                <a:cubicBezTo>
                  <a:pt x="247208" y="127950"/>
                  <a:pt x="247208" y="127950"/>
                  <a:pt x="249836" y="127950"/>
                </a:cubicBezTo>
                <a:cubicBezTo>
                  <a:pt x="251151" y="127950"/>
                  <a:pt x="251151" y="127950"/>
                  <a:pt x="251151" y="127950"/>
                </a:cubicBezTo>
                <a:cubicBezTo>
                  <a:pt x="251151" y="127950"/>
                  <a:pt x="251151" y="127950"/>
                  <a:pt x="251151" y="143850"/>
                </a:cubicBezTo>
                <a:cubicBezTo>
                  <a:pt x="251151" y="143850"/>
                  <a:pt x="252465" y="143850"/>
                  <a:pt x="252465" y="143850"/>
                </a:cubicBezTo>
                <a:cubicBezTo>
                  <a:pt x="264292" y="137225"/>
                  <a:pt x="262978" y="113375"/>
                  <a:pt x="257721" y="94825"/>
                </a:cubicBezTo>
                <a:cubicBezTo>
                  <a:pt x="256407" y="102775"/>
                  <a:pt x="253779" y="106750"/>
                  <a:pt x="247208" y="106750"/>
                </a:cubicBezTo>
                <a:cubicBezTo>
                  <a:pt x="241951" y="106750"/>
                  <a:pt x="238009" y="101450"/>
                  <a:pt x="238009" y="92175"/>
                </a:cubicBezTo>
                <a:cubicBezTo>
                  <a:pt x="238009" y="81575"/>
                  <a:pt x="241951" y="76275"/>
                  <a:pt x="248522" y="76275"/>
                </a:cubicBezTo>
                <a:cubicBezTo>
                  <a:pt x="248522" y="76275"/>
                  <a:pt x="249836" y="76275"/>
                  <a:pt x="249836" y="76275"/>
                </a:cubicBezTo>
                <a:cubicBezTo>
                  <a:pt x="244580" y="67000"/>
                  <a:pt x="238009" y="59050"/>
                  <a:pt x="230124" y="52425"/>
                </a:cubicBezTo>
                <a:cubicBezTo>
                  <a:pt x="230124" y="52425"/>
                  <a:pt x="230124" y="52425"/>
                  <a:pt x="230124" y="55075"/>
                </a:cubicBezTo>
                <a:cubicBezTo>
                  <a:pt x="230124" y="55075"/>
                  <a:pt x="230124" y="55075"/>
                  <a:pt x="228810" y="55075"/>
                </a:cubicBezTo>
                <a:cubicBezTo>
                  <a:pt x="228810" y="55075"/>
                  <a:pt x="228810" y="55075"/>
                  <a:pt x="224867" y="55075"/>
                </a:cubicBezTo>
                <a:cubicBezTo>
                  <a:pt x="224867" y="55075"/>
                  <a:pt x="224867" y="55075"/>
                  <a:pt x="224867" y="48450"/>
                </a:cubicBezTo>
                <a:cubicBezTo>
                  <a:pt x="220925" y="47125"/>
                  <a:pt x="218297" y="44475"/>
                  <a:pt x="215668" y="43150"/>
                </a:cubicBezTo>
                <a:cubicBezTo>
                  <a:pt x="214354" y="51100"/>
                  <a:pt x="210412" y="56400"/>
                  <a:pt x="205155" y="56400"/>
                </a:cubicBezTo>
                <a:cubicBezTo>
                  <a:pt x="198584" y="56400"/>
                  <a:pt x="194641" y="49775"/>
                  <a:pt x="194641" y="40500"/>
                </a:cubicBezTo>
                <a:cubicBezTo>
                  <a:pt x="194641" y="37850"/>
                  <a:pt x="194641" y="36525"/>
                  <a:pt x="195956" y="33875"/>
                </a:cubicBezTo>
                <a:cubicBezTo>
                  <a:pt x="193327" y="32550"/>
                  <a:pt x="189385" y="32550"/>
                  <a:pt x="186756" y="31225"/>
                </a:cubicBezTo>
                <a:cubicBezTo>
                  <a:pt x="186756" y="31225"/>
                  <a:pt x="186756" y="31225"/>
                  <a:pt x="186756" y="55075"/>
                </a:cubicBezTo>
                <a:cubicBezTo>
                  <a:pt x="186756" y="55075"/>
                  <a:pt x="186756" y="55075"/>
                  <a:pt x="182814" y="55075"/>
                </a:cubicBezTo>
                <a:cubicBezTo>
                  <a:pt x="181500" y="55075"/>
                  <a:pt x="181500" y="55075"/>
                  <a:pt x="181500" y="55075"/>
                </a:cubicBezTo>
                <a:cubicBezTo>
                  <a:pt x="181500" y="55075"/>
                  <a:pt x="181500" y="55075"/>
                  <a:pt x="181500" y="32550"/>
                </a:cubicBezTo>
                <a:cubicBezTo>
                  <a:pt x="181500" y="32550"/>
                  <a:pt x="181500" y="32550"/>
                  <a:pt x="178872" y="33875"/>
                </a:cubicBezTo>
                <a:cubicBezTo>
                  <a:pt x="177557" y="33875"/>
                  <a:pt x="177557" y="33875"/>
                  <a:pt x="177557" y="33875"/>
                </a:cubicBezTo>
                <a:cubicBezTo>
                  <a:pt x="177557" y="33875"/>
                  <a:pt x="177557" y="33875"/>
                  <a:pt x="176243" y="33875"/>
                </a:cubicBezTo>
                <a:cubicBezTo>
                  <a:pt x="176243" y="33875"/>
                  <a:pt x="176243" y="33875"/>
                  <a:pt x="176243" y="31225"/>
                </a:cubicBezTo>
                <a:cubicBezTo>
                  <a:pt x="176243" y="29900"/>
                  <a:pt x="176243" y="29900"/>
                  <a:pt x="176243" y="29900"/>
                </a:cubicBezTo>
                <a:cubicBezTo>
                  <a:pt x="176243" y="29900"/>
                  <a:pt x="176243" y="29900"/>
                  <a:pt x="177557" y="29900"/>
                </a:cubicBezTo>
                <a:cubicBezTo>
                  <a:pt x="173615" y="28575"/>
                  <a:pt x="170987" y="28575"/>
                  <a:pt x="168358" y="28575"/>
                </a:cubicBezTo>
                <a:cubicBezTo>
                  <a:pt x="170987" y="31225"/>
                  <a:pt x="172301" y="35200"/>
                  <a:pt x="172301" y="40500"/>
                </a:cubicBezTo>
                <a:cubicBezTo>
                  <a:pt x="172301" y="51100"/>
                  <a:pt x="168358" y="56400"/>
                  <a:pt x="161787" y="56400"/>
                </a:cubicBezTo>
                <a:cubicBezTo>
                  <a:pt x="155217" y="56400"/>
                  <a:pt x="152588" y="49775"/>
                  <a:pt x="151274" y="40500"/>
                </a:cubicBezTo>
                <a:cubicBezTo>
                  <a:pt x="151274" y="35200"/>
                  <a:pt x="153903" y="29900"/>
                  <a:pt x="156531" y="28575"/>
                </a:cubicBezTo>
                <a:cubicBezTo>
                  <a:pt x="152588" y="28575"/>
                  <a:pt x="148646" y="28575"/>
                  <a:pt x="144703" y="28575"/>
                </a:cubicBezTo>
                <a:close/>
                <a:moveTo>
                  <a:pt x="164533" y="0"/>
                </a:moveTo>
                <a:cubicBezTo>
                  <a:pt x="205215" y="0"/>
                  <a:pt x="240648" y="17090"/>
                  <a:pt x="266895" y="48642"/>
                </a:cubicBezTo>
                <a:cubicBezTo>
                  <a:pt x="285268" y="72305"/>
                  <a:pt x="294454" y="99914"/>
                  <a:pt x="291829" y="130150"/>
                </a:cubicBezTo>
                <a:cubicBezTo>
                  <a:pt x="289205" y="155129"/>
                  <a:pt x="278706" y="181422"/>
                  <a:pt x="269520" y="206400"/>
                </a:cubicBezTo>
                <a:cubicBezTo>
                  <a:pt x="253772" y="247154"/>
                  <a:pt x="239336" y="286594"/>
                  <a:pt x="257709" y="324718"/>
                </a:cubicBezTo>
                <a:cubicBezTo>
                  <a:pt x="257709" y="327348"/>
                  <a:pt x="257709" y="329977"/>
                  <a:pt x="256396" y="332606"/>
                </a:cubicBezTo>
                <a:cubicBezTo>
                  <a:pt x="255084" y="335236"/>
                  <a:pt x="252459" y="336550"/>
                  <a:pt x="249835" y="336550"/>
                </a:cubicBezTo>
                <a:cubicBezTo>
                  <a:pt x="249835" y="336550"/>
                  <a:pt x="249835" y="336550"/>
                  <a:pt x="105478" y="336550"/>
                </a:cubicBezTo>
                <a:cubicBezTo>
                  <a:pt x="101541" y="336550"/>
                  <a:pt x="98916" y="333921"/>
                  <a:pt x="97604" y="331292"/>
                </a:cubicBezTo>
                <a:cubicBezTo>
                  <a:pt x="96292" y="328662"/>
                  <a:pt x="96292" y="327348"/>
                  <a:pt x="96292" y="315516"/>
                </a:cubicBezTo>
                <a:cubicBezTo>
                  <a:pt x="96292" y="314201"/>
                  <a:pt x="96292" y="312887"/>
                  <a:pt x="96292" y="312887"/>
                </a:cubicBezTo>
                <a:cubicBezTo>
                  <a:pt x="94979" y="294481"/>
                  <a:pt x="87105" y="294481"/>
                  <a:pt x="71357" y="294481"/>
                </a:cubicBezTo>
                <a:cubicBezTo>
                  <a:pt x="58234" y="294481"/>
                  <a:pt x="42486" y="294481"/>
                  <a:pt x="31987" y="278706"/>
                </a:cubicBezTo>
                <a:cubicBezTo>
                  <a:pt x="24113" y="266874"/>
                  <a:pt x="24113" y="251098"/>
                  <a:pt x="25426" y="236637"/>
                </a:cubicBezTo>
                <a:cubicBezTo>
                  <a:pt x="25426" y="224805"/>
                  <a:pt x="25426" y="212973"/>
                  <a:pt x="21489" y="209029"/>
                </a:cubicBezTo>
                <a:cubicBezTo>
                  <a:pt x="21489" y="207715"/>
                  <a:pt x="17552" y="206400"/>
                  <a:pt x="16239" y="205085"/>
                </a:cubicBezTo>
                <a:cubicBezTo>
                  <a:pt x="10990" y="202456"/>
                  <a:pt x="3116" y="199827"/>
                  <a:pt x="491" y="191939"/>
                </a:cubicBezTo>
                <a:cubicBezTo>
                  <a:pt x="-821" y="187995"/>
                  <a:pt x="491" y="182736"/>
                  <a:pt x="4428" y="177478"/>
                </a:cubicBezTo>
                <a:cubicBezTo>
                  <a:pt x="17552" y="156443"/>
                  <a:pt x="20176" y="144612"/>
                  <a:pt x="24113" y="126206"/>
                </a:cubicBezTo>
                <a:cubicBezTo>
                  <a:pt x="25426" y="118319"/>
                  <a:pt x="26738" y="109116"/>
                  <a:pt x="29363" y="97284"/>
                </a:cubicBezTo>
                <a:cubicBezTo>
                  <a:pt x="38549" y="68361"/>
                  <a:pt x="55609" y="43383"/>
                  <a:pt x="81856" y="26293"/>
                </a:cubicBezTo>
                <a:cubicBezTo>
                  <a:pt x="105478" y="9202"/>
                  <a:pt x="135662" y="0"/>
                  <a:pt x="164533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F253B5BA-E320-4CDB-A8B3-6376B44D1E1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149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7"/>
          <p:cNvGrpSpPr/>
          <p:nvPr/>
        </p:nvGrpSpPr>
        <p:grpSpPr>
          <a:xfrm>
            <a:off x="3707633" y="895016"/>
            <a:ext cx="1728735" cy="4248484"/>
            <a:chOff x="1669143" y="1193355"/>
            <a:chExt cx="2304980" cy="5664645"/>
          </a:xfrm>
        </p:grpSpPr>
        <p:sp>
          <p:nvSpPr>
            <p:cNvPr id="32" name="Freeform: Shape 58"/>
            <p:cNvSpPr/>
            <p:nvPr/>
          </p:nvSpPr>
          <p:spPr>
            <a:xfrm rot="2503140">
              <a:off x="3627463" y="4508311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59"/>
            <p:cNvSpPr/>
            <p:nvPr/>
          </p:nvSpPr>
          <p:spPr>
            <a:xfrm rot="2503140">
              <a:off x="3627463" y="3583323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60"/>
            <p:cNvSpPr/>
            <p:nvPr/>
          </p:nvSpPr>
          <p:spPr>
            <a:xfrm rot="2503140">
              <a:off x="3627464" y="1719767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: Rounded Corners 61"/>
            <p:cNvSpPr/>
            <p:nvPr/>
          </p:nvSpPr>
          <p:spPr>
            <a:xfrm>
              <a:off x="1669143" y="1193355"/>
              <a:ext cx="1451428" cy="4252686"/>
            </a:xfrm>
            <a:prstGeom prst="roundRect">
              <a:avLst>
                <a:gd name="adj" fmla="val 25667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Rectangle 62"/>
            <p:cNvSpPr/>
            <p:nvPr/>
          </p:nvSpPr>
          <p:spPr>
            <a:xfrm>
              <a:off x="2220685" y="5443621"/>
              <a:ext cx="348343" cy="141437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63"/>
            <p:cNvSpPr/>
            <p:nvPr/>
          </p:nvSpPr>
          <p:spPr>
            <a:xfrm>
              <a:off x="2039256" y="1548955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64"/>
            <p:cNvSpPr/>
            <p:nvPr/>
          </p:nvSpPr>
          <p:spPr>
            <a:xfrm>
              <a:off x="2039256" y="2522622"/>
              <a:ext cx="711200" cy="711200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65"/>
            <p:cNvSpPr/>
            <p:nvPr/>
          </p:nvSpPr>
          <p:spPr>
            <a:xfrm>
              <a:off x="2039256" y="3496289"/>
              <a:ext cx="711200" cy="7112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66"/>
            <p:cNvSpPr/>
            <p:nvPr/>
          </p:nvSpPr>
          <p:spPr>
            <a:xfrm>
              <a:off x="2039256" y="4469955"/>
              <a:ext cx="711200" cy="711200"/>
            </a:xfrm>
            <a:prstGeom prst="ellipse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67"/>
            <p:cNvGrpSpPr/>
            <p:nvPr/>
          </p:nvGrpSpPr>
          <p:grpSpPr>
            <a:xfrm>
              <a:off x="3226916" y="1548955"/>
              <a:ext cx="747207" cy="3632198"/>
              <a:chOff x="3226916" y="2097314"/>
              <a:chExt cx="874485" cy="3795487"/>
            </a:xfrm>
            <a:solidFill>
              <a:schemeClr val="bg1">
                <a:lumMod val="50000"/>
              </a:schemeClr>
            </a:solidFill>
          </p:grpSpPr>
          <p:sp>
            <p:nvSpPr>
              <p:cNvPr id="47" name="Freeform: Shape 73"/>
              <p:cNvSpPr/>
              <p:nvPr/>
            </p:nvSpPr>
            <p:spPr>
              <a:xfrm flipV="1">
                <a:off x="3226916" y="2097314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74"/>
              <p:cNvSpPr/>
              <p:nvPr/>
            </p:nvSpPr>
            <p:spPr>
              <a:xfrm flipV="1">
                <a:off x="3226916" y="3070981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75"/>
              <p:cNvSpPr/>
              <p:nvPr/>
            </p:nvSpPr>
            <p:spPr>
              <a:xfrm flipV="1">
                <a:off x="3226916" y="4044648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76"/>
              <p:cNvSpPr/>
              <p:nvPr/>
            </p:nvSpPr>
            <p:spPr>
              <a:xfrm flipV="1">
                <a:off x="3226916" y="5018315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68"/>
            <p:cNvSpPr/>
            <p:nvPr/>
          </p:nvSpPr>
          <p:spPr>
            <a:xfrm rot="2503140">
              <a:off x="3627464" y="2651544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69"/>
            <p:cNvSpPr/>
            <p:nvPr/>
          </p:nvSpPr>
          <p:spPr>
            <a:xfrm>
              <a:off x="2257249" y="1675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70"/>
            <p:cNvSpPr/>
            <p:nvPr/>
          </p:nvSpPr>
          <p:spPr>
            <a:xfrm>
              <a:off x="2257249" y="2648808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71"/>
            <p:cNvSpPr/>
            <p:nvPr/>
          </p:nvSpPr>
          <p:spPr>
            <a:xfrm>
              <a:off x="2257249" y="3622475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72"/>
            <p:cNvSpPr/>
            <p:nvPr/>
          </p:nvSpPr>
          <p:spPr>
            <a:xfrm>
              <a:off x="2257249" y="4596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128111" y="1485148"/>
            <a:ext cx="2062292" cy="2597568"/>
            <a:chOff x="8170814" y="1912116"/>
            <a:chExt cx="2749722" cy="3463424"/>
          </a:xfrm>
        </p:grpSpPr>
        <p:grpSp>
          <p:nvGrpSpPr>
            <p:cNvPr id="20" name="Group 23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27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24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6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39"/>
          <p:cNvGrpSpPr/>
          <p:nvPr/>
        </p:nvGrpSpPr>
        <p:grpSpPr>
          <a:xfrm>
            <a:off x="980601" y="1485148"/>
            <a:ext cx="2035289" cy="2597568"/>
            <a:chOff x="1307468" y="1697288"/>
            <a:chExt cx="2713719" cy="3463424"/>
          </a:xfrm>
        </p:grpSpPr>
        <p:grpSp>
          <p:nvGrpSpPr>
            <p:cNvPr id="7" name="Group 40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4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5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5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4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4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Rectangle 5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46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41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42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43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6E3608A4-4BF3-4BA2-B950-4D76E25FD8A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19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ṣļîḑé-Rectangle 4">
            <a:extLst>
              <a:ext uri="{FF2B5EF4-FFF2-40B4-BE49-F238E27FC236}">
                <a16:creationId xmlns="" xmlns:a16="http://schemas.microsoft.com/office/drawing/2014/main" id="{4E72E424-97B1-4F82-8657-B503C98902C5}"/>
              </a:ext>
            </a:extLst>
          </p:cNvPr>
          <p:cNvSpPr/>
          <p:nvPr/>
        </p:nvSpPr>
        <p:spPr>
          <a:xfrm>
            <a:off x="1859098" y="968049"/>
            <a:ext cx="2712903" cy="13003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5A330FEC-CB99-41CF-BA49-B07A3281E99F}"/>
              </a:ext>
            </a:extLst>
          </p:cNvPr>
          <p:cNvGrpSpPr/>
          <p:nvPr/>
        </p:nvGrpSpPr>
        <p:grpSpPr>
          <a:xfrm>
            <a:off x="539354" y="968048"/>
            <a:ext cx="1319744" cy="1300369"/>
            <a:chOff x="539354" y="968048"/>
            <a:chExt cx="1319744" cy="1300369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AEA83ECA-6E37-41E7-A6AC-040852604554}"/>
                </a:ext>
              </a:extLst>
            </p:cNvPr>
            <p:cNvSpPr/>
            <p:nvPr/>
          </p:nvSpPr>
          <p:spPr>
            <a:xfrm>
              <a:off x="539354" y="9680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ļîḑé-任意多边形 2">
              <a:extLst>
                <a:ext uri="{FF2B5EF4-FFF2-40B4-BE49-F238E27FC236}">
                  <a16:creationId xmlns="" xmlns:a16="http://schemas.microsoft.com/office/drawing/2014/main" id="{A2478371-9239-4D51-93A8-347EEC239844}"/>
                </a:ext>
              </a:extLst>
            </p:cNvPr>
            <p:cNvSpPr/>
            <p:nvPr/>
          </p:nvSpPr>
          <p:spPr>
            <a:xfrm>
              <a:off x="991489" y="1184685"/>
              <a:ext cx="415475" cy="415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600" extrusionOk="0">
                  <a:moveTo>
                    <a:pt x="16976" y="19986"/>
                  </a:moveTo>
                  <a:lnTo>
                    <a:pt x="11226" y="17681"/>
                  </a:lnTo>
                  <a:cubicBezTo>
                    <a:pt x="11089" y="17626"/>
                    <a:pt x="10947" y="17608"/>
                    <a:pt x="10806" y="17600"/>
                  </a:cubicBezTo>
                  <a:lnTo>
                    <a:pt x="19660" y="3838"/>
                  </a:lnTo>
                  <a:cubicBezTo>
                    <a:pt x="19660" y="3838"/>
                    <a:pt x="16976" y="19986"/>
                    <a:pt x="16976" y="19986"/>
                  </a:cubicBezTo>
                  <a:close/>
                  <a:moveTo>
                    <a:pt x="6859" y="16245"/>
                  </a:moveTo>
                  <a:cubicBezTo>
                    <a:pt x="6858" y="16242"/>
                    <a:pt x="6856" y="16241"/>
                    <a:pt x="6854" y="16238"/>
                  </a:cubicBezTo>
                  <a:lnTo>
                    <a:pt x="19607" y="2552"/>
                  </a:lnTo>
                  <a:lnTo>
                    <a:pt x="8735" y="19537"/>
                  </a:lnTo>
                  <a:cubicBezTo>
                    <a:pt x="8735" y="19537"/>
                    <a:pt x="6859" y="16245"/>
                    <a:pt x="6859" y="16245"/>
                  </a:cubicBezTo>
                  <a:close/>
                  <a:moveTo>
                    <a:pt x="2111" y="14025"/>
                  </a:moveTo>
                  <a:lnTo>
                    <a:pt x="17713" y="3595"/>
                  </a:lnTo>
                  <a:lnTo>
                    <a:pt x="6369" y="15770"/>
                  </a:lnTo>
                  <a:cubicBezTo>
                    <a:pt x="6309" y="15735"/>
                    <a:pt x="6256" y="15687"/>
                    <a:pt x="6191" y="15661"/>
                  </a:cubicBezTo>
                  <a:cubicBezTo>
                    <a:pt x="6191" y="15661"/>
                    <a:pt x="2111" y="14025"/>
                    <a:pt x="2111" y="14025"/>
                  </a:cubicBezTo>
                  <a:close/>
                  <a:moveTo>
                    <a:pt x="21234" y="108"/>
                  </a:moveTo>
                  <a:cubicBezTo>
                    <a:pt x="21123" y="36"/>
                    <a:pt x="20996" y="0"/>
                    <a:pt x="20869" y="0"/>
                  </a:cubicBezTo>
                  <a:cubicBezTo>
                    <a:pt x="20739" y="0"/>
                    <a:pt x="20609" y="37"/>
                    <a:pt x="20496" y="113"/>
                  </a:cubicBezTo>
                  <a:lnTo>
                    <a:pt x="299" y="13613"/>
                  </a:lnTo>
                  <a:cubicBezTo>
                    <a:pt x="91" y="13752"/>
                    <a:pt x="-23" y="13996"/>
                    <a:pt x="3" y="14245"/>
                  </a:cubicBezTo>
                  <a:cubicBezTo>
                    <a:pt x="29" y="14494"/>
                    <a:pt x="190" y="14709"/>
                    <a:pt x="423" y="14801"/>
                  </a:cubicBezTo>
                  <a:lnTo>
                    <a:pt x="5690" y="16915"/>
                  </a:lnTo>
                  <a:lnTo>
                    <a:pt x="8167" y="21260"/>
                  </a:lnTo>
                  <a:cubicBezTo>
                    <a:pt x="8285" y="21468"/>
                    <a:pt x="8505" y="21597"/>
                    <a:pt x="8744" y="21600"/>
                  </a:cubicBezTo>
                  <a:lnTo>
                    <a:pt x="8751" y="21600"/>
                  </a:lnTo>
                  <a:cubicBezTo>
                    <a:pt x="8987" y="21600"/>
                    <a:pt x="9207" y="21475"/>
                    <a:pt x="9329" y="21272"/>
                  </a:cubicBezTo>
                  <a:lnTo>
                    <a:pt x="10727" y="18934"/>
                  </a:lnTo>
                  <a:lnTo>
                    <a:pt x="17253" y="21551"/>
                  </a:lnTo>
                  <a:cubicBezTo>
                    <a:pt x="17333" y="21584"/>
                    <a:pt x="17418" y="21600"/>
                    <a:pt x="17503" y="21600"/>
                  </a:cubicBezTo>
                  <a:cubicBezTo>
                    <a:pt x="17617" y="21600"/>
                    <a:pt x="17731" y="21571"/>
                    <a:pt x="17833" y="21513"/>
                  </a:cubicBezTo>
                  <a:cubicBezTo>
                    <a:pt x="18010" y="21413"/>
                    <a:pt x="18134" y="21238"/>
                    <a:pt x="18167" y="21036"/>
                  </a:cubicBezTo>
                  <a:lnTo>
                    <a:pt x="21533" y="786"/>
                  </a:lnTo>
                  <a:cubicBezTo>
                    <a:pt x="21577" y="521"/>
                    <a:pt x="21460" y="254"/>
                    <a:pt x="21234" y="108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DC40C090-E0E6-4DD7-A619-00BB1FF9DA68}"/>
                </a:ext>
              </a:extLst>
            </p:cNvPr>
            <p:cNvSpPr/>
            <p:nvPr/>
          </p:nvSpPr>
          <p:spPr>
            <a:xfrm>
              <a:off x="925416" y="17561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1">
                      <a:lumMod val="100000"/>
                    </a:schemeClr>
                  </a:solidFill>
                </a:rPr>
                <a:t>关键词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4CE9E35-2F55-421A-A61A-C47190B68239}"/>
              </a:ext>
            </a:extLst>
          </p:cNvPr>
          <p:cNvGrpSpPr/>
          <p:nvPr/>
        </p:nvGrpSpPr>
        <p:grpSpPr>
          <a:xfrm>
            <a:off x="4818662" y="1018976"/>
            <a:ext cx="3032321" cy="1006448"/>
            <a:chOff x="4818662" y="1018976"/>
            <a:chExt cx="3032321" cy="1006448"/>
          </a:xfrm>
        </p:grpSpPr>
        <p:sp>
          <p:nvSpPr>
            <p:cNvPr id="7" name="îṣļîḑé-Rectangle 6">
              <a:extLst>
                <a:ext uri="{FF2B5EF4-FFF2-40B4-BE49-F238E27FC236}">
                  <a16:creationId xmlns="" xmlns:a16="http://schemas.microsoft.com/office/drawing/2014/main" id="{4A73B4C1-A3AB-44DE-9110-4256D3EE0066}"/>
                </a:ext>
              </a:extLst>
            </p:cNvPr>
            <p:cNvSpPr/>
            <p:nvPr/>
          </p:nvSpPr>
          <p:spPr>
            <a:xfrm>
              <a:off x="4818662" y="1018976"/>
              <a:ext cx="3032321" cy="46780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61859230-B4FE-43BE-B739-552281B2BF8D}"/>
                </a:ext>
              </a:extLst>
            </p:cNvPr>
            <p:cNvSpPr/>
            <p:nvPr/>
          </p:nvSpPr>
          <p:spPr>
            <a:xfrm>
              <a:off x="4818662" y="1486782"/>
              <a:ext cx="3032321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sp>
        <p:nvSpPr>
          <p:cNvPr id="10" name="îṣļîḑé-Rectangle 9">
            <a:extLst>
              <a:ext uri="{FF2B5EF4-FFF2-40B4-BE49-F238E27FC236}">
                <a16:creationId xmlns="" xmlns:a16="http://schemas.microsoft.com/office/drawing/2014/main" id="{53484CFB-76B3-4396-A9A2-FC944468FED8}"/>
              </a:ext>
            </a:extLst>
          </p:cNvPr>
          <p:cNvSpPr/>
          <p:nvPr/>
        </p:nvSpPr>
        <p:spPr>
          <a:xfrm>
            <a:off x="5891744" y="2911149"/>
            <a:ext cx="2712903" cy="130036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19D618B-8F63-443E-B19F-2657563275A1}"/>
              </a:ext>
            </a:extLst>
          </p:cNvPr>
          <p:cNvGrpSpPr/>
          <p:nvPr/>
        </p:nvGrpSpPr>
        <p:grpSpPr>
          <a:xfrm>
            <a:off x="1343026" y="3113632"/>
            <a:ext cx="2955166" cy="883160"/>
            <a:chOff x="1343026" y="3113632"/>
            <a:chExt cx="2955166" cy="883160"/>
          </a:xfrm>
        </p:grpSpPr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61003348-F0F9-42BB-B7F0-EB59F58F6724}"/>
                </a:ext>
              </a:extLst>
            </p:cNvPr>
            <p:cNvSpPr/>
            <p:nvPr/>
          </p:nvSpPr>
          <p:spPr>
            <a:xfrm>
              <a:off x="1343026" y="3113632"/>
              <a:ext cx="2955165" cy="344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1EED4DE3-47EA-4840-BF10-DF1CD7385F63}"/>
                </a:ext>
              </a:extLst>
            </p:cNvPr>
            <p:cNvSpPr/>
            <p:nvPr/>
          </p:nvSpPr>
          <p:spPr>
            <a:xfrm>
              <a:off x="2339752" y="3458150"/>
              <a:ext cx="1958440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A1DA6FB-06F7-4B47-BE96-35CCCA30488E}"/>
              </a:ext>
            </a:extLst>
          </p:cNvPr>
          <p:cNvGrpSpPr/>
          <p:nvPr/>
        </p:nvGrpSpPr>
        <p:grpSpPr>
          <a:xfrm>
            <a:off x="4572001" y="2911148"/>
            <a:ext cx="1319744" cy="1300369"/>
            <a:chOff x="4572001" y="2911148"/>
            <a:chExt cx="1319744" cy="1300369"/>
          </a:xfrm>
        </p:grpSpPr>
        <p:sp>
          <p:nvSpPr>
            <p:cNvPr id="9" name="îṣļîḑé-Rectangle 8">
              <a:extLst>
                <a:ext uri="{FF2B5EF4-FFF2-40B4-BE49-F238E27FC236}">
                  <a16:creationId xmlns="" xmlns:a16="http://schemas.microsoft.com/office/drawing/2014/main" id="{54F6F094-0D7C-441F-847C-EC43E09C6086}"/>
                </a:ext>
              </a:extLst>
            </p:cNvPr>
            <p:cNvSpPr/>
            <p:nvPr/>
          </p:nvSpPr>
          <p:spPr>
            <a:xfrm>
              <a:off x="4572001" y="29111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0A9C8566-D214-4838-8F04-6010A72BF5EF}"/>
                </a:ext>
              </a:extLst>
            </p:cNvPr>
            <p:cNvSpPr/>
            <p:nvPr/>
          </p:nvSpPr>
          <p:spPr>
            <a:xfrm>
              <a:off x="4958062" y="36992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2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4" name="îṣļîḑé-任意多边形 18">
              <a:extLst>
                <a:ext uri="{FF2B5EF4-FFF2-40B4-BE49-F238E27FC236}">
                  <a16:creationId xmlns="" xmlns:a16="http://schemas.microsoft.com/office/drawing/2014/main" id="{334C5A73-7655-4F54-9B66-F6847E4736E2}"/>
                </a:ext>
              </a:extLst>
            </p:cNvPr>
            <p:cNvSpPr/>
            <p:nvPr/>
          </p:nvSpPr>
          <p:spPr>
            <a:xfrm>
              <a:off x="5032028" y="3285891"/>
              <a:ext cx="457202" cy="400051"/>
            </a:xfrm>
            <a:custGeom>
              <a:avLst/>
              <a:gdLst>
                <a:gd name="connsiteX0" fmla="*/ 304803 w 609602"/>
                <a:gd name="connsiteY0" fmla="*/ 95250 h 533402"/>
                <a:gd name="connsiteX1" fmla="*/ 314326 w 609602"/>
                <a:gd name="connsiteY1" fmla="*/ 104775 h 533402"/>
                <a:gd name="connsiteX2" fmla="*/ 304803 w 609602"/>
                <a:gd name="connsiteY2" fmla="*/ 114300 h 533402"/>
                <a:gd name="connsiteX3" fmla="*/ 114298 w 609602"/>
                <a:gd name="connsiteY3" fmla="*/ 228601 h 533402"/>
                <a:gd name="connsiteX4" fmla="*/ 104774 w 609602"/>
                <a:gd name="connsiteY4" fmla="*/ 238126 h 533402"/>
                <a:gd name="connsiteX5" fmla="*/ 95250 w 609602"/>
                <a:gd name="connsiteY5" fmla="*/ 228601 h 533402"/>
                <a:gd name="connsiteX6" fmla="*/ 304803 w 609602"/>
                <a:gd name="connsiteY6" fmla="*/ 95250 h 533402"/>
                <a:gd name="connsiteX7" fmla="*/ 304801 w 609602"/>
                <a:gd name="connsiteY7" fmla="*/ 38104 h 533402"/>
                <a:gd name="connsiteX8" fmla="*/ 38100 w 609602"/>
                <a:gd name="connsiteY8" fmla="*/ 228598 h 533402"/>
                <a:gd name="connsiteX9" fmla="*/ 150849 w 609602"/>
                <a:gd name="connsiteY9" fmla="*/ 383753 h 533402"/>
                <a:gd name="connsiteX10" fmla="*/ 171592 w 609602"/>
                <a:gd name="connsiteY10" fmla="*/ 417684 h 533402"/>
                <a:gd name="connsiteX11" fmla="*/ 171423 w 609602"/>
                <a:gd name="connsiteY11" fmla="*/ 421190 h 533402"/>
                <a:gd name="connsiteX12" fmla="*/ 157791 w 609602"/>
                <a:gd name="connsiteY12" fmla="*/ 477049 h 533402"/>
                <a:gd name="connsiteX13" fmla="*/ 216578 w 609602"/>
                <a:gd name="connsiteY13" fmla="*/ 428673 h 533402"/>
                <a:gd name="connsiteX14" fmla="*/ 246014 w 609602"/>
                <a:gd name="connsiteY14" fmla="*/ 414745 h 533402"/>
                <a:gd name="connsiteX15" fmla="*/ 251546 w 609602"/>
                <a:gd name="connsiteY15" fmla="*/ 415165 h 533402"/>
                <a:gd name="connsiteX16" fmla="*/ 304801 w 609602"/>
                <a:gd name="connsiteY16" fmla="*/ 419091 h 533402"/>
                <a:gd name="connsiteX17" fmla="*/ 571502 w 609602"/>
                <a:gd name="connsiteY17" fmla="*/ 228598 h 533402"/>
                <a:gd name="connsiteX18" fmla="*/ 304801 w 609602"/>
                <a:gd name="connsiteY18" fmla="*/ 38104 h 533402"/>
                <a:gd name="connsiteX19" fmla="*/ 304801 w 609602"/>
                <a:gd name="connsiteY19" fmla="*/ 0 h 533402"/>
                <a:gd name="connsiteX20" fmla="*/ 609602 w 609602"/>
                <a:gd name="connsiteY20" fmla="*/ 228598 h 533402"/>
                <a:gd name="connsiteX21" fmla="*/ 304801 w 609602"/>
                <a:gd name="connsiteY21" fmla="*/ 457195 h 533402"/>
                <a:gd name="connsiteX22" fmla="*/ 246014 w 609602"/>
                <a:gd name="connsiteY22" fmla="*/ 452849 h 533402"/>
                <a:gd name="connsiteX23" fmla="*/ 117377 w 609602"/>
                <a:gd name="connsiteY23" fmla="*/ 533155 h 533402"/>
                <a:gd name="connsiteX24" fmla="*/ 112494 w 609602"/>
                <a:gd name="connsiteY24" fmla="*/ 533402 h 533402"/>
                <a:gd name="connsiteX25" fmla="*/ 95251 w 609602"/>
                <a:gd name="connsiteY25" fmla="*/ 516141 h 533402"/>
                <a:gd name="connsiteX26" fmla="*/ 96662 w 609602"/>
                <a:gd name="connsiteY26" fmla="*/ 509325 h 533402"/>
                <a:gd name="connsiteX27" fmla="*/ 96605 w 609602"/>
                <a:gd name="connsiteY27" fmla="*/ 509325 h 533402"/>
                <a:gd name="connsiteX28" fmla="*/ 133351 w 609602"/>
                <a:gd name="connsiteY28" fmla="*/ 419091 h 533402"/>
                <a:gd name="connsiteX29" fmla="*/ 133492 w 609602"/>
                <a:gd name="connsiteY29" fmla="*/ 417684 h 533402"/>
                <a:gd name="connsiteX30" fmla="*/ 0 w 609602"/>
                <a:gd name="connsiteY30" fmla="*/ 228598 h 533402"/>
                <a:gd name="connsiteX31" fmla="*/ 304801 w 609602"/>
                <a:gd name="connsiteY31" fmla="*/ 0 h 533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9602" h="533402">
                  <a:moveTo>
                    <a:pt x="304803" y="95250"/>
                  </a:moveTo>
                  <a:cubicBezTo>
                    <a:pt x="310056" y="95250"/>
                    <a:pt x="314326" y="99517"/>
                    <a:pt x="314326" y="104775"/>
                  </a:cubicBezTo>
                  <a:cubicBezTo>
                    <a:pt x="314326" y="110034"/>
                    <a:pt x="310056" y="114300"/>
                    <a:pt x="304803" y="114300"/>
                  </a:cubicBezTo>
                  <a:cubicBezTo>
                    <a:pt x="203318" y="114300"/>
                    <a:pt x="114298" y="167720"/>
                    <a:pt x="114298" y="228601"/>
                  </a:cubicBezTo>
                  <a:cubicBezTo>
                    <a:pt x="114298" y="233860"/>
                    <a:pt x="110028" y="238126"/>
                    <a:pt x="104774" y="238126"/>
                  </a:cubicBezTo>
                  <a:cubicBezTo>
                    <a:pt x="99520" y="238126"/>
                    <a:pt x="95250" y="233860"/>
                    <a:pt x="95250" y="228601"/>
                  </a:cubicBezTo>
                  <a:cubicBezTo>
                    <a:pt x="95250" y="156323"/>
                    <a:pt x="191208" y="95250"/>
                    <a:pt x="304803" y="95250"/>
                  </a:cubicBezTo>
                  <a:close/>
                  <a:moveTo>
                    <a:pt x="304801" y="38104"/>
                  </a:moveTo>
                  <a:cubicBezTo>
                    <a:pt x="157735" y="38104"/>
                    <a:pt x="38100" y="123547"/>
                    <a:pt x="38100" y="228598"/>
                  </a:cubicBezTo>
                  <a:cubicBezTo>
                    <a:pt x="38100" y="289692"/>
                    <a:pt x="80236" y="347699"/>
                    <a:pt x="150849" y="383753"/>
                  </a:cubicBezTo>
                  <a:cubicBezTo>
                    <a:pt x="163577" y="390248"/>
                    <a:pt x="171592" y="403385"/>
                    <a:pt x="171592" y="417684"/>
                  </a:cubicBezTo>
                  <a:cubicBezTo>
                    <a:pt x="171592" y="418745"/>
                    <a:pt x="171535" y="419980"/>
                    <a:pt x="171423" y="421190"/>
                  </a:cubicBezTo>
                  <a:cubicBezTo>
                    <a:pt x="171056" y="440896"/>
                    <a:pt x="165214" y="460010"/>
                    <a:pt x="157791" y="477049"/>
                  </a:cubicBezTo>
                  <a:cubicBezTo>
                    <a:pt x="185223" y="460726"/>
                    <a:pt x="208394" y="438625"/>
                    <a:pt x="216578" y="428673"/>
                  </a:cubicBezTo>
                  <a:cubicBezTo>
                    <a:pt x="223860" y="419783"/>
                    <a:pt x="234697" y="414745"/>
                    <a:pt x="246014" y="414745"/>
                  </a:cubicBezTo>
                  <a:cubicBezTo>
                    <a:pt x="247849" y="414745"/>
                    <a:pt x="249683" y="414868"/>
                    <a:pt x="251546" y="415165"/>
                  </a:cubicBezTo>
                  <a:cubicBezTo>
                    <a:pt x="269439" y="417782"/>
                    <a:pt x="287332" y="419091"/>
                    <a:pt x="304801" y="419091"/>
                  </a:cubicBezTo>
                  <a:cubicBezTo>
                    <a:pt x="451868" y="419091"/>
                    <a:pt x="571502" y="333648"/>
                    <a:pt x="571502" y="228598"/>
                  </a:cubicBezTo>
                  <a:cubicBezTo>
                    <a:pt x="571502" y="123547"/>
                    <a:pt x="451868" y="38104"/>
                    <a:pt x="304801" y="38104"/>
                  </a:cubicBezTo>
                  <a:close/>
                  <a:moveTo>
                    <a:pt x="304801" y="0"/>
                  </a:moveTo>
                  <a:cubicBezTo>
                    <a:pt x="473119" y="0"/>
                    <a:pt x="609602" y="102359"/>
                    <a:pt x="609602" y="228598"/>
                  </a:cubicBezTo>
                  <a:cubicBezTo>
                    <a:pt x="609602" y="354836"/>
                    <a:pt x="473119" y="457195"/>
                    <a:pt x="304801" y="457195"/>
                  </a:cubicBezTo>
                  <a:cubicBezTo>
                    <a:pt x="284651" y="457195"/>
                    <a:pt x="265036" y="455639"/>
                    <a:pt x="246014" y="452849"/>
                  </a:cubicBezTo>
                  <a:cubicBezTo>
                    <a:pt x="232975" y="468703"/>
                    <a:pt x="176898" y="523401"/>
                    <a:pt x="117377" y="533155"/>
                  </a:cubicBezTo>
                  <a:cubicBezTo>
                    <a:pt x="117433" y="532908"/>
                    <a:pt x="114301" y="533402"/>
                    <a:pt x="112494" y="533402"/>
                  </a:cubicBezTo>
                  <a:cubicBezTo>
                    <a:pt x="102955" y="533402"/>
                    <a:pt x="95251" y="525673"/>
                    <a:pt x="95251" y="516141"/>
                  </a:cubicBezTo>
                  <a:cubicBezTo>
                    <a:pt x="95251" y="513721"/>
                    <a:pt x="95759" y="511424"/>
                    <a:pt x="96662" y="509325"/>
                  </a:cubicBezTo>
                  <a:lnTo>
                    <a:pt x="96605" y="509325"/>
                  </a:lnTo>
                  <a:cubicBezTo>
                    <a:pt x="107838" y="490014"/>
                    <a:pt x="133351" y="453268"/>
                    <a:pt x="133351" y="419091"/>
                  </a:cubicBezTo>
                  <a:cubicBezTo>
                    <a:pt x="133351" y="418548"/>
                    <a:pt x="133492" y="418202"/>
                    <a:pt x="133492" y="417684"/>
                  </a:cubicBezTo>
                  <a:cubicBezTo>
                    <a:pt x="52945" y="376543"/>
                    <a:pt x="0" y="307225"/>
                    <a:pt x="0" y="228598"/>
                  </a:cubicBezTo>
                  <a:cubicBezTo>
                    <a:pt x="0" y="102359"/>
                    <a:pt x="136455" y="0"/>
                    <a:pt x="30480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B270753D-9649-4FD4-B0D1-71C37FA7C34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63047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87" name="Title 1">
            <a:extLst>
              <a:ext uri="{FF2B5EF4-FFF2-40B4-BE49-F238E27FC236}">
                <a16:creationId xmlns="" xmlns:a16="http://schemas.microsoft.com/office/drawing/2014/main" id="{54D3D1DE-E274-4D21-B9CA-2E8E73708451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A09E09D-484B-4A65-B146-336D1F2F0636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C26A68E-0B6C-4946-8A16-B9762FF88D05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FC967AAE-2A8E-4B85-95F2-65E4DCD58B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056684E-B690-47C9-A490-BDC58EAF8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45CBCEA-FE01-4639-8738-9AF6C63665A3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0B9074C-7BD2-4D59-A2DF-B55ADFF24746}"/>
              </a:ext>
            </a:extLst>
          </p:cNvPr>
          <p:cNvGrpSpPr/>
          <p:nvPr/>
        </p:nvGrpSpPr>
        <p:grpSpPr>
          <a:xfrm>
            <a:off x="900687" y="1779662"/>
            <a:ext cx="1671996" cy="2186264"/>
            <a:chOff x="1075774" y="1844824"/>
            <a:chExt cx="2229328" cy="291501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270A095-8AE7-4157-91F3-D11D54D2361B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30" name="îŝḷîḓé-Rectangle 29">
                <a:extLst>
                  <a:ext uri="{FF2B5EF4-FFF2-40B4-BE49-F238E27FC236}">
                    <a16:creationId xmlns="" xmlns:a16="http://schemas.microsoft.com/office/drawing/2014/main" id="{4028F3A8-F542-4C77-AAA8-10350BA42AC2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Isosceles Triangle 30">
                <a:extLst>
                  <a:ext uri="{FF2B5EF4-FFF2-40B4-BE49-F238E27FC236}">
                    <a16:creationId xmlns="" xmlns:a16="http://schemas.microsoft.com/office/drawing/2014/main" id="{6041D49E-C6F8-48FD-BC71-56D1013047AF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îḓé-Rectangle 31">
                <a:extLst>
                  <a:ext uri="{FF2B5EF4-FFF2-40B4-BE49-F238E27FC236}">
                    <a16:creationId xmlns="" xmlns:a16="http://schemas.microsoft.com/office/drawing/2014/main" id="{BC569077-2C80-4369-A29B-A43EA8E115D9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8" name="îŝḷîḓé-文本框 4">
              <a:extLst>
                <a:ext uri="{FF2B5EF4-FFF2-40B4-BE49-F238E27FC236}">
                  <a16:creationId xmlns="" xmlns:a16="http://schemas.microsoft.com/office/drawing/2014/main" id="{95BE9519-DAAF-42E3-988F-AAD77FF7652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9" name="îŝḷîḓé-Rectangle 28">
              <a:extLst>
                <a:ext uri="{FF2B5EF4-FFF2-40B4-BE49-F238E27FC236}">
                  <a16:creationId xmlns="" xmlns:a16="http://schemas.microsoft.com/office/drawing/2014/main" id="{ECC1EA2B-648B-4077-B55E-84BBBE7DFDAD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8C51F93-9A74-45B4-B4F3-F650AAD8B1BE}"/>
              </a:ext>
            </a:extLst>
          </p:cNvPr>
          <p:cNvGrpSpPr/>
          <p:nvPr/>
        </p:nvGrpSpPr>
        <p:grpSpPr>
          <a:xfrm>
            <a:off x="2790897" y="1779662"/>
            <a:ext cx="1671996" cy="2186264"/>
            <a:chOff x="1075774" y="1844824"/>
            <a:chExt cx="2229328" cy="2915018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17ACE87-C82A-4F8B-B75C-8F63E491FEE6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24" name="îŝḷîḓé-Rectangle 23">
                <a:extLst>
                  <a:ext uri="{FF2B5EF4-FFF2-40B4-BE49-F238E27FC236}">
                    <a16:creationId xmlns="" xmlns:a16="http://schemas.microsoft.com/office/drawing/2014/main" id="{1D2F8370-42A7-4496-8D6A-3FA994BCC94C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Isosceles Triangle 24">
                <a:extLst>
                  <a:ext uri="{FF2B5EF4-FFF2-40B4-BE49-F238E27FC236}">
                    <a16:creationId xmlns="" xmlns:a16="http://schemas.microsoft.com/office/drawing/2014/main" id="{E4DBF69A-D1EA-464B-B426-FBC75A2FB735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Rectangle 25">
                <a:extLst>
                  <a:ext uri="{FF2B5EF4-FFF2-40B4-BE49-F238E27FC236}">
                    <a16:creationId xmlns="" xmlns:a16="http://schemas.microsoft.com/office/drawing/2014/main" id="{6CC25AD1-E361-45EC-959E-ACCB73030BC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ḷîḓé-文本框 10">
              <a:extLst>
                <a:ext uri="{FF2B5EF4-FFF2-40B4-BE49-F238E27FC236}">
                  <a16:creationId xmlns="" xmlns:a16="http://schemas.microsoft.com/office/drawing/2014/main" id="{EC256010-43A9-4ED3-96EF-0BB69EE6997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3" name="îŝḷîḓé-Rectangle 22">
              <a:extLst>
                <a:ext uri="{FF2B5EF4-FFF2-40B4-BE49-F238E27FC236}">
                  <a16:creationId xmlns="" xmlns:a16="http://schemas.microsoft.com/office/drawing/2014/main" id="{9299923B-42B9-402F-AAED-13BFE23FBCEF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4E9329-AA03-43D8-A390-D803E2CC696D}"/>
              </a:ext>
            </a:extLst>
          </p:cNvPr>
          <p:cNvGrpSpPr/>
          <p:nvPr/>
        </p:nvGrpSpPr>
        <p:grpSpPr>
          <a:xfrm>
            <a:off x="4681107" y="1779662"/>
            <a:ext cx="1671996" cy="2186264"/>
            <a:chOff x="1075774" y="1844824"/>
            <a:chExt cx="2229328" cy="2915018"/>
          </a:xfrm>
        </p:grpSpPr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E2B28B74-8F5E-484A-A84C-9E3C3E9039FA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8" name="îŝḷîḓé-Rectangle 17">
                <a:extLst>
                  <a:ext uri="{FF2B5EF4-FFF2-40B4-BE49-F238E27FC236}">
                    <a16:creationId xmlns="" xmlns:a16="http://schemas.microsoft.com/office/drawing/2014/main" id="{316C140A-7BDA-4C48-BA14-976C56BCC319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îŝḷîḓé-Isosceles Triangle 18">
                <a:extLst>
                  <a:ext uri="{FF2B5EF4-FFF2-40B4-BE49-F238E27FC236}">
                    <a16:creationId xmlns="" xmlns:a16="http://schemas.microsoft.com/office/drawing/2014/main" id="{91937B41-5F0C-4739-B8CD-B347C9153A7A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ŝḷîḓé-Rectangle 19">
                <a:extLst>
                  <a:ext uri="{FF2B5EF4-FFF2-40B4-BE49-F238E27FC236}">
                    <a16:creationId xmlns="" xmlns:a16="http://schemas.microsoft.com/office/drawing/2014/main" id="{3C2D8EB7-B4F7-457F-B92D-AD8A315F52D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îŝḷîḓé-文本框 17">
              <a:extLst>
                <a:ext uri="{FF2B5EF4-FFF2-40B4-BE49-F238E27FC236}">
                  <a16:creationId xmlns="" xmlns:a16="http://schemas.microsoft.com/office/drawing/2014/main" id="{9A0CE30E-EA82-4C3D-90CE-E88050D40317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7" name="îŝḷîḓé-Rectangle 16">
              <a:extLst>
                <a:ext uri="{FF2B5EF4-FFF2-40B4-BE49-F238E27FC236}">
                  <a16:creationId xmlns="" xmlns:a16="http://schemas.microsoft.com/office/drawing/2014/main" id="{93DC1C11-FD22-42C9-92DB-FD403F0A120E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3D5622B-82A1-4733-BF7D-49A8E4AA9A39}"/>
              </a:ext>
            </a:extLst>
          </p:cNvPr>
          <p:cNvGrpSpPr/>
          <p:nvPr/>
        </p:nvGrpSpPr>
        <p:grpSpPr>
          <a:xfrm>
            <a:off x="6571317" y="1779662"/>
            <a:ext cx="1671996" cy="2186264"/>
            <a:chOff x="1075774" y="1844824"/>
            <a:chExt cx="2229328" cy="2915018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48BB8F47-302D-45A7-AF22-B070CB5B4154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2" name="îŝḷîḓé-Rectangle 11">
                <a:extLst>
                  <a:ext uri="{FF2B5EF4-FFF2-40B4-BE49-F238E27FC236}">
                    <a16:creationId xmlns="" xmlns:a16="http://schemas.microsoft.com/office/drawing/2014/main" id="{01485C33-E7D4-4CF2-BE73-D6AC0481AEB6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ŝḷîḓé-Isosceles Triangle 12">
                <a:extLst>
                  <a:ext uri="{FF2B5EF4-FFF2-40B4-BE49-F238E27FC236}">
                    <a16:creationId xmlns="" xmlns:a16="http://schemas.microsoft.com/office/drawing/2014/main" id="{7C4FB1D1-088D-4A81-93D0-5BE42AB51D5B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îŝḷîḓé-Rectangle 13">
                <a:extLst>
                  <a:ext uri="{FF2B5EF4-FFF2-40B4-BE49-F238E27FC236}">
                    <a16:creationId xmlns="" xmlns:a16="http://schemas.microsoft.com/office/drawing/2014/main" id="{20DC4225-62E0-4EC8-94F7-98F0289881FD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ŝḷîḓé-文本框 24">
              <a:extLst>
                <a:ext uri="{FF2B5EF4-FFF2-40B4-BE49-F238E27FC236}">
                  <a16:creationId xmlns="" xmlns:a16="http://schemas.microsoft.com/office/drawing/2014/main" id="{CE341F3E-0BE1-470E-B371-C4607DC779E6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1" name="îŝḷîḓé-Rectangle 10">
              <a:extLst>
                <a:ext uri="{FF2B5EF4-FFF2-40B4-BE49-F238E27FC236}">
                  <a16:creationId xmlns="" xmlns:a16="http://schemas.microsoft.com/office/drawing/2014/main" id="{9AF2E65E-1EC3-4E18-A8D7-F2106845A5E6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0137D56-91A0-47E3-B4F8-08E75A1AC66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6267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2341109" cy="3262110"/>
            <a:chOff x="8539431" y="1767993"/>
            <a:chExt cx="3121478" cy="434948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737435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3121478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49" y="1325995"/>
            <a:ext cx="2188923" cy="3262110"/>
            <a:chOff x="1323157" y="1767993"/>
            <a:chExt cx="2918565" cy="4349480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7" y="2348880"/>
              <a:ext cx="2768546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7" y="4862280"/>
              <a:ext cx="2918565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E68F229B-B487-48B3-AFB2-472687EF3DC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28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87238" y="2169564"/>
            <a:ext cx="3110688" cy="1114096"/>
            <a:chOff x="6978188" y="2750915"/>
            <a:chExt cx="4147584" cy="1485462"/>
          </a:xfrm>
        </p:grpSpPr>
        <p:sp>
          <p:nvSpPr>
            <p:cNvPr id="28" name="矩形: 圆角 27"/>
            <p:cNvSpPr/>
            <p:nvPr/>
          </p:nvSpPr>
          <p:spPr>
            <a:xfrm>
              <a:off x="6978188" y="294522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矩形: 圆角 28"/>
            <p:cNvSpPr/>
            <p:nvPr/>
          </p:nvSpPr>
          <p:spPr>
            <a:xfrm>
              <a:off x="6978188" y="2945222"/>
              <a:ext cx="3017520" cy="9144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文本框 64"/>
            <p:cNvSpPr txBox="1"/>
            <p:nvPr/>
          </p:nvSpPr>
          <p:spPr>
            <a:xfrm>
              <a:off x="6978188" y="275091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1" name="矩形: 圆角 30"/>
            <p:cNvSpPr/>
            <p:nvPr/>
          </p:nvSpPr>
          <p:spPr>
            <a:xfrm>
              <a:off x="6978188" y="334512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: 圆角 31"/>
            <p:cNvSpPr/>
            <p:nvPr/>
          </p:nvSpPr>
          <p:spPr>
            <a:xfrm>
              <a:off x="6978188" y="3345127"/>
              <a:ext cx="1371600" cy="914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文本框 67"/>
            <p:cNvSpPr txBox="1"/>
            <p:nvPr/>
          </p:nvSpPr>
          <p:spPr>
            <a:xfrm>
              <a:off x="6978188" y="315082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4" name="矩形: 圆角 33"/>
            <p:cNvSpPr/>
            <p:nvPr/>
          </p:nvSpPr>
          <p:spPr>
            <a:xfrm>
              <a:off x="6978188" y="374503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矩形: 圆角 34"/>
            <p:cNvSpPr/>
            <p:nvPr/>
          </p:nvSpPr>
          <p:spPr>
            <a:xfrm>
              <a:off x="6978188" y="3745032"/>
              <a:ext cx="3840480" cy="9144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文本框 70"/>
            <p:cNvSpPr txBox="1"/>
            <p:nvPr/>
          </p:nvSpPr>
          <p:spPr>
            <a:xfrm>
              <a:off x="6978188" y="355072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矩形: 圆角 36"/>
            <p:cNvSpPr/>
            <p:nvPr/>
          </p:nvSpPr>
          <p:spPr>
            <a:xfrm>
              <a:off x="6978188" y="414493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矩形: 圆角 37"/>
            <p:cNvSpPr/>
            <p:nvPr/>
          </p:nvSpPr>
          <p:spPr>
            <a:xfrm>
              <a:off x="6978188" y="4144937"/>
              <a:ext cx="2468880" cy="9144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文本框 73"/>
            <p:cNvSpPr txBox="1"/>
            <p:nvPr/>
          </p:nvSpPr>
          <p:spPr>
            <a:xfrm>
              <a:off x="6978188" y="395063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文本框 74"/>
            <p:cNvSpPr txBox="1"/>
            <p:nvPr/>
          </p:nvSpPr>
          <p:spPr>
            <a:xfrm>
              <a:off x="10829627" y="2779969"/>
              <a:ext cx="270908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41" name="文本框 75"/>
            <p:cNvSpPr txBox="1"/>
            <p:nvPr/>
          </p:nvSpPr>
          <p:spPr>
            <a:xfrm>
              <a:off x="10827916" y="3176757"/>
              <a:ext cx="288541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42" name="文本框 76"/>
            <p:cNvSpPr txBox="1"/>
            <p:nvPr/>
          </p:nvSpPr>
          <p:spPr>
            <a:xfrm>
              <a:off x="10824709" y="3572685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95%</a:t>
              </a:r>
            </a:p>
          </p:txBody>
        </p:sp>
        <p:sp>
          <p:nvSpPr>
            <p:cNvPr id="43" name="文本框 77"/>
            <p:cNvSpPr txBox="1"/>
            <p:nvPr/>
          </p:nvSpPr>
          <p:spPr>
            <a:xfrm>
              <a:off x="10824711" y="3972408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4987238" y="1559231"/>
            <a:ext cx="3201543" cy="307777"/>
          </a:xfrm>
          <a:prstGeom prst="rect">
            <a:avLst/>
          </a:prstGeom>
        </p:spPr>
        <p:txBody>
          <a:bodyPr wrap="square" lIns="0" tIns="0" rIns="0" bIns="0">
            <a:normAutofit fontScale="92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8"/>
          <p:cNvSpPr txBox="1"/>
          <p:nvPr/>
        </p:nvSpPr>
        <p:spPr>
          <a:xfrm>
            <a:off x="4987238" y="1242336"/>
            <a:ext cx="3201543" cy="353011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/>
          </a:bodyPr>
          <a:lstStyle/>
          <a:p>
            <a:r>
              <a:rPr lang="zh-CN" altLang="en-US" sz="1600" b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2234577" y="1107788"/>
            <a:ext cx="1538003" cy="449580"/>
            <a:chOff x="2234577" y="1107788"/>
            <a:chExt cx="1538003" cy="449580"/>
          </a:xfrm>
        </p:grpSpPr>
        <p:sp>
          <p:nvSpPr>
            <p:cNvPr id="16" name="矩形 15"/>
            <p:cNvSpPr/>
            <p:nvPr/>
          </p:nvSpPr>
          <p:spPr>
            <a:xfrm>
              <a:off x="2234577" y="1308069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234578" y="1107788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64641" y="1952010"/>
            <a:ext cx="1538003" cy="449580"/>
            <a:chOff x="3064641" y="1952010"/>
            <a:chExt cx="1538003" cy="449580"/>
          </a:xfrm>
        </p:grpSpPr>
        <p:sp>
          <p:nvSpPr>
            <p:cNvPr id="18" name="矩形 17"/>
            <p:cNvSpPr/>
            <p:nvPr/>
          </p:nvSpPr>
          <p:spPr>
            <a:xfrm>
              <a:off x="3064641" y="215229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064641" y="195201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719181" y="2796231"/>
            <a:ext cx="1538003" cy="449581"/>
            <a:chOff x="2719181" y="2796231"/>
            <a:chExt cx="1538003" cy="449581"/>
          </a:xfrm>
        </p:grpSpPr>
        <p:sp>
          <p:nvSpPr>
            <p:cNvPr id="20" name="矩形 19"/>
            <p:cNvSpPr/>
            <p:nvPr/>
          </p:nvSpPr>
          <p:spPr>
            <a:xfrm>
              <a:off x="2719181" y="2996513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719182" y="2796231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064683" y="3640770"/>
            <a:ext cx="1538003" cy="449580"/>
            <a:chOff x="3064683" y="3640770"/>
            <a:chExt cx="1538003" cy="449580"/>
          </a:xfrm>
        </p:grpSpPr>
        <p:sp>
          <p:nvSpPr>
            <p:cNvPr id="22" name="矩形 21"/>
            <p:cNvSpPr/>
            <p:nvPr/>
          </p:nvSpPr>
          <p:spPr>
            <a:xfrm>
              <a:off x="3064683" y="384105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064683" y="364077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55219" y="1110420"/>
            <a:ext cx="1285875" cy="1285875"/>
            <a:chOff x="955219" y="1110420"/>
            <a:chExt cx="1285875" cy="1285875"/>
          </a:xfrm>
        </p:grpSpPr>
        <p:sp>
          <p:nvSpPr>
            <p:cNvPr id="8" name="菱形 7"/>
            <p:cNvSpPr/>
            <p:nvPr/>
          </p:nvSpPr>
          <p:spPr>
            <a:xfrm>
              <a:off x="955219" y="1110420"/>
              <a:ext cx="1285875" cy="1285875"/>
            </a:xfrm>
            <a:prstGeom prst="diamond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1148436" y="130689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/>
            <p:nvPr/>
          </p:nvSpPr>
          <p:spPr>
            <a:xfrm>
              <a:off x="1407831" y="1579464"/>
              <a:ext cx="320366" cy="332929"/>
            </a:xfrm>
            <a:custGeom>
              <a:avLst/>
              <a:gdLst>
                <a:gd name="connsiteX0" fmla="*/ 200025 w 323850"/>
                <a:gd name="connsiteY0" fmla="*/ 303213 h 336550"/>
                <a:gd name="connsiteX1" fmla="*/ 188912 w 323850"/>
                <a:gd name="connsiteY1" fmla="*/ 314326 h 336550"/>
                <a:gd name="connsiteX2" fmla="*/ 200025 w 323850"/>
                <a:gd name="connsiteY2" fmla="*/ 325439 h 336550"/>
                <a:gd name="connsiteX3" fmla="*/ 211138 w 323850"/>
                <a:gd name="connsiteY3" fmla="*/ 314326 h 336550"/>
                <a:gd name="connsiteX4" fmla="*/ 200025 w 323850"/>
                <a:gd name="connsiteY4" fmla="*/ 303213 h 336550"/>
                <a:gd name="connsiteX5" fmla="*/ 267890 w 323850"/>
                <a:gd name="connsiteY5" fmla="*/ 200026 h 336550"/>
                <a:gd name="connsiteX6" fmla="*/ 306529 w 323850"/>
                <a:gd name="connsiteY6" fmla="*/ 200026 h 336550"/>
                <a:gd name="connsiteX7" fmla="*/ 323850 w 323850"/>
                <a:gd name="connsiteY7" fmla="*/ 217105 h 336550"/>
                <a:gd name="connsiteX8" fmla="*/ 323850 w 323850"/>
                <a:gd name="connsiteY8" fmla="*/ 219733 h 336550"/>
                <a:gd name="connsiteX9" fmla="*/ 306529 w 323850"/>
                <a:gd name="connsiteY9" fmla="*/ 238126 h 336550"/>
                <a:gd name="connsiteX10" fmla="*/ 267890 w 323850"/>
                <a:gd name="connsiteY10" fmla="*/ 238126 h 336550"/>
                <a:gd name="connsiteX11" fmla="*/ 249237 w 323850"/>
                <a:gd name="connsiteY11" fmla="*/ 219733 h 336550"/>
                <a:gd name="connsiteX12" fmla="*/ 249237 w 323850"/>
                <a:gd name="connsiteY12" fmla="*/ 217105 h 336550"/>
                <a:gd name="connsiteX13" fmla="*/ 267890 w 323850"/>
                <a:gd name="connsiteY13" fmla="*/ 200026 h 336550"/>
                <a:gd name="connsiteX14" fmla="*/ 267890 w 323850"/>
                <a:gd name="connsiteY14" fmla="*/ 155576 h 336550"/>
                <a:gd name="connsiteX15" fmla="*/ 306529 w 323850"/>
                <a:gd name="connsiteY15" fmla="*/ 155576 h 336550"/>
                <a:gd name="connsiteX16" fmla="*/ 323850 w 323850"/>
                <a:gd name="connsiteY16" fmla="*/ 172528 h 336550"/>
                <a:gd name="connsiteX17" fmla="*/ 323850 w 323850"/>
                <a:gd name="connsiteY17" fmla="*/ 175137 h 336550"/>
                <a:gd name="connsiteX18" fmla="*/ 306529 w 323850"/>
                <a:gd name="connsiteY18" fmla="*/ 192089 h 336550"/>
                <a:gd name="connsiteX19" fmla="*/ 267890 w 323850"/>
                <a:gd name="connsiteY19" fmla="*/ 192089 h 336550"/>
                <a:gd name="connsiteX20" fmla="*/ 249237 w 323850"/>
                <a:gd name="connsiteY20" fmla="*/ 175137 h 336550"/>
                <a:gd name="connsiteX21" fmla="*/ 249237 w 323850"/>
                <a:gd name="connsiteY21" fmla="*/ 172528 h 336550"/>
                <a:gd name="connsiteX22" fmla="*/ 267890 w 323850"/>
                <a:gd name="connsiteY22" fmla="*/ 155576 h 336550"/>
                <a:gd name="connsiteX23" fmla="*/ 175670 w 323850"/>
                <a:gd name="connsiteY23" fmla="*/ 15876 h 336550"/>
                <a:gd name="connsiteX24" fmla="*/ 173037 w 323850"/>
                <a:gd name="connsiteY24" fmla="*/ 19686 h 336550"/>
                <a:gd name="connsiteX25" fmla="*/ 175670 w 323850"/>
                <a:gd name="connsiteY25" fmla="*/ 22226 h 336550"/>
                <a:gd name="connsiteX26" fmla="*/ 224379 w 323850"/>
                <a:gd name="connsiteY26" fmla="*/ 22226 h 336550"/>
                <a:gd name="connsiteX27" fmla="*/ 227012 w 323850"/>
                <a:gd name="connsiteY27" fmla="*/ 19686 h 336550"/>
                <a:gd name="connsiteX28" fmla="*/ 224379 w 323850"/>
                <a:gd name="connsiteY28" fmla="*/ 15876 h 336550"/>
                <a:gd name="connsiteX29" fmla="*/ 175670 w 323850"/>
                <a:gd name="connsiteY29" fmla="*/ 15876 h 336550"/>
                <a:gd name="connsiteX30" fmla="*/ 125064 w 323850"/>
                <a:gd name="connsiteY30" fmla="*/ 0 h 336550"/>
                <a:gd name="connsiteX31" fmla="*/ 276458 w 323850"/>
                <a:gd name="connsiteY31" fmla="*/ 0 h 336550"/>
                <a:gd name="connsiteX32" fmla="*/ 298837 w 323850"/>
                <a:gd name="connsiteY32" fmla="*/ 22349 h 336550"/>
                <a:gd name="connsiteX33" fmla="*/ 298837 w 323850"/>
                <a:gd name="connsiteY33" fmla="*/ 109116 h 336550"/>
                <a:gd name="connsiteX34" fmla="*/ 306736 w 323850"/>
                <a:gd name="connsiteY34" fmla="*/ 109116 h 336550"/>
                <a:gd name="connsiteX35" fmla="*/ 323850 w 323850"/>
                <a:gd name="connsiteY35" fmla="*/ 127521 h 336550"/>
                <a:gd name="connsiteX36" fmla="*/ 323850 w 323850"/>
                <a:gd name="connsiteY36" fmla="*/ 130150 h 336550"/>
                <a:gd name="connsiteX37" fmla="*/ 306736 w 323850"/>
                <a:gd name="connsiteY37" fmla="*/ 147241 h 336550"/>
                <a:gd name="connsiteX38" fmla="*/ 268559 w 323850"/>
                <a:gd name="connsiteY38" fmla="*/ 147241 h 336550"/>
                <a:gd name="connsiteX39" fmla="*/ 250128 w 323850"/>
                <a:gd name="connsiteY39" fmla="*/ 130150 h 336550"/>
                <a:gd name="connsiteX40" fmla="*/ 250128 w 323850"/>
                <a:gd name="connsiteY40" fmla="*/ 127521 h 336550"/>
                <a:gd name="connsiteX41" fmla="*/ 268559 w 323850"/>
                <a:gd name="connsiteY41" fmla="*/ 109116 h 336550"/>
                <a:gd name="connsiteX42" fmla="*/ 272508 w 323850"/>
                <a:gd name="connsiteY42" fmla="*/ 109116 h 336550"/>
                <a:gd name="connsiteX43" fmla="*/ 283040 w 323850"/>
                <a:gd name="connsiteY43" fmla="*/ 109116 h 336550"/>
                <a:gd name="connsiteX44" fmla="*/ 283040 w 323850"/>
                <a:gd name="connsiteY44" fmla="*/ 35496 h 336550"/>
                <a:gd name="connsiteX45" fmla="*/ 118481 w 323850"/>
                <a:gd name="connsiteY45" fmla="*/ 35496 h 336550"/>
                <a:gd name="connsiteX46" fmla="*/ 118481 w 323850"/>
                <a:gd name="connsiteY46" fmla="*/ 76250 h 336550"/>
                <a:gd name="connsiteX47" fmla="*/ 155342 w 323850"/>
                <a:gd name="connsiteY47" fmla="*/ 56530 h 336550"/>
                <a:gd name="connsiteX48" fmla="*/ 184305 w 323850"/>
                <a:gd name="connsiteY48" fmla="*/ 74935 h 336550"/>
                <a:gd name="connsiteX49" fmla="*/ 139545 w 323850"/>
                <a:gd name="connsiteY49" fmla="*/ 117004 h 336550"/>
                <a:gd name="connsiteX50" fmla="*/ 118481 w 323850"/>
                <a:gd name="connsiteY50" fmla="*/ 131465 h 336550"/>
                <a:gd name="connsiteX51" fmla="*/ 118481 w 323850"/>
                <a:gd name="connsiteY51" fmla="*/ 294481 h 336550"/>
                <a:gd name="connsiteX52" fmla="*/ 283040 w 323850"/>
                <a:gd name="connsiteY52" fmla="*/ 294481 h 336550"/>
                <a:gd name="connsiteX53" fmla="*/ 283040 w 323850"/>
                <a:gd name="connsiteY53" fmla="*/ 282649 h 336550"/>
                <a:gd name="connsiteX54" fmla="*/ 268559 w 323850"/>
                <a:gd name="connsiteY54" fmla="*/ 282649 h 336550"/>
                <a:gd name="connsiteX55" fmla="*/ 250128 w 323850"/>
                <a:gd name="connsiteY55" fmla="*/ 264244 h 336550"/>
                <a:gd name="connsiteX56" fmla="*/ 250128 w 323850"/>
                <a:gd name="connsiteY56" fmla="*/ 262930 h 336550"/>
                <a:gd name="connsiteX57" fmla="*/ 268559 w 323850"/>
                <a:gd name="connsiteY57" fmla="*/ 244525 h 336550"/>
                <a:gd name="connsiteX58" fmla="*/ 306736 w 323850"/>
                <a:gd name="connsiteY58" fmla="*/ 244525 h 336550"/>
                <a:gd name="connsiteX59" fmla="*/ 323850 w 323850"/>
                <a:gd name="connsiteY59" fmla="*/ 262930 h 336550"/>
                <a:gd name="connsiteX60" fmla="*/ 323850 w 323850"/>
                <a:gd name="connsiteY60" fmla="*/ 264244 h 336550"/>
                <a:gd name="connsiteX61" fmla="*/ 306736 w 323850"/>
                <a:gd name="connsiteY61" fmla="*/ 282649 h 336550"/>
                <a:gd name="connsiteX62" fmla="*/ 301470 w 323850"/>
                <a:gd name="connsiteY62" fmla="*/ 282649 h 336550"/>
                <a:gd name="connsiteX63" fmla="*/ 298837 w 323850"/>
                <a:gd name="connsiteY63" fmla="*/ 282649 h 336550"/>
                <a:gd name="connsiteX64" fmla="*/ 298837 w 323850"/>
                <a:gd name="connsiteY64" fmla="*/ 314201 h 336550"/>
                <a:gd name="connsiteX65" fmla="*/ 276458 w 323850"/>
                <a:gd name="connsiteY65" fmla="*/ 336550 h 336550"/>
                <a:gd name="connsiteX66" fmla="*/ 125064 w 323850"/>
                <a:gd name="connsiteY66" fmla="*/ 336550 h 336550"/>
                <a:gd name="connsiteX67" fmla="*/ 102684 w 323850"/>
                <a:gd name="connsiteY67" fmla="*/ 314201 h 336550"/>
                <a:gd name="connsiteX68" fmla="*/ 102684 w 323850"/>
                <a:gd name="connsiteY68" fmla="*/ 287908 h 336550"/>
                <a:gd name="connsiteX69" fmla="*/ 75038 w 323850"/>
                <a:gd name="connsiteY69" fmla="*/ 287908 h 336550"/>
                <a:gd name="connsiteX70" fmla="*/ 13164 w 323850"/>
                <a:gd name="connsiteY70" fmla="*/ 255042 h 336550"/>
                <a:gd name="connsiteX71" fmla="*/ 11848 w 323850"/>
                <a:gd name="connsiteY71" fmla="*/ 253727 h 336550"/>
                <a:gd name="connsiteX72" fmla="*/ 9215 w 323850"/>
                <a:gd name="connsiteY72" fmla="*/ 249783 h 336550"/>
                <a:gd name="connsiteX73" fmla="*/ 7899 w 323850"/>
                <a:gd name="connsiteY73" fmla="*/ 244525 h 336550"/>
                <a:gd name="connsiteX74" fmla="*/ 6582 w 323850"/>
                <a:gd name="connsiteY74" fmla="*/ 240581 h 336550"/>
                <a:gd name="connsiteX75" fmla="*/ 2633 w 323850"/>
                <a:gd name="connsiteY75" fmla="*/ 231378 h 336550"/>
                <a:gd name="connsiteX76" fmla="*/ 2633 w 323850"/>
                <a:gd name="connsiteY76" fmla="*/ 228749 h 336550"/>
                <a:gd name="connsiteX77" fmla="*/ 0 w 323850"/>
                <a:gd name="connsiteY77" fmla="*/ 219546 h 336550"/>
                <a:gd name="connsiteX78" fmla="*/ 0 w 323850"/>
                <a:gd name="connsiteY78" fmla="*/ 215602 h 336550"/>
                <a:gd name="connsiteX79" fmla="*/ 0 w 323850"/>
                <a:gd name="connsiteY79" fmla="*/ 202456 h 336550"/>
                <a:gd name="connsiteX80" fmla="*/ 40810 w 323850"/>
                <a:gd name="connsiteY80" fmla="*/ 119633 h 336550"/>
                <a:gd name="connsiteX81" fmla="*/ 102684 w 323850"/>
                <a:gd name="connsiteY81" fmla="*/ 85452 h 336550"/>
                <a:gd name="connsiteX82" fmla="*/ 102684 w 323850"/>
                <a:gd name="connsiteY82" fmla="*/ 22349 h 336550"/>
                <a:gd name="connsiteX83" fmla="*/ 125064 w 323850"/>
                <a:gd name="connsiteY83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23850" h="336550">
                  <a:moveTo>
                    <a:pt x="200025" y="303213"/>
                  </a:moveTo>
                  <a:cubicBezTo>
                    <a:pt x="193887" y="303213"/>
                    <a:pt x="188912" y="308188"/>
                    <a:pt x="188912" y="314326"/>
                  </a:cubicBezTo>
                  <a:cubicBezTo>
                    <a:pt x="188912" y="320464"/>
                    <a:pt x="193887" y="325439"/>
                    <a:pt x="200025" y="325439"/>
                  </a:cubicBezTo>
                  <a:cubicBezTo>
                    <a:pt x="206163" y="325439"/>
                    <a:pt x="211138" y="320464"/>
                    <a:pt x="211138" y="314326"/>
                  </a:cubicBezTo>
                  <a:cubicBezTo>
                    <a:pt x="211138" y="308188"/>
                    <a:pt x="206163" y="303213"/>
                    <a:pt x="200025" y="303213"/>
                  </a:cubicBezTo>
                  <a:close/>
                  <a:moveTo>
                    <a:pt x="267890" y="200026"/>
                  </a:moveTo>
                  <a:cubicBezTo>
                    <a:pt x="267890" y="200026"/>
                    <a:pt x="267890" y="200026"/>
                    <a:pt x="306529" y="200026"/>
                  </a:cubicBezTo>
                  <a:cubicBezTo>
                    <a:pt x="315856" y="200026"/>
                    <a:pt x="323850" y="207909"/>
                    <a:pt x="323850" y="217105"/>
                  </a:cubicBezTo>
                  <a:cubicBezTo>
                    <a:pt x="323850" y="217105"/>
                    <a:pt x="323850" y="217105"/>
                    <a:pt x="323850" y="219733"/>
                  </a:cubicBezTo>
                  <a:cubicBezTo>
                    <a:pt x="323850" y="228929"/>
                    <a:pt x="315856" y="238126"/>
                    <a:pt x="306529" y="238126"/>
                  </a:cubicBezTo>
                  <a:cubicBezTo>
                    <a:pt x="306529" y="238126"/>
                    <a:pt x="306529" y="238126"/>
                    <a:pt x="267890" y="238126"/>
                  </a:cubicBezTo>
                  <a:cubicBezTo>
                    <a:pt x="257231" y="238126"/>
                    <a:pt x="249237" y="228929"/>
                    <a:pt x="249237" y="219733"/>
                  </a:cubicBezTo>
                  <a:cubicBezTo>
                    <a:pt x="249237" y="219733"/>
                    <a:pt x="249237" y="219733"/>
                    <a:pt x="249237" y="217105"/>
                  </a:cubicBezTo>
                  <a:cubicBezTo>
                    <a:pt x="249237" y="207909"/>
                    <a:pt x="257231" y="200026"/>
                    <a:pt x="267890" y="200026"/>
                  </a:cubicBezTo>
                  <a:close/>
                  <a:moveTo>
                    <a:pt x="267890" y="155576"/>
                  </a:moveTo>
                  <a:cubicBezTo>
                    <a:pt x="267890" y="155576"/>
                    <a:pt x="267890" y="155576"/>
                    <a:pt x="306529" y="155576"/>
                  </a:cubicBezTo>
                  <a:cubicBezTo>
                    <a:pt x="315856" y="155576"/>
                    <a:pt x="323850" y="163400"/>
                    <a:pt x="323850" y="172528"/>
                  </a:cubicBezTo>
                  <a:cubicBezTo>
                    <a:pt x="323850" y="172528"/>
                    <a:pt x="323850" y="172528"/>
                    <a:pt x="323850" y="175137"/>
                  </a:cubicBezTo>
                  <a:cubicBezTo>
                    <a:pt x="323850" y="184265"/>
                    <a:pt x="315856" y="192089"/>
                    <a:pt x="306529" y="192089"/>
                  </a:cubicBezTo>
                  <a:cubicBezTo>
                    <a:pt x="306529" y="192089"/>
                    <a:pt x="306529" y="192089"/>
                    <a:pt x="267890" y="192089"/>
                  </a:cubicBezTo>
                  <a:cubicBezTo>
                    <a:pt x="257231" y="192089"/>
                    <a:pt x="249237" y="184265"/>
                    <a:pt x="249237" y="175137"/>
                  </a:cubicBezTo>
                  <a:cubicBezTo>
                    <a:pt x="249237" y="175137"/>
                    <a:pt x="249237" y="175137"/>
                    <a:pt x="249237" y="172528"/>
                  </a:cubicBezTo>
                  <a:cubicBezTo>
                    <a:pt x="249237" y="163400"/>
                    <a:pt x="257231" y="155576"/>
                    <a:pt x="267890" y="155576"/>
                  </a:cubicBezTo>
                  <a:close/>
                  <a:moveTo>
                    <a:pt x="175670" y="15876"/>
                  </a:moveTo>
                  <a:cubicBezTo>
                    <a:pt x="174353" y="15876"/>
                    <a:pt x="173037" y="17146"/>
                    <a:pt x="173037" y="19686"/>
                  </a:cubicBezTo>
                  <a:cubicBezTo>
                    <a:pt x="173037" y="20956"/>
                    <a:pt x="174353" y="22226"/>
                    <a:pt x="175670" y="22226"/>
                  </a:cubicBezTo>
                  <a:cubicBezTo>
                    <a:pt x="175670" y="22226"/>
                    <a:pt x="175670" y="22226"/>
                    <a:pt x="224379" y="22226"/>
                  </a:cubicBezTo>
                  <a:cubicBezTo>
                    <a:pt x="225695" y="22226"/>
                    <a:pt x="227012" y="20956"/>
                    <a:pt x="227012" y="19686"/>
                  </a:cubicBezTo>
                  <a:cubicBezTo>
                    <a:pt x="227012" y="17146"/>
                    <a:pt x="225695" y="15876"/>
                    <a:pt x="224379" y="15876"/>
                  </a:cubicBezTo>
                  <a:cubicBezTo>
                    <a:pt x="224379" y="15876"/>
                    <a:pt x="224379" y="15876"/>
                    <a:pt x="175670" y="15876"/>
                  </a:cubicBezTo>
                  <a:close/>
                  <a:moveTo>
                    <a:pt x="125064" y="0"/>
                  </a:moveTo>
                  <a:cubicBezTo>
                    <a:pt x="125064" y="0"/>
                    <a:pt x="125064" y="0"/>
                    <a:pt x="276458" y="0"/>
                  </a:cubicBezTo>
                  <a:cubicBezTo>
                    <a:pt x="288306" y="0"/>
                    <a:pt x="298837" y="10517"/>
                    <a:pt x="298837" y="22349"/>
                  </a:cubicBezTo>
                  <a:cubicBezTo>
                    <a:pt x="298837" y="22349"/>
                    <a:pt x="298837" y="22349"/>
                    <a:pt x="298837" y="109116"/>
                  </a:cubicBezTo>
                  <a:cubicBezTo>
                    <a:pt x="298837" y="109116"/>
                    <a:pt x="298837" y="109116"/>
                    <a:pt x="306736" y="109116"/>
                  </a:cubicBezTo>
                  <a:cubicBezTo>
                    <a:pt x="315951" y="109116"/>
                    <a:pt x="323850" y="118318"/>
                    <a:pt x="323850" y="127521"/>
                  </a:cubicBezTo>
                  <a:cubicBezTo>
                    <a:pt x="323850" y="127521"/>
                    <a:pt x="323850" y="127521"/>
                    <a:pt x="323850" y="130150"/>
                  </a:cubicBezTo>
                  <a:cubicBezTo>
                    <a:pt x="323850" y="139353"/>
                    <a:pt x="315951" y="147241"/>
                    <a:pt x="306736" y="147241"/>
                  </a:cubicBezTo>
                  <a:cubicBezTo>
                    <a:pt x="306736" y="147241"/>
                    <a:pt x="306736" y="147241"/>
                    <a:pt x="268559" y="147241"/>
                  </a:cubicBezTo>
                  <a:cubicBezTo>
                    <a:pt x="258027" y="147241"/>
                    <a:pt x="250128" y="139353"/>
                    <a:pt x="250128" y="130150"/>
                  </a:cubicBezTo>
                  <a:cubicBezTo>
                    <a:pt x="250128" y="130150"/>
                    <a:pt x="250128" y="130150"/>
                    <a:pt x="250128" y="127521"/>
                  </a:cubicBezTo>
                  <a:cubicBezTo>
                    <a:pt x="250128" y="118318"/>
                    <a:pt x="258027" y="109116"/>
                    <a:pt x="268559" y="109116"/>
                  </a:cubicBezTo>
                  <a:cubicBezTo>
                    <a:pt x="268559" y="109116"/>
                    <a:pt x="268559" y="109116"/>
                    <a:pt x="272508" y="109116"/>
                  </a:cubicBezTo>
                  <a:cubicBezTo>
                    <a:pt x="272508" y="109116"/>
                    <a:pt x="272508" y="109116"/>
                    <a:pt x="283040" y="109116"/>
                  </a:cubicBezTo>
                  <a:cubicBezTo>
                    <a:pt x="283040" y="109116"/>
                    <a:pt x="283040" y="109116"/>
                    <a:pt x="283040" y="35496"/>
                  </a:cubicBezTo>
                  <a:cubicBezTo>
                    <a:pt x="283040" y="35496"/>
                    <a:pt x="283040" y="35496"/>
                    <a:pt x="118481" y="35496"/>
                  </a:cubicBezTo>
                  <a:cubicBezTo>
                    <a:pt x="118481" y="35496"/>
                    <a:pt x="118481" y="35496"/>
                    <a:pt x="118481" y="76250"/>
                  </a:cubicBezTo>
                  <a:cubicBezTo>
                    <a:pt x="134279" y="67047"/>
                    <a:pt x="148760" y="59159"/>
                    <a:pt x="155342" y="56530"/>
                  </a:cubicBezTo>
                  <a:cubicBezTo>
                    <a:pt x="176406" y="44698"/>
                    <a:pt x="188254" y="59159"/>
                    <a:pt x="184305" y="74935"/>
                  </a:cubicBezTo>
                  <a:cubicBezTo>
                    <a:pt x="181672" y="86767"/>
                    <a:pt x="160608" y="99913"/>
                    <a:pt x="139545" y="117004"/>
                  </a:cubicBezTo>
                  <a:cubicBezTo>
                    <a:pt x="134279" y="120948"/>
                    <a:pt x="126380" y="126206"/>
                    <a:pt x="118481" y="131465"/>
                  </a:cubicBezTo>
                  <a:cubicBezTo>
                    <a:pt x="118481" y="131465"/>
                    <a:pt x="118481" y="131465"/>
                    <a:pt x="118481" y="294481"/>
                  </a:cubicBezTo>
                  <a:cubicBezTo>
                    <a:pt x="118481" y="294481"/>
                    <a:pt x="118481" y="294481"/>
                    <a:pt x="283040" y="294481"/>
                  </a:cubicBezTo>
                  <a:cubicBezTo>
                    <a:pt x="283040" y="294481"/>
                    <a:pt x="283040" y="294481"/>
                    <a:pt x="283040" y="282649"/>
                  </a:cubicBezTo>
                  <a:cubicBezTo>
                    <a:pt x="283040" y="282649"/>
                    <a:pt x="283040" y="282649"/>
                    <a:pt x="268559" y="282649"/>
                  </a:cubicBezTo>
                  <a:cubicBezTo>
                    <a:pt x="258027" y="282649"/>
                    <a:pt x="250128" y="274762"/>
                    <a:pt x="250128" y="264244"/>
                  </a:cubicBezTo>
                  <a:cubicBezTo>
                    <a:pt x="250128" y="264244"/>
                    <a:pt x="250128" y="264244"/>
                    <a:pt x="250128" y="262930"/>
                  </a:cubicBezTo>
                  <a:cubicBezTo>
                    <a:pt x="250128" y="252413"/>
                    <a:pt x="258027" y="244525"/>
                    <a:pt x="268559" y="244525"/>
                  </a:cubicBezTo>
                  <a:cubicBezTo>
                    <a:pt x="268559" y="244525"/>
                    <a:pt x="268559" y="244525"/>
                    <a:pt x="306736" y="244525"/>
                  </a:cubicBezTo>
                  <a:cubicBezTo>
                    <a:pt x="315951" y="244525"/>
                    <a:pt x="323850" y="252413"/>
                    <a:pt x="323850" y="262930"/>
                  </a:cubicBezTo>
                  <a:cubicBezTo>
                    <a:pt x="323850" y="262930"/>
                    <a:pt x="323850" y="262930"/>
                    <a:pt x="323850" y="264244"/>
                  </a:cubicBezTo>
                  <a:cubicBezTo>
                    <a:pt x="323850" y="274762"/>
                    <a:pt x="315951" y="282649"/>
                    <a:pt x="306736" y="282649"/>
                  </a:cubicBezTo>
                  <a:cubicBezTo>
                    <a:pt x="306736" y="282649"/>
                    <a:pt x="306736" y="282649"/>
                    <a:pt x="301470" y="282649"/>
                  </a:cubicBezTo>
                  <a:cubicBezTo>
                    <a:pt x="301470" y="282649"/>
                    <a:pt x="301470" y="282649"/>
                    <a:pt x="298837" y="282649"/>
                  </a:cubicBezTo>
                  <a:cubicBezTo>
                    <a:pt x="298837" y="282649"/>
                    <a:pt x="298837" y="282649"/>
                    <a:pt x="298837" y="314201"/>
                  </a:cubicBezTo>
                  <a:cubicBezTo>
                    <a:pt x="298837" y="326033"/>
                    <a:pt x="288306" y="336550"/>
                    <a:pt x="276458" y="336550"/>
                  </a:cubicBezTo>
                  <a:cubicBezTo>
                    <a:pt x="276458" y="336550"/>
                    <a:pt x="276458" y="336550"/>
                    <a:pt x="125064" y="336550"/>
                  </a:cubicBezTo>
                  <a:cubicBezTo>
                    <a:pt x="113216" y="336550"/>
                    <a:pt x="102684" y="326033"/>
                    <a:pt x="102684" y="314201"/>
                  </a:cubicBezTo>
                  <a:cubicBezTo>
                    <a:pt x="102684" y="314201"/>
                    <a:pt x="102684" y="314201"/>
                    <a:pt x="102684" y="287908"/>
                  </a:cubicBezTo>
                  <a:cubicBezTo>
                    <a:pt x="102684" y="287908"/>
                    <a:pt x="102684" y="287908"/>
                    <a:pt x="75038" y="287908"/>
                  </a:cubicBezTo>
                  <a:cubicBezTo>
                    <a:pt x="75038" y="287908"/>
                    <a:pt x="35544" y="287908"/>
                    <a:pt x="13164" y="255042"/>
                  </a:cubicBezTo>
                  <a:cubicBezTo>
                    <a:pt x="13164" y="253727"/>
                    <a:pt x="13164" y="253727"/>
                    <a:pt x="11848" y="253727"/>
                  </a:cubicBezTo>
                  <a:cubicBezTo>
                    <a:pt x="11848" y="252413"/>
                    <a:pt x="10531" y="251098"/>
                    <a:pt x="9215" y="249783"/>
                  </a:cubicBezTo>
                  <a:cubicBezTo>
                    <a:pt x="9215" y="248469"/>
                    <a:pt x="7899" y="245839"/>
                    <a:pt x="7899" y="244525"/>
                  </a:cubicBezTo>
                  <a:cubicBezTo>
                    <a:pt x="6582" y="243210"/>
                    <a:pt x="6582" y="241895"/>
                    <a:pt x="6582" y="240581"/>
                  </a:cubicBezTo>
                  <a:cubicBezTo>
                    <a:pt x="5266" y="237951"/>
                    <a:pt x="3949" y="235322"/>
                    <a:pt x="2633" y="231378"/>
                  </a:cubicBezTo>
                  <a:cubicBezTo>
                    <a:pt x="2633" y="230063"/>
                    <a:pt x="2633" y="230063"/>
                    <a:pt x="2633" y="228749"/>
                  </a:cubicBezTo>
                  <a:cubicBezTo>
                    <a:pt x="1316" y="226120"/>
                    <a:pt x="1316" y="223490"/>
                    <a:pt x="0" y="219546"/>
                  </a:cubicBezTo>
                  <a:cubicBezTo>
                    <a:pt x="0" y="218232"/>
                    <a:pt x="0" y="216917"/>
                    <a:pt x="0" y="215602"/>
                  </a:cubicBezTo>
                  <a:cubicBezTo>
                    <a:pt x="0" y="211658"/>
                    <a:pt x="0" y="207714"/>
                    <a:pt x="0" y="202456"/>
                  </a:cubicBezTo>
                  <a:cubicBezTo>
                    <a:pt x="0" y="149870"/>
                    <a:pt x="23696" y="127521"/>
                    <a:pt x="40810" y="119633"/>
                  </a:cubicBezTo>
                  <a:cubicBezTo>
                    <a:pt x="40810" y="119633"/>
                    <a:pt x="72405" y="102543"/>
                    <a:pt x="102684" y="85452"/>
                  </a:cubicBezTo>
                  <a:cubicBezTo>
                    <a:pt x="102684" y="85452"/>
                    <a:pt x="102684" y="85452"/>
                    <a:pt x="102684" y="22349"/>
                  </a:cubicBezTo>
                  <a:cubicBezTo>
                    <a:pt x="102684" y="10517"/>
                    <a:pt x="113216" y="0"/>
                    <a:pt x="125064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638720" y="1801206"/>
            <a:ext cx="1285875" cy="1285875"/>
            <a:chOff x="1638720" y="1801206"/>
            <a:chExt cx="1285875" cy="1285875"/>
          </a:xfrm>
        </p:grpSpPr>
        <p:grpSp>
          <p:nvGrpSpPr>
            <p:cNvPr id="46" name="组合 45"/>
            <p:cNvGrpSpPr/>
            <p:nvPr/>
          </p:nvGrpSpPr>
          <p:grpSpPr>
            <a:xfrm>
              <a:off x="1638720" y="1801206"/>
              <a:ext cx="1285875" cy="1285875"/>
              <a:chOff x="1638720" y="1801206"/>
              <a:chExt cx="1285875" cy="1285875"/>
            </a:xfrm>
          </p:grpSpPr>
          <p:sp>
            <p:nvSpPr>
              <p:cNvPr id="9" name="菱形 8"/>
              <p:cNvSpPr/>
              <p:nvPr/>
            </p:nvSpPr>
            <p:spPr>
              <a:xfrm>
                <a:off x="1638720" y="1801206"/>
                <a:ext cx="1285875" cy="1285875"/>
              </a:xfrm>
              <a:prstGeom prst="diamond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菱形 12"/>
              <p:cNvSpPr/>
              <p:nvPr/>
            </p:nvSpPr>
            <p:spPr>
              <a:xfrm>
                <a:off x="1835194" y="2001841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任意多边形: 形状 24"/>
            <p:cNvSpPr/>
            <p:nvPr/>
          </p:nvSpPr>
          <p:spPr>
            <a:xfrm>
              <a:off x="2088308" y="2275818"/>
              <a:ext cx="332930" cy="330117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55219" y="2487334"/>
            <a:ext cx="1285875" cy="1285875"/>
            <a:chOff x="955219" y="2487334"/>
            <a:chExt cx="1285875" cy="1285875"/>
          </a:xfrm>
        </p:grpSpPr>
        <p:sp>
          <p:nvSpPr>
            <p:cNvPr id="10" name="菱形 9"/>
            <p:cNvSpPr/>
            <p:nvPr/>
          </p:nvSpPr>
          <p:spPr>
            <a:xfrm>
              <a:off x="955219" y="2487334"/>
              <a:ext cx="1285875" cy="1285875"/>
            </a:xfrm>
            <a:prstGeom prst="diamond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149521" y="2688430"/>
              <a:ext cx="892926" cy="892926"/>
              <a:chOff x="1149521" y="2688430"/>
              <a:chExt cx="892926" cy="892926"/>
            </a:xfrm>
          </p:grpSpPr>
          <p:sp>
            <p:nvSpPr>
              <p:cNvPr id="14" name="菱形 13"/>
              <p:cNvSpPr/>
              <p:nvPr/>
            </p:nvSpPr>
            <p:spPr>
              <a:xfrm>
                <a:off x="1149521" y="2688430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/>
              <p:cNvSpPr/>
              <p:nvPr/>
            </p:nvSpPr>
            <p:spPr>
              <a:xfrm>
                <a:off x="1409702" y="2961000"/>
                <a:ext cx="318795" cy="332928"/>
              </a:xfrm>
              <a:custGeom>
                <a:avLst/>
                <a:gdLst>
                  <a:gd name="connsiteX0" fmla="*/ 293688 w 322263"/>
                  <a:gd name="connsiteY0" fmla="*/ 298450 h 336550"/>
                  <a:gd name="connsiteX1" fmla="*/ 293688 w 322263"/>
                  <a:gd name="connsiteY1" fmla="*/ 305019 h 336550"/>
                  <a:gd name="connsiteX2" fmla="*/ 261635 w 322263"/>
                  <a:gd name="connsiteY2" fmla="*/ 336550 h 336550"/>
                  <a:gd name="connsiteX3" fmla="*/ 241603 w 322263"/>
                  <a:gd name="connsiteY3" fmla="*/ 336550 h 336550"/>
                  <a:gd name="connsiteX4" fmla="*/ 209550 w 322263"/>
                  <a:gd name="connsiteY4" fmla="*/ 305019 h 336550"/>
                  <a:gd name="connsiteX5" fmla="*/ 209550 w 322263"/>
                  <a:gd name="connsiteY5" fmla="*/ 301078 h 336550"/>
                  <a:gd name="connsiteX6" fmla="*/ 277662 w 322263"/>
                  <a:gd name="connsiteY6" fmla="*/ 301078 h 336550"/>
                  <a:gd name="connsiteX7" fmla="*/ 293688 w 322263"/>
                  <a:gd name="connsiteY7" fmla="*/ 298450 h 336550"/>
                  <a:gd name="connsiteX8" fmla="*/ 28575 w 322263"/>
                  <a:gd name="connsiteY8" fmla="*/ 298450 h 336550"/>
                  <a:gd name="connsiteX9" fmla="*/ 44601 w 322263"/>
                  <a:gd name="connsiteY9" fmla="*/ 301078 h 336550"/>
                  <a:gd name="connsiteX10" fmla="*/ 112713 w 322263"/>
                  <a:gd name="connsiteY10" fmla="*/ 301078 h 336550"/>
                  <a:gd name="connsiteX11" fmla="*/ 112713 w 322263"/>
                  <a:gd name="connsiteY11" fmla="*/ 305019 h 336550"/>
                  <a:gd name="connsiteX12" fmla="*/ 80660 w 322263"/>
                  <a:gd name="connsiteY12" fmla="*/ 336550 h 336550"/>
                  <a:gd name="connsiteX13" fmla="*/ 60628 w 322263"/>
                  <a:gd name="connsiteY13" fmla="*/ 336550 h 336550"/>
                  <a:gd name="connsiteX14" fmla="*/ 28575 w 322263"/>
                  <a:gd name="connsiteY14" fmla="*/ 305019 h 336550"/>
                  <a:gd name="connsiteX15" fmla="*/ 28575 w 322263"/>
                  <a:gd name="connsiteY15" fmla="*/ 298450 h 336550"/>
                  <a:gd name="connsiteX16" fmla="*/ 233362 w 322263"/>
                  <a:gd name="connsiteY16" fmla="*/ 228600 h 336550"/>
                  <a:gd name="connsiteX17" fmla="*/ 273050 w 322263"/>
                  <a:gd name="connsiteY17" fmla="*/ 228600 h 336550"/>
                  <a:gd name="connsiteX18" fmla="*/ 273050 w 322263"/>
                  <a:gd name="connsiteY18" fmla="*/ 241300 h 336550"/>
                  <a:gd name="connsiteX19" fmla="*/ 233362 w 322263"/>
                  <a:gd name="connsiteY19" fmla="*/ 241300 h 336550"/>
                  <a:gd name="connsiteX20" fmla="*/ 49212 w 322263"/>
                  <a:gd name="connsiteY20" fmla="*/ 228600 h 336550"/>
                  <a:gd name="connsiteX21" fmla="*/ 88900 w 322263"/>
                  <a:gd name="connsiteY21" fmla="*/ 228600 h 336550"/>
                  <a:gd name="connsiteX22" fmla="*/ 88900 w 322263"/>
                  <a:gd name="connsiteY22" fmla="*/ 241300 h 336550"/>
                  <a:gd name="connsiteX23" fmla="*/ 49212 w 322263"/>
                  <a:gd name="connsiteY23" fmla="*/ 241300 h 336550"/>
                  <a:gd name="connsiteX24" fmla="*/ 228109 w 322263"/>
                  <a:gd name="connsiteY24" fmla="*/ 212725 h 336550"/>
                  <a:gd name="connsiteX25" fmla="*/ 217487 w 322263"/>
                  <a:gd name="connsiteY25" fmla="*/ 224912 h 336550"/>
                  <a:gd name="connsiteX26" fmla="*/ 217487 w 322263"/>
                  <a:gd name="connsiteY26" fmla="*/ 246577 h 336550"/>
                  <a:gd name="connsiteX27" fmla="*/ 228109 w 322263"/>
                  <a:gd name="connsiteY27" fmla="*/ 258763 h 336550"/>
                  <a:gd name="connsiteX28" fmla="*/ 278563 w 322263"/>
                  <a:gd name="connsiteY28" fmla="*/ 258763 h 336550"/>
                  <a:gd name="connsiteX29" fmla="*/ 290512 w 322263"/>
                  <a:gd name="connsiteY29" fmla="*/ 246577 h 336550"/>
                  <a:gd name="connsiteX30" fmla="*/ 290512 w 322263"/>
                  <a:gd name="connsiteY30" fmla="*/ 224912 h 336550"/>
                  <a:gd name="connsiteX31" fmla="*/ 278563 w 322263"/>
                  <a:gd name="connsiteY31" fmla="*/ 212725 h 336550"/>
                  <a:gd name="connsiteX32" fmla="*/ 228109 w 322263"/>
                  <a:gd name="connsiteY32" fmla="*/ 212725 h 336550"/>
                  <a:gd name="connsiteX33" fmla="*/ 43699 w 322263"/>
                  <a:gd name="connsiteY33" fmla="*/ 212725 h 336550"/>
                  <a:gd name="connsiteX34" fmla="*/ 31750 w 322263"/>
                  <a:gd name="connsiteY34" fmla="*/ 224912 h 336550"/>
                  <a:gd name="connsiteX35" fmla="*/ 31750 w 322263"/>
                  <a:gd name="connsiteY35" fmla="*/ 246577 h 336550"/>
                  <a:gd name="connsiteX36" fmla="*/ 43699 w 322263"/>
                  <a:gd name="connsiteY36" fmla="*/ 258763 h 336550"/>
                  <a:gd name="connsiteX37" fmla="*/ 94153 w 322263"/>
                  <a:gd name="connsiteY37" fmla="*/ 258763 h 336550"/>
                  <a:gd name="connsiteX38" fmla="*/ 104775 w 322263"/>
                  <a:gd name="connsiteY38" fmla="*/ 246577 h 336550"/>
                  <a:gd name="connsiteX39" fmla="*/ 104775 w 322263"/>
                  <a:gd name="connsiteY39" fmla="*/ 224912 h 336550"/>
                  <a:gd name="connsiteX40" fmla="*/ 94153 w 322263"/>
                  <a:gd name="connsiteY40" fmla="*/ 212725 h 336550"/>
                  <a:gd name="connsiteX41" fmla="*/ 43699 w 322263"/>
                  <a:gd name="connsiteY41" fmla="*/ 212725 h 336550"/>
                  <a:gd name="connsiteX42" fmla="*/ 44905 w 322263"/>
                  <a:gd name="connsiteY42" fmla="*/ 184150 h 336550"/>
                  <a:gd name="connsiteX43" fmla="*/ 277358 w 322263"/>
                  <a:gd name="connsiteY43" fmla="*/ 184150 h 336550"/>
                  <a:gd name="connsiteX44" fmla="*/ 322263 w 322263"/>
                  <a:gd name="connsiteY44" fmla="*/ 228893 h 336550"/>
                  <a:gd name="connsiteX45" fmla="*/ 322263 w 322263"/>
                  <a:gd name="connsiteY45" fmla="*/ 239421 h 336550"/>
                  <a:gd name="connsiteX46" fmla="*/ 277358 w 322263"/>
                  <a:gd name="connsiteY46" fmla="*/ 284163 h 336550"/>
                  <a:gd name="connsiteX47" fmla="*/ 44905 w 322263"/>
                  <a:gd name="connsiteY47" fmla="*/ 284163 h 336550"/>
                  <a:gd name="connsiteX48" fmla="*/ 0 w 322263"/>
                  <a:gd name="connsiteY48" fmla="*/ 239421 h 336550"/>
                  <a:gd name="connsiteX49" fmla="*/ 0 w 322263"/>
                  <a:gd name="connsiteY49" fmla="*/ 228893 h 336550"/>
                  <a:gd name="connsiteX50" fmla="*/ 44905 w 322263"/>
                  <a:gd name="connsiteY50" fmla="*/ 184150 h 336550"/>
                  <a:gd name="connsiteX51" fmla="*/ 100909 w 322263"/>
                  <a:gd name="connsiteY51" fmla="*/ 112712 h 336550"/>
                  <a:gd name="connsiteX52" fmla="*/ 221354 w 322263"/>
                  <a:gd name="connsiteY52" fmla="*/ 112712 h 336550"/>
                  <a:gd name="connsiteX53" fmla="*/ 242300 w 322263"/>
                  <a:gd name="connsiteY53" fmla="*/ 125563 h 336550"/>
                  <a:gd name="connsiteX54" fmla="*/ 259320 w 322263"/>
                  <a:gd name="connsiteY54" fmla="*/ 158977 h 336550"/>
                  <a:gd name="connsiteX55" fmla="*/ 254083 w 322263"/>
                  <a:gd name="connsiteY55" fmla="*/ 166687 h 336550"/>
                  <a:gd name="connsiteX56" fmla="*/ 68180 w 322263"/>
                  <a:gd name="connsiteY56" fmla="*/ 166687 h 336550"/>
                  <a:gd name="connsiteX57" fmla="*/ 62943 w 322263"/>
                  <a:gd name="connsiteY57" fmla="*/ 158977 h 336550"/>
                  <a:gd name="connsiteX58" fmla="*/ 79963 w 322263"/>
                  <a:gd name="connsiteY58" fmla="*/ 125563 h 336550"/>
                  <a:gd name="connsiteX59" fmla="*/ 100909 w 322263"/>
                  <a:gd name="connsiteY59" fmla="*/ 112712 h 336550"/>
                  <a:gd name="connsiteX60" fmla="*/ 209688 w 322263"/>
                  <a:gd name="connsiteY60" fmla="*/ 60325 h 336550"/>
                  <a:gd name="connsiteX61" fmla="*/ 222112 w 322263"/>
                  <a:gd name="connsiteY61" fmla="*/ 60325 h 336550"/>
                  <a:gd name="connsiteX62" fmla="*/ 231775 w 322263"/>
                  <a:gd name="connsiteY62" fmla="*/ 69850 h 336550"/>
                  <a:gd name="connsiteX63" fmla="*/ 222112 w 322263"/>
                  <a:gd name="connsiteY63" fmla="*/ 79375 h 336550"/>
                  <a:gd name="connsiteX64" fmla="*/ 209688 w 322263"/>
                  <a:gd name="connsiteY64" fmla="*/ 79375 h 336550"/>
                  <a:gd name="connsiteX65" fmla="*/ 200025 w 322263"/>
                  <a:gd name="connsiteY65" fmla="*/ 69850 h 336550"/>
                  <a:gd name="connsiteX66" fmla="*/ 209688 w 322263"/>
                  <a:gd name="connsiteY66" fmla="*/ 60325 h 336550"/>
                  <a:gd name="connsiteX67" fmla="*/ 101255 w 322263"/>
                  <a:gd name="connsiteY67" fmla="*/ 60325 h 336550"/>
                  <a:gd name="connsiteX68" fmla="*/ 113058 w 322263"/>
                  <a:gd name="connsiteY68" fmla="*/ 60325 h 336550"/>
                  <a:gd name="connsiteX69" fmla="*/ 122238 w 322263"/>
                  <a:gd name="connsiteY69" fmla="*/ 69850 h 336550"/>
                  <a:gd name="connsiteX70" fmla="*/ 113058 w 322263"/>
                  <a:gd name="connsiteY70" fmla="*/ 79375 h 336550"/>
                  <a:gd name="connsiteX71" fmla="*/ 101255 w 322263"/>
                  <a:gd name="connsiteY71" fmla="*/ 79375 h 336550"/>
                  <a:gd name="connsiteX72" fmla="*/ 92075 w 322263"/>
                  <a:gd name="connsiteY72" fmla="*/ 69850 h 336550"/>
                  <a:gd name="connsiteX73" fmla="*/ 101255 w 322263"/>
                  <a:gd name="connsiteY73" fmla="*/ 60325 h 336550"/>
                  <a:gd name="connsiteX74" fmla="*/ 161132 w 322263"/>
                  <a:gd name="connsiteY74" fmla="*/ 34925 h 336550"/>
                  <a:gd name="connsiteX75" fmla="*/ 195263 w 322263"/>
                  <a:gd name="connsiteY75" fmla="*/ 69920 h 336550"/>
                  <a:gd name="connsiteX76" fmla="*/ 195263 w 322263"/>
                  <a:gd name="connsiteY76" fmla="*/ 86071 h 336550"/>
                  <a:gd name="connsiteX77" fmla="*/ 184761 w 322263"/>
                  <a:gd name="connsiteY77" fmla="*/ 96838 h 336550"/>
                  <a:gd name="connsiteX78" fmla="*/ 137502 w 322263"/>
                  <a:gd name="connsiteY78" fmla="*/ 96838 h 336550"/>
                  <a:gd name="connsiteX79" fmla="*/ 127000 w 322263"/>
                  <a:gd name="connsiteY79" fmla="*/ 86071 h 336550"/>
                  <a:gd name="connsiteX80" fmla="*/ 127000 w 322263"/>
                  <a:gd name="connsiteY80" fmla="*/ 69920 h 336550"/>
                  <a:gd name="connsiteX81" fmla="*/ 161132 w 322263"/>
                  <a:gd name="connsiteY81" fmla="*/ 34925 h 336550"/>
                  <a:gd name="connsiteX82" fmla="*/ 196771 w 322263"/>
                  <a:gd name="connsiteY82" fmla="*/ 21272 h 336550"/>
                  <a:gd name="connsiteX83" fmla="*/ 210265 w 322263"/>
                  <a:gd name="connsiteY83" fmla="*/ 21272 h 336550"/>
                  <a:gd name="connsiteX84" fmla="*/ 210265 w 322263"/>
                  <a:gd name="connsiteY84" fmla="*/ 33972 h 336550"/>
                  <a:gd name="connsiteX85" fmla="*/ 204867 w 322263"/>
                  <a:gd name="connsiteY85" fmla="*/ 39052 h 336550"/>
                  <a:gd name="connsiteX86" fmla="*/ 196771 w 322263"/>
                  <a:gd name="connsiteY86" fmla="*/ 42862 h 336550"/>
                  <a:gd name="connsiteX87" fmla="*/ 190024 w 322263"/>
                  <a:gd name="connsiteY87" fmla="*/ 39052 h 336550"/>
                  <a:gd name="connsiteX88" fmla="*/ 190024 w 322263"/>
                  <a:gd name="connsiteY88" fmla="*/ 26352 h 336550"/>
                  <a:gd name="connsiteX89" fmla="*/ 196771 w 322263"/>
                  <a:gd name="connsiteY89" fmla="*/ 21272 h 336550"/>
                  <a:gd name="connsiteX90" fmla="*/ 111998 w 322263"/>
                  <a:gd name="connsiteY90" fmla="*/ 21272 h 336550"/>
                  <a:gd name="connsiteX91" fmla="*/ 125492 w 322263"/>
                  <a:gd name="connsiteY91" fmla="*/ 21272 h 336550"/>
                  <a:gd name="connsiteX92" fmla="*/ 132239 w 322263"/>
                  <a:gd name="connsiteY92" fmla="*/ 26352 h 336550"/>
                  <a:gd name="connsiteX93" fmla="*/ 132239 w 322263"/>
                  <a:gd name="connsiteY93" fmla="*/ 39052 h 336550"/>
                  <a:gd name="connsiteX94" fmla="*/ 125492 w 322263"/>
                  <a:gd name="connsiteY94" fmla="*/ 42862 h 336550"/>
                  <a:gd name="connsiteX95" fmla="*/ 117396 w 322263"/>
                  <a:gd name="connsiteY95" fmla="*/ 39052 h 336550"/>
                  <a:gd name="connsiteX96" fmla="*/ 111998 w 322263"/>
                  <a:gd name="connsiteY96" fmla="*/ 33972 h 336550"/>
                  <a:gd name="connsiteX97" fmla="*/ 111998 w 322263"/>
                  <a:gd name="connsiteY97" fmla="*/ 21272 h 336550"/>
                  <a:gd name="connsiteX98" fmla="*/ 161132 w 322263"/>
                  <a:gd name="connsiteY98" fmla="*/ 0 h 336550"/>
                  <a:gd name="connsiteX99" fmla="*/ 169863 w 322263"/>
                  <a:gd name="connsiteY99" fmla="*/ 9180 h 336550"/>
                  <a:gd name="connsiteX100" fmla="*/ 169863 w 322263"/>
                  <a:gd name="connsiteY100" fmla="*/ 20983 h 336550"/>
                  <a:gd name="connsiteX101" fmla="*/ 161132 w 322263"/>
                  <a:gd name="connsiteY101" fmla="*/ 30163 h 336550"/>
                  <a:gd name="connsiteX102" fmla="*/ 152400 w 322263"/>
                  <a:gd name="connsiteY102" fmla="*/ 20983 h 336550"/>
                  <a:gd name="connsiteX103" fmla="*/ 152400 w 322263"/>
                  <a:gd name="connsiteY103" fmla="*/ 9180 h 336550"/>
                  <a:gd name="connsiteX104" fmla="*/ 161132 w 322263"/>
                  <a:gd name="connsiteY10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</a:cxnLst>
                <a:rect l="l" t="t" r="r" b="b"/>
                <a:pathLst>
                  <a:path w="322263" h="336550">
                    <a:moveTo>
                      <a:pt x="293688" y="298450"/>
                    </a:moveTo>
                    <a:cubicBezTo>
                      <a:pt x="293688" y="298450"/>
                      <a:pt x="293688" y="298450"/>
                      <a:pt x="293688" y="305019"/>
                    </a:cubicBezTo>
                    <a:cubicBezTo>
                      <a:pt x="293688" y="322099"/>
                      <a:pt x="280333" y="336550"/>
                      <a:pt x="261635" y="336550"/>
                    </a:cubicBezTo>
                    <a:cubicBezTo>
                      <a:pt x="261635" y="336550"/>
                      <a:pt x="261635" y="336550"/>
                      <a:pt x="241603" y="336550"/>
                    </a:cubicBezTo>
                    <a:cubicBezTo>
                      <a:pt x="224241" y="336550"/>
                      <a:pt x="209550" y="322099"/>
                      <a:pt x="209550" y="305019"/>
                    </a:cubicBezTo>
                    <a:cubicBezTo>
                      <a:pt x="209550" y="305019"/>
                      <a:pt x="209550" y="305019"/>
                      <a:pt x="209550" y="301078"/>
                    </a:cubicBezTo>
                    <a:lnTo>
                      <a:pt x="277662" y="301078"/>
                    </a:lnTo>
                    <a:cubicBezTo>
                      <a:pt x="283004" y="301078"/>
                      <a:pt x="289681" y="299764"/>
                      <a:pt x="293688" y="298450"/>
                    </a:cubicBezTo>
                    <a:close/>
                    <a:moveTo>
                      <a:pt x="28575" y="298450"/>
                    </a:moveTo>
                    <a:cubicBezTo>
                      <a:pt x="32582" y="299764"/>
                      <a:pt x="39259" y="301078"/>
                      <a:pt x="44601" y="301078"/>
                    </a:cubicBezTo>
                    <a:cubicBezTo>
                      <a:pt x="44601" y="301078"/>
                      <a:pt x="44601" y="301078"/>
                      <a:pt x="112713" y="301078"/>
                    </a:cubicBezTo>
                    <a:cubicBezTo>
                      <a:pt x="112713" y="301078"/>
                      <a:pt x="112713" y="301078"/>
                      <a:pt x="112713" y="305019"/>
                    </a:cubicBezTo>
                    <a:cubicBezTo>
                      <a:pt x="112713" y="322099"/>
                      <a:pt x="98022" y="336550"/>
                      <a:pt x="80660" y="336550"/>
                    </a:cubicBezTo>
                    <a:cubicBezTo>
                      <a:pt x="80660" y="336550"/>
                      <a:pt x="80660" y="336550"/>
                      <a:pt x="60628" y="336550"/>
                    </a:cubicBezTo>
                    <a:cubicBezTo>
                      <a:pt x="41930" y="336550"/>
                      <a:pt x="28575" y="322099"/>
                      <a:pt x="28575" y="305019"/>
                    </a:cubicBezTo>
                    <a:cubicBezTo>
                      <a:pt x="28575" y="305019"/>
                      <a:pt x="28575" y="305019"/>
                      <a:pt x="28575" y="298450"/>
                    </a:cubicBezTo>
                    <a:close/>
                    <a:moveTo>
                      <a:pt x="233362" y="228600"/>
                    </a:moveTo>
                    <a:lnTo>
                      <a:pt x="273050" y="228600"/>
                    </a:lnTo>
                    <a:lnTo>
                      <a:pt x="273050" y="241300"/>
                    </a:lnTo>
                    <a:lnTo>
                      <a:pt x="233362" y="241300"/>
                    </a:lnTo>
                    <a:close/>
                    <a:moveTo>
                      <a:pt x="49212" y="228600"/>
                    </a:moveTo>
                    <a:lnTo>
                      <a:pt x="88900" y="228600"/>
                    </a:lnTo>
                    <a:lnTo>
                      <a:pt x="88900" y="241300"/>
                    </a:lnTo>
                    <a:lnTo>
                      <a:pt x="49212" y="241300"/>
                    </a:lnTo>
                    <a:close/>
                    <a:moveTo>
                      <a:pt x="228109" y="212725"/>
                    </a:moveTo>
                    <a:cubicBezTo>
                      <a:pt x="222798" y="212725"/>
                      <a:pt x="217487" y="218141"/>
                      <a:pt x="217487" y="224912"/>
                    </a:cubicBezTo>
                    <a:cubicBezTo>
                      <a:pt x="217487" y="224912"/>
                      <a:pt x="217487" y="224912"/>
                      <a:pt x="217487" y="246577"/>
                    </a:cubicBezTo>
                    <a:cubicBezTo>
                      <a:pt x="217487" y="253347"/>
                      <a:pt x="222798" y="258763"/>
                      <a:pt x="228109" y="258763"/>
                    </a:cubicBezTo>
                    <a:cubicBezTo>
                      <a:pt x="228109" y="258763"/>
                      <a:pt x="228109" y="258763"/>
                      <a:pt x="278563" y="258763"/>
                    </a:cubicBezTo>
                    <a:cubicBezTo>
                      <a:pt x="285201" y="258763"/>
                      <a:pt x="290512" y="253347"/>
                      <a:pt x="290512" y="246577"/>
                    </a:cubicBezTo>
                    <a:lnTo>
                      <a:pt x="290512" y="224912"/>
                    </a:lnTo>
                    <a:cubicBezTo>
                      <a:pt x="290512" y="218141"/>
                      <a:pt x="285201" y="212725"/>
                      <a:pt x="278563" y="212725"/>
                    </a:cubicBezTo>
                    <a:cubicBezTo>
                      <a:pt x="278563" y="212725"/>
                      <a:pt x="278563" y="212725"/>
                      <a:pt x="228109" y="212725"/>
                    </a:cubicBezTo>
                    <a:close/>
                    <a:moveTo>
                      <a:pt x="43699" y="212725"/>
                    </a:moveTo>
                    <a:cubicBezTo>
                      <a:pt x="37061" y="212725"/>
                      <a:pt x="31750" y="218141"/>
                      <a:pt x="31750" y="224912"/>
                    </a:cubicBezTo>
                    <a:cubicBezTo>
                      <a:pt x="31750" y="224912"/>
                      <a:pt x="31750" y="224912"/>
                      <a:pt x="31750" y="246577"/>
                    </a:cubicBezTo>
                    <a:cubicBezTo>
                      <a:pt x="31750" y="253347"/>
                      <a:pt x="37061" y="258763"/>
                      <a:pt x="43699" y="258763"/>
                    </a:cubicBezTo>
                    <a:cubicBezTo>
                      <a:pt x="43699" y="258763"/>
                      <a:pt x="43699" y="258763"/>
                      <a:pt x="94153" y="258763"/>
                    </a:cubicBezTo>
                    <a:cubicBezTo>
                      <a:pt x="99464" y="258763"/>
                      <a:pt x="104775" y="253347"/>
                      <a:pt x="104775" y="246577"/>
                    </a:cubicBezTo>
                    <a:lnTo>
                      <a:pt x="104775" y="224912"/>
                    </a:lnTo>
                    <a:cubicBezTo>
                      <a:pt x="104775" y="218141"/>
                      <a:pt x="99464" y="212725"/>
                      <a:pt x="94153" y="212725"/>
                    </a:cubicBezTo>
                    <a:cubicBezTo>
                      <a:pt x="94153" y="212725"/>
                      <a:pt x="94153" y="212725"/>
                      <a:pt x="43699" y="212725"/>
                    </a:cubicBezTo>
                    <a:close/>
                    <a:moveTo>
                      <a:pt x="44905" y="184150"/>
                    </a:moveTo>
                    <a:cubicBezTo>
                      <a:pt x="44905" y="184150"/>
                      <a:pt x="44905" y="184150"/>
                      <a:pt x="277358" y="184150"/>
                    </a:cubicBezTo>
                    <a:cubicBezTo>
                      <a:pt x="302452" y="184150"/>
                      <a:pt x="322263" y="203890"/>
                      <a:pt x="322263" y="228893"/>
                    </a:cubicBezTo>
                    <a:cubicBezTo>
                      <a:pt x="322263" y="228893"/>
                      <a:pt x="322263" y="228893"/>
                      <a:pt x="322263" y="239421"/>
                    </a:cubicBezTo>
                    <a:cubicBezTo>
                      <a:pt x="322263" y="264424"/>
                      <a:pt x="302452" y="284163"/>
                      <a:pt x="277358" y="284163"/>
                    </a:cubicBezTo>
                    <a:cubicBezTo>
                      <a:pt x="277358" y="284163"/>
                      <a:pt x="277358" y="284163"/>
                      <a:pt x="44905" y="284163"/>
                    </a:cubicBezTo>
                    <a:cubicBezTo>
                      <a:pt x="19811" y="284163"/>
                      <a:pt x="0" y="264424"/>
                      <a:pt x="0" y="239421"/>
                    </a:cubicBezTo>
                    <a:cubicBezTo>
                      <a:pt x="0" y="239421"/>
                      <a:pt x="0" y="239421"/>
                      <a:pt x="0" y="228893"/>
                    </a:cubicBezTo>
                    <a:cubicBezTo>
                      <a:pt x="0" y="203890"/>
                      <a:pt x="19811" y="184150"/>
                      <a:pt x="44905" y="184150"/>
                    </a:cubicBezTo>
                    <a:close/>
                    <a:moveTo>
                      <a:pt x="100909" y="112712"/>
                    </a:moveTo>
                    <a:cubicBezTo>
                      <a:pt x="100909" y="112712"/>
                      <a:pt x="100909" y="112712"/>
                      <a:pt x="221354" y="112712"/>
                    </a:cubicBezTo>
                    <a:cubicBezTo>
                      <a:pt x="229209" y="112712"/>
                      <a:pt x="239682" y="119138"/>
                      <a:pt x="242300" y="125563"/>
                    </a:cubicBezTo>
                    <a:lnTo>
                      <a:pt x="259320" y="158977"/>
                    </a:lnTo>
                    <a:cubicBezTo>
                      <a:pt x="261938" y="162832"/>
                      <a:pt x="259320" y="166687"/>
                      <a:pt x="254083" y="166687"/>
                    </a:cubicBezTo>
                    <a:cubicBezTo>
                      <a:pt x="254083" y="166687"/>
                      <a:pt x="254083" y="166687"/>
                      <a:pt x="68180" y="166687"/>
                    </a:cubicBezTo>
                    <a:cubicBezTo>
                      <a:pt x="62943" y="166687"/>
                      <a:pt x="60325" y="162832"/>
                      <a:pt x="62943" y="158977"/>
                    </a:cubicBezTo>
                    <a:cubicBezTo>
                      <a:pt x="62943" y="158977"/>
                      <a:pt x="62943" y="158977"/>
                      <a:pt x="79963" y="125563"/>
                    </a:cubicBezTo>
                    <a:cubicBezTo>
                      <a:pt x="82581" y="119138"/>
                      <a:pt x="93054" y="112712"/>
                      <a:pt x="100909" y="112712"/>
                    </a:cubicBezTo>
                    <a:close/>
                    <a:moveTo>
                      <a:pt x="209688" y="60325"/>
                    </a:moveTo>
                    <a:cubicBezTo>
                      <a:pt x="209688" y="60325"/>
                      <a:pt x="209688" y="60325"/>
                      <a:pt x="222112" y="60325"/>
                    </a:cubicBezTo>
                    <a:cubicBezTo>
                      <a:pt x="227634" y="60325"/>
                      <a:pt x="231775" y="64407"/>
                      <a:pt x="231775" y="69850"/>
                    </a:cubicBezTo>
                    <a:cubicBezTo>
                      <a:pt x="231775" y="75293"/>
                      <a:pt x="227634" y="79375"/>
                      <a:pt x="222112" y="79375"/>
                    </a:cubicBezTo>
                    <a:cubicBezTo>
                      <a:pt x="222112" y="79375"/>
                      <a:pt x="222112" y="79375"/>
                      <a:pt x="209688" y="79375"/>
                    </a:cubicBezTo>
                    <a:cubicBezTo>
                      <a:pt x="204166" y="79375"/>
                      <a:pt x="200025" y="75293"/>
                      <a:pt x="200025" y="69850"/>
                    </a:cubicBezTo>
                    <a:cubicBezTo>
                      <a:pt x="200025" y="64407"/>
                      <a:pt x="204166" y="60325"/>
                      <a:pt x="209688" y="60325"/>
                    </a:cubicBezTo>
                    <a:close/>
                    <a:moveTo>
                      <a:pt x="101255" y="60325"/>
                    </a:moveTo>
                    <a:cubicBezTo>
                      <a:pt x="101255" y="60325"/>
                      <a:pt x="101255" y="60325"/>
                      <a:pt x="113058" y="60325"/>
                    </a:cubicBezTo>
                    <a:cubicBezTo>
                      <a:pt x="118304" y="60325"/>
                      <a:pt x="122238" y="64407"/>
                      <a:pt x="122238" y="69850"/>
                    </a:cubicBezTo>
                    <a:cubicBezTo>
                      <a:pt x="122238" y="75293"/>
                      <a:pt x="118304" y="79375"/>
                      <a:pt x="113058" y="79375"/>
                    </a:cubicBezTo>
                    <a:cubicBezTo>
                      <a:pt x="113058" y="79375"/>
                      <a:pt x="113058" y="79375"/>
                      <a:pt x="101255" y="79375"/>
                    </a:cubicBezTo>
                    <a:cubicBezTo>
                      <a:pt x="96009" y="79375"/>
                      <a:pt x="92075" y="75293"/>
                      <a:pt x="92075" y="69850"/>
                    </a:cubicBezTo>
                    <a:cubicBezTo>
                      <a:pt x="92075" y="64407"/>
                      <a:pt x="96009" y="60325"/>
                      <a:pt x="101255" y="60325"/>
                    </a:cubicBezTo>
                    <a:close/>
                    <a:moveTo>
                      <a:pt x="161132" y="34925"/>
                    </a:moveTo>
                    <a:cubicBezTo>
                      <a:pt x="179510" y="34925"/>
                      <a:pt x="195263" y="49731"/>
                      <a:pt x="195263" y="69920"/>
                    </a:cubicBezTo>
                    <a:lnTo>
                      <a:pt x="195263" y="86071"/>
                    </a:lnTo>
                    <a:cubicBezTo>
                      <a:pt x="195263" y="91455"/>
                      <a:pt x="190012" y="96838"/>
                      <a:pt x="184761" y="96838"/>
                    </a:cubicBezTo>
                    <a:cubicBezTo>
                      <a:pt x="184761" y="96838"/>
                      <a:pt x="184761" y="96838"/>
                      <a:pt x="137502" y="96838"/>
                    </a:cubicBezTo>
                    <a:cubicBezTo>
                      <a:pt x="132251" y="96838"/>
                      <a:pt x="127000" y="91455"/>
                      <a:pt x="127000" y="86071"/>
                    </a:cubicBezTo>
                    <a:cubicBezTo>
                      <a:pt x="127000" y="86071"/>
                      <a:pt x="127000" y="86071"/>
                      <a:pt x="127000" y="69920"/>
                    </a:cubicBezTo>
                    <a:cubicBezTo>
                      <a:pt x="127000" y="49731"/>
                      <a:pt x="142753" y="34925"/>
                      <a:pt x="161132" y="34925"/>
                    </a:cubicBezTo>
                    <a:close/>
                    <a:moveTo>
                      <a:pt x="196771" y="21272"/>
                    </a:moveTo>
                    <a:cubicBezTo>
                      <a:pt x="200819" y="17462"/>
                      <a:pt x="206217" y="17462"/>
                      <a:pt x="210265" y="21272"/>
                    </a:cubicBezTo>
                    <a:cubicBezTo>
                      <a:pt x="214313" y="25082"/>
                      <a:pt x="214313" y="30162"/>
                      <a:pt x="210265" y="33972"/>
                    </a:cubicBezTo>
                    <a:cubicBezTo>
                      <a:pt x="210265" y="33972"/>
                      <a:pt x="210265" y="33972"/>
                      <a:pt x="204867" y="39052"/>
                    </a:cubicBezTo>
                    <a:cubicBezTo>
                      <a:pt x="202168" y="41592"/>
                      <a:pt x="199470" y="42862"/>
                      <a:pt x="196771" y="42862"/>
                    </a:cubicBezTo>
                    <a:cubicBezTo>
                      <a:pt x="195421" y="42862"/>
                      <a:pt x="192723" y="41592"/>
                      <a:pt x="190024" y="39052"/>
                    </a:cubicBezTo>
                    <a:cubicBezTo>
                      <a:pt x="187325" y="36512"/>
                      <a:pt x="187325" y="30162"/>
                      <a:pt x="190024" y="26352"/>
                    </a:cubicBezTo>
                    <a:cubicBezTo>
                      <a:pt x="190024" y="26352"/>
                      <a:pt x="190024" y="26352"/>
                      <a:pt x="196771" y="21272"/>
                    </a:cubicBezTo>
                    <a:close/>
                    <a:moveTo>
                      <a:pt x="111998" y="21272"/>
                    </a:moveTo>
                    <a:cubicBezTo>
                      <a:pt x="116046" y="17462"/>
                      <a:pt x="121444" y="17462"/>
                      <a:pt x="125492" y="21272"/>
                    </a:cubicBezTo>
                    <a:cubicBezTo>
                      <a:pt x="125492" y="21272"/>
                      <a:pt x="125492" y="21272"/>
                      <a:pt x="132239" y="26352"/>
                    </a:cubicBezTo>
                    <a:cubicBezTo>
                      <a:pt x="134938" y="30162"/>
                      <a:pt x="134938" y="36512"/>
                      <a:pt x="132239" y="39052"/>
                    </a:cubicBezTo>
                    <a:cubicBezTo>
                      <a:pt x="129540" y="41592"/>
                      <a:pt x="126842" y="42862"/>
                      <a:pt x="125492" y="42862"/>
                    </a:cubicBezTo>
                    <a:cubicBezTo>
                      <a:pt x="122793" y="42862"/>
                      <a:pt x="120095" y="41592"/>
                      <a:pt x="117396" y="39052"/>
                    </a:cubicBezTo>
                    <a:lnTo>
                      <a:pt x="111998" y="33972"/>
                    </a:lnTo>
                    <a:cubicBezTo>
                      <a:pt x="107950" y="30162"/>
                      <a:pt x="107950" y="25082"/>
                      <a:pt x="111998" y="21272"/>
                    </a:cubicBezTo>
                    <a:close/>
                    <a:moveTo>
                      <a:pt x="161132" y="0"/>
                    </a:moveTo>
                    <a:cubicBezTo>
                      <a:pt x="166121" y="0"/>
                      <a:pt x="169863" y="3934"/>
                      <a:pt x="169863" y="9180"/>
                    </a:cubicBezTo>
                    <a:cubicBezTo>
                      <a:pt x="169863" y="9180"/>
                      <a:pt x="169863" y="9180"/>
                      <a:pt x="169863" y="20983"/>
                    </a:cubicBezTo>
                    <a:cubicBezTo>
                      <a:pt x="169863" y="26228"/>
                      <a:pt x="166121" y="30163"/>
                      <a:pt x="161132" y="30163"/>
                    </a:cubicBezTo>
                    <a:cubicBezTo>
                      <a:pt x="156142" y="30163"/>
                      <a:pt x="152400" y="26228"/>
                      <a:pt x="152400" y="20983"/>
                    </a:cubicBezTo>
                    <a:cubicBezTo>
                      <a:pt x="152400" y="20983"/>
                      <a:pt x="152400" y="20983"/>
                      <a:pt x="152400" y="9180"/>
                    </a:cubicBezTo>
                    <a:cubicBezTo>
                      <a:pt x="152400" y="3934"/>
                      <a:pt x="156142" y="0"/>
                      <a:pt x="161132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638720" y="3178120"/>
            <a:ext cx="1285875" cy="1285875"/>
            <a:chOff x="1638720" y="3178120"/>
            <a:chExt cx="1285875" cy="1285875"/>
          </a:xfrm>
        </p:grpSpPr>
        <p:sp>
          <p:nvSpPr>
            <p:cNvPr id="11" name="菱形 10"/>
            <p:cNvSpPr/>
            <p:nvPr/>
          </p:nvSpPr>
          <p:spPr>
            <a:xfrm>
              <a:off x="1638720" y="3178120"/>
              <a:ext cx="1285875" cy="1285875"/>
            </a:xfrm>
            <a:prstGeom prst="diamond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1835194" y="337013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2088308" y="3666931"/>
              <a:ext cx="332930" cy="284475"/>
            </a:xfrm>
            <a:custGeom>
              <a:avLst/>
              <a:gdLst>
                <a:gd name="connsiteX0" fmla="*/ 137328 w 338137"/>
                <a:gd name="connsiteY0" fmla="*/ 214312 h 288925"/>
                <a:gd name="connsiteX1" fmla="*/ 133350 w 338137"/>
                <a:gd name="connsiteY1" fmla="*/ 218394 h 288925"/>
                <a:gd name="connsiteX2" fmla="*/ 137328 w 338137"/>
                <a:gd name="connsiteY2" fmla="*/ 223837 h 288925"/>
                <a:gd name="connsiteX3" fmla="*/ 250023 w 338137"/>
                <a:gd name="connsiteY3" fmla="*/ 223837 h 288925"/>
                <a:gd name="connsiteX4" fmla="*/ 254000 w 338137"/>
                <a:gd name="connsiteY4" fmla="*/ 218394 h 288925"/>
                <a:gd name="connsiteX5" fmla="*/ 250023 w 338137"/>
                <a:gd name="connsiteY5" fmla="*/ 214312 h 288925"/>
                <a:gd name="connsiteX6" fmla="*/ 137328 w 338137"/>
                <a:gd name="connsiteY6" fmla="*/ 214312 h 288925"/>
                <a:gd name="connsiteX7" fmla="*/ 137328 w 338137"/>
                <a:gd name="connsiteY7" fmla="*/ 196850 h 288925"/>
                <a:gd name="connsiteX8" fmla="*/ 133350 w 338137"/>
                <a:gd name="connsiteY8" fmla="*/ 200932 h 288925"/>
                <a:gd name="connsiteX9" fmla="*/ 137328 w 338137"/>
                <a:gd name="connsiteY9" fmla="*/ 206375 h 288925"/>
                <a:gd name="connsiteX10" fmla="*/ 250023 w 338137"/>
                <a:gd name="connsiteY10" fmla="*/ 206375 h 288925"/>
                <a:gd name="connsiteX11" fmla="*/ 254000 w 338137"/>
                <a:gd name="connsiteY11" fmla="*/ 200932 h 288925"/>
                <a:gd name="connsiteX12" fmla="*/ 250023 w 338137"/>
                <a:gd name="connsiteY12" fmla="*/ 196850 h 288925"/>
                <a:gd name="connsiteX13" fmla="*/ 137328 w 338137"/>
                <a:gd name="connsiteY13" fmla="*/ 196850 h 288925"/>
                <a:gd name="connsiteX14" fmla="*/ 288925 w 338137"/>
                <a:gd name="connsiteY14" fmla="*/ 187325 h 288925"/>
                <a:gd name="connsiteX15" fmla="*/ 269875 w 338137"/>
                <a:gd name="connsiteY15" fmla="*/ 206375 h 288925"/>
                <a:gd name="connsiteX16" fmla="*/ 288925 w 338137"/>
                <a:gd name="connsiteY16" fmla="*/ 225425 h 288925"/>
                <a:gd name="connsiteX17" fmla="*/ 307975 w 338137"/>
                <a:gd name="connsiteY17" fmla="*/ 206375 h 288925"/>
                <a:gd name="connsiteX18" fmla="*/ 288925 w 338137"/>
                <a:gd name="connsiteY18" fmla="*/ 187325 h 288925"/>
                <a:gd name="connsiteX19" fmla="*/ 98425 w 338137"/>
                <a:gd name="connsiteY19" fmla="*/ 187325 h 288925"/>
                <a:gd name="connsiteX20" fmla="*/ 79375 w 338137"/>
                <a:gd name="connsiteY20" fmla="*/ 206375 h 288925"/>
                <a:gd name="connsiteX21" fmla="*/ 98425 w 338137"/>
                <a:gd name="connsiteY21" fmla="*/ 225425 h 288925"/>
                <a:gd name="connsiteX22" fmla="*/ 117475 w 338137"/>
                <a:gd name="connsiteY22" fmla="*/ 206375 h 288925"/>
                <a:gd name="connsiteX23" fmla="*/ 98425 w 338137"/>
                <a:gd name="connsiteY23" fmla="*/ 187325 h 288925"/>
                <a:gd name="connsiteX24" fmla="*/ 254922 w 338137"/>
                <a:gd name="connsiteY24" fmla="*/ 127000 h 288925"/>
                <a:gd name="connsiteX25" fmla="*/ 234950 w 338137"/>
                <a:gd name="connsiteY25" fmla="*/ 147638 h 288925"/>
                <a:gd name="connsiteX26" fmla="*/ 276225 w 338137"/>
                <a:gd name="connsiteY26" fmla="*/ 147638 h 288925"/>
                <a:gd name="connsiteX27" fmla="*/ 254922 w 338137"/>
                <a:gd name="connsiteY27" fmla="*/ 127000 h 288925"/>
                <a:gd name="connsiteX28" fmla="*/ 130590 w 338137"/>
                <a:gd name="connsiteY28" fmla="*/ 100012 h 288925"/>
                <a:gd name="connsiteX29" fmla="*/ 92075 w 338137"/>
                <a:gd name="connsiteY29" fmla="*/ 147895 h 288925"/>
                <a:gd name="connsiteX30" fmla="*/ 105356 w 338137"/>
                <a:gd name="connsiteY30" fmla="*/ 147895 h 288925"/>
                <a:gd name="connsiteX31" fmla="*/ 226214 w 338137"/>
                <a:gd name="connsiteY31" fmla="*/ 147895 h 288925"/>
                <a:gd name="connsiteX32" fmla="*/ 255432 w 338137"/>
                <a:gd name="connsiteY32" fmla="*/ 117303 h 288925"/>
                <a:gd name="connsiteX33" fmla="*/ 285979 w 338137"/>
                <a:gd name="connsiteY33" fmla="*/ 147895 h 288925"/>
                <a:gd name="connsiteX34" fmla="*/ 295275 w 338137"/>
                <a:gd name="connsiteY34" fmla="*/ 149225 h 288925"/>
                <a:gd name="connsiteX35" fmla="*/ 255432 w 338137"/>
                <a:gd name="connsiteY35" fmla="*/ 100012 h 288925"/>
                <a:gd name="connsiteX36" fmla="*/ 130590 w 338137"/>
                <a:gd name="connsiteY36" fmla="*/ 100012 h 288925"/>
                <a:gd name="connsiteX37" fmla="*/ 131008 w 338137"/>
                <a:gd name="connsiteY37" fmla="*/ 85725 h 288925"/>
                <a:gd name="connsiteX38" fmla="*/ 255022 w 338137"/>
                <a:gd name="connsiteY38" fmla="*/ 85725 h 288925"/>
                <a:gd name="connsiteX39" fmla="*/ 309113 w 338137"/>
                <a:gd name="connsiteY39" fmla="*/ 153019 h 288925"/>
                <a:gd name="connsiteX40" fmla="*/ 338137 w 338137"/>
                <a:gd name="connsiteY40" fmla="*/ 207117 h 288925"/>
                <a:gd name="connsiteX41" fmla="*/ 320986 w 338137"/>
                <a:gd name="connsiteY41" fmla="*/ 251980 h 288925"/>
                <a:gd name="connsiteX42" fmla="*/ 320986 w 338137"/>
                <a:gd name="connsiteY42" fmla="*/ 288925 h 288925"/>
                <a:gd name="connsiteX43" fmla="*/ 274811 w 338137"/>
                <a:gd name="connsiteY43" fmla="*/ 288925 h 288925"/>
                <a:gd name="connsiteX44" fmla="*/ 274811 w 338137"/>
                <a:gd name="connsiteY44" fmla="*/ 266494 h 288925"/>
                <a:gd name="connsiteX45" fmla="*/ 112538 w 338137"/>
                <a:gd name="connsiteY45" fmla="*/ 266494 h 288925"/>
                <a:gd name="connsiteX46" fmla="*/ 112538 w 338137"/>
                <a:gd name="connsiteY46" fmla="*/ 288925 h 288925"/>
                <a:gd name="connsiteX47" fmla="*/ 66363 w 338137"/>
                <a:gd name="connsiteY47" fmla="*/ 288925 h 288925"/>
                <a:gd name="connsiteX48" fmla="*/ 66363 w 338137"/>
                <a:gd name="connsiteY48" fmla="*/ 251980 h 288925"/>
                <a:gd name="connsiteX49" fmla="*/ 49212 w 338137"/>
                <a:gd name="connsiteY49" fmla="*/ 207117 h 288925"/>
                <a:gd name="connsiteX50" fmla="*/ 78237 w 338137"/>
                <a:gd name="connsiteY50" fmla="*/ 153019 h 288925"/>
                <a:gd name="connsiteX51" fmla="*/ 131008 w 338137"/>
                <a:gd name="connsiteY51" fmla="*/ 85725 h 288925"/>
                <a:gd name="connsiteX52" fmla="*/ 65088 w 338137"/>
                <a:gd name="connsiteY52" fmla="*/ 0 h 288925"/>
                <a:gd name="connsiteX53" fmla="*/ 69073 w 338137"/>
                <a:gd name="connsiteY53" fmla="*/ 5220 h 288925"/>
                <a:gd name="connsiteX54" fmla="*/ 69073 w 338137"/>
                <a:gd name="connsiteY54" fmla="*/ 13050 h 288925"/>
                <a:gd name="connsiteX55" fmla="*/ 130175 w 338137"/>
                <a:gd name="connsiteY55" fmla="*/ 67859 h 288925"/>
                <a:gd name="connsiteX56" fmla="*/ 69073 w 338137"/>
                <a:gd name="connsiteY56" fmla="*/ 67859 h 288925"/>
                <a:gd name="connsiteX57" fmla="*/ 69073 w 338137"/>
                <a:gd name="connsiteY57" fmla="*/ 130499 h 288925"/>
                <a:gd name="connsiteX58" fmla="*/ 62431 w 338137"/>
                <a:gd name="connsiteY58" fmla="*/ 147463 h 288925"/>
                <a:gd name="connsiteX59" fmla="*/ 45163 w 338137"/>
                <a:gd name="connsiteY59" fmla="*/ 153988 h 288925"/>
                <a:gd name="connsiteX60" fmla="*/ 43835 w 338137"/>
                <a:gd name="connsiteY60" fmla="*/ 153988 h 288925"/>
                <a:gd name="connsiteX61" fmla="*/ 18597 w 338137"/>
                <a:gd name="connsiteY61" fmla="*/ 130499 h 288925"/>
                <a:gd name="connsiteX62" fmla="*/ 23910 w 338137"/>
                <a:gd name="connsiteY62" fmla="*/ 125279 h 288925"/>
                <a:gd name="connsiteX63" fmla="*/ 27895 w 338137"/>
                <a:gd name="connsiteY63" fmla="*/ 130499 h 288925"/>
                <a:gd name="connsiteX64" fmla="*/ 43835 w 338137"/>
                <a:gd name="connsiteY64" fmla="*/ 144853 h 288925"/>
                <a:gd name="connsiteX65" fmla="*/ 45163 w 338137"/>
                <a:gd name="connsiteY65" fmla="*/ 144853 h 288925"/>
                <a:gd name="connsiteX66" fmla="*/ 55790 w 338137"/>
                <a:gd name="connsiteY66" fmla="*/ 140938 h 288925"/>
                <a:gd name="connsiteX67" fmla="*/ 59774 w 338137"/>
                <a:gd name="connsiteY67" fmla="*/ 130499 h 288925"/>
                <a:gd name="connsiteX68" fmla="*/ 59774 w 338137"/>
                <a:gd name="connsiteY68" fmla="*/ 67859 h 288925"/>
                <a:gd name="connsiteX69" fmla="*/ 0 w 338137"/>
                <a:gd name="connsiteY69" fmla="*/ 67859 h 288925"/>
                <a:gd name="connsiteX70" fmla="*/ 59774 w 338137"/>
                <a:gd name="connsiteY70" fmla="*/ 13050 h 288925"/>
                <a:gd name="connsiteX71" fmla="*/ 59774 w 338137"/>
                <a:gd name="connsiteY71" fmla="*/ 5220 h 288925"/>
                <a:gd name="connsiteX72" fmla="*/ 65088 w 338137"/>
                <a:gd name="connsiteY72" fmla="*/ 0 h 28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338137" h="288925">
                  <a:moveTo>
                    <a:pt x="137328" y="214312"/>
                  </a:moveTo>
                  <a:cubicBezTo>
                    <a:pt x="134676" y="214312"/>
                    <a:pt x="133350" y="215673"/>
                    <a:pt x="133350" y="218394"/>
                  </a:cubicBezTo>
                  <a:cubicBezTo>
                    <a:pt x="133350" y="221116"/>
                    <a:pt x="134676" y="223837"/>
                    <a:pt x="137328" y="223837"/>
                  </a:cubicBezTo>
                  <a:cubicBezTo>
                    <a:pt x="137328" y="223837"/>
                    <a:pt x="137328" y="223837"/>
                    <a:pt x="250023" y="223837"/>
                  </a:cubicBezTo>
                  <a:cubicBezTo>
                    <a:pt x="252674" y="223837"/>
                    <a:pt x="254000" y="221116"/>
                    <a:pt x="254000" y="218394"/>
                  </a:cubicBezTo>
                  <a:cubicBezTo>
                    <a:pt x="254000" y="215673"/>
                    <a:pt x="252674" y="214312"/>
                    <a:pt x="250023" y="214312"/>
                  </a:cubicBezTo>
                  <a:cubicBezTo>
                    <a:pt x="250023" y="214312"/>
                    <a:pt x="250023" y="214312"/>
                    <a:pt x="137328" y="214312"/>
                  </a:cubicBezTo>
                  <a:close/>
                  <a:moveTo>
                    <a:pt x="137328" y="196850"/>
                  </a:moveTo>
                  <a:cubicBezTo>
                    <a:pt x="134676" y="196850"/>
                    <a:pt x="133350" y="198211"/>
                    <a:pt x="133350" y="200932"/>
                  </a:cubicBezTo>
                  <a:cubicBezTo>
                    <a:pt x="133350" y="203654"/>
                    <a:pt x="134676" y="206375"/>
                    <a:pt x="137328" y="206375"/>
                  </a:cubicBezTo>
                  <a:cubicBezTo>
                    <a:pt x="137328" y="206375"/>
                    <a:pt x="137328" y="206375"/>
                    <a:pt x="250023" y="206375"/>
                  </a:cubicBezTo>
                  <a:cubicBezTo>
                    <a:pt x="252674" y="206375"/>
                    <a:pt x="254000" y="203654"/>
                    <a:pt x="254000" y="200932"/>
                  </a:cubicBezTo>
                  <a:cubicBezTo>
                    <a:pt x="254000" y="198211"/>
                    <a:pt x="252674" y="196850"/>
                    <a:pt x="250023" y="196850"/>
                  </a:cubicBezTo>
                  <a:cubicBezTo>
                    <a:pt x="250023" y="196850"/>
                    <a:pt x="250023" y="196850"/>
                    <a:pt x="137328" y="196850"/>
                  </a:cubicBezTo>
                  <a:close/>
                  <a:moveTo>
                    <a:pt x="288925" y="187325"/>
                  </a:moveTo>
                  <a:cubicBezTo>
                    <a:pt x="278404" y="187325"/>
                    <a:pt x="269875" y="195854"/>
                    <a:pt x="269875" y="206375"/>
                  </a:cubicBezTo>
                  <a:cubicBezTo>
                    <a:pt x="269875" y="216896"/>
                    <a:pt x="278404" y="225425"/>
                    <a:pt x="288925" y="225425"/>
                  </a:cubicBezTo>
                  <a:cubicBezTo>
                    <a:pt x="299446" y="225425"/>
                    <a:pt x="307975" y="216896"/>
                    <a:pt x="307975" y="206375"/>
                  </a:cubicBezTo>
                  <a:cubicBezTo>
                    <a:pt x="307975" y="195854"/>
                    <a:pt x="299446" y="187325"/>
                    <a:pt x="288925" y="187325"/>
                  </a:cubicBezTo>
                  <a:close/>
                  <a:moveTo>
                    <a:pt x="98425" y="187325"/>
                  </a:moveTo>
                  <a:cubicBezTo>
                    <a:pt x="87904" y="187325"/>
                    <a:pt x="79375" y="195854"/>
                    <a:pt x="79375" y="206375"/>
                  </a:cubicBezTo>
                  <a:cubicBezTo>
                    <a:pt x="79375" y="216896"/>
                    <a:pt x="87904" y="225425"/>
                    <a:pt x="98425" y="225425"/>
                  </a:cubicBezTo>
                  <a:cubicBezTo>
                    <a:pt x="108946" y="225425"/>
                    <a:pt x="117475" y="216896"/>
                    <a:pt x="117475" y="206375"/>
                  </a:cubicBezTo>
                  <a:cubicBezTo>
                    <a:pt x="117475" y="195854"/>
                    <a:pt x="108946" y="187325"/>
                    <a:pt x="98425" y="187325"/>
                  </a:cubicBezTo>
                  <a:close/>
                  <a:moveTo>
                    <a:pt x="254922" y="127000"/>
                  </a:moveTo>
                  <a:cubicBezTo>
                    <a:pt x="244270" y="127000"/>
                    <a:pt x="234950" y="136029"/>
                    <a:pt x="234950" y="147638"/>
                  </a:cubicBezTo>
                  <a:cubicBezTo>
                    <a:pt x="234950" y="147638"/>
                    <a:pt x="234950" y="147638"/>
                    <a:pt x="276225" y="147638"/>
                  </a:cubicBezTo>
                  <a:cubicBezTo>
                    <a:pt x="276225" y="136029"/>
                    <a:pt x="266905" y="127000"/>
                    <a:pt x="254922" y="127000"/>
                  </a:cubicBezTo>
                  <a:close/>
                  <a:moveTo>
                    <a:pt x="130590" y="100012"/>
                  </a:moveTo>
                  <a:cubicBezTo>
                    <a:pt x="113325" y="100012"/>
                    <a:pt x="98716" y="119963"/>
                    <a:pt x="92075" y="147895"/>
                  </a:cubicBezTo>
                  <a:cubicBezTo>
                    <a:pt x="96060" y="147895"/>
                    <a:pt x="101372" y="147895"/>
                    <a:pt x="105356" y="147895"/>
                  </a:cubicBezTo>
                  <a:cubicBezTo>
                    <a:pt x="105356" y="147895"/>
                    <a:pt x="105356" y="147895"/>
                    <a:pt x="226214" y="147895"/>
                  </a:cubicBezTo>
                  <a:cubicBezTo>
                    <a:pt x="226214" y="130604"/>
                    <a:pt x="239495" y="117303"/>
                    <a:pt x="255432" y="117303"/>
                  </a:cubicBezTo>
                  <a:cubicBezTo>
                    <a:pt x="272697" y="117303"/>
                    <a:pt x="285979" y="130604"/>
                    <a:pt x="285979" y="147895"/>
                  </a:cubicBezTo>
                  <a:cubicBezTo>
                    <a:pt x="288635" y="147895"/>
                    <a:pt x="292619" y="147895"/>
                    <a:pt x="295275" y="149225"/>
                  </a:cubicBezTo>
                  <a:cubicBezTo>
                    <a:pt x="288635" y="119963"/>
                    <a:pt x="274026" y="100012"/>
                    <a:pt x="255432" y="100012"/>
                  </a:cubicBezTo>
                  <a:cubicBezTo>
                    <a:pt x="255432" y="100012"/>
                    <a:pt x="255432" y="100012"/>
                    <a:pt x="130590" y="100012"/>
                  </a:cubicBezTo>
                  <a:close/>
                  <a:moveTo>
                    <a:pt x="131008" y="85725"/>
                  </a:moveTo>
                  <a:cubicBezTo>
                    <a:pt x="131008" y="85725"/>
                    <a:pt x="131008" y="85725"/>
                    <a:pt x="255022" y="85725"/>
                  </a:cubicBezTo>
                  <a:cubicBezTo>
                    <a:pt x="282727" y="85725"/>
                    <a:pt x="303836" y="114754"/>
                    <a:pt x="309113" y="153019"/>
                  </a:cubicBezTo>
                  <a:cubicBezTo>
                    <a:pt x="327583" y="163575"/>
                    <a:pt x="338137" y="183367"/>
                    <a:pt x="338137" y="207117"/>
                  </a:cubicBezTo>
                  <a:cubicBezTo>
                    <a:pt x="338137" y="224271"/>
                    <a:pt x="332860" y="240104"/>
                    <a:pt x="320986" y="251980"/>
                  </a:cubicBezTo>
                  <a:cubicBezTo>
                    <a:pt x="320986" y="251980"/>
                    <a:pt x="320986" y="251980"/>
                    <a:pt x="320986" y="288925"/>
                  </a:cubicBezTo>
                  <a:cubicBezTo>
                    <a:pt x="320986" y="288925"/>
                    <a:pt x="320986" y="288925"/>
                    <a:pt x="274811" y="288925"/>
                  </a:cubicBezTo>
                  <a:cubicBezTo>
                    <a:pt x="274811" y="288925"/>
                    <a:pt x="274811" y="288925"/>
                    <a:pt x="274811" y="266494"/>
                  </a:cubicBezTo>
                  <a:cubicBezTo>
                    <a:pt x="274811" y="266494"/>
                    <a:pt x="274811" y="266494"/>
                    <a:pt x="112538" y="266494"/>
                  </a:cubicBezTo>
                  <a:cubicBezTo>
                    <a:pt x="112538" y="266494"/>
                    <a:pt x="112538" y="266494"/>
                    <a:pt x="112538" y="288925"/>
                  </a:cubicBezTo>
                  <a:cubicBezTo>
                    <a:pt x="112538" y="288925"/>
                    <a:pt x="112538" y="288925"/>
                    <a:pt x="66363" y="288925"/>
                  </a:cubicBezTo>
                  <a:cubicBezTo>
                    <a:pt x="66363" y="288925"/>
                    <a:pt x="66363" y="288925"/>
                    <a:pt x="66363" y="251980"/>
                  </a:cubicBezTo>
                  <a:cubicBezTo>
                    <a:pt x="54489" y="240104"/>
                    <a:pt x="49212" y="224271"/>
                    <a:pt x="49212" y="207117"/>
                  </a:cubicBezTo>
                  <a:cubicBezTo>
                    <a:pt x="49212" y="183367"/>
                    <a:pt x="58447" y="163575"/>
                    <a:pt x="78237" y="153019"/>
                  </a:cubicBezTo>
                  <a:cubicBezTo>
                    <a:pt x="83514" y="114754"/>
                    <a:pt x="104623" y="85725"/>
                    <a:pt x="131008" y="85725"/>
                  </a:cubicBezTo>
                  <a:close/>
                  <a:moveTo>
                    <a:pt x="65088" y="0"/>
                  </a:moveTo>
                  <a:cubicBezTo>
                    <a:pt x="66416" y="0"/>
                    <a:pt x="69073" y="2610"/>
                    <a:pt x="69073" y="5220"/>
                  </a:cubicBezTo>
                  <a:cubicBezTo>
                    <a:pt x="69073" y="5220"/>
                    <a:pt x="69073" y="5220"/>
                    <a:pt x="69073" y="13050"/>
                  </a:cubicBezTo>
                  <a:cubicBezTo>
                    <a:pt x="99624" y="14355"/>
                    <a:pt x="124862" y="37845"/>
                    <a:pt x="130175" y="67859"/>
                  </a:cubicBezTo>
                  <a:lnTo>
                    <a:pt x="69073" y="67859"/>
                  </a:lnTo>
                  <a:cubicBezTo>
                    <a:pt x="69073" y="67859"/>
                    <a:pt x="69073" y="67859"/>
                    <a:pt x="69073" y="130499"/>
                  </a:cubicBezTo>
                  <a:cubicBezTo>
                    <a:pt x="69073" y="135718"/>
                    <a:pt x="66416" y="142243"/>
                    <a:pt x="62431" y="147463"/>
                  </a:cubicBezTo>
                  <a:cubicBezTo>
                    <a:pt x="57118" y="151378"/>
                    <a:pt x="51805" y="153988"/>
                    <a:pt x="45163" y="153988"/>
                  </a:cubicBezTo>
                  <a:cubicBezTo>
                    <a:pt x="45163" y="153988"/>
                    <a:pt x="45163" y="153988"/>
                    <a:pt x="43835" y="153988"/>
                  </a:cubicBezTo>
                  <a:cubicBezTo>
                    <a:pt x="30552" y="153988"/>
                    <a:pt x="18597" y="143548"/>
                    <a:pt x="18597" y="130499"/>
                  </a:cubicBezTo>
                  <a:cubicBezTo>
                    <a:pt x="18597" y="127889"/>
                    <a:pt x="21253" y="125279"/>
                    <a:pt x="23910" y="125279"/>
                  </a:cubicBezTo>
                  <a:cubicBezTo>
                    <a:pt x="26567" y="125279"/>
                    <a:pt x="27895" y="127889"/>
                    <a:pt x="27895" y="130499"/>
                  </a:cubicBezTo>
                  <a:cubicBezTo>
                    <a:pt x="27895" y="138328"/>
                    <a:pt x="35865" y="144853"/>
                    <a:pt x="43835" y="144853"/>
                  </a:cubicBezTo>
                  <a:cubicBezTo>
                    <a:pt x="43835" y="144853"/>
                    <a:pt x="43835" y="144853"/>
                    <a:pt x="45163" y="144853"/>
                  </a:cubicBezTo>
                  <a:cubicBezTo>
                    <a:pt x="49148" y="144853"/>
                    <a:pt x="53133" y="143548"/>
                    <a:pt x="55790" y="140938"/>
                  </a:cubicBezTo>
                  <a:cubicBezTo>
                    <a:pt x="58446" y="138328"/>
                    <a:pt x="59774" y="134413"/>
                    <a:pt x="59774" y="130499"/>
                  </a:cubicBezTo>
                  <a:cubicBezTo>
                    <a:pt x="59774" y="130499"/>
                    <a:pt x="59774" y="130499"/>
                    <a:pt x="59774" y="67859"/>
                  </a:cubicBezTo>
                  <a:cubicBezTo>
                    <a:pt x="59774" y="67859"/>
                    <a:pt x="59774" y="67859"/>
                    <a:pt x="0" y="67859"/>
                  </a:cubicBezTo>
                  <a:cubicBezTo>
                    <a:pt x="3985" y="37845"/>
                    <a:pt x="29223" y="14355"/>
                    <a:pt x="59774" y="13050"/>
                  </a:cubicBezTo>
                  <a:cubicBezTo>
                    <a:pt x="59774" y="13050"/>
                    <a:pt x="59774" y="13050"/>
                    <a:pt x="59774" y="5220"/>
                  </a:cubicBezTo>
                  <a:cubicBezTo>
                    <a:pt x="59774" y="2610"/>
                    <a:pt x="62431" y="0"/>
                    <a:pt x="65088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6" name="Title 1">
            <a:extLst>
              <a:ext uri="{FF2B5EF4-FFF2-40B4-BE49-F238E27FC236}">
                <a16:creationId xmlns="" xmlns:a16="http://schemas.microsoft.com/office/drawing/2014/main" id="{569C5FAA-299C-4684-8E48-BB94D2C2DE8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96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9765417-3DAB-4FD1-B9AB-8C74C2CFDBD2}"/>
              </a:ext>
            </a:extLst>
          </p:cNvPr>
          <p:cNvSpPr txBox="1"/>
          <p:nvPr/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907F36F-8263-4F75-9590-1C8A8C1436E9}"/>
              </a:ext>
            </a:extLst>
          </p:cNvPr>
          <p:cNvSpPr/>
          <p:nvPr/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96D892D-F744-4B41-A139-45F7228931CD}"/>
              </a:ext>
            </a:extLst>
          </p:cNvPr>
          <p:cNvSpPr txBox="1"/>
          <p:nvPr/>
        </p:nvSpPr>
        <p:spPr>
          <a:xfrm>
            <a:off x="827584" y="2713203"/>
            <a:ext cx="4419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 谢谢欣赏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8291255-4FE1-428A-93F5-1B398393CD92}"/>
              </a:ext>
            </a:extLst>
          </p:cNvPr>
          <p:cNvSpPr txBox="1"/>
          <p:nvPr/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办公桌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2994c34-c365-4662-af2a-bcaecb2fa4c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a01a928-e975-4e93-93d2-b8f2b70c72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b05736e-c6df-4b23-a84f-66f30184578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6f7308e-5dc0-413d-a5b4-053eb8e13c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0752399-222e-44fb-b973-dd0969f2a81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76A27C"/>
      </a:accent1>
      <a:accent2>
        <a:srgbClr val="76A27C"/>
      </a:accent2>
      <a:accent3>
        <a:srgbClr val="76A27C"/>
      </a:accent3>
      <a:accent4>
        <a:srgbClr val="76A27C"/>
      </a:accent4>
      <a:accent5>
        <a:srgbClr val="76A27C"/>
      </a:accent5>
      <a:accent6>
        <a:srgbClr val="76A27C"/>
      </a:accent6>
      <a:hlink>
        <a:srgbClr val="F01306"/>
      </a:hlink>
      <a:folHlink>
        <a:srgbClr val="FF6F0F"/>
      </a:folHlink>
    </a:clrScheme>
    <a:fontScheme name="vik4ir3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3064</TotalTime>
  <Words>1011</Words>
  <Application>Microsoft Office PowerPoint</Application>
  <PresentationFormat>全屏显示(16:9)</PresentationFormat>
  <Paragraphs>321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宋体</vt:lpstr>
      <vt:lpstr>Microsoft YaHei</vt:lpstr>
      <vt:lpstr>Microsoft YaHei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绿色办公桌面</dc:title>
  <dc:creator>第一PPT</dc:creator>
  <cp:keywords>www.1ppt.com</cp:keywords>
  <cp:lastModifiedBy>faith123</cp:lastModifiedBy>
  <cp:revision>268</cp:revision>
  <dcterms:created xsi:type="dcterms:W3CDTF">2015-12-11T17:46:17Z</dcterms:created>
  <dcterms:modified xsi:type="dcterms:W3CDTF">2020-05-21T06:30:06Z</dcterms:modified>
</cp:coreProperties>
</file>