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634C"/>
    <a:srgbClr val="94634C"/>
    <a:srgbClr val="EA71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5633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E1D6F376-70BF-4905-9144-467AB4A0CF99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8E2493B-C35E-4C1C-8CF8-E1ECF68DD35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95A2B-07EE-4AFE-B974-4F75F031742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1074C-7A99-4669-8466-3B114E49162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C5985-65BD-4637-B9B2-12011F4D398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2B025-85C0-4229-AA58-BF306B860BC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0F90B-55E1-4C4C-9FAC-D54F571EAB7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CE721-8F0F-4894-9D45-CF1A66C2CA4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B90A4-C7A3-4814-A027-C33352D5FE1F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12850-9466-4E9E-8593-8B0642F113A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A55EB-EDC3-4BFB-B16F-9A8406951DD4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23790-F0E5-4748-B5A1-C223670DB08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01E58-3FD4-44CA-AD72-AC383D5FD6EF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BAE81-5C33-4FBE-BC96-348A9FEA52B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7FE92-CF1F-4DE7-96EE-CF285034AACB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4C65F-A851-4B15-97BA-33F39CB279C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E9E7C-1436-4EC6-940A-D965AF6CF90D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400BD-1073-4627-8225-0292159532F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631CB-8EF7-4270-8643-F62791ADF41D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176AA-214C-411F-B68C-C33EF6F50AF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B9B24-EA06-4736-9004-6D910D6EABF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1A77E-440A-4B3F-990D-45E114DE7E4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A0540-FE5B-4368-B79E-14F043F98A4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2751A-949B-4175-9A12-1E899204858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1443798-D5FF-412C-ACB0-5CAEBC97333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E734E6B-E82D-426D-9DB8-62D3314AC424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6"/>
          <p:cNvSpPr txBox="1">
            <a:spLocks noChangeArrowheads="1"/>
          </p:cNvSpPr>
          <p:nvPr/>
        </p:nvSpPr>
        <p:spPr bwMode="auto">
          <a:xfrm>
            <a:off x="3143250" y="2571750"/>
            <a:ext cx="485775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dirty="0">
                <a:latin typeface="Calibri" panose="020F0502020204030204" pitchFamily="34" charset="0"/>
              </a:rPr>
              <a:t>POWERPOINT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5214938" y="141288"/>
            <a:ext cx="4143375" cy="430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000" kern="1500" spc="1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注：文本框可根据需求改变颜色、移动位置；文字可编辑</a:t>
            </a:r>
            <a:endParaRPr lang="zh-CN" altLang="en-US" sz="1000" kern="1500" spc="15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214688" y="3071813"/>
            <a:ext cx="3000375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6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6300" y="1266825"/>
            <a:ext cx="3844925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图片 17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50" y="2000250"/>
            <a:ext cx="3844925" cy="330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7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8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9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0" name="TextBox 12"/>
          <p:cNvSpPr txBox="1">
            <a:spLocks noChangeArrowheads="1"/>
          </p:cNvSpPr>
          <p:nvPr/>
        </p:nvSpPr>
        <p:spPr bwMode="auto">
          <a:xfrm>
            <a:off x="1071563" y="619125"/>
            <a:ext cx="1357312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1" name="矩形 20"/>
          <p:cNvSpPr>
            <a:spLocks noChangeArrowheads="1"/>
          </p:cNvSpPr>
          <p:nvPr/>
        </p:nvSpPr>
        <p:spPr bwMode="auto">
          <a:xfrm>
            <a:off x="3786188" y="27860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2" name="矩形 21"/>
          <p:cNvSpPr>
            <a:spLocks noChangeArrowheads="1"/>
          </p:cNvSpPr>
          <p:nvPr/>
        </p:nvSpPr>
        <p:spPr bwMode="auto">
          <a:xfrm>
            <a:off x="3429000" y="35718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3" name="矩形 22"/>
          <p:cNvSpPr>
            <a:spLocks noChangeArrowheads="1"/>
          </p:cNvSpPr>
          <p:nvPr/>
        </p:nvSpPr>
        <p:spPr bwMode="auto">
          <a:xfrm>
            <a:off x="4500563" y="19288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4" name="矩形 15"/>
          <p:cNvSpPr>
            <a:spLocks noChangeArrowheads="1"/>
          </p:cNvSpPr>
          <p:nvPr/>
        </p:nvSpPr>
        <p:spPr bwMode="auto">
          <a:xfrm>
            <a:off x="2786063" y="435768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4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6338" y="539750"/>
            <a:ext cx="4610100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图片 15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1838" y="1111250"/>
            <a:ext cx="5499100" cy="463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1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2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3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4" name="矩形 6"/>
          <p:cNvSpPr>
            <a:spLocks noChangeArrowheads="1"/>
          </p:cNvSpPr>
          <p:nvPr/>
        </p:nvSpPr>
        <p:spPr bwMode="auto">
          <a:xfrm>
            <a:off x="879475" y="64293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5" name="矩形 12"/>
          <p:cNvSpPr>
            <a:spLocks noChangeArrowheads="1"/>
          </p:cNvSpPr>
          <p:nvPr/>
        </p:nvSpPr>
        <p:spPr bwMode="auto">
          <a:xfrm>
            <a:off x="2357438" y="40719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6" name="矩形 13"/>
          <p:cNvSpPr>
            <a:spLocks noChangeArrowheads="1"/>
          </p:cNvSpPr>
          <p:nvPr/>
        </p:nvSpPr>
        <p:spPr bwMode="auto">
          <a:xfrm>
            <a:off x="5500688" y="22145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7" name="矩形 14"/>
          <p:cNvSpPr>
            <a:spLocks noChangeArrowheads="1"/>
          </p:cNvSpPr>
          <p:nvPr/>
        </p:nvSpPr>
        <p:spPr bwMode="auto">
          <a:xfrm>
            <a:off x="5000625" y="47148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8" name="矩形 12"/>
          <p:cNvSpPr>
            <a:spLocks noChangeArrowheads="1"/>
          </p:cNvSpPr>
          <p:nvPr/>
        </p:nvSpPr>
        <p:spPr bwMode="auto">
          <a:xfrm>
            <a:off x="2857500" y="19288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28975" y="2033588"/>
            <a:ext cx="2770188" cy="267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图片 1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5363" y="1003300"/>
            <a:ext cx="5164137" cy="521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5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6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7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8" name="矩形 6"/>
          <p:cNvSpPr>
            <a:spLocks noChangeArrowheads="1"/>
          </p:cNvSpPr>
          <p:nvPr/>
        </p:nvSpPr>
        <p:spPr bwMode="auto">
          <a:xfrm>
            <a:off x="879475" y="64293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9" name="矩形 12"/>
          <p:cNvSpPr>
            <a:spLocks noChangeArrowheads="1"/>
          </p:cNvSpPr>
          <p:nvPr/>
        </p:nvSpPr>
        <p:spPr bwMode="auto">
          <a:xfrm>
            <a:off x="3143250" y="492918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0" name="矩形 13"/>
          <p:cNvSpPr>
            <a:spLocks noChangeArrowheads="1"/>
          </p:cNvSpPr>
          <p:nvPr/>
        </p:nvSpPr>
        <p:spPr bwMode="auto">
          <a:xfrm>
            <a:off x="5786438" y="40719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1" name="矩形 14"/>
          <p:cNvSpPr>
            <a:spLocks noChangeArrowheads="1"/>
          </p:cNvSpPr>
          <p:nvPr/>
        </p:nvSpPr>
        <p:spPr bwMode="auto">
          <a:xfrm>
            <a:off x="4071938" y="30718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2" name="矩形 12"/>
          <p:cNvSpPr>
            <a:spLocks noChangeArrowheads="1"/>
          </p:cNvSpPr>
          <p:nvPr/>
        </p:nvSpPr>
        <p:spPr bwMode="auto">
          <a:xfrm>
            <a:off x="2571750" y="19288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38" y="1143000"/>
            <a:ext cx="3359150" cy="136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图片 1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3263" y="857250"/>
            <a:ext cx="1360487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图片 12" descr="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0350" y="4000500"/>
            <a:ext cx="3359150" cy="136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图片 14" descr="2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68638" y="1960563"/>
            <a:ext cx="1360487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1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2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3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4" name="矩形 6"/>
          <p:cNvSpPr>
            <a:spLocks noChangeArrowheads="1"/>
          </p:cNvSpPr>
          <p:nvPr/>
        </p:nvSpPr>
        <p:spPr bwMode="auto">
          <a:xfrm>
            <a:off x="879475" y="64293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5" name="矩形 12"/>
          <p:cNvSpPr>
            <a:spLocks noChangeArrowheads="1"/>
          </p:cNvSpPr>
          <p:nvPr/>
        </p:nvSpPr>
        <p:spPr bwMode="auto">
          <a:xfrm>
            <a:off x="6000750" y="30003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6" name="矩形 13"/>
          <p:cNvSpPr>
            <a:spLocks noChangeArrowheads="1"/>
          </p:cNvSpPr>
          <p:nvPr/>
        </p:nvSpPr>
        <p:spPr bwMode="auto">
          <a:xfrm>
            <a:off x="4929188" y="435768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7" name="矩形 14"/>
          <p:cNvSpPr>
            <a:spLocks noChangeArrowheads="1"/>
          </p:cNvSpPr>
          <p:nvPr/>
        </p:nvSpPr>
        <p:spPr bwMode="auto">
          <a:xfrm>
            <a:off x="3000375" y="328612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58" name="矩形 12"/>
          <p:cNvSpPr>
            <a:spLocks noChangeArrowheads="1"/>
          </p:cNvSpPr>
          <p:nvPr/>
        </p:nvSpPr>
        <p:spPr bwMode="auto">
          <a:xfrm>
            <a:off x="3643313" y="1714500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65313" y="500063"/>
            <a:ext cx="57785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2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3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4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5" name="矩形 6"/>
          <p:cNvSpPr>
            <a:spLocks noChangeArrowheads="1"/>
          </p:cNvSpPr>
          <p:nvPr/>
        </p:nvSpPr>
        <p:spPr bwMode="auto">
          <a:xfrm>
            <a:off x="879475" y="64293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6" name="矩形 12"/>
          <p:cNvSpPr>
            <a:spLocks noChangeArrowheads="1"/>
          </p:cNvSpPr>
          <p:nvPr/>
        </p:nvSpPr>
        <p:spPr bwMode="auto">
          <a:xfrm>
            <a:off x="2571750" y="1714500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7" name="矩形 13"/>
          <p:cNvSpPr>
            <a:spLocks noChangeArrowheads="1"/>
          </p:cNvSpPr>
          <p:nvPr/>
        </p:nvSpPr>
        <p:spPr bwMode="auto">
          <a:xfrm>
            <a:off x="5214938" y="492918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8" name="矩形 14"/>
          <p:cNvSpPr>
            <a:spLocks noChangeArrowheads="1"/>
          </p:cNvSpPr>
          <p:nvPr/>
        </p:nvSpPr>
        <p:spPr bwMode="auto">
          <a:xfrm>
            <a:off x="1714500" y="40719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9" name="矩形 12"/>
          <p:cNvSpPr>
            <a:spLocks noChangeArrowheads="1"/>
          </p:cNvSpPr>
          <p:nvPr/>
        </p:nvSpPr>
        <p:spPr bwMode="auto">
          <a:xfrm>
            <a:off x="5643563" y="22145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80" name="图片 1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62325" y="1852613"/>
            <a:ext cx="3035300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089150"/>
            <a:ext cx="6124575" cy="281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图片 1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1388" y="2376488"/>
            <a:ext cx="643255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7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8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9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0" name="矩形 6"/>
          <p:cNvSpPr>
            <a:spLocks noChangeArrowheads="1"/>
          </p:cNvSpPr>
          <p:nvPr/>
        </p:nvSpPr>
        <p:spPr bwMode="auto">
          <a:xfrm>
            <a:off x="879475" y="64293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1" name="矩形 12"/>
          <p:cNvSpPr>
            <a:spLocks noChangeArrowheads="1"/>
          </p:cNvSpPr>
          <p:nvPr/>
        </p:nvSpPr>
        <p:spPr bwMode="auto">
          <a:xfrm>
            <a:off x="3143250" y="335756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2" name="矩形 13"/>
          <p:cNvSpPr>
            <a:spLocks noChangeArrowheads="1"/>
          </p:cNvSpPr>
          <p:nvPr/>
        </p:nvSpPr>
        <p:spPr bwMode="auto">
          <a:xfrm>
            <a:off x="6858000" y="35718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3" name="矩形 14"/>
          <p:cNvSpPr>
            <a:spLocks noChangeArrowheads="1"/>
          </p:cNvSpPr>
          <p:nvPr/>
        </p:nvSpPr>
        <p:spPr bwMode="auto">
          <a:xfrm>
            <a:off x="4714875" y="350043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矩形 12"/>
          <p:cNvSpPr>
            <a:spLocks noChangeArrowheads="1"/>
          </p:cNvSpPr>
          <p:nvPr/>
        </p:nvSpPr>
        <p:spPr bwMode="auto">
          <a:xfrm>
            <a:off x="1071563" y="33575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7850" y="357188"/>
            <a:ext cx="6653213" cy="588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图片 1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6225" y="1149350"/>
            <a:ext cx="45593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1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2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3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4" name="矩形 6"/>
          <p:cNvSpPr>
            <a:spLocks noChangeArrowheads="1"/>
          </p:cNvSpPr>
          <p:nvPr/>
        </p:nvSpPr>
        <p:spPr bwMode="auto">
          <a:xfrm>
            <a:off x="879475" y="64293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5" name="矩形 12"/>
          <p:cNvSpPr>
            <a:spLocks noChangeArrowheads="1"/>
          </p:cNvSpPr>
          <p:nvPr/>
        </p:nvSpPr>
        <p:spPr bwMode="auto">
          <a:xfrm>
            <a:off x="5857875" y="335756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6" name="矩形 13"/>
          <p:cNvSpPr>
            <a:spLocks noChangeArrowheads="1"/>
          </p:cNvSpPr>
          <p:nvPr/>
        </p:nvSpPr>
        <p:spPr bwMode="auto">
          <a:xfrm>
            <a:off x="4143375" y="18573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7" name="矩形 14"/>
          <p:cNvSpPr>
            <a:spLocks noChangeArrowheads="1"/>
          </p:cNvSpPr>
          <p:nvPr/>
        </p:nvSpPr>
        <p:spPr bwMode="auto">
          <a:xfrm>
            <a:off x="4643438" y="47148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8" name="矩形 12"/>
          <p:cNvSpPr>
            <a:spLocks noChangeArrowheads="1"/>
          </p:cNvSpPr>
          <p:nvPr/>
        </p:nvSpPr>
        <p:spPr bwMode="auto">
          <a:xfrm>
            <a:off x="2643188" y="335756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65550" y="793750"/>
            <a:ext cx="310515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图片 1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2071688"/>
            <a:ext cx="5748337" cy="29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5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6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7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8" name="矩形 6"/>
          <p:cNvSpPr>
            <a:spLocks noChangeArrowheads="1"/>
          </p:cNvSpPr>
          <p:nvPr/>
        </p:nvSpPr>
        <p:spPr bwMode="auto">
          <a:xfrm>
            <a:off x="879475" y="64293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9" name="矩形 12"/>
          <p:cNvSpPr>
            <a:spLocks noChangeArrowheads="1"/>
          </p:cNvSpPr>
          <p:nvPr/>
        </p:nvSpPr>
        <p:spPr bwMode="auto">
          <a:xfrm>
            <a:off x="4429125" y="1857375"/>
            <a:ext cx="1570038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0" name="矩形 13"/>
          <p:cNvSpPr>
            <a:spLocks noChangeArrowheads="1"/>
          </p:cNvSpPr>
          <p:nvPr/>
        </p:nvSpPr>
        <p:spPr bwMode="auto">
          <a:xfrm>
            <a:off x="6143625" y="3214688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1" name="矩形 14"/>
          <p:cNvSpPr>
            <a:spLocks noChangeArrowheads="1"/>
          </p:cNvSpPr>
          <p:nvPr/>
        </p:nvSpPr>
        <p:spPr bwMode="auto">
          <a:xfrm>
            <a:off x="4071938" y="47148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2" name="矩形 12"/>
          <p:cNvSpPr>
            <a:spLocks noChangeArrowheads="1"/>
          </p:cNvSpPr>
          <p:nvPr/>
        </p:nvSpPr>
        <p:spPr bwMode="auto">
          <a:xfrm>
            <a:off x="2786063" y="3500438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0" descr="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" y="1958975"/>
            <a:ext cx="6156325" cy="404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图片 11" descr="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92813" y="1898650"/>
            <a:ext cx="2722562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TextBox 5" hidden="1"/>
          <p:cNvSpPr txBox="1">
            <a:spLocks noChangeArrowheads="1"/>
          </p:cNvSpPr>
          <p:nvPr/>
        </p:nvSpPr>
        <p:spPr bwMode="auto"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9" name="矩形 6" hidden="1"/>
          <p:cNvSpPr>
            <a:spLocks noChangeArrowheads="1"/>
          </p:cNvSpPr>
          <p:nvPr/>
        </p:nvSpPr>
        <p:spPr bwMode="auto"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0" name="矩形 7" hidden="1"/>
          <p:cNvSpPr>
            <a:spLocks noChangeArrowheads="1"/>
          </p:cNvSpPr>
          <p:nvPr/>
        </p:nvSpPr>
        <p:spPr bwMode="auto"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1" name="矩形 8" hidden="1"/>
          <p:cNvSpPr>
            <a:spLocks noChangeArrowheads="1"/>
          </p:cNvSpPr>
          <p:nvPr/>
        </p:nvSpPr>
        <p:spPr bwMode="auto"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2" name="矩形 6"/>
          <p:cNvSpPr>
            <a:spLocks noChangeArrowheads="1"/>
          </p:cNvSpPr>
          <p:nvPr/>
        </p:nvSpPr>
        <p:spPr bwMode="auto">
          <a:xfrm>
            <a:off x="879475" y="642938"/>
            <a:ext cx="1620838" cy="523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2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3" name="矩形 12"/>
          <p:cNvSpPr>
            <a:spLocks noChangeArrowheads="1"/>
          </p:cNvSpPr>
          <p:nvPr/>
        </p:nvSpPr>
        <p:spPr bwMode="auto">
          <a:xfrm>
            <a:off x="3643313" y="3571875"/>
            <a:ext cx="1570037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4" name="矩形 13"/>
          <p:cNvSpPr>
            <a:spLocks noChangeArrowheads="1"/>
          </p:cNvSpPr>
          <p:nvPr/>
        </p:nvSpPr>
        <p:spPr bwMode="auto">
          <a:xfrm>
            <a:off x="6643688" y="3643313"/>
            <a:ext cx="1570037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5" name="矩形 12"/>
          <p:cNvSpPr>
            <a:spLocks noChangeArrowheads="1"/>
          </p:cNvSpPr>
          <p:nvPr/>
        </p:nvSpPr>
        <p:spPr bwMode="auto">
          <a:xfrm>
            <a:off x="1285875" y="3643313"/>
            <a:ext cx="1570038" cy="369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504</Words>
  <Application>WPS 演示</Application>
  <PresentationFormat>全屏显示(4:3)</PresentationFormat>
  <Paragraphs>166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bj</dc:creator>
  <cp:lastModifiedBy>拉普耶鲁</cp:lastModifiedBy>
  <cp:revision>293</cp:revision>
  <dcterms:created xsi:type="dcterms:W3CDTF">2013-10-30T09:04:00Z</dcterms:created>
  <dcterms:modified xsi:type="dcterms:W3CDTF">2020-05-20T06:41:42Z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