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71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2F48C-8DDD-499F-B22D-8FE4D06C6392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650A2-0DC7-499C-A69F-A96443019E6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03E36-07A4-4792-B5C6-4B05C44A72DF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E2C09-930E-4578-8CB5-497C406EBB9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A303F-8873-4FCD-85F8-2BB0C99A65E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8F5FC-9BE5-4445-BAC5-E76A65231D7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54A29-66D8-4865-AA5A-85FD563B61E6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682B0-CDCC-42FC-B8FA-07C78339B5B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E5493-1453-46B8-87E4-8C085E1B1E3F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73A37-309E-4B09-A373-013BADA69DE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55509-6381-47F7-AD79-5F80C08AC5CE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D68AE2-1C97-4CF1-8281-4BD482E97A9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D6ED1-2E5F-4775-B05C-EFF0BFD11427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5EEB9-66C3-4DF9-A71C-DF9ABC67365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33387-9558-435E-ACE6-8A510D7AF84F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50EB4-7BFF-4324-96B4-9058170C5F1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DA54F-A405-47AC-BE51-75E07E71616D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792BD-2EED-4AC5-B055-D01F9BCDADF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BD6E8-6D35-4AF8-B890-257DD5A7F66C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8D2DA-94B8-4B1C-AFD7-93658CF2E5A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232F6-957F-4580-B6B8-1DF5BBC61B1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EAB5C-9CAE-4D1D-8050-9C32C0DBDD7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D734263-75DB-4874-AA76-4307211BE992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866F872-CF1B-4759-AD5F-04D3B831F809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050" name="TextBox 3"/>
          <p:cNvSpPr txBox="1">
            <a:spLocks noChangeArrowheads="1"/>
          </p:cNvSpPr>
          <p:nvPr/>
        </p:nvSpPr>
        <p:spPr bwMode="auto">
          <a:xfrm>
            <a:off x="3143250" y="3444875"/>
            <a:ext cx="5286375" cy="7699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400">
                <a:latin typeface="Calibri" panose="020F0502020204030204" pitchFamily="34" charset="0"/>
              </a:rPr>
              <a:t>POWEPOINT</a:t>
            </a:r>
            <a:endParaRPr lang="zh-CN" altLang="en-US" sz="4400">
              <a:latin typeface="Calibri" panose="020F0502020204030204" pitchFamily="34" charset="0"/>
            </a:endParaRP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3357563" y="4121150"/>
            <a:ext cx="4143375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400">
                <a:latin typeface="微软雅黑" panose="020B0503020204020204" pitchFamily="34" charset="-122"/>
                <a:ea typeface="微软雅黑" panose="020B0503020204020204" pitchFamily="34" charset="-122"/>
              </a:rPr>
              <a:t>适用于唯美梦幻及相关类别演示</a:t>
            </a:r>
            <a:endParaRPr lang="zh-CN" altLang="en-US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714375" y="357188"/>
            <a:ext cx="114300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5" name="矩形 8"/>
          <p:cNvSpPr>
            <a:spLocks noChangeArrowheads="1"/>
          </p:cNvSpPr>
          <p:nvPr/>
        </p:nvSpPr>
        <p:spPr bwMode="auto">
          <a:xfrm>
            <a:off x="1928813" y="350043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6" name="矩形 5"/>
          <p:cNvSpPr>
            <a:spLocks noChangeArrowheads="1"/>
          </p:cNvSpPr>
          <p:nvPr/>
        </p:nvSpPr>
        <p:spPr bwMode="auto">
          <a:xfrm>
            <a:off x="6072188" y="350043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7" name="矩形 5"/>
          <p:cNvSpPr>
            <a:spLocks noChangeArrowheads="1"/>
          </p:cNvSpPr>
          <p:nvPr/>
        </p:nvSpPr>
        <p:spPr bwMode="auto">
          <a:xfrm>
            <a:off x="4214813" y="514350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8" name="矩形 6"/>
          <p:cNvSpPr>
            <a:spLocks noChangeArrowheads="1"/>
          </p:cNvSpPr>
          <p:nvPr/>
        </p:nvSpPr>
        <p:spPr bwMode="auto">
          <a:xfrm>
            <a:off x="4214813" y="185737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8"/>
          <p:cNvSpPr>
            <a:spLocks noChangeArrowheads="1"/>
          </p:cNvSpPr>
          <p:nvPr/>
        </p:nvSpPr>
        <p:spPr bwMode="auto">
          <a:xfrm>
            <a:off x="500063" y="428625"/>
            <a:ext cx="2032000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9" name="矩形 4"/>
          <p:cNvSpPr>
            <a:spLocks noChangeArrowheads="1"/>
          </p:cNvSpPr>
          <p:nvPr/>
        </p:nvSpPr>
        <p:spPr bwMode="auto">
          <a:xfrm>
            <a:off x="5572125" y="250031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0" name="矩形 6"/>
          <p:cNvSpPr>
            <a:spLocks noChangeArrowheads="1"/>
          </p:cNvSpPr>
          <p:nvPr/>
        </p:nvSpPr>
        <p:spPr bwMode="auto">
          <a:xfrm>
            <a:off x="3214688" y="414337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8"/>
          <p:cNvSpPr>
            <a:spLocks noChangeArrowheads="1"/>
          </p:cNvSpPr>
          <p:nvPr/>
        </p:nvSpPr>
        <p:spPr bwMode="auto">
          <a:xfrm>
            <a:off x="500063" y="357188"/>
            <a:ext cx="203200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3" name="矩形 6"/>
          <p:cNvSpPr>
            <a:spLocks noChangeArrowheads="1"/>
          </p:cNvSpPr>
          <p:nvPr/>
        </p:nvSpPr>
        <p:spPr bwMode="auto">
          <a:xfrm>
            <a:off x="2571750" y="278606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4" name="矩形 8"/>
          <p:cNvSpPr>
            <a:spLocks noChangeArrowheads="1"/>
          </p:cNvSpPr>
          <p:nvPr/>
        </p:nvSpPr>
        <p:spPr bwMode="auto">
          <a:xfrm>
            <a:off x="5214938" y="364331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5" name="矩形 5"/>
          <p:cNvSpPr>
            <a:spLocks noChangeArrowheads="1"/>
          </p:cNvSpPr>
          <p:nvPr/>
        </p:nvSpPr>
        <p:spPr bwMode="auto">
          <a:xfrm>
            <a:off x="4500563" y="200025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6" name="矩形 7"/>
          <p:cNvSpPr>
            <a:spLocks noChangeArrowheads="1"/>
          </p:cNvSpPr>
          <p:nvPr/>
        </p:nvSpPr>
        <p:spPr bwMode="auto">
          <a:xfrm>
            <a:off x="3143250" y="428625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8"/>
          <p:cNvSpPr>
            <a:spLocks noChangeArrowheads="1"/>
          </p:cNvSpPr>
          <p:nvPr/>
        </p:nvSpPr>
        <p:spPr bwMode="auto">
          <a:xfrm>
            <a:off x="785813" y="500063"/>
            <a:ext cx="203200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7" name="矩形 7"/>
          <p:cNvSpPr>
            <a:spLocks noChangeArrowheads="1"/>
          </p:cNvSpPr>
          <p:nvPr/>
        </p:nvSpPr>
        <p:spPr bwMode="auto">
          <a:xfrm>
            <a:off x="4143375" y="357187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8" name="矩形 5"/>
          <p:cNvSpPr>
            <a:spLocks noChangeArrowheads="1"/>
          </p:cNvSpPr>
          <p:nvPr/>
        </p:nvSpPr>
        <p:spPr bwMode="auto">
          <a:xfrm>
            <a:off x="1500188" y="350043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9" name="矩形 5"/>
          <p:cNvSpPr>
            <a:spLocks noChangeArrowheads="1"/>
          </p:cNvSpPr>
          <p:nvPr/>
        </p:nvSpPr>
        <p:spPr bwMode="auto">
          <a:xfrm>
            <a:off x="6572250" y="342900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8"/>
          <p:cNvSpPr>
            <a:spLocks noChangeArrowheads="1"/>
          </p:cNvSpPr>
          <p:nvPr/>
        </p:nvSpPr>
        <p:spPr bwMode="auto">
          <a:xfrm>
            <a:off x="428625" y="357188"/>
            <a:ext cx="203200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1" name="矩形 6"/>
          <p:cNvSpPr>
            <a:spLocks noChangeArrowheads="1"/>
          </p:cNvSpPr>
          <p:nvPr/>
        </p:nvSpPr>
        <p:spPr bwMode="auto">
          <a:xfrm>
            <a:off x="5357813" y="228600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2" name="矩形 5"/>
          <p:cNvSpPr>
            <a:spLocks noChangeArrowheads="1"/>
          </p:cNvSpPr>
          <p:nvPr/>
        </p:nvSpPr>
        <p:spPr bwMode="auto">
          <a:xfrm>
            <a:off x="1714500" y="300037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3" name="矩形 5"/>
          <p:cNvSpPr>
            <a:spLocks noChangeArrowheads="1"/>
          </p:cNvSpPr>
          <p:nvPr/>
        </p:nvSpPr>
        <p:spPr bwMode="auto">
          <a:xfrm>
            <a:off x="5929313" y="471487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8"/>
          <p:cNvSpPr>
            <a:spLocks noChangeArrowheads="1"/>
          </p:cNvSpPr>
          <p:nvPr/>
        </p:nvSpPr>
        <p:spPr bwMode="auto">
          <a:xfrm>
            <a:off x="357188" y="357188"/>
            <a:ext cx="203200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3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5" name="矩形 9"/>
          <p:cNvSpPr>
            <a:spLocks noChangeArrowheads="1"/>
          </p:cNvSpPr>
          <p:nvPr/>
        </p:nvSpPr>
        <p:spPr bwMode="auto">
          <a:xfrm>
            <a:off x="1643063" y="414337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6" name="矩形 5"/>
          <p:cNvSpPr>
            <a:spLocks noChangeArrowheads="1"/>
          </p:cNvSpPr>
          <p:nvPr/>
        </p:nvSpPr>
        <p:spPr bwMode="auto">
          <a:xfrm>
            <a:off x="6429375" y="400050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7" name="矩形 5"/>
          <p:cNvSpPr>
            <a:spLocks noChangeArrowheads="1"/>
          </p:cNvSpPr>
          <p:nvPr/>
        </p:nvSpPr>
        <p:spPr bwMode="auto">
          <a:xfrm>
            <a:off x="3857625" y="400050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159</Words>
  <Application>WPS 演示</Application>
  <PresentationFormat>全屏显示(4:3)</PresentationFormat>
  <Paragraphs>54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4" baseType="lpstr">
      <vt:lpstr>Arial</vt:lpstr>
      <vt:lpstr>宋体</vt:lpstr>
      <vt:lpstr>Wingdings</vt:lpstr>
      <vt:lpstr>Calibri</vt:lpstr>
      <vt:lpstr>微软雅黑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bj</dc:creator>
  <cp:lastModifiedBy>拉普耶鲁</cp:lastModifiedBy>
  <cp:revision>73</cp:revision>
  <dcterms:created xsi:type="dcterms:W3CDTF">2013-10-30T09:04:00Z</dcterms:created>
  <dcterms:modified xsi:type="dcterms:W3CDTF">2020-05-20T06:05:25Z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