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70" r:id="rId6"/>
    <p:sldId id="269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9DC8B-C016-478E-A1AE-C898CF16CC6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06F5-A791-4972-B4CF-B14F95BADB0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F5F61-D671-4ED9-9941-4A00A272AA8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AEA92-0378-41A2-8837-EDBB086365B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07B72-2E86-4FF8-9A82-35BCC207D70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11339-D5A3-4C4B-852B-433415DF37E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24E0C-BE35-4899-8229-9CF939BC26C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07B48-11A8-4D74-B65A-704EDE8B833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4B712-2CA7-4E67-A990-89F145B57DA4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3F735-436F-4956-B576-E5A8E105320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E9EAE-FBC7-46D6-BBD0-8F5846629137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27A0C-786F-4ABB-AC4E-75E213EAD0F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A5571-DFE7-4C9F-BD90-9F14D5CF2834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914F7-3370-4951-952E-5163C5374D5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C4EFB-81B1-4403-83D0-704B1963DC47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B9A5E-3273-494F-AE57-3DFB77F13A5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C5EB5-812D-4264-BA16-6D80E18AA4C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B700D-2A80-490E-87CD-3EEEA3E4473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8B80E-B2AD-4B53-98D5-4F5ED784CA1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D367-791B-4F3E-A313-C31F7759C84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1D8F6-94E4-4367-8287-248FCDE58B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56B12-8775-4ADD-AE1B-B29332920DA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B2920B9-AEE2-4B29-9145-BD23E895C8C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BF2AA34-686F-4EA6-8AA5-9F72171D82B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5643563" y="4786313"/>
            <a:ext cx="4143375" cy="276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适用于唯美梦幻及相关类别演示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500688" y="4802188"/>
            <a:ext cx="2428875" cy="1587"/>
          </a:xfrm>
          <a:prstGeom prst="line">
            <a:avLst/>
          </a:prstGeom>
          <a:ln w="127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4" name="TextBox 7"/>
          <p:cNvSpPr txBox="1">
            <a:spLocks noChangeArrowheads="1"/>
          </p:cNvSpPr>
          <p:nvPr/>
        </p:nvSpPr>
        <p:spPr bwMode="auto">
          <a:xfrm>
            <a:off x="5357813" y="4286250"/>
            <a:ext cx="3000375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>
                <a:latin typeface="Calibri" panose="020F0502020204030204" pitchFamily="34" charset="0"/>
              </a:rPr>
              <a:t>POWERPOINT</a:t>
            </a:r>
            <a:endParaRPr lang="en-US" altLang="zh-CN" sz="360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714375" y="357188"/>
            <a:ext cx="1143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5" name="矩形 5"/>
          <p:cNvSpPr>
            <a:spLocks noChangeArrowheads="1"/>
          </p:cNvSpPr>
          <p:nvPr/>
        </p:nvSpPr>
        <p:spPr bwMode="auto">
          <a:xfrm>
            <a:off x="4287838" y="42735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4429125" y="20002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7"/>
          <p:cNvSpPr>
            <a:spLocks noChangeArrowheads="1"/>
          </p:cNvSpPr>
          <p:nvPr/>
        </p:nvSpPr>
        <p:spPr bwMode="auto">
          <a:xfrm>
            <a:off x="4286250" y="30591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8"/>
          <p:cNvSpPr>
            <a:spLocks noChangeArrowheads="1"/>
          </p:cNvSpPr>
          <p:nvPr/>
        </p:nvSpPr>
        <p:spPr bwMode="auto">
          <a:xfrm>
            <a:off x="500063" y="428625"/>
            <a:ext cx="203200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9" name="矩形 5"/>
          <p:cNvSpPr>
            <a:spLocks noChangeArrowheads="1"/>
          </p:cNvSpPr>
          <p:nvPr/>
        </p:nvSpPr>
        <p:spPr bwMode="auto">
          <a:xfrm>
            <a:off x="2357438" y="2571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0" name="矩形 5"/>
          <p:cNvSpPr>
            <a:spLocks noChangeArrowheads="1"/>
          </p:cNvSpPr>
          <p:nvPr/>
        </p:nvSpPr>
        <p:spPr bwMode="auto">
          <a:xfrm>
            <a:off x="5643563" y="38576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714375" y="357188"/>
            <a:ext cx="1143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" name="矩形 5"/>
          <p:cNvSpPr>
            <a:spLocks noChangeArrowheads="1"/>
          </p:cNvSpPr>
          <p:nvPr/>
        </p:nvSpPr>
        <p:spPr bwMode="auto">
          <a:xfrm>
            <a:off x="4143375" y="20002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矩形 7"/>
          <p:cNvSpPr>
            <a:spLocks noChangeArrowheads="1"/>
          </p:cNvSpPr>
          <p:nvPr/>
        </p:nvSpPr>
        <p:spPr bwMode="auto">
          <a:xfrm>
            <a:off x="2857500" y="3429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矩形 5"/>
          <p:cNvSpPr>
            <a:spLocks noChangeArrowheads="1"/>
          </p:cNvSpPr>
          <p:nvPr/>
        </p:nvSpPr>
        <p:spPr bwMode="auto">
          <a:xfrm>
            <a:off x="5286375" y="35004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714375" y="357188"/>
            <a:ext cx="1143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6000750" y="27146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8" name="矩形 5"/>
          <p:cNvSpPr>
            <a:spLocks noChangeArrowheads="1"/>
          </p:cNvSpPr>
          <p:nvPr/>
        </p:nvSpPr>
        <p:spPr bwMode="auto">
          <a:xfrm>
            <a:off x="1785938" y="27146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矩形 7"/>
          <p:cNvSpPr>
            <a:spLocks noChangeArrowheads="1"/>
          </p:cNvSpPr>
          <p:nvPr/>
        </p:nvSpPr>
        <p:spPr bwMode="auto">
          <a:xfrm>
            <a:off x="4143375" y="15716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0" name="矩形 5"/>
          <p:cNvSpPr>
            <a:spLocks noChangeArrowheads="1"/>
          </p:cNvSpPr>
          <p:nvPr/>
        </p:nvSpPr>
        <p:spPr bwMode="auto">
          <a:xfrm>
            <a:off x="4071938" y="42862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8"/>
          <p:cNvSpPr>
            <a:spLocks noChangeArrowheads="1"/>
          </p:cNvSpPr>
          <p:nvPr/>
        </p:nvSpPr>
        <p:spPr bwMode="auto">
          <a:xfrm>
            <a:off x="500063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3929063" y="4214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2" name="矩形 8"/>
          <p:cNvSpPr>
            <a:spLocks noChangeArrowheads="1"/>
          </p:cNvSpPr>
          <p:nvPr/>
        </p:nvSpPr>
        <p:spPr bwMode="auto">
          <a:xfrm>
            <a:off x="2286000" y="3071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3" name="矩形 6"/>
          <p:cNvSpPr>
            <a:spLocks noChangeArrowheads="1"/>
          </p:cNvSpPr>
          <p:nvPr/>
        </p:nvSpPr>
        <p:spPr bwMode="auto">
          <a:xfrm>
            <a:off x="5143500" y="31432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4" name="矩形 5"/>
          <p:cNvSpPr>
            <a:spLocks noChangeArrowheads="1"/>
          </p:cNvSpPr>
          <p:nvPr/>
        </p:nvSpPr>
        <p:spPr bwMode="auto">
          <a:xfrm>
            <a:off x="4214813" y="20002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8"/>
          <p:cNvSpPr>
            <a:spLocks noChangeArrowheads="1"/>
          </p:cNvSpPr>
          <p:nvPr/>
        </p:nvSpPr>
        <p:spPr bwMode="auto">
          <a:xfrm>
            <a:off x="785813" y="500063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5"/>
          <p:cNvSpPr>
            <a:spLocks noChangeArrowheads="1"/>
          </p:cNvSpPr>
          <p:nvPr/>
        </p:nvSpPr>
        <p:spPr bwMode="auto">
          <a:xfrm>
            <a:off x="2714625" y="2928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6" name="矩形 5"/>
          <p:cNvSpPr>
            <a:spLocks noChangeArrowheads="1"/>
          </p:cNvSpPr>
          <p:nvPr/>
        </p:nvSpPr>
        <p:spPr bwMode="auto">
          <a:xfrm>
            <a:off x="5643563" y="3286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7" name="矩形 5"/>
          <p:cNvSpPr>
            <a:spLocks noChangeArrowheads="1"/>
          </p:cNvSpPr>
          <p:nvPr/>
        </p:nvSpPr>
        <p:spPr bwMode="auto">
          <a:xfrm>
            <a:off x="3857625" y="46434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8" name="矩形 5"/>
          <p:cNvSpPr>
            <a:spLocks noChangeArrowheads="1"/>
          </p:cNvSpPr>
          <p:nvPr/>
        </p:nvSpPr>
        <p:spPr bwMode="auto">
          <a:xfrm>
            <a:off x="4929188" y="16430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8"/>
          <p:cNvSpPr>
            <a:spLocks noChangeArrowheads="1"/>
          </p:cNvSpPr>
          <p:nvPr/>
        </p:nvSpPr>
        <p:spPr bwMode="auto">
          <a:xfrm>
            <a:off x="428625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19" name="矩形 5"/>
          <p:cNvSpPr>
            <a:spLocks noChangeArrowheads="1"/>
          </p:cNvSpPr>
          <p:nvPr/>
        </p:nvSpPr>
        <p:spPr bwMode="auto">
          <a:xfrm>
            <a:off x="6357938" y="2143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0" name="矩形 5"/>
          <p:cNvSpPr>
            <a:spLocks noChangeArrowheads="1"/>
          </p:cNvSpPr>
          <p:nvPr/>
        </p:nvSpPr>
        <p:spPr bwMode="auto">
          <a:xfrm>
            <a:off x="2857500" y="2500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5"/>
          <p:cNvSpPr>
            <a:spLocks noChangeArrowheads="1"/>
          </p:cNvSpPr>
          <p:nvPr/>
        </p:nvSpPr>
        <p:spPr bwMode="auto">
          <a:xfrm>
            <a:off x="3929063" y="38576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8"/>
          <p:cNvSpPr>
            <a:spLocks noChangeArrowheads="1"/>
          </p:cNvSpPr>
          <p:nvPr/>
        </p:nvSpPr>
        <p:spPr bwMode="auto">
          <a:xfrm>
            <a:off x="357188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3" name="矩形 5"/>
          <p:cNvSpPr>
            <a:spLocks noChangeArrowheads="1"/>
          </p:cNvSpPr>
          <p:nvPr/>
        </p:nvSpPr>
        <p:spPr bwMode="auto">
          <a:xfrm>
            <a:off x="4929188" y="4357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4" name="矩形 5"/>
          <p:cNvSpPr>
            <a:spLocks noChangeArrowheads="1"/>
          </p:cNvSpPr>
          <p:nvPr/>
        </p:nvSpPr>
        <p:spPr bwMode="auto">
          <a:xfrm>
            <a:off x="3929063" y="1428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5" name="矩形 6"/>
          <p:cNvSpPr>
            <a:spLocks noChangeArrowheads="1"/>
          </p:cNvSpPr>
          <p:nvPr/>
        </p:nvSpPr>
        <p:spPr bwMode="auto">
          <a:xfrm>
            <a:off x="3000375" y="42862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8"/>
          <p:cNvSpPr>
            <a:spLocks noChangeArrowheads="1"/>
          </p:cNvSpPr>
          <p:nvPr/>
        </p:nvSpPr>
        <p:spPr bwMode="auto">
          <a:xfrm>
            <a:off x="357188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矩形 9"/>
          <p:cNvSpPr>
            <a:spLocks noChangeArrowheads="1"/>
          </p:cNvSpPr>
          <p:nvPr/>
        </p:nvSpPr>
        <p:spPr bwMode="auto">
          <a:xfrm>
            <a:off x="5929313" y="2071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8" name="矩形 5"/>
          <p:cNvSpPr>
            <a:spLocks noChangeArrowheads="1"/>
          </p:cNvSpPr>
          <p:nvPr/>
        </p:nvSpPr>
        <p:spPr bwMode="auto">
          <a:xfrm>
            <a:off x="2143125" y="44291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矩形 5"/>
          <p:cNvSpPr>
            <a:spLocks noChangeArrowheads="1"/>
          </p:cNvSpPr>
          <p:nvPr/>
        </p:nvSpPr>
        <p:spPr bwMode="auto">
          <a:xfrm>
            <a:off x="2857500" y="22145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0" name="矩形 5"/>
          <p:cNvSpPr>
            <a:spLocks noChangeArrowheads="1"/>
          </p:cNvSpPr>
          <p:nvPr/>
        </p:nvSpPr>
        <p:spPr bwMode="auto">
          <a:xfrm>
            <a:off x="6286500" y="44291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WPS 演示</Application>
  <PresentationFormat>全屏显示(4:3)</PresentationFormat>
  <Paragraphs>82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121</cp:revision>
  <dcterms:created xsi:type="dcterms:W3CDTF">2013-10-30T09:04:00Z</dcterms:created>
  <dcterms:modified xsi:type="dcterms:W3CDTF">2020-05-19T09:19:16Z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