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0050"/>
    <a:srgbClr val="A02051"/>
    <a:srgbClr val="CC266D"/>
    <a:srgbClr val="94634C"/>
    <a:srgbClr val="EA718A"/>
    <a:srgbClr val="9363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563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9CE2E67B-7E11-488F-BFF6-EF86BF8BE602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57420075-2D9B-420C-9884-8DAD3AA2FC7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83576-0257-4DBD-8D49-4C3B2F3D187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32828-B277-4A34-BC40-EECAB02D15A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BA721-1296-46EB-9897-83931A70728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98711-7EDC-43BF-BC12-56EF8CF1A9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5A2AE-FCAE-4B45-9408-C10652706A9C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55385-BC00-446E-A4CB-53E1387137D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6A8CF-ED53-433E-BF1B-96397B92C61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ED476-13AB-4818-A0BF-8D69C8F709E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91FE0-BA2B-47E3-B743-1424DA27107B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9DB08-4FA2-4AE9-BF7F-826774CAACB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A0E5B-1DB1-40BB-BC40-85180B0A902D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86991-6DEC-4B46-8938-7309FA3EAF8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54A2E-7679-42B8-8B73-CAE967FB4F47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D748-3325-435B-8DF1-32E6ADC8B5A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3D248-BF61-4352-811B-679165437A7D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67180-F594-4F1C-B8BA-1E802EA3B3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51553-EB46-4A10-A42A-D3BDDF5D595C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C374E-6DE7-4E5E-8B26-A0B6302FCB8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C2BBE-A7E6-4775-9A18-7E47DF44124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4A99A-416A-4CB6-8B86-2F44BF6A4DC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68E7F-30DA-4DE9-89FF-EA71EF5AEDC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2B555-130D-4146-8EFB-49A5564195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21FCC95-9E1D-4BE2-AF7E-D4702D704C2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97444E-37A1-4114-9737-E021A0E96C1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6"/>
          <p:cNvSpPr txBox="1">
            <a:spLocks noChangeArrowheads="1"/>
          </p:cNvSpPr>
          <p:nvPr/>
        </p:nvSpPr>
        <p:spPr bwMode="auto">
          <a:xfrm>
            <a:off x="3071813" y="2928938"/>
            <a:ext cx="4857750" cy="10464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dirty="0">
                <a:latin typeface="Calibri" panose="020F0502020204030204" pitchFamily="34" charset="0"/>
              </a:rPr>
              <a:t>POWERPOINT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适用于唯美浪漫及相关类别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endParaRPr lang="zh-CN" altLang="en-US" dirty="0"/>
          </a:p>
          <a:p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0" y="6500813"/>
            <a:ext cx="7358063" cy="430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000" kern="1500" spc="1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注：文本框可根据需求改变颜色、移动位置；文字可编辑</a:t>
            </a:r>
            <a:endParaRPr lang="zh-CN" altLang="en-US" sz="1000" kern="1500" spc="1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143250" y="3429000"/>
            <a:ext cx="3000375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6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2588" y="1985963"/>
            <a:ext cx="2347912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6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7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8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9" name="TextBox 12"/>
          <p:cNvSpPr txBox="1">
            <a:spLocks noChangeArrowheads="1"/>
          </p:cNvSpPr>
          <p:nvPr/>
        </p:nvSpPr>
        <p:spPr bwMode="auto">
          <a:xfrm>
            <a:off x="2357438" y="3000375"/>
            <a:ext cx="1000125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80" name="图片 19" descr="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-71438"/>
            <a:ext cx="64452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图片 20" descr="3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3857625"/>
            <a:ext cx="6445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7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6625" y="2071688"/>
            <a:ext cx="24130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图片 15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2025" y="2120900"/>
            <a:ext cx="2347913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图片 16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2071688"/>
            <a:ext cx="24130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2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3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4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矩形 6"/>
          <p:cNvSpPr>
            <a:spLocks noChangeArrowheads="1"/>
          </p:cNvSpPr>
          <p:nvPr/>
        </p:nvSpPr>
        <p:spPr bwMode="auto">
          <a:xfrm>
            <a:off x="357188" y="285750"/>
            <a:ext cx="90328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6" name="矩形 12"/>
          <p:cNvSpPr>
            <a:spLocks noChangeArrowheads="1"/>
          </p:cNvSpPr>
          <p:nvPr/>
        </p:nvSpPr>
        <p:spPr bwMode="auto">
          <a:xfrm>
            <a:off x="1357313" y="32734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矩形 13"/>
          <p:cNvSpPr>
            <a:spLocks noChangeArrowheads="1"/>
          </p:cNvSpPr>
          <p:nvPr/>
        </p:nvSpPr>
        <p:spPr bwMode="auto">
          <a:xfrm>
            <a:off x="3929063" y="3286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8" name="矩形 14"/>
          <p:cNvSpPr>
            <a:spLocks noChangeArrowheads="1"/>
          </p:cNvSpPr>
          <p:nvPr/>
        </p:nvSpPr>
        <p:spPr bwMode="auto">
          <a:xfrm>
            <a:off x="6430963" y="3286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2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428750"/>
            <a:ext cx="8572500" cy="433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4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5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6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7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8" name="矩形 10"/>
          <p:cNvSpPr>
            <a:spLocks noChangeArrowheads="1"/>
          </p:cNvSpPr>
          <p:nvPr/>
        </p:nvSpPr>
        <p:spPr bwMode="auto">
          <a:xfrm>
            <a:off x="3430588" y="32019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9" name="矩形 11"/>
          <p:cNvSpPr>
            <a:spLocks noChangeArrowheads="1"/>
          </p:cNvSpPr>
          <p:nvPr/>
        </p:nvSpPr>
        <p:spPr bwMode="auto">
          <a:xfrm>
            <a:off x="2500313" y="25717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1500" y="1857375"/>
            <a:ext cx="2500313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9600" dirty="0">
                <a:solidFill>
                  <a:srgbClr val="EA718A"/>
                </a:solidFill>
                <a:latin typeface="+mj-ea"/>
                <a:ea typeface="宋体" panose="02010600030101010101" pitchFamily="2" charset="-122"/>
              </a:rPr>
              <a:t>“</a:t>
            </a:r>
            <a:endParaRPr lang="zh-CN" altLang="en-US" sz="9600" dirty="0">
              <a:solidFill>
                <a:srgbClr val="EA718A"/>
              </a:solidFill>
              <a:latin typeface="+mj-ea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 flipV="1">
            <a:off x="6870700" y="3643313"/>
            <a:ext cx="1416050" cy="15700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9600" dirty="0">
                <a:solidFill>
                  <a:srgbClr val="EA718A"/>
                </a:solidFill>
                <a:latin typeface="+mj-ea"/>
                <a:ea typeface="宋体" panose="02010600030101010101" pitchFamily="2" charset="-122"/>
              </a:rPr>
              <a:t>“</a:t>
            </a:r>
            <a:endParaRPr lang="zh-CN" altLang="en-US" sz="9600" dirty="0">
              <a:solidFill>
                <a:srgbClr val="EA718A"/>
              </a:solidFill>
              <a:latin typeface="+mj-ea"/>
              <a:ea typeface="宋体" panose="02010600030101010101" pitchFamily="2" charset="-122"/>
            </a:endParaRPr>
          </a:p>
        </p:txBody>
      </p:sp>
      <p:sp>
        <p:nvSpPr>
          <p:cNvPr id="5132" name="矩形 15"/>
          <p:cNvSpPr>
            <a:spLocks noChangeArrowheads="1"/>
          </p:cNvSpPr>
          <p:nvPr/>
        </p:nvSpPr>
        <p:spPr bwMode="auto">
          <a:xfrm>
            <a:off x="4714875" y="3786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9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7938" y="2513013"/>
            <a:ext cx="3024187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图片 20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3338" y="1096963"/>
            <a:ext cx="363378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图片 21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6875" y="2513013"/>
            <a:ext cx="3024188" cy="308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图片 18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525" y="1071563"/>
            <a:ext cx="36322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1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2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3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4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5" name="矩形 15"/>
          <p:cNvSpPr>
            <a:spLocks noChangeArrowheads="1"/>
          </p:cNvSpPr>
          <p:nvPr/>
        </p:nvSpPr>
        <p:spPr bwMode="auto">
          <a:xfrm>
            <a:off x="6143625" y="3786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6" name="矩形 16"/>
          <p:cNvSpPr>
            <a:spLocks noChangeArrowheads="1"/>
          </p:cNvSpPr>
          <p:nvPr/>
        </p:nvSpPr>
        <p:spPr bwMode="auto">
          <a:xfrm>
            <a:off x="1714500" y="2643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7" name="矩形 17"/>
          <p:cNvSpPr>
            <a:spLocks noChangeArrowheads="1"/>
          </p:cNvSpPr>
          <p:nvPr/>
        </p:nvSpPr>
        <p:spPr bwMode="auto">
          <a:xfrm>
            <a:off x="3214688" y="39290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8" name="矩形 18"/>
          <p:cNvSpPr>
            <a:spLocks noChangeArrowheads="1"/>
          </p:cNvSpPr>
          <p:nvPr/>
        </p:nvSpPr>
        <p:spPr bwMode="auto">
          <a:xfrm>
            <a:off x="4643438" y="25003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3357563" y="1500188"/>
            <a:ext cx="3214687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7171" name="图片 13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1428750"/>
            <a:ext cx="2005012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图片 14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9263" y="1428750"/>
            <a:ext cx="2043112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16"/>
          <p:cNvSpPr/>
          <p:nvPr/>
        </p:nvSpPr>
        <p:spPr>
          <a:xfrm>
            <a:off x="3357563" y="3000375"/>
            <a:ext cx="3214687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7174" name="图片 17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2928938"/>
            <a:ext cx="2005012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图片 18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9263" y="2928938"/>
            <a:ext cx="2043112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矩形 19"/>
          <p:cNvSpPr/>
          <p:nvPr/>
        </p:nvSpPr>
        <p:spPr>
          <a:xfrm>
            <a:off x="3357563" y="4445000"/>
            <a:ext cx="3214687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7177" name="图片 2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4373563"/>
            <a:ext cx="2005012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图片 2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9263" y="4373563"/>
            <a:ext cx="2043112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9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0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1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2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矩形 6"/>
          <p:cNvSpPr>
            <a:spLocks noChangeArrowheads="1"/>
          </p:cNvSpPr>
          <p:nvPr/>
        </p:nvSpPr>
        <p:spPr bwMode="auto">
          <a:xfrm>
            <a:off x="214313" y="214313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4" name="矩形 11"/>
          <p:cNvSpPr>
            <a:spLocks noChangeArrowheads="1"/>
          </p:cNvSpPr>
          <p:nvPr/>
        </p:nvSpPr>
        <p:spPr bwMode="auto">
          <a:xfrm>
            <a:off x="4000500" y="1857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5" name="矩形 12"/>
          <p:cNvSpPr>
            <a:spLocks noChangeArrowheads="1"/>
          </p:cNvSpPr>
          <p:nvPr/>
        </p:nvSpPr>
        <p:spPr bwMode="auto">
          <a:xfrm>
            <a:off x="4071938" y="33575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6" name="矩形 14"/>
          <p:cNvSpPr>
            <a:spLocks noChangeArrowheads="1"/>
          </p:cNvSpPr>
          <p:nvPr/>
        </p:nvSpPr>
        <p:spPr bwMode="auto">
          <a:xfrm>
            <a:off x="4000500" y="48577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3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9250" y="1000125"/>
            <a:ext cx="29718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图片 14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9563" y="1428750"/>
            <a:ext cx="1611312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图片 15" descr="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0813" y="3519488"/>
            <a:ext cx="29718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图片 16" descr="2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46375" y="2403475"/>
            <a:ext cx="1611313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9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0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2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3" name="矩形 11"/>
          <p:cNvSpPr>
            <a:spLocks noChangeArrowheads="1"/>
          </p:cNvSpPr>
          <p:nvPr/>
        </p:nvSpPr>
        <p:spPr bwMode="auto">
          <a:xfrm>
            <a:off x="3643313" y="15716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矩形 12"/>
          <p:cNvSpPr>
            <a:spLocks noChangeArrowheads="1"/>
          </p:cNvSpPr>
          <p:nvPr/>
        </p:nvSpPr>
        <p:spPr bwMode="auto">
          <a:xfrm>
            <a:off x="2500313" y="34290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5" name="矩形 13"/>
          <p:cNvSpPr>
            <a:spLocks noChangeArrowheads="1"/>
          </p:cNvSpPr>
          <p:nvPr/>
        </p:nvSpPr>
        <p:spPr bwMode="auto">
          <a:xfrm>
            <a:off x="4643438" y="442912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6" name="矩形 17"/>
          <p:cNvSpPr>
            <a:spLocks noChangeArrowheads="1"/>
          </p:cNvSpPr>
          <p:nvPr/>
        </p:nvSpPr>
        <p:spPr bwMode="auto">
          <a:xfrm>
            <a:off x="5572125" y="25003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3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1357313"/>
            <a:ext cx="57150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图片 14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2749550"/>
            <a:ext cx="57150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图片 15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3113" y="4143375"/>
            <a:ext cx="571500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2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3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4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5" name="矩形 6"/>
          <p:cNvSpPr>
            <a:spLocks noChangeArrowheads="1"/>
          </p:cNvSpPr>
          <p:nvPr/>
        </p:nvSpPr>
        <p:spPr bwMode="auto">
          <a:xfrm>
            <a:off x="285750" y="285750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6" name="矩形 10"/>
          <p:cNvSpPr>
            <a:spLocks noChangeArrowheads="1"/>
          </p:cNvSpPr>
          <p:nvPr/>
        </p:nvSpPr>
        <p:spPr bwMode="auto">
          <a:xfrm>
            <a:off x="3643313" y="32146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7" name="矩形 12"/>
          <p:cNvSpPr>
            <a:spLocks noChangeArrowheads="1"/>
          </p:cNvSpPr>
          <p:nvPr/>
        </p:nvSpPr>
        <p:spPr bwMode="auto">
          <a:xfrm>
            <a:off x="3500438" y="45720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8" name="矩形 13"/>
          <p:cNvSpPr>
            <a:spLocks noChangeArrowheads="1"/>
          </p:cNvSpPr>
          <p:nvPr/>
        </p:nvSpPr>
        <p:spPr bwMode="auto">
          <a:xfrm>
            <a:off x="3571875" y="19288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6" descr="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2044700"/>
            <a:ext cx="6856412" cy="367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图片 15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1116013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图片 17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1830388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图片 18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2830513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图片 19" descr="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3225" y="4049713"/>
            <a:ext cx="16129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8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9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0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1" name="矩形 6"/>
          <p:cNvSpPr>
            <a:spLocks noChangeArrowheads="1"/>
          </p:cNvSpPr>
          <p:nvPr/>
        </p:nvSpPr>
        <p:spPr bwMode="auto">
          <a:xfrm>
            <a:off x="357188" y="357188"/>
            <a:ext cx="1620837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2" name="矩形 13"/>
          <p:cNvSpPr>
            <a:spLocks noChangeArrowheads="1"/>
          </p:cNvSpPr>
          <p:nvPr/>
        </p:nvSpPr>
        <p:spPr bwMode="auto">
          <a:xfrm>
            <a:off x="1643063" y="47863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3" name="矩形 14"/>
          <p:cNvSpPr>
            <a:spLocks noChangeArrowheads="1"/>
          </p:cNvSpPr>
          <p:nvPr/>
        </p:nvSpPr>
        <p:spPr bwMode="auto">
          <a:xfrm>
            <a:off x="3214688" y="3500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4" name="矩形 15"/>
          <p:cNvSpPr>
            <a:spLocks noChangeArrowheads="1"/>
          </p:cNvSpPr>
          <p:nvPr/>
        </p:nvSpPr>
        <p:spPr bwMode="auto">
          <a:xfrm>
            <a:off x="4786313" y="25717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5" name="矩形 16"/>
          <p:cNvSpPr>
            <a:spLocks noChangeArrowheads="1"/>
          </p:cNvSpPr>
          <p:nvPr/>
        </p:nvSpPr>
        <p:spPr bwMode="auto">
          <a:xfrm>
            <a:off x="6286500" y="17859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5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1500188"/>
            <a:ext cx="3533775" cy="330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圆角矩形 17"/>
          <p:cNvSpPr/>
          <p:nvPr/>
        </p:nvSpPr>
        <p:spPr>
          <a:xfrm>
            <a:off x="571500" y="2071688"/>
            <a:ext cx="2000250" cy="928687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3" name="直接箭头连接符 22"/>
          <p:cNvCxnSpPr/>
          <p:nvPr/>
        </p:nvCxnSpPr>
        <p:spPr>
          <a:xfrm flipH="1">
            <a:off x="2214563" y="1928813"/>
            <a:ext cx="1714500" cy="1587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23"/>
          <p:cNvSpPr/>
          <p:nvPr/>
        </p:nvSpPr>
        <p:spPr>
          <a:xfrm flipH="1">
            <a:off x="6643688" y="2071688"/>
            <a:ext cx="2000250" cy="928687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5" name="直接箭头连接符 24"/>
          <p:cNvCxnSpPr/>
          <p:nvPr/>
        </p:nvCxnSpPr>
        <p:spPr>
          <a:xfrm>
            <a:off x="5572125" y="1928813"/>
            <a:ext cx="1714500" cy="1587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圆角矩形 25"/>
          <p:cNvSpPr/>
          <p:nvPr/>
        </p:nvSpPr>
        <p:spPr>
          <a:xfrm flipV="1">
            <a:off x="500063" y="4429125"/>
            <a:ext cx="2000250" cy="928688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7" name="直接箭头连接符 26"/>
          <p:cNvCxnSpPr/>
          <p:nvPr/>
        </p:nvCxnSpPr>
        <p:spPr>
          <a:xfrm flipH="1" flipV="1">
            <a:off x="2000250" y="4286250"/>
            <a:ext cx="1714500" cy="1588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圆角矩形 27"/>
          <p:cNvSpPr/>
          <p:nvPr/>
        </p:nvSpPr>
        <p:spPr>
          <a:xfrm flipH="1" flipV="1">
            <a:off x="6572250" y="4429125"/>
            <a:ext cx="2000250" cy="928688"/>
          </a:xfrm>
          <a:prstGeom prst="roundRect">
            <a:avLst/>
          </a:prstGeom>
          <a:noFill/>
          <a:ln>
            <a:solidFill>
              <a:srgbClr val="D40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9" name="直接箭头连接符 28"/>
          <p:cNvCxnSpPr/>
          <p:nvPr/>
        </p:nvCxnSpPr>
        <p:spPr>
          <a:xfrm flipV="1">
            <a:off x="5857875" y="4286250"/>
            <a:ext cx="1714500" cy="1588"/>
          </a:xfrm>
          <a:prstGeom prst="straightConnector1">
            <a:avLst/>
          </a:prstGeom>
          <a:ln>
            <a:solidFill>
              <a:srgbClr val="D40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5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6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7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8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9" name="矩形 6"/>
          <p:cNvSpPr>
            <a:spLocks noChangeArrowheads="1"/>
          </p:cNvSpPr>
          <p:nvPr/>
        </p:nvSpPr>
        <p:spPr bwMode="auto">
          <a:xfrm>
            <a:off x="285750" y="35718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0" name="矩形 13"/>
          <p:cNvSpPr>
            <a:spLocks noChangeArrowheads="1"/>
          </p:cNvSpPr>
          <p:nvPr/>
        </p:nvSpPr>
        <p:spPr bwMode="auto">
          <a:xfrm>
            <a:off x="714375" y="47863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1" name="矩形 14"/>
          <p:cNvSpPr>
            <a:spLocks noChangeArrowheads="1"/>
          </p:cNvSpPr>
          <p:nvPr/>
        </p:nvSpPr>
        <p:spPr bwMode="auto">
          <a:xfrm>
            <a:off x="6858000" y="2286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2" name="矩形 15"/>
          <p:cNvSpPr>
            <a:spLocks noChangeArrowheads="1"/>
          </p:cNvSpPr>
          <p:nvPr/>
        </p:nvSpPr>
        <p:spPr bwMode="auto">
          <a:xfrm>
            <a:off x="857250" y="2286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3" name="矩形 29"/>
          <p:cNvSpPr>
            <a:spLocks noChangeArrowheads="1"/>
          </p:cNvSpPr>
          <p:nvPr/>
        </p:nvSpPr>
        <p:spPr bwMode="auto">
          <a:xfrm>
            <a:off x="4000500" y="3000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84" name="矩形 30"/>
          <p:cNvSpPr>
            <a:spLocks noChangeArrowheads="1"/>
          </p:cNvSpPr>
          <p:nvPr/>
        </p:nvSpPr>
        <p:spPr bwMode="auto">
          <a:xfrm>
            <a:off x="6786563" y="47148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484</Words>
  <Application>WPS 演示</Application>
  <PresentationFormat>全屏显示(4:3)</PresentationFormat>
  <Paragraphs>159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拉普耶鲁</cp:lastModifiedBy>
  <cp:revision>300</cp:revision>
  <dcterms:created xsi:type="dcterms:W3CDTF">2013-10-30T09:04:00Z</dcterms:created>
  <dcterms:modified xsi:type="dcterms:W3CDTF">2020-05-19T08:15:28Z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