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5" autoAdjust="0"/>
    <p:restoredTop sz="95902" autoAdjust="0"/>
  </p:normalViewPr>
  <p:slideViewPr>
    <p:cSldViewPr snapToGrid="0">
      <p:cViewPr varScale="1">
        <p:scale>
          <a:sx n="88" d="100"/>
          <a:sy n="88" d="100"/>
        </p:scale>
        <p:origin x="432"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1795885792"/>
        <c:axId val="-1795897216"/>
      </c:barChart>
      <c:catAx>
        <c:axId val="-179588579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795897216"/>
        <c:crosses val="autoZero"/>
        <c:auto val="1"/>
        <c:lblAlgn val="ctr"/>
        <c:lblOffset val="100"/>
        <c:noMultiLvlLbl val="0"/>
      </c:catAx>
      <c:valAx>
        <c:axId val="-179589721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79588579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2020/5/19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1061033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B41EC37-39CA-48CE-AB1D-67F1B5DEA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5" name="页脚占位符 4">
            <a:extLst>
              <a:ext uri="{FF2B5EF4-FFF2-40B4-BE49-F238E27FC236}">
                <a16:creationId xmlns=""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5" name="页脚占位符 4">
            <a:extLst>
              <a:ext uri="{FF2B5EF4-FFF2-40B4-BE49-F238E27FC236}">
                <a16:creationId xmlns=""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6" name="页脚占位符 5">
            <a:extLst>
              <a:ext uri="{FF2B5EF4-FFF2-40B4-BE49-F238E27FC236}">
                <a16:creationId xmlns=""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8" name="页脚占位符 7">
            <a:extLst>
              <a:ext uri="{FF2B5EF4-FFF2-40B4-BE49-F238E27FC236}">
                <a16:creationId xmlns=""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4" name="页脚占位符 3">
            <a:extLst>
              <a:ext uri="{FF2B5EF4-FFF2-40B4-BE49-F238E27FC236}">
                <a16:creationId xmlns=""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3" name="页脚占位符 2">
            <a:extLst>
              <a:ext uri="{FF2B5EF4-FFF2-40B4-BE49-F238E27FC236}">
                <a16:creationId xmlns=""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 xmlns:a16="http://schemas.microsoft.com/office/drawing/2014/main" id="{CCAE66E5-BB79-443C-A8C1-DB7C0020EF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6" name="页脚占位符 5">
            <a:extLst>
              <a:ext uri="{FF2B5EF4-FFF2-40B4-BE49-F238E27FC236}">
                <a16:creationId xmlns=""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
        <p:nvSpPr>
          <p:cNvPr id="9" name="矩形 8"/>
          <p:cNvSpPr/>
          <p:nvPr userDrawn="1"/>
        </p:nvSpPr>
        <p:spPr>
          <a:xfrm>
            <a:off x="8756553" y="644190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6" name="页脚占位符 5">
            <a:extLst>
              <a:ext uri="{FF2B5EF4-FFF2-40B4-BE49-F238E27FC236}">
                <a16:creationId xmlns=""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5" name="页脚占位符 4">
            <a:extLst>
              <a:ext uri="{FF2B5EF4-FFF2-40B4-BE49-F238E27FC236}">
                <a16:creationId xmlns=""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2020/5/19</a:t>
            </a:fld>
            <a:endParaRPr lang="zh-CN" altLang="en-US"/>
          </a:p>
        </p:txBody>
      </p:sp>
      <p:sp>
        <p:nvSpPr>
          <p:cNvPr id="5" name="页脚占位符 4">
            <a:extLst>
              <a:ext uri="{FF2B5EF4-FFF2-40B4-BE49-F238E27FC236}">
                <a16:creationId xmlns=""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2020/5/19</a:t>
            </a:fld>
            <a:endParaRPr lang="zh-CN" altLang="en-US"/>
          </a:p>
        </p:txBody>
      </p:sp>
      <p:sp>
        <p:nvSpPr>
          <p:cNvPr id="5" name="页脚占位符 4">
            <a:extLst>
              <a:ext uri="{FF2B5EF4-FFF2-40B4-BE49-F238E27FC236}">
                <a16:creationId xmlns=""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374572" y="3056420"/>
            <a:ext cx="6860808" cy="830997"/>
          </a:xfrm>
          <a:prstGeom prst="rect">
            <a:avLst/>
          </a:prstGeom>
          <a:noFill/>
        </p:spPr>
        <p:txBody>
          <a:bodyPr wrap="square" rtlCol="0">
            <a:spAutoFit/>
            <a:scene3d>
              <a:camera prst="orthographicFront"/>
              <a:lightRig rig="threePt" dir="t"/>
            </a:scene3d>
            <a:sp3d contourW="12700"/>
          </a:bodyPr>
          <a:lstStyle/>
          <a:p>
            <a:r>
              <a:rPr lang="zh-CN" altLang="en-US" sz="48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出国留学讲座</a:t>
            </a:r>
            <a:r>
              <a:rPr lang="en-US" altLang="zh-CN" sz="4800" dirty="0" err="1">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ppt</a:t>
            </a:r>
            <a:r>
              <a:rPr lang="zh-CN" altLang="en-US" sz="48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模板</a:t>
            </a:r>
            <a:endParaRPr lang="zh-CN" altLang="en-US" sz="48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文本，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3" cstate="screen">
            <a:graysc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5" cstate="screen">
            <a:graysc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7" cstate="screen">
            <a:grayscl/>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9" cstate="screen">
            <a:grayscl/>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270161"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330473"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300421" y="4183879"/>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357865" y="4183879"/>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860559" y="2562635"/>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860035" y="4818551"/>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802379" y="2673301"/>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807501" y="4944830"/>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329353" y="2814101"/>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387828" y="5123759"/>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974440" y="2903559"/>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974440" y="5272847"/>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 xmlns:a16="http://schemas.microsoft.com/office/drawing/2014/main" id="{0CE232A0-8462-4924-A4B4-DF5FE75E65CD}"/>
              </a:ext>
            </a:extLst>
          </p:cNvPr>
          <p:cNvSpPr/>
          <p:nvPr/>
        </p:nvSpPr>
        <p:spPr bwMode="auto">
          <a:xfrm>
            <a:off x="8268427" y="236318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 xmlns:a16="http://schemas.microsoft.com/office/drawing/2014/main" id="{DD1DF72F-30FA-4E5A-9471-08E951B88006}"/>
              </a:ext>
            </a:extLst>
          </p:cNvPr>
          <p:cNvSpPr/>
          <p:nvPr/>
        </p:nvSpPr>
        <p:spPr bwMode="auto">
          <a:xfrm>
            <a:off x="8302970" y="467770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 xmlns:a16="http://schemas.microsoft.com/office/drawing/2014/main" id="{C09D5F0B-094F-4588-A9CC-FF3E686E63E4}"/>
              </a:ext>
            </a:extLst>
          </p:cNvPr>
          <p:cNvSpPr/>
          <p:nvPr/>
        </p:nvSpPr>
        <p:spPr bwMode="auto">
          <a:xfrm>
            <a:off x="1569098" y="245785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 xmlns:a16="http://schemas.microsoft.com/office/drawing/2014/main" id="{2773BB46-2152-45B2-A4A9-039B8D95CE5A}"/>
              </a:ext>
            </a:extLst>
          </p:cNvPr>
          <p:cNvSpPr/>
          <p:nvPr/>
        </p:nvSpPr>
        <p:spPr bwMode="auto">
          <a:xfrm>
            <a:off x="1534365" y="4842657"/>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灰黑公司介绍PPT模板2"/>
</p:tagLst>
</file>

<file path=ppt/theme/theme1.xml><?xml version="1.0" encoding="utf-8"?>
<a:theme xmlns:a="http://schemas.openxmlformats.org/drawingml/2006/main" name="第一PPT，www.1ppt.com">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TotalTime>
  <Words>1690</Words>
  <Application>Microsoft Office PowerPoint</Application>
  <PresentationFormat>宽屏</PresentationFormat>
  <Paragraphs>246</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Arial Unicode MS</vt:lpstr>
      <vt:lpstr>FZHei-B01S</vt:lpstr>
      <vt:lpstr>Montserrat Light</vt:lpstr>
      <vt:lpstr>等线</vt:lpstr>
      <vt:lpstr>等线 Light</vt:lpstr>
      <vt:lpstr>经典综艺体简</vt:lpstr>
      <vt:lpstr>时尚中黑简体</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极简灰黑公司介绍PPT模板2</dc:title>
  <dc:creator>第一PPT</dc:creator>
  <cp:keywords>www.1ppt.com</cp:keywords>
  <cp:lastModifiedBy>faith123</cp:lastModifiedBy>
  <cp:revision>30</cp:revision>
  <dcterms:created xsi:type="dcterms:W3CDTF">2018-04-21T02:59:27Z</dcterms:created>
  <dcterms:modified xsi:type="dcterms:W3CDTF">2020-05-19T06:34:28Z</dcterms:modified>
</cp:coreProperties>
</file>