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0" r:id="rId3"/>
    <p:sldId id="256" r:id="rId4"/>
    <p:sldId id="257" r:id="rId5"/>
    <p:sldId id="258" r:id="rId6"/>
    <p:sldId id="259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445" y="-4445"/>
            <a:ext cx="12173585" cy="68795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45" y="3810"/>
            <a:ext cx="12200890" cy="68599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40" y="5080"/>
            <a:ext cx="12212320" cy="68605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635" y="-5080"/>
            <a:ext cx="12187555" cy="68802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40" y="-23495"/>
            <a:ext cx="12193270" cy="688911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3175" y="18415"/>
            <a:ext cx="12199620" cy="67849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拉普耶鲁</dc:creator>
  <cp:lastModifiedBy>拉普耶鲁</cp:lastModifiedBy>
  <cp:revision>3</cp:revision>
  <dcterms:created xsi:type="dcterms:W3CDTF">2015-05-05T08:02:00Z</dcterms:created>
  <dcterms:modified xsi:type="dcterms:W3CDTF">2018-03-20T06:51:56Z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