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2" r:id="rId7"/>
    <p:sldId id="276" r:id="rId8"/>
    <p:sldId id="277" r:id="rId9"/>
    <p:sldId id="261" r:id="rId10"/>
    <p:sldId id="264" r:id="rId11"/>
    <p:sldId id="265" r:id="rId12"/>
    <p:sldId id="279" r:id="rId13"/>
    <p:sldId id="266" r:id="rId14"/>
    <p:sldId id="268" r:id="rId15"/>
    <p:sldId id="270" r:id="rId16"/>
    <p:sldId id="280" r:id="rId17"/>
    <p:sldId id="269" r:id="rId18"/>
    <p:sldId id="272" r:id="rId19"/>
    <p:sldId id="281" r:id="rId20"/>
    <p:sldId id="282" r:id="rId21"/>
    <p:sldId id="283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101"/>
    <a:srgbClr val="F5B037"/>
    <a:srgbClr val="E39F32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900" y="660"/>
      </p:cViewPr>
      <p:guideLst>
        <p:guide orient="horz" pos="2160"/>
        <p:guide pos="37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E39F32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28575">
                <a:solidFill>
                  <a:srgbClr val="E39F32"/>
                </a:solidFill>
              </a:ln>
              <a:effectLst/>
            </c:spPr>
          </c:marker>
          <c:dLbls>
            <c:delete val="1"/>
          </c:dLbls>
          <c:cat>
            <c:strRef>
              <c:f>Sheet1!$A$2:$A$9</c:f>
              <c:strCache>
                <c:ptCount val="8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  <c:pt idx="5">
                  <c:v>类别6</c:v>
                </c:pt>
                <c:pt idx="6">
                  <c:v>类别7</c:v>
                </c:pt>
                <c:pt idx="7">
                  <c:v>类别8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</c:v>
                </c:pt>
                <c:pt idx="6">
                  <c:v>1.8</c:v>
                </c:pt>
                <c:pt idx="7">
                  <c:v>2.8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1"/>
        <c:axId val="1718886456"/>
        <c:axId val="64591423"/>
      </c:lineChart>
      <c:catAx>
        <c:axId val="1718886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</a:p>
        </c:txPr>
        <c:crossAx val="64591423"/>
        <c:crosses val="autoZero"/>
        <c:auto val="1"/>
        <c:lblAlgn val="ctr"/>
        <c:lblOffset val="100"/>
        <c:noMultiLvlLbl val="0"/>
      </c:catAx>
      <c:valAx>
        <c:axId val="645914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71888645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48D78-7F43-49E1-86BE-B395D8F312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09AC-3339-4D0F-8CB7-0341D3A497D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7417795" y="2542952"/>
            <a:ext cx="465328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4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简洁时尚大气</a:t>
            </a:r>
            <a:endParaRPr lang="zh-CN" altLang="en-US" sz="4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4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职业规划方案模板</a:t>
            </a:r>
            <a:endParaRPr lang="zh-CN" altLang="en-US" sz="4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665445" y="4110851"/>
            <a:ext cx="801665" cy="45719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513045" y="4219917"/>
            <a:ext cx="3750129" cy="906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本模板涉及的文字、图形、图像、声音以及视频等多媒体元素均可编辑，替换。演示文档可以在投影仪或电脑上进行演示，中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907017" y="-1482"/>
            <a:ext cx="1995696" cy="6858741"/>
          </a:xfrm>
          <a:prstGeom prst="line">
            <a:avLst/>
          </a:prstGeom>
          <a:ln w="34925">
            <a:solidFill>
              <a:srgbClr val="F99101">
                <a:alpha val="6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3157536" y="5204460"/>
            <a:ext cx="9034464" cy="0"/>
          </a:xfrm>
          <a:prstGeom prst="line">
            <a:avLst/>
          </a:prstGeom>
          <a:ln w="34925">
            <a:solidFill>
              <a:srgbClr val="F99101">
                <a:alpha val="6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/>
          <p:cNvSpPr/>
          <p:nvPr/>
        </p:nvSpPr>
        <p:spPr>
          <a:xfrm flipH="1">
            <a:off x="110" y="5084064"/>
            <a:ext cx="2114438" cy="1773936"/>
          </a:xfrm>
          <a:custGeom>
            <a:avLst/>
            <a:gdLst>
              <a:gd name="connsiteX0" fmla="*/ 2114438 w 2114438"/>
              <a:gd name="connsiteY0" fmla="*/ 0 h 1773936"/>
              <a:gd name="connsiteX1" fmla="*/ 505599 w 2114438"/>
              <a:gd name="connsiteY1" fmla="*/ 0 h 1773936"/>
              <a:gd name="connsiteX2" fmla="*/ 0 w 2114438"/>
              <a:gd name="connsiteY2" fmla="*/ 1773936 h 1773936"/>
              <a:gd name="connsiteX3" fmla="*/ 1608839 w 2114438"/>
              <a:gd name="connsiteY3" fmla="*/ 1773936 h 1773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14438" h="1773936">
                <a:moveTo>
                  <a:pt x="2114438" y="0"/>
                </a:moveTo>
                <a:lnTo>
                  <a:pt x="505599" y="0"/>
                </a:lnTo>
                <a:lnTo>
                  <a:pt x="0" y="1773936"/>
                </a:lnTo>
                <a:lnTo>
                  <a:pt x="1608839" y="1773936"/>
                </a:lnTo>
                <a:close/>
              </a:path>
            </a:pathLst>
          </a:cu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 flipH="1">
            <a:off x="4200525" y="0"/>
            <a:ext cx="2552699" cy="3311609"/>
          </a:xfrm>
          <a:prstGeom prst="parallelogram">
            <a:avLst>
              <a:gd name="adj" fmla="val 36975"/>
            </a:avLst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514349" y="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4" name="图片 3" descr="f6732149550a4c87022dfa1d412e3c1494a5fcc7697ef-GJLWu8_fw658"/>
          <p:cNvPicPr>
            <a:picLocks noChangeAspect="1"/>
          </p:cNvPicPr>
          <p:nvPr/>
        </p:nvPicPr>
        <p:blipFill>
          <a:blip r:embed="rId1"/>
          <a:srcRect t="6162" b="37601"/>
          <a:stretch>
            <a:fillRect/>
          </a:stretch>
        </p:blipFill>
        <p:spPr>
          <a:xfrm>
            <a:off x="190500" y="1268095"/>
            <a:ext cx="3447415" cy="3447415"/>
          </a:xfrm>
          <a:prstGeom prst="ellipse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3452495" y="4587875"/>
            <a:ext cx="1239520" cy="1233170"/>
          </a:xfrm>
          <a:prstGeom prst="ellipse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654747" y="2107783"/>
            <a:ext cx="4682553" cy="769442"/>
            <a:chOff x="2023047" y="1130884"/>
            <a:chExt cx="4682553" cy="769442"/>
          </a:xfrm>
        </p:grpSpPr>
        <p:sp>
          <p:nvSpPr>
            <p:cNvPr id="9" name="文本框 8"/>
            <p:cNvSpPr txBox="1"/>
            <p:nvPr/>
          </p:nvSpPr>
          <p:spPr>
            <a:xfrm>
              <a:off x="2023047" y="1200146"/>
              <a:ext cx="718820" cy="645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altLang="zh-CN" sz="3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738568" y="1130884"/>
              <a:ext cx="3967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点击此处添加文本信息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738568" y="1592549"/>
              <a:ext cx="37720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683776" y="3244619"/>
            <a:ext cx="4682553" cy="769442"/>
            <a:chOff x="2023047" y="1130884"/>
            <a:chExt cx="4682553" cy="769442"/>
          </a:xfrm>
        </p:grpSpPr>
        <p:sp>
          <p:nvSpPr>
            <p:cNvPr id="14" name="文本框 13"/>
            <p:cNvSpPr txBox="1"/>
            <p:nvPr/>
          </p:nvSpPr>
          <p:spPr>
            <a:xfrm>
              <a:off x="2023047" y="1200146"/>
              <a:ext cx="7617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altLang="zh-CN" sz="3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738568" y="1130884"/>
              <a:ext cx="3967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点击此处添加文本信息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738568" y="1592549"/>
              <a:ext cx="37720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29947" y="2107783"/>
            <a:ext cx="4682553" cy="769442"/>
            <a:chOff x="2023047" y="1130884"/>
            <a:chExt cx="4682553" cy="769442"/>
          </a:xfrm>
        </p:grpSpPr>
        <p:sp>
          <p:nvSpPr>
            <p:cNvPr id="18" name="文本框 17"/>
            <p:cNvSpPr txBox="1"/>
            <p:nvPr/>
          </p:nvSpPr>
          <p:spPr>
            <a:xfrm>
              <a:off x="2023047" y="1200146"/>
              <a:ext cx="7617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sz="3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738568" y="1130884"/>
              <a:ext cx="3967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点击此处添加文本信息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38568" y="1592549"/>
              <a:ext cx="37720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58976" y="3244619"/>
            <a:ext cx="4682553" cy="769442"/>
            <a:chOff x="2023047" y="1130884"/>
            <a:chExt cx="4682553" cy="769442"/>
          </a:xfrm>
        </p:grpSpPr>
        <p:sp>
          <p:nvSpPr>
            <p:cNvPr id="22" name="文本框 21"/>
            <p:cNvSpPr txBox="1"/>
            <p:nvPr/>
          </p:nvSpPr>
          <p:spPr>
            <a:xfrm>
              <a:off x="2023047" y="1200146"/>
              <a:ext cx="7617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en-US" altLang="zh-CN" sz="3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738568" y="1130884"/>
              <a:ext cx="3967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点击此处添加文本信息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738568" y="1592549"/>
              <a:ext cx="37720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输入副标题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|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5280561" y="565754"/>
            <a:ext cx="16310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66260" y="1093694"/>
            <a:ext cx="163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3157536" y="5674360"/>
            <a:ext cx="9034464" cy="0"/>
          </a:xfrm>
          <a:prstGeom prst="line">
            <a:avLst/>
          </a:prstGeom>
          <a:ln w="34925">
            <a:solidFill>
              <a:srgbClr val="F99101">
                <a:alpha val="6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直角三角形 5"/>
          <p:cNvSpPr/>
          <p:nvPr/>
        </p:nvSpPr>
        <p:spPr>
          <a:xfrm>
            <a:off x="0" y="3429000"/>
            <a:ext cx="7391400" cy="3429000"/>
          </a:xfrm>
          <a:prstGeom prst="rtTriangle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 descr="f6732149550a4c87022dfa1d412e3c1494a5fcc7697ef-GJLWu8_fw658"/>
          <p:cNvPicPr>
            <a:picLocks noChangeAspect="1"/>
          </p:cNvPicPr>
          <p:nvPr/>
        </p:nvPicPr>
        <p:blipFill>
          <a:blip r:embed="rId1"/>
          <a:srcRect t="6162" b="37601"/>
          <a:stretch>
            <a:fillRect/>
          </a:stretch>
        </p:blipFill>
        <p:spPr>
          <a:xfrm>
            <a:off x="10102850" y="4629785"/>
            <a:ext cx="2089150" cy="2089150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图片 120"/>
          <p:cNvPicPr>
            <a:picLocks noChangeAspect="1"/>
          </p:cNvPicPr>
          <p:nvPr/>
        </p:nvPicPr>
        <p:blipFill>
          <a:blip r:embed="rId1"/>
          <a:srcRect r="8065" b="2451"/>
          <a:stretch>
            <a:fillRect/>
          </a:stretch>
        </p:blipFill>
        <p:spPr>
          <a:xfrm>
            <a:off x="6430223" y="5038182"/>
            <a:ext cx="5761777" cy="1819818"/>
          </a:xfrm>
          <a:custGeom>
            <a:avLst/>
            <a:gdLst>
              <a:gd name="connsiteX0" fmla="*/ 0 w 5761777"/>
              <a:gd name="connsiteY0" fmla="*/ 0 h 1819818"/>
              <a:gd name="connsiteX1" fmla="*/ 5761777 w 5761777"/>
              <a:gd name="connsiteY1" fmla="*/ 0 h 1819818"/>
              <a:gd name="connsiteX2" fmla="*/ 5761777 w 5761777"/>
              <a:gd name="connsiteY2" fmla="*/ 1819818 h 1819818"/>
              <a:gd name="connsiteX3" fmla="*/ 0 w 5761777"/>
              <a:gd name="connsiteY3" fmla="*/ 1819818 h 181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1777" h="1819818">
                <a:moveTo>
                  <a:pt x="0" y="0"/>
                </a:moveTo>
                <a:lnTo>
                  <a:pt x="5761777" y="0"/>
                </a:lnTo>
                <a:lnTo>
                  <a:pt x="5761777" y="1819818"/>
                </a:lnTo>
                <a:lnTo>
                  <a:pt x="0" y="1819818"/>
                </a:lnTo>
                <a:close/>
              </a:path>
            </a:pathLst>
          </a:custGeom>
        </p:spPr>
      </p:pic>
      <p:cxnSp>
        <p:nvCxnSpPr>
          <p:cNvPr id="19" name="直接连接符 18"/>
          <p:cNvCxnSpPr/>
          <p:nvPr/>
        </p:nvCxnSpPr>
        <p:spPr>
          <a:xfrm flipH="1">
            <a:off x="6052081" y="-212"/>
            <a:ext cx="1995696" cy="6858741"/>
          </a:xfrm>
          <a:prstGeom prst="line">
            <a:avLst/>
          </a:prstGeom>
          <a:ln w="34925"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平行四边形 8"/>
          <p:cNvSpPr/>
          <p:nvPr/>
        </p:nvSpPr>
        <p:spPr>
          <a:xfrm>
            <a:off x="6430009" y="-127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052274" y="1751974"/>
            <a:ext cx="12554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r"/>
            <a:r>
              <a:rPr lang="en-US" altLang="zh-CN" sz="2000" i="1" spc="600" dirty="0">
                <a:solidFill>
                  <a:schemeClr val="bg1"/>
                </a:solidFill>
                <a:ea typeface="字魂54号-贤黑" panose="00000500000000000000" pitchFamily="2" charset="-122"/>
              </a:rPr>
              <a:t>MULU</a:t>
            </a:r>
            <a:endParaRPr lang="zh-CN" altLang="en-US" sz="2000" i="1" spc="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pic>
        <p:nvPicPr>
          <p:cNvPr id="20" name="图片 19" descr="D:\f6732149550a4c87022dfa1d412e3c1494a5fcc7697ef-GJLWu8_fw658.jpgf6732149550a4c87022dfa1d412e3c1494a5fcc7697ef-GJLWu8_fw658"/>
          <p:cNvPicPr/>
          <p:nvPr/>
        </p:nvPicPr>
        <p:blipFill rotWithShape="1">
          <a:blip r:embed="rId2"/>
          <a:srcRect l="103" t="35291" r="-103" b="61115"/>
          <a:stretch>
            <a:fillRect/>
          </a:stretch>
        </p:blipFill>
        <p:spPr>
          <a:xfrm flipH="1">
            <a:off x="-635" y="3293110"/>
            <a:ext cx="12192635" cy="78422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1859280" y="2011680"/>
            <a:ext cx="3398520" cy="3779520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161362" y="4453236"/>
            <a:ext cx="27943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5400" dirty="0">
                <a:solidFill>
                  <a:schemeClr val="bg1"/>
                </a:solidFill>
                <a:ea typeface="字魂54号-贤黑" panose="00000500000000000000" pitchFamily="2" charset="-122"/>
              </a:rPr>
              <a:t>Part One</a:t>
            </a:r>
            <a:endParaRPr lang="zh-CN" altLang="en-US" sz="54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79372" y="1999596"/>
            <a:ext cx="235833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16600" dirty="0">
                <a:solidFill>
                  <a:schemeClr val="bg1"/>
                </a:solidFill>
                <a:ea typeface="字魂54号-贤黑" panose="00000500000000000000" pitchFamily="2" charset="-122"/>
              </a:rPr>
              <a:t>01</a:t>
            </a:r>
            <a:endParaRPr lang="zh-CN" altLang="en-US" sz="16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765192" y="4453216"/>
            <a:ext cx="4754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spc="600" dirty="0">
                <a:solidFill>
                  <a:schemeClr val="tx1">
                    <a:lumMod val="75000"/>
                    <a:lumOff val="25000"/>
                  </a:schemeClr>
                </a:solidFill>
                <a:ea typeface="字魂54号-贤黑" panose="00000500000000000000" pitchFamily="2" charset="-122"/>
              </a:rPr>
              <a:t>输入标题内容</a:t>
            </a:r>
            <a:endParaRPr lang="zh-CN" altLang="en-US" sz="5400" spc="600" dirty="0">
              <a:solidFill>
                <a:schemeClr val="tx1">
                  <a:lumMod val="75000"/>
                  <a:lumOff val="25000"/>
                </a:schemeClr>
              </a:solidFill>
              <a:ea typeface="字魂54号-贤黑" panose="000005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10" name="稻壳儿春秋广告/盗版必究        原创来源：http://chn.docer.com/works?userid=199329941#!/work_time"/>
          <p:cNvSpPr/>
          <p:nvPr/>
        </p:nvSpPr>
        <p:spPr>
          <a:xfrm rot="5400000">
            <a:off x="6143717" y="2866445"/>
            <a:ext cx="1255095" cy="2080516"/>
          </a:xfrm>
          <a:custGeom>
            <a:avLst/>
            <a:gdLst/>
            <a:ahLst/>
            <a:cxnLst/>
            <a:rect l="l" t="t" r="r" b="b"/>
            <a:pathLst>
              <a:path w="1368152" h="2298537">
                <a:moveTo>
                  <a:pt x="684076" y="0"/>
                </a:moveTo>
                <a:cubicBezTo>
                  <a:pt x="803370" y="0"/>
                  <a:pt x="900076" y="96706"/>
                  <a:pt x="900076" y="216000"/>
                </a:cubicBezTo>
                <a:cubicBezTo>
                  <a:pt x="900076" y="287268"/>
                  <a:pt x="865561" y="350475"/>
                  <a:pt x="810076" y="386760"/>
                </a:cubicBezTo>
                <a:lnTo>
                  <a:pt x="810076" y="450517"/>
                </a:lnTo>
                <a:lnTo>
                  <a:pt x="1368152" y="450517"/>
                </a:lnTo>
                <a:lnTo>
                  <a:pt x="1368152" y="895744"/>
                </a:lnTo>
                <a:cubicBezTo>
                  <a:pt x="1331417" y="875468"/>
                  <a:pt x="1289090" y="864516"/>
                  <a:pt x="1244206" y="864516"/>
                </a:cubicBezTo>
                <a:cubicBezTo>
                  <a:pt x="1095089" y="864516"/>
                  <a:pt x="974206" y="985399"/>
                  <a:pt x="974206" y="1134516"/>
                </a:cubicBezTo>
                <a:cubicBezTo>
                  <a:pt x="974206" y="1283633"/>
                  <a:pt x="1095089" y="1404516"/>
                  <a:pt x="1244206" y="1404516"/>
                </a:cubicBezTo>
                <a:cubicBezTo>
                  <a:pt x="1289090" y="1404516"/>
                  <a:pt x="1331417" y="1393563"/>
                  <a:pt x="1368152" y="1373288"/>
                </a:cubicBezTo>
                <a:lnTo>
                  <a:pt x="1368152" y="1818517"/>
                </a:lnTo>
                <a:lnTo>
                  <a:pt x="810076" y="1818517"/>
                </a:lnTo>
                <a:lnTo>
                  <a:pt x="810076" y="1911777"/>
                </a:lnTo>
                <a:cubicBezTo>
                  <a:pt x="865561" y="1948062"/>
                  <a:pt x="900076" y="2011269"/>
                  <a:pt x="900076" y="2082537"/>
                </a:cubicBezTo>
                <a:cubicBezTo>
                  <a:pt x="900076" y="2201831"/>
                  <a:pt x="803370" y="2298537"/>
                  <a:pt x="684076" y="2298537"/>
                </a:cubicBezTo>
                <a:cubicBezTo>
                  <a:pt x="564782" y="2298537"/>
                  <a:pt x="468076" y="2201831"/>
                  <a:pt x="468076" y="2082537"/>
                </a:cubicBezTo>
                <a:cubicBezTo>
                  <a:pt x="468076" y="2011269"/>
                  <a:pt x="502591" y="1948062"/>
                  <a:pt x="558076" y="1911777"/>
                </a:cubicBezTo>
                <a:lnTo>
                  <a:pt x="558076" y="1818517"/>
                </a:lnTo>
                <a:lnTo>
                  <a:pt x="0" y="1818517"/>
                </a:lnTo>
                <a:lnTo>
                  <a:pt x="0" y="1368933"/>
                </a:lnTo>
                <a:cubicBezTo>
                  <a:pt x="39235" y="1391659"/>
                  <a:pt x="84862" y="1404516"/>
                  <a:pt x="133491" y="1404516"/>
                </a:cubicBezTo>
                <a:cubicBezTo>
                  <a:pt x="282608" y="1404516"/>
                  <a:pt x="403491" y="1283633"/>
                  <a:pt x="403491" y="1134516"/>
                </a:cubicBezTo>
                <a:cubicBezTo>
                  <a:pt x="403491" y="985399"/>
                  <a:pt x="282608" y="864516"/>
                  <a:pt x="133491" y="864516"/>
                </a:cubicBezTo>
                <a:cubicBezTo>
                  <a:pt x="84862" y="864516"/>
                  <a:pt x="39235" y="877372"/>
                  <a:pt x="0" y="900098"/>
                </a:cubicBezTo>
                <a:lnTo>
                  <a:pt x="0" y="450517"/>
                </a:lnTo>
                <a:lnTo>
                  <a:pt x="558076" y="450517"/>
                </a:lnTo>
                <a:lnTo>
                  <a:pt x="558076" y="386760"/>
                </a:lnTo>
                <a:cubicBezTo>
                  <a:pt x="502591" y="350475"/>
                  <a:pt x="468076" y="287268"/>
                  <a:pt x="468076" y="216000"/>
                </a:cubicBezTo>
                <a:cubicBezTo>
                  <a:pt x="468076" y="96706"/>
                  <a:pt x="564782" y="0"/>
                  <a:pt x="684076" y="0"/>
                </a:cubicBezTo>
                <a:close/>
              </a:path>
            </a:pathLst>
          </a:custGeom>
          <a:solidFill>
            <a:srgbClr val="F5B037"/>
          </a:solidFill>
          <a:ln w="6350">
            <a:gradFill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5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ko-KR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4" name="稻壳儿春秋广告/盗版必究        原创来源：http://chn.docer.com/works?userid=199329941#!/work_time"/>
          <p:cNvSpPr/>
          <p:nvPr/>
        </p:nvSpPr>
        <p:spPr>
          <a:xfrm rot="16200000">
            <a:off x="3649618" y="3072394"/>
            <a:ext cx="1255095" cy="1668620"/>
          </a:xfrm>
          <a:custGeom>
            <a:avLst/>
            <a:gdLst/>
            <a:ahLst/>
            <a:cxnLst/>
            <a:rect l="l" t="t" r="r" b="b"/>
            <a:pathLst>
              <a:path w="1449013" h="1952472">
                <a:moveTo>
                  <a:pt x="1449013" y="0"/>
                </a:moveTo>
                <a:lnTo>
                  <a:pt x="1449013" y="466741"/>
                </a:lnTo>
                <a:cubicBezTo>
                  <a:pt x="1410107" y="445266"/>
                  <a:pt x="1365278" y="433666"/>
                  <a:pt x="1317741" y="433666"/>
                </a:cubicBezTo>
                <a:cubicBezTo>
                  <a:pt x="1159811" y="433666"/>
                  <a:pt x="1031784" y="561696"/>
                  <a:pt x="1031784" y="719630"/>
                </a:cubicBezTo>
                <a:cubicBezTo>
                  <a:pt x="1031784" y="877563"/>
                  <a:pt x="1159811" y="1005593"/>
                  <a:pt x="1317741" y="1005593"/>
                </a:cubicBezTo>
                <a:cubicBezTo>
                  <a:pt x="1365278" y="1005593"/>
                  <a:pt x="1410107" y="993993"/>
                  <a:pt x="1449013" y="972519"/>
                </a:cubicBezTo>
                <a:lnTo>
                  <a:pt x="1449013" y="1444072"/>
                </a:lnTo>
                <a:lnTo>
                  <a:pt x="857954" y="1444072"/>
                </a:lnTo>
                <a:lnTo>
                  <a:pt x="857954" y="1542845"/>
                </a:lnTo>
                <a:cubicBezTo>
                  <a:pt x="916718" y="1581276"/>
                  <a:pt x="953273" y="1648220"/>
                  <a:pt x="953273" y="1723701"/>
                </a:cubicBezTo>
                <a:cubicBezTo>
                  <a:pt x="953273" y="1850048"/>
                  <a:pt x="850851" y="1952472"/>
                  <a:pt x="724507" y="1952472"/>
                </a:cubicBezTo>
                <a:cubicBezTo>
                  <a:pt x="598162" y="1952472"/>
                  <a:pt x="495741" y="1850048"/>
                  <a:pt x="495741" y="1723701"/>
                </a:cubicBezTo>
                <a:cubicBezTo>
                  <a:pt x="495741" y="1648220"/>
                  <a:pt x="532295" y="1581276"/>
                  <a:pt x="591060" y="1542845"/>
                </a:cubicBezTo>
                <a:lnTo>
                  <a:pt x="591060" y="1444072"/>
                </a:lnTo>
                <a:lnTo>
                  <a:pt x="0" y="1444072"/>
                </a:lnTo>
                <a:lnTo>
                  <a:pt x="0" y="967906"/>
                </a:lnTo>
                <a:cubicBezTo>
                  <a:pt x="41554" y="991976"/>
                  <a:pt x="89878" y="1005593"/>
                  <a:pt x="141381" y="1005593"/>
                </a:cubicBezTo>
                <a:cubicBezTo>
                  <a:pt x="299311" y="1005593"/>
                  <a:pt x="427338" y="877563"/>
                  <a:pt x="427338" y="719630"/>
                </a:cubicBezTo>
                <a:cubicBezTo>
                  <a:pt x="427338" y="561696"/>
                  <a:pt x="299311" y="433666"/>
                  <a:pt x="141381" y="433666"/>
                </a:cubicBezTo>
                <a:cubicBezTo>
                  <a:pt x="89878" y="433666"/>
                  <a:pt x="41554" y="447283"/>
                  <a:pt x="0" y="471352"/>
                </a:cubicBezTo>
                <a:lnTo>
                  <a:pt x="0" y="0"/>
                </a:lnTo>
                <a:close/>
              </a:path>
            </a:pathLst>
          </a:custGeom>
          <a:solidFill>
            <a:srgbClr val="F5B037"/>
          </a:solidFill>
          <a:ln w="6350">
            <a:gradFill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5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ko-KR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8" name="稻壳儿春秋广告/盗版必究        原创来源：http://chn.docer.com/works?userid=199329941#!/work_time"/>
          <p:cNvSpPr/>
          <p:nvPr/>
        </p:nvSpPr>
        <p:spPr>
          <a:xfrm rot="10800000">
            <a:off x="4803646" y="2838561"/>
            <a:ext cx="1238355" cy="1691178"/>
          </a:xfrm>
          <a:custGeom>
            <a:avLst/>
            <a:gdLst/>
            <a:ahLst/>
            <a:cxnLst/>
            <a:rect l="l" t="t" r="r" b="b"/>
            <a:pathLst>
              <a:path w="1449013" h="1952472">
                <a:moveTo>
                  <a:pt x="1449013" y="0"/>
                </a:moveTo>
                <a:lnTo>
                  <a:pt x="1449013" y="466741"/>
                </a:lnTo>
                <a:cubicBezTo>
                  <a:pt x="1410107" y="445266"/>
                  <a:pt x="1365278" y="433666"/>
                  <a:pt x="1317741" y="433666"/>
                </a:cubicBezTo>
                <a:cubicBezTo>
                  <a:pt x="1159811" y="433666"/>
                  <a:pt x="1031784" y="561696"/>
                  <a:pt x="1031784" y="719630"/>
                </a:cubicBezTo>
                <a:cubicBezTo>
                  <a:pt x="1031784" y="877563"/>
                  <a:pt x="1159811" y="1005593"/>
                  <a:pt x="1317741" y="1005593"/>
                </a:cubicBezTo>
                <a:cubicBezTo>
                  <a:pt x="1365278" y="1005593"/>
                  <a:pt x="1410107" y="993993"/>
                  <a:pt x="1449013" y="972519"/>
                </a:cubicBezTo>
                <a:lnTo>
                  <a:pt x="1449013" y="1444072"/>
                </a:lnTo>
                <a:lnTo>
                  <a:pt x="857954" y="1444072"/>
                </a:lnTo>
                <a:lnTo>
                  <a:pt x="857954" y="1542845"/>
                </a:lnTo>
                <a:cubicBezTo>
                  <a:pt x="916718" y="1581276"/>
                  <a:pt x="953273" y="1648220"/>
                  <a:pt x="953273" y="1723701"/>
                </a:cubicBezTo>
                <a:cubicBezTo>
                  <a:pt x="953273" y="1850048"/>
                  <a:pt x="850851" y="1952472"/>
                  <a:pt x="724507" y="1952472"/>
                </a:cubicBezTo>
                <a:cubicBezTo>
                  <a:pt x="598162" y="1952472"/>
                  <a:pt x="495741" y="1850048"/>
                  <a:pt x="495741" y="1723701"/>
                </a:cubicBezTo>
                <a:cubicBezTo>
                  <a:pt x="495741" y="1648220"/>
                  <a:pt x="532295" y="1581276"/>
                  <a:pt x="591060" y="1542845"/>
                </a:cubicBezTo>
                <a:lnTo>
                  <a:pt x="591060" y="1444072"/>
                </a:lnTo>
                <a:lnTo>
                  <a:pt x="0" y="1444072"/>
                </a:lnTo>
                <a:lnTo>
                  <a:pt x="0" y="967906"/>
                </a:lnTo>
                <a:cubicBezTo>
                  <a:pt x="41554" y="991976"/>
                  <a:pt x="89878" y="1005593"/>
                  <a:pt x="141381" y="1005593"/>
                </a:cubicBezTo>
                <a:cubicBezTo>
                  <a:pt x="299311" y="1005593"/>
                  <a:pt x="427338" y="877563"/>
                  <a:pt x="427338" y="719630"/>
                </a:cubicBezTo>
                <a:cubicBezTo>
                  <a:pt x="427338" y="561696"/>
                  <a:pt x="299311" y="433666"/>
                  <a:pt x="141381" y="433666"/>
                </a:cubicBezTo>
                <a:cubicBezTo>
                  <a:pt x="89878" y="433666"/>
                  <a:pt x="41554" y="447283"/>
                  <a:pt x="0" y="471352"/>
                </a:cubicBezTo>
                <a:lnTo>
                  <a:pt x="0" y="0"/>
                </a:lnTo>
                <a:close/>
              </a:path>
            </a:pathLst>
          </a:custGeom>
          <a:solidFill>
            <a:srgbClr val="F99101"/>
          </a:solidFill>
          <a:ln w="6350">
            <a:gradFill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5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ko-KR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35" name="稻壳儿春秋广告/盗版必究        原创来源：http://chn.docer.com/works?userid=199329941#!/work_time"/>
          <p:cNvSpPr/>
          <p:nvPr/>
        </p:nvSpPr>
        <p:spPr>
          <a:xfrm rot="10800000">
            <a:off x="7510790" y="2838604"/>
            <a:ext cx="1238355" cy="1691136"/>
          </a:xfrm>
          <a:custGeom>
            <a:avLst/>
            <a:gdLst/>
            <a:ahLst/>
            <a:cxnLst/>
            <a:rect l="l" t="t" r="r" b="b"/>
            <a:pathLst>
              <a:path w="1449013" h="1952424">
                <a:moveTo>
                  <a:pt x="0" y="1444024"/>
                </a:moveTo>
                <a:lnTo>
                  <a:pt x="0" y="967858"/>
                </a:lnTo>
                <a:cubicBezTo>
                  <a:pt x="41554" y="991928"/>
                  <a:pt x="89878" y="1005545"/>
                  <a:pt x="141381" y="1005545"/>
                </a:cubicBezTo>
                <a:cubicBezTo>
                  <a:pt x="299311" y="1005545"/>
                  <a:pt x="427338" y="877515"/>
                  <a:pt x="427338" y="719582"/>
                </a:cubicBezTo>
                <a:cubicBezTo>
                  <a:pt x="427338" y="561649"/>
                  <a:pt x="299311" y="433619"/>
                  <a:pt x="141381" y="433619"/>
                </a:cubicBezTo>
                <a:cubicBezTo>
                  <a:pt x="89878" y="433619"/>
                  <a:pt x="41554" y="447235"/>
                  <a:pt x="0" y="471304"/>
                </a:cubicBezTo>
                <a:lnTo>
                  <a:pt x="0" y="0"/>
                </a:lnTo>
                <a:lnTo>
                  <a:pt x="1449013" y="0"/>
                </a:lnTo>
                <a:lnTo>
                  <a:pt x="1449013" y="466693"/>
                </a:lnTo>
                <a:cubicBezTo>
                  <a:pt x="1410107" y="445218"/>
                  <a:pt x="1365278" y="433619"/>
                  <a:pt x="1317742" y="433619"/>
                </a:cubicBezTo>
                <a:cubicBezTo>
                  <a:pt x="1159811" y="433619"/>
                  <a:pt x="1031784" y="561649"/>
                  <a:pt x="1031784" y="719582"/>
                </a:cubicBezTo>
                <a:cubicBezTo>
                  <a:pt x="1031784" y="877515"/>
                  <a:pt x="1159811" y="1005545"/>
                  <a:pt x="1317742" y="1005545"/>
                </a:cubicBezTo>
                <a:cubicBezTo>
                  <a:pt x="1365278" y="1005545"/>
                  <a:pt x="1410107" y="993945"/>
                  <a:pt x="1449013" y="972471"/>
                </a:cubicBezTo>
                <a:lnTo>
                  <a:pt x="1449013" y="1444024"/>
                </a:lnTo>
                <a:lnTo>
                  <a:pt x="857954" y="1444024"/>
                </a:lnTo>
                <a:lnTo>
                  <a:pt x="857954" y="1542797"/>
                </a:lnTo>
                <a:cubicBezTo>
                  <a:pt x="916718" y="1581228"/>
                  <a:pt x="953273" y="1648172"/>
                  <a:pt x="953273" y="1723653"/>
                </a:cubicBezTo>
                <a:cubicBezTo>
                  <a:pt x="953273" y="1850000"/>
                  <a:pt x="850851" y="1952424"/>
                  <a:pt x="724507" y="1952424"/>
                </a:cubicBezTo>
                <a:cubicBezTo>
                  <a:pt x="598162" y="1952424"/>
                  <a:pt x="495741" y="1850000"/>
                  <a:pt x="495741" y="1723653"/>
                </a:cubicBezTo>
                <a:cubicBezTo>
                  <a:pt x="495741" y="1648172"/>
                  <a:pt x="532295" y="1581228"/>
                  <a:pt x="591060" y="1542797"/>
                </a:cubicBezTo>
                <a:lnTo>
                  <a:pt x="591060" y="1444024"/>
                </a:lnTo>
                <a:close/>
              </a:path>
            </a:pathLst>
          </a:custGeom>
          <a:solidFill>
            <a:srgbClr val="F99101"/>
          </a:solidFill>
          <a:ln w="6350">
            <a:gradFill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5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ko-KR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36" name="稻壳儿春秋广告/盗版必究        原创来源：http://chn.docer.com/works?userid=199329941#!/work_time"/>
          <p:cNvSpPr txBox="1"/>
          <p:nvPr/>
        </p:nvSpPr>
        <p:spPr>
          <a:xfrm>
            <a:off x="2327678" y="4716776"/>
            <a:ext cx="142326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7" name="稻壳儿春秋广告/盗版必究        原创来源：http://chn.docer.com/works?userid=199329941#!/work_time"/>
          <p:cNvSpPr txBox="1"/>
          <p:nvPr/>
        </p:nvSpPr>
        <p:spPr>
          <a:xfrm>
            <a:off x="695325" y="5116886"/>
            <a:ext cx="3055621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8" name="稻壳儿春秋广告/盗版必究        原创来源：http://chn.docer.com/works?userid=199329941#!/work_time"/>
          <p:cNvSpPr txBox="1"/>
          <p:nvPr/>
        </p:nvSpPr>
        <p:spPr>
          <a:xfrm>
            <a:off x="5985278" y="4716776"/>
            <a:ext cx="142326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9" name="稻壳儿春秋广告/盗版必究        原创来源：http://chn.docer.com/works?userid=199329941#!/work_time"/>
          <p:cNvSpPr txBox="1"/>
          <p:nvPr/>
        </p:nvSpPr>
        <p:spPr>
          <a:xfrm>
            <a:off x="4352925" y="5116886"/>
            <a:ext cx="3055621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40" name="稻壳儿春秋广告/盗版必究        原创来源：http://chn.docer.com/works?userid=199329941#!/work_time"/>
          <p:cNvSpPr txBox="1"/>
          <p:nvPr/>
        </p:nvSpPr>
        <p:spPr>
          <a:xfrm>
            <a:off x="4755902" y="1507231"/>
            <a:ext cx="142326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41" name="稻壳儿春秋广告/盗版必究        原创来源：http://chn.docer.com/works?userid=199329941#!/work_time"/>
          <p:cNvSpPr txBox="1"/>
          <p:nvPr/>
        </p:nvSpPr>
        <p:spPr>
          <a:xfrm>
            <a:off x="4755902" y="1907341"/>
            <a:ext cx="3055621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42" name="稻壳儿春秋广告/盗版必究        原创来源：http://chn.docer.com/works?userid=199329941#!/work_time"/>
          <p:cNvSpPr txBox="1"/>
          <p:nvPr/>
        </p:nvSpPr>
        <p:spPr>
          <a:xfrm>
            <a:off x="8441054" y="1507231"/>
            <a:ext cx="142326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43" name="稻壳儿春秋广告/盗版必究        原创来源：http://chn.docer.com/works?userid=199329941#!/work_time"/>
          <p:cNvSpPr txBox="1"/>
          <p:nvPr/>
        </p:nvSpPr>
        <p:spPr>
          <a:xfrm>
            <a:off x="8441054" y="1907341"/>
            <a:ext cx="3055621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 descr="D:\196e863957e45c27f80fc6d825fbb65f8ae109aa144fd5-qJDiHN_fw658.jpg196e863957e45c27f80fc6d825fbb65f8ae109aa144fd5-qJDiHN_fw658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7529830" y="1909445"/>
            <a:ext cx="2751455" cy="4135755"/>
          </a:xfrm>
          <a:prstGeom prst="rect">
            <a:avLst/>
          </a:prstGeom>
        </p:spPr>
      </p:pic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2" name="Text Placeholder 3"/>
          <p:cNvSpPr txBox="1"/>
          <p:nvPr/>
        </p:nvSpPr>
        <p:spPr>
          <a:xfrm>
            <a:off x="1656287" y="2045732"/>
            <a:ext cx="1365250" cy="92329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60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90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%</a:t>
            </a: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TextBox 16"/>
          <p:cNvSpPr txBox="1"/>
          <p:nvPr/>
        </p:nvSpPr>
        <p:spPr>
          <a:xfrm>
            <a:off x="3016885" y="2468880"/>
            <a:ext cx="351726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17"/>
          <p:cNvSpPr txBox="1"/>
          <p:nvPr/>
        </p:nvSpPr>
        <p:spPr>
          <a:xfrm>
            <a:off x="3016588" y="2068718"/>
            <a:ext cx="25877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Placeholder 3"/>
          <p:cNvSpPr txBox="1"/>
          <p:nvPr/>
        </p:nvSpPr>
        <p:spPr>
          <a:xfrm>
            <a:off x="1654175" y="3287281"/>
            <a:ext cx="1367362" cy="92333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60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80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%</a:t>
            </a: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TextBox 16"/>
          <p:cNvSpPr txBox="1"/>
          <p:nvPr/>
        </p:nvSpPr>
        <p:spPr>
          <a:xfrm>
            <a:off x="3016885" y="3710305"/>
            <a:ext cx="351726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3016588" y="3310287"/>
            <a:ext cx="25877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 Placeholder 3"/>
          <p:cNvSpPr txBox="1"/>
          <p:nvPr/>
        </p:nvSpPr>
        <p:spPr>
          <a:xfrm>
            <a:off x="1654175" y="4542001"/>
            <a:ext cx="1367362" cy="92333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60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70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%</a:t>
            </a: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TextBox 16"/>
          <p:cNvSpPr txBox="1"/>
          <p:nvPr/>
        </p:nvSpPr>
        <p:spPr>
          <a:xfrm>
            <a:off x="3016885" y="4965065"/>
            <a:ext cx="351726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17"/>
          <p:cNvSpPr txBox="1"/>
          <p:nvPr/>
        </p:nvSpPr>
        <p:spPr>
          <a:xfrm>
            <a:off x="3016588" y="4565007"/>
            <a:ext cx="25877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514080" y="1553845"/>
            <a:ext cx="2852420" cy="3500755"/>
          </a:xfrm>
          <a:prstGeom prst="rect">
            <a:avLst/>
          </a:prstGeom>
          <a:noFill/>
          <a:ln>
            <a:solidFill>
              <a:srgbClr val="E39F3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5B037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9" name="稻壳儿春秋广告/盗版必究        原创来源：http://chn.docer.com/works?userid=199329941#!/work_time"/>
          <p:cNvSpPr/>
          <p:nvPr/>
        </p:nvSpPr>
        <p:spPr>
          <a:xfrm flipH="1">
            <a:off x="695324" y="2160155"/>
            <a:ext cx="10801352" cy="975038"/>
          </a:xfrm>
          <a:prstGeom prst="rect">
            <a:avLst/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2" name="稻壳儿春秋广告/盗版必究        原创来源：http://chn.docer.com/works?userid=199329941#!/work_time"/>
          <p:cNvSpPr/>
          <p:nvPr/>
        </p:nvSpPr>
        <p:spPr>
          <a:xfrm>
            <a:off x="5193999" y="1745673"/>
            <a:ext cx="1804002" cy="1804002"/>
          </a:xfrm>
          <a:prstGeom prst="ellipse">
            <a:avLst/>
          </a:prstGeom>
          <a:solidFill>
            <a:srgbClr val="F9910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4" name="稻壳儿春秋广告/盗版必究        原创来源：http://chn.docer.com/works?userid=199329941#!/work_time"/>
          <p:cNvSpPr txBox="1"/>
          <p:nvPr/>
        </p:nvSpPr>
        <p:spPr>
          <a:xfrm>
            <a:off x="5384366" y="2293731"/>
            <a:ext cx="1423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15" name="稻壳儿春秋广告/盗版必究        原创来源：http://chn.docer.com/works?userid=199329941#!/work_time"/>
          <p:cNvSpPr txBox="1"/>
          <p:nvPr/>
        </p:nvSpPr>
        <p:spPr>
          <a:xfrm>
            <a:off x="7370790" y="2340763"/>
            <a:ext cx="367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16" name="稻壳儿春秋广告/盗版必究        原创来源：http://chn.docer.com/works?userid=199329941#!/work_time"/>
          <p:cNvSpPr txBox="1"/>
          <p:nvPr/>
        </p:nvSpPr>
        <p:spPr>
          <a:xfrm>
            <a:off x="1143000" y="2340763"/>
            <a:ext cx="367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22" name="稻壳儿春秋广告/盗版必究        原创来源：http://chn.docer.com/works?userid=199329941#!/work_time"/>
          <p:cNvSpPr/>
          <p:nvPr/>
        </p:nvSpPr>
        <p:spPr>
          <a:xfrm flipH="1">
            <a:off x="695324" y="4321464"/>
            <a:ext cx="10801352" cy="975038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3" name="稻壳儿春秋广告/盗版必究        原创来源：http://chn.docer.com/works?userid=199329941#!/work_time"/>
          <p:cNvSpPr/>
          <p:nvPr/>
        </p:nvSpPr>
        <p:spPr>
          <a:xfrm>
            <a:off x="5193999" y="3906982"/>
            <a:ext cx="1804002" cy="1804002"/>
          </a:xfrm>
          <a:prstGeom prst="ellipse">
            <a:avLst/>
          </a:prstGeom>
          <a:solidFill>
            <a:srgbClr val="F5B037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4" name="稻壳儿春秋广告/盗版必究        原创来源：http://chn.docer.com/works?userid=199329941#!/work_time"/>
          <p:cNvSpPr txBox="1"/>
          <p:nvPr/>
        </p:nvSpPr>
        <p:spPr>
          <a:xfrm>
            <a:off x="5384366" y="4455040"/>
            <a:ext cx="1423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25" name="稻壳儿春秋广告/盗版必究        原创来源：http://chn.docer.com/works?userid=199329941#!/work_time"/>
          <p:cNvSpPr txBox="1"/>
          <p:nvPr/>
        </p:nvSpPr>
        <p:spPr>
          <a:xfrm>
            <a:off x="7370790" y="4502072"/>
            <a:ext cx="367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26" name="稻壳儿春秋广告/盗版必究        原创来源：http://chn.docer.com/works?userid=199329941#!/work_time"/>
          <p:cNvSpPr txBox="1"/>
          <p:nvPr/>
        </p:nvSpPr>
        <p:spPr>
          <a:xfrm>
            <a:off x="1143000" y="4502072"/>
            <a:ext cx="367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 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图片 120"/>
          <p:cNvPicPr>
            <a:picLocks noChangeAspect="1"/>
          </p:cNvPicPr>
          <p:nvPr/>
        </p:nvPicPr>
        <p:blipFill>
          <a:blip r:embed="rId1"/>
          <a:srcRect r="8065" b="2451"/>
          <a:stretch>
            <a:fillRect/>
          </a:stretch>
        </p:blipFill>
        <p:spPr>
          <a:xfrm>
            <a:off x="6430223" y="5038182"/>
            <a:ext cx="5761777" cy="1819818"/>
          </a:xfrm>
          <a:custGeom>
            <a:avLst/>
            <a:gdLst>
              <a:gd name="connsiteX0" fmla="*/ 0 w 5761777"/>
              <a:gd name="connsiteY0" fmla="*/ 0 h 1819818"/>
              <a:gd name="connsiteX1" fmla="*/ 5761777 w 5761777"/>
              <a:gd name="connsiteY1" fmla="*/ 0 h 1819818"/>
              <a:gd name="connsiteX2" fmla="*/ 5761777 w 5761777"/>
              <a:gd name="connsiteY2" fmla="*/ 1819818 h 1819818"/>
              <a:gd name="connsiteX3" fmla="*/ 0 w 5761777"/>
              <a:gd name="connsiteY3" fmla="*/ 1819818 h 181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1777" h="1819818">
                <a:moveTo>
                  <a:pt x="0" y="0"/>
                </a:moveTo>
                <a:lnTo>
                  <a:pt x="5761777" y="0"/>
                </a:lnTo>
                <a:lnTo>
                  <a:pt x="5761777" y="1819818"/>
                </a:lnTo>
                <a:lnTo>
                  <a:pt x="0" y="1819818"/>
                </a:lnTo>
                <a:close/>
              </a:path>
            </a:pathLst>
          </a:custGeom>
        </p:spPr>
      </p:pic>
      <p:cxnSp>
        <p:nvCxnSpPr>
          <p:cNvPr id="19" name="直接连接符 18"/>
          <p:cNvCxnSpPr/>
          <p:nvPr/>
        </p:nvCxnSpPr>
        <p:spPr>
          <a:xfrm flipH="1">
            <a:off x="6052081" y="-212"/>
            <a:ext cx="1995696" cy="6858741"/>
          </a:xfrm>
          <a:prstGeom prst="line">
            <a:avLst/>
          </a:prstGeom>
          <a:ln w="34925"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平行四边形 8"/>
          <p:cNvSpPr/>
          <p:nvPr/>
        </p:nvSpPr>
        <p:spPr>
          <a:xfrm>
            <a:off x="6430009" y="-127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052274" y="1751974"/>
            <a:ext cx="12554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r"/>
            <a:r>
              <a:rPr lang="en-US" altLang="zh-CN" sz="2000" i="1" spc="600" dirty="0">
                <a:solidFill>
                  <a:schemeClr val="bg1"/>
                </a:solidFill>
                <a:ea typeface="字魂54号-贤黑" panose="00000500000000000000" pitchFamily="2" charset="-122"/>
              </a:rPr>
              <a:t>MULU</a:t>
            </a:r>
            <a:endParaRPr lang="zh-CN" altLang="en-US" sz="2000" i="1" spc="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pic>
        <p:nvPicPr>
          <p:cNvPr id="20" name="图片 19" descr="D:\f6732149550a4c87022dfa1d412e3c1494a5fcc7697ef-GJLWu8_fw658.jpgf6732149550a4c87022dfa1d412e3c1494a5fcc7697ef-GJLWu8_fw658"/>
          <p:cNvPicPr/>
          <p:nvPr/>
        </p:nvPicPr>
        <p:blipFill rotWithShape="1">
          <a:blip r:embed="rId2"/>
          <a:srcRect l="103" t="35291" r="-103" b="61115"/>
          <a:stretch>
            <a:fillRect/>
          </a:stretch>
        </p:blipFill>
        <p:spPr>
          <a:xfrm flipH="1">
            <a:off x="-635" y="3293110"/>
            <a:ext cx="12192635" cy="78422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1859280" y="2011680"/>
            <a:ext cx="3398520" cy="3779520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036127" y="4453236"/>
            <a:ext cx="304482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5400" dirty="0">
                <a:solidFill>
                  <a:schemeClr val="bg1"/>
                </a:solidFill>
                <a:ea typeface="字魂54号-贤黑" panose="00000500000000000000" pitchFamily="2" charset="-122"/>
              </a:rPr>
              <a:t>Part 	TWO</a:t>
            </a:r>
            <a:endParaRPr lang="zh-CN" altLang="en-US" sz="54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56486" y="1999596"/>
            <a:ext cx="2404110" cy="26460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16600" dirty="0">
                <a:solidFill>
                  <a:schemeClr val="bg1"/>
                </a:solidFill>
                <a:ea typeface="字魂54号-贤黑" panose="00000500000000000000" pitchFamily="2" charset="-122"/>
              </a:rPr>
              <a:t>02</a:t>
            </a:r>
            <a:endParaRPr lang="zh-CN" altLang="en-US" sz="16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765192" y="4453216"/>
            <a:ext cx="4754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spc="600" dirty="0">
                <a:solidFill>
                  <a:schemeClr val="tx1">
                    <a:lumMod val="75000"/>
                    <a:lumOff val="25000"/>
                  </a:schemeClr>
                </a:solidFill>
                <a:ea typeface="字魂54号-贤黑" panose="00000500000000000000" pitchFamily="2" charset="-122"/>
              </a:rPr>
              <a:t>输入标题内容</a:t>
            </a:r>
            <a:endParaRPr lang="zh-CN" altLang="en-US" sz="5400" spc="600" dirty="0">
              <a:solidFill>
                <a:schemeClr val="tx1">
                  <a:lumMod val="75000"/>
                  <a:lumOff val="25000"/>
                </a:schemeClr>
              </a:solidFill>
              <a:ea typeface="字魂54号-贤黑" panose="000005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/>
        </p:nvGraphicFramePr>
        <p:xfrm>
          <a:off x="956020" y="2349303"/>
          <a:ext cx="5732879" cy="33920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矩形 4"/>
          <p:cNvSpPr/>
          <p:nvPr/>
        </p:nvSpPr>
        <p:spPr>
          <a:xfrm>
            <a:off x="7340252" y="2016690"/>
            <a:ext cx="3995803" cy="3724616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7615824" y="3429000"/>
            <a:ext cx="34446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3376559" y="2349303"/>
            <a:ext cx="351876" cy="314515"/>
            <a:chOff x="-1453020" y="2660964"/>
            <a:chExt cx="475989" cy="425450"/>
          </a:xfrm>
          <a:solidFill>
            <a:srgbClr val="F5B037"/>
          </a:solidFill>
        </p:grpSpPr>
        <p:sp>
          <p:nvSpPr>
            <p:cNvPr id="8" name="矩形 7"/>
            <p:cNvSpPr/>
            <p:nvPr/>
          </p:nvSpPr>
          <p:spPr>
            <a:xfrm>
              <a:off x="-1453020" y="2660964"/>
              <a:ext cx="475989" cy="3077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panose="02010609060101010101" charset="-122"/>
                  <a:ea typeface="黑体" panose="02010609060101010101" charset="-122"/>
                </a:rPr>
                <a:t>4.5</a:t>
              </a:r>
              <a:endPara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9" name="直角三角形 8"/>
            <p:cNvSpPr/>
            <p:nvPr/>
          </p:nvSpPr>
          <p:spPr>
            <a:xfrm rot="5400000">
              <a:off x="-1094704" y="2968741"/>
              <a:ext cx="117673" cy="11767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7534373" y="2661802"/>
            <a:ext cx="1839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99.99</a:t>
            </a:r>
            <a:r>
              <a:rPr lang="en-US" altLang="zh-CN" sz="2400" b="1" dirty="0">
                <a:solidFill>
                  <a:schemeClr val="bg1"/>
                </a:solidFill>
              </a:rPr>
              <a:t>%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10452" y="2272627"/>
            <a:ext cx="3550029" cy="310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本模板涉及的文字、图形等多媒体元素均可编辑</a:t>
            </a:r>
            <a:endParaRPr kumimoji="1" lang="zh-CN" alt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563137" y="3675489"/>
            <a:ext cx="3497344" cy="1466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本模板涉及的文字、图形、图像、声音以及视频等多媒体元素均可编辑，替换。演示文档可以在投影仪或电脑上进行演示，亦可制作成胶片，以便用于更广泛的领域中</a:t>
            </a:r>
            <a:endParaRPr kumimoji="1"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06392" y="1936848"/>
            <a:ext cx="11341642" cy="3912472"/>
            <a:chOff x="2178" y="2890"/>
            <a:chExt cx="14730" cy="5081"/>
          </a:xfrm>
        </p:grpSpPr>
        <p:grpSp>
          <p:nvGrpSpPr>
            <p:cNvPr id="3" name="组合 2"/>
            <p:cNvGrpSpPr/>
            <p:nvPr/>
          </p:nvGrpSpPr>
          <p:grpSpPr>
            <a:xfrm>
              <a:off x="2178" y="3514"/>
              <a:ext cx="14730" cy="3934"/>
              <a:chOff x="1371600" y="2509024"/>
              <a:chExt cx="9353473" cy="2497874"/>
            </a:xfrm>
            <a:solidFill>
              <a:srgbClr val="82B941"/>
            </a:solidFill>
          </p:grpSpPr>
          <p:sp>
            <p:nvSpPr>
              <p:cNvPr id="5" name="箭头: V 形 4"/>
              <p:cNvSpPr/>
              <p:nvPr/>
            </p:nvSpPr>
            <p:spPr>
              <a:xfrm>
                <a:off x="1371600" y="2509024"/>
                <a:ext cx="3534937" cy="2497874"/>
              </a:xfrm>
              <a:prstGeom prst="chevron">
                <a:avLst>
                  <a:gd name="adj" fmla="val 25000"/>
                </a:avLst>
              </a:prstGeom>
              <a:solidFill>
                <a:srgbClr val="F5B037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箭头: V 形 5"/>
              <p:cNvSpPr/>
              <p:nvPr/>
            </p:nvSpPr>
            <p:spPr>
              <a:xfrm>
                <a:off x="4280868" y="2509024"/>
                <a:ext cx="3534937" cy="2497874"/>
              </a:xfrm>
              <a:prstGeom prst="chevron">
                <a:avLst>
                  <a:gd name="adj" fmla="val 25000"/>
                </a:avLst>
              </a:prstGeom>
              <a:solidFill>
                <a:srgbClr val="F9910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箭头: V 形 6"/>
              <p:cNvSpPr/>
              <p:nvPr/>
            </p:nvSpPr>
            <p:spPr>
              <a:xfrm>
                <a:off x="7190136" y="2509024"/>
                <a:ext cx="3534937" cy="2497874"/>
              </a:xfrm>
              <a:prstGeom prst="chevron">
                <a:avLst>
                  <a:gd name="adj" fmla="val 25000"/>
                </a:avLst>
              </a:prstGeom>
              <a:solidFill>
                <a:srgbClr val="F5B037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234" y="2890"/>
              <a:ext cx="1066" cy="1051"/>
              <a:chOff x="2685372" y="2386361"/>
              <a:chExt cx="825604" cy="814039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2685372" y="2386361"/>
                <a:ext cx="814039" cy="81403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2797298" y="2499761"/>
                <a:ext cx="713678" cy="462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8954" y="6920"/>
              <a:ext cx="1051" cy="1051"/>
              <a:chOff x="2685372" y="2386361"/>
              <a:chExt cx="814039" cy="814039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2685372" y="2386361"/>
                <a:ext cx="814039" cy="81403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781728" y="2499793"/>
                <a:ext cx="713678" cy="462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13565" y="2981"/>
              <a:ext cx="1051" cy="1051"/>
              <a:chOff x="2685372" y="2386361"/>
              <a:chExt cx="814039" cy="814039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2685372" y="2386361"/>
                <a:ext cx="814039" cy="81403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2785733" y="2506861"/>
                <a:ext cx="713678" cy="462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145" y="4267"/>
              <a:ext cx="3653" cy="2269"/>
              <a:chOff x="1996958" y="3511041"/>
              <a:chExt cx="2319947" cy="1440597"/>
            </a:xfrm>
          </p:grpSpPr>
          <p:sp>
            <p:nvSpPr>
              <p:cNvPr id="18" name="speech-bubble-with-lines_17127"/>
              <p:cNvSpPr>
                <a:spLocks noChangeAspect="1"/>
              </p:cNvSpPr>
              <p:nvPr/>
            </p:nvSpPr>
            <p:spPr bwMode="auto">
              <a:xfrm>
                <a:off x="2813740" y="3511041"/>
                <a:ext cx="609685" cy="439970"/>
              </a:xfrm>
              <a:custGeom>
                <a:avLst/>
                <a:gdLst>
                  <a:gd name="connsiteX0" fmla="*/ 91000 w 605879"/>
                  <a:gd name="connsiteY0" fmla="*/ 173662 h 437224"/>
                  <a:gd name="connsiteX1" fmla="*/ 331193 w 605879"/>
                  <a:gd name="connsiteY1" fmla="*/ 173662 h 437224"/>
                  <a:gd name="connsiteX2" fmla="*/ 342454 w 605879"/>
                  <a:gd name="connsiteY2" fmla="*/ 184882 h 437224"/>
                  <a:gd name="connsiteX3" fmla="*/ 331193 w 605879"/>
                  <a:gd name="connsiteY3" fmla="*/ 196102 h 437224"/>
                  <a:gd name="connsiteX4" fmla="*/ 91000 w 605879"/>
                  <a:gd name="connsiteY4" fmla="*/ 196102 h 437224"/>
                  <a:gd name="connsiteX5" fmla="*/ 79739 w 605879"/>
                  <a:gd name="connsiteY5" fmla="*/ 184882 h 437224"/>
                  <a:gd name="connsiteX6" fmla="*/ 91000 w 605879"/>
                  <a:gd name="connsiteY6" fmla="*/ 173662 h 437224"/>
                  <a:gd name="connsiteX7" fmla="*/ 421630 w 605879"/>
                  <a:gd name="connsiteY7" fmla="*/ 131441 h 437224"/>
                  <a:gd name="connsiteX8" fmla="*/ 423552 w 605879"/>
                  <a:gd name="connsiteY8" fmla="*/ 152274 h 437224"/>
                  <a:gd name="connsiteX9" fmla="*/ 275961 w 605879"/>
                  <a:gd name="connsiteY9" fmla="*/ 300986 h 437224"/>
                  <a:gd name="connsiteX10" fmla="*/ 408175 w 605879"/>
                  <a:gd name="connsiteY10" fmla="*/ 358277 h 437224"/>
                  <a:gd name="connsiteX11" fmla="*/ 418060 w 605879"/>
                  <a:gd name="connsiteY11" fmla="*/ 365267 h 437224"/>
                  <a:gd name="connsiteX12" fmla="*/ 488218 w 605879"/>
                  <a:gd name="connsiteY12" fmla="*/ 410360 h 437224"/>
                  <a:gd name="connsiteX13" fmla="*/ 474214 w 605879"/>
                  <a:gd name="connsiteY13" fmla="*/ 363348 h 437224"/>
                  <a:gd name="connsiteX14" fmla="*/ 482039 w 605879"/>
                  <a:gd name="connsiteY14" fmla="*/ 349916 h 437224"/>
                  <a:gd name="connsiteX15" fmla="*/ 583363 w 605879"/>
                  <a:gd name="connsiteY15" fmla="*/ 244928 h 437224"/>
                  <a:gd name="connsiteX16" fmla="*/ 421630 w 605879"/>
                  <a:gd name="connsiteY16" fmla="*/ 131441 h 437224"/>
                  <a:gd name="connsiteX17" fmla="*/ 75898 w 605879"/>
                  <a:gd name="connsiteY17" fmla="*/ 120173 h 437224"/>
                  <a:gd name="connsiteX18" fmla="*/ 340509 w 605879"/>
                  <a:gd name="connsiteY18" fmla="*/ 120173 h 437224"/>
                  <a:gd name="connsiteX19" fmla="*/ 351769 w 605879"/>
                  <a:gd name="connsiteY19" fmla="*/ 131428 h 437224"/>
                  <a:gd name="connsiteX20" fmla="*/ 340509 w 605879"/>
                  <a:gd name="connsiteY20" fmla="*/ 142683 h 437224"/>
                  <a:gd name="connsiteX21" fmla="*/ 75898 w 605879"/>
                  <a:gd name="connsiteY21" fmla="*/ 142683 h 437224"/>
                  <a:gd name="connsiteX22" fmla="*/ 64638 w 605879"/>
                  <a:gd name="connsiteY22" fmla="*/ 131428 h 437224"/>
                  <a:gd name="connsiteX23" fmla="*/ 75898 w 605879"/>
                  <a:gd name="connsiteY23" fmla="*/ 120173 h 437224"/>
                  <a:gd name="connsiteX24" fmla="*/ 210609 w 605879"/>
                  <a:gd name="connsiteY24" fmla="*/ 22478 h 437224"/>
                  <a:gd name="connsiteX25" fmla="*/ 22516 w 605879"/>
                  <a:gd name="connsiteY25" fmla="*/ 153508 h 437224"/>
                  <a:gd name="connsiteX26" fmla="*/ 139216 w 605879"/>
                  <a:gd name="connsiteY26" fmla="*/ 274807 h 437224"/>
                  <a:gd name="connsiteX27" fmla="*/ 147042 w 605879"/>
                  <a:gd name="connsiteY27" fmla="*/ 288102 h 437224"/>
                  <a:gd name="connsiteX28" fmla="*/ 130017 w 605879"/>
                  <a:gd name="connsiteY28" fmla="*/ 344297 h 437224"/>
                  <a:gd name="connsiteX29" fmla="*/ 214041 w 605879"/>
                  <a:gd name="connsiteY29" fmla="*/ 291254 h 437224"/>
                  <a:gd name="connsiteX30" fmla="*/ 223927 w 605879"/>
                  <a:gd name="connsiteY30" fmla="*/ 284264 h 437224"/>
                  <a:gd name="connsiteX31" fmla="*/ 398839 w 605879"/>
                  <a:gd name="connsiteY31" fmla="*/ 152960 h 437224"/>
                  <a:gd name="connsiteX32" fmla="*/ 369596 w 605879"/>
                  <a:gd name="connsiteY32" fmla="*/ 80592 h 437224"/>
                  <a:gd name="connsiteX33" fmla="*/ 210609 w 605879"/>
                  <a:gd name="connsiteY33" fmla="*/ 22478 h 437224"/>
                  <a:gd name="connsiteX34" fmla="*/ 210609 w 605879"/>
                  <a:gd name="connsiteY34" fmla="*/ 0 h 437224"/>
                  <a:gd name="connsiteX35" fmla="*/ 385796 w 605879"/>
                  <a:gd name="connsiteY35" fmla="*/ 64967 h 437224"/>
                  <a:gd name="connsiteX36" fmla="*/ 414079 w 605879"/>
                  <a:gd name="connsiteY36" fmla="*/ 109100 h 437224"/>
                  <a:gd name="connsiteX37" fmla="*/ 419845 w 605879"/>
                  <a:gd name="connsiteY37" fmla="*/ 108963 h 437224"/>
                  <a:gd name="connsiteX38" fmla="*/ 605879 w 605879"/>
                  <a:gd name="connsiteY38" fmla="*/ 244928 h 437224"/>
                  <a:gd name="connsiteX39" fmla="*/ 498515 w 605879"/>
                  <a:gd name="connsiteY39" fmla="*/ 368420 h 437224"/>
                  <a:gd name="connsiteX40" fmla="*/ 516088 w 605879"/>
                  <a:gd name="connsiteY40" fmla="*/ 414609 h 437224"/>
                  <a:gd name="connsiteX41" fmla="*/ 522953 w 605879"/>
                  <a:gd name="connsiteY41" fmla="*/ 428178 h 437224"/>
                  <a:gd name="connsiteX42" fmla="*/ 510185 w 605879"/>
                  <a:gd name="connsiteY42" fmla="*/ 437224 h 437224"/>
                  <a:gd name="connsiteX43" fmla="*/ 400487 w 605879"/>
                  <a:gd name="connsiteY43" fmla="*/ 380344 h 437224"/>
                  <a:gd name="connsiteX44" fmla="*/ 250836 w 605879"/>
                  <a:gd name="connsiteY44" fmla="*/ 304275 h 437224"/>
                  <a:gd name="connsiteX45" fmla="*/ 231752 w 605879"/>
                  <a:gd name="connsiteY45" fmla="*/ 306331 h 437224"/>
                  <a:gd name="connsiteX46" fmla="*/ 107639 w 605879"/>
                  <a:gd name="connsiteY46" fmla="*/ 371161 h 437224"/>
                  <a:gd name="connsiteX47" fmla="*/ 94596 w 605879"/>
                  <a:gd name="connsiteY47" fmla="*/ 361978 h 437224"/>
                  <a:gd name="connsiteX48" fmla="*/ 102009 w 605879"/>
                  <a:gd name="connsiteY48" fmla="*/ 348135 h 437224"/>
                  <a:gd name="connsiteX49" fmla="*/ 122741 w 605879"/>
                  <a:gd name="connsiteY49" fmla="*/ 293173 h 437224"/>
                  <a:gd name="connsiteX50" fmla="*/ 0 w 605879"/>
                  <a:gd name="connsiteY50" fmla="*/ 153508 h 437224"/>
                  <a:gd name="connsiteX51" fmla="*/ 210609 w 605879"/>
                  <a:gd name="connsiteY51" fmla="*/ 0 h 437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605879" h="437224">
                    <a:moveTo>
                      <a:pt x="91000" y="173662"/>
                    </a:moveTo>
                    <a:lnTo>
                      <a:pt x="331193" y="173662"/>
                    </a:lnTo>
                    <a:cubicBezTo>
                      <a:pt x="337373" y="173662"/>
                      <a:pt x="342454" y="178725"/>
                      <a:pt x="342454" y="184882"/>
                    </a:cubicBezTo>
                    <a:cubicBezTo>
                      <a:pt x="342454" y="191040"/>
                      <a:pt x="337373" y="196102"/>
                      <a:pt x="331193" y="196102"/>
                    </a:cubicBezTo>
                    <a:lnTo>
                      <a:pt x="91000" y="196102"/>
                    </a:lnTo>
                    <a:cubicBezTo>
                      <a:pt x="84683" y="196102"/>
                      <a:pt x="79739" y="191040"/>
                      <a:pt x="79739" y="184882"/>
                    </a:cubicBezTo>
                    <a:cubicBezTo>
                      <a:pt x="79739" y="178725"/>
                      <a:pt x="84683" y="173662"/>
                      <a:pt x="91000" y="173662"/>
                    </a:cubicBezTo>
                    <a:close/>
                    <a:moveTo>
                      <a:pt x="421630" y="131441"/>
                    </a:moveTo>
                    <a:cubicBezTo>
                      <a:pt x="423003" y="138294"/>
                      <a:pt x="423552" y="145284"/>
                      <a:pt x="423552" y="152274"/>
                    </a:cubicBezTo>
                    <a:cubicBezTo>
                      <a:pt x="423552" y="220668"/>
                      <a:pt x="362456" y="281249"/>
                      <a:pt x="275961" y="300986"/>
                    </a:cubicBezTo>
                    <a:cubicBezTo>
                      <a:pt x="302047" y="334017"/>
                      <a:pt x="350924" y="355536"/>
                      <a:pt x="408175" y="358277"/>
                    </a:cubicBezTo>
                    <a:cubicBezTo>
                      <a:pt x="412569" y="358551"/>
                      <a:pt x="416413" y="361293"/>
                      <a:pt x="418060" y="365267"/>
                    </a:cubicBezTo>
                    <a:cubicBezTo>
                      <a:pt x="427259" y="388019"/>
                      <a:pt x="463505" y="403370"/>
                      <a:pt x="488218" y="410360"/>
                    </a:cubicBezTo>
                    <a:cubicBezTo>
                      <a:pt x="483962" y="399944"/>
                      <a:pt x="479156" y="385004"/>
                      <a:pt x="474214" y="363348"/>
                    </a:cubicBezTo>
                    <a:cubicBezTo>
                      <a:pt x="472841" y="357455"/>
                      <a:pt x="476273" y="351698"/>
                      <a:pt x="482039" y="349916"/>
                    </a:cubicBezTo>
                    <a:cubicBezTo>
                      <a:pt x="543685" y="332236"/>
                      <a:pt x="583500" y="290980"/>
                      <a:pt x="583363" y="244928"/>
                    </a:cubicBezTo>
                    <a:cubicBezTo>
                      <a:pt x="583363" y="182839"/>
                      <a:pt x="511009" y="132126"/>
                      <a:pt x="421630" y="131441"/>
                    </a:cubicBezTo>
                    <a:close/>
                    <a:moveTo>
                      <a:pt x="75898" y="120173"/>
                    </a:moveTo>
                    <a:lnTo>
                      <a:pt x="340509" y="120173"/>
                    </a:lnTo>
                    <a:cubicBezTo>
                      <a:pt x="346826" y="120173"/>
                      <a:pt x="351769" y="125114"/>
                      <a:pt x="351769" y="131428"/>
                    </a:cubicBezTo>
                    <a:cubicBezTo>
                      <a:pt x="351769" y="137604"/>
                      <a:pt x="346826" y="142683"/>
                      <a:pt x="340509" y="142683"/>
                    </a:cubicBezTo>
                    <a:lnTo>
                      <a:pt x="75898" y="142683"/>
                    </a:lnTo>
                    <a:cubicBezTo>
                      <a:pt x="69719" y="142683"/>
                      <a:pt x="64638" y="137604"/>
                      <a:pt x="64638" y="131428"/>
                    </a:cubicBezTo>
                    <a:cubicBezTo>
                      <a:pt x="64638" y="125114"/>
                      <a:pt x="69719" y="120173"/>
                      <a:pt x="75898" y="120173"/>
                    </a:cubicBezTo>
                    <a:close/>
                    <a:moveTo>
                      <a:pt x="210609" y="22478"/>
                    </a:moveTo>
                    <a:cubicBezTo>
                      <a:pt x="106952" y="22478"/>
                      <a:pt x="22516" y="81277"/>
                      <a:pt x="22516" y="153508"/>
                    </a:cubicBezTo>
                    <a:cubicBezTo>
                      <a:pt x="22516" y="206688"/>
                      <a:pt x="68372" y="254385"/>
                      <a:pt x="139216" y="274807"/>
                    </a:cubicBezTo>
                    <a:cubicBezTo>
                      <a:pt x="144983" y="276452"/>
                      <a:pt x="148415" y="282208"/>
                      <a:pt x="147042" y="288102"/>
                    </a:cubicBezTo>
                    <a:cubicBezTo>
                      <a:pt x="140864" y="314966"/>
                      <a:pt x="135097" y="332647"/>
                      <a:pt x="130017" y="344297"/>
                    </a:cubicBezTo>
                    <a:cubicBezTo>
                      <a:pt x="158437" y="336622"/>
                      <a:pt x="203058" y="318667"/>
                      <a:pt x="214041" y="291254"/>
                    </a:cubicBezTo>
                    <a:cubicBezTo>
                      <a:pt x="215689" y="287280"/>
                      <a:pt x="219533" y="284538"/>
                      <a:pt x="223927" y="284264"/>
                    </a:cubicBezTo>
                    <a:cubicBezTo>
                      <a:pt x="320170" y="279604"/>
                      <a:pt x="395407" y="223135"/>
                      <a:pt x="398839" y="152960"/>
                    </a:cubicBezTo>
                    <a:cubicBezTo>
                      <a:pt x="400075" y="126918"/>
                      <a:pt x="389915" y="101836"/>
                      <a:pt x="369596" y="80592"/>
                    </a:cubicBezTo>
                    <a:cubicBezTo>
                      <a:pt x="334860" y="44133"/>
                      <a:pt x="275412" y="22478"/>
                      <a:pt x="210609" y="22478"/>
                    </a:cubicBezTo>
                    <a:close/>
                    <a:moveTo>
                      <a:pt x="210609" y="0"/>
                    </a:moveTo>
                    <a:cubicBezTo>
                      <a:pt x="281453" y="0"/>
                      <a:pt x="346942" y="24260"/>
                      <a:pt x="385796" y="64967"/>
                    </a:cubicBezTo>
                    <a:cubicBezTo>
                      <a:pt x="398702" y="78536"/>
                      <a:pt x="408175" y="93338"/>
                      <a:pt x="414079" y="109100"/>
                    </a:cubicBezTo>
                    <a:cubicBezTo>
                      <a:pt x="416001" y="108963"/>
                      <a:pt x="417923" y="108963"/>
                      <a:pt x="419845" y="108963"/>
                    </a:cubicBezTo>
                    <a:cubicBezTo>
                      <a:pt x="522404" y="108963"/>
                      <a:pt x="606016" y="169955"/>
                      <a:pt x="605879" y="244928"/>
                    </a:cubicBezTo>
                    <a:cubicBezTo>
                      <a:pt x="605879" y="298519"/>
                      <a:pt x="564141" y="346079"/>
                      <a:pt x="498515" y="368420"/>
                    </a:cubicBezTo>
                    <a:cubicBezTo>
                      <a:pt x="506066" y="398025"/>
                      <a:pt x="512931" y="412279"/>
                      <a:pt x="516088" y="414609"/>
                    </a:cubicBezTo>
                    <a:cubicBezTo>
                      <a:pt x="524601" y="418858"/>
                      <a:pt x="523228" y="426671"/>
                      <a:pt x="522953" y="428178"/>
                    </a:cubicBezTo>
                    <a:cubicBezTo>
                      <a:pt x="522541" y="429686"/>
                      <a:pt x="520207" y="437224"/>
                      <a:pt x="510185" y="437224"/>
                    </a:cubicBezTo>
                    <a:cubicBezTo>
                      <a:pt x="497828" y="437224"/>
                      <a:pt x="423689" y="421325"/>
                      <a:pt x="400487" y="380344"/>
                    </a:cubicBezTo>
                    <a:cubicBezTo>
                      <a:pt x="333899" y="375410"/>
                      <a:pt x="277746" y="346764"/>
                      <a:pt x="250836" y="304275"/>
                    </a:cubicBezTo>
                    <a:cubicBezTo>
                      <a:pt x="244521" y="305098"/>
                      <a:pt x="238205" y="305783"/>
                      <a:pt x="231752" y="306331"/>
                    </a:cubicBezTo>
                    <a:cubicBezTo>
                      <a:pt x="206216" y="353069"/>
                      <a:pt x="121643" y="371161"/>
                      <a:pt x="107639" y="371161"/>
                    </a:cubicBezTo>
                    <a:cubicBezTo>
                      <a:pt x="97616" y="371161"/>
                      <a:pt x="95145" y="364171"/>
                      <a:pt x="94596" y="361978"/>
                    </a:cubicBezTo>
                    <a:cubicBezTo>
                      <a:pt x="94184" y="360470"/>
                      <a:pt x="92948" y="352658"/>
                      <a:pt x="102009" y="348135"/>
                    </a:cubicBezTo>
                    <a:cubicBezTo>
                      <a:pt x="105030" y="345942"/>
                      <a:pt x="113130" y="331550"/>
                      <a:pt x="122741" y="293173"/>
                    </a:cubicBezTo>
                    <a:cubicBezTo>
                      <a:pt x="47778" y="268228"/>
                      <a:pt x="0" y="214226"/>
                      <a:pt x="0" y="153508"/>
                    </a:cubicBezTo>
                    <a:cubicBezTo>
                      <a:pt x="0" y="68804"/>
                      <a:pt x="94458" y="0"/>
                      <a:pt x="21060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  <p:sp>
            <p:nvSpPr>
              <p:cNvPr id="19" name="矩形 18"/>
              <p:cNvSpPr/>
              <p:nvPr/>
            </p:nvSpPr>
            <p:spPr>
              <a:xfrm>
                <a:off x="1996958" y="4283437"/>
                <a:ext cx="2319947" cy="6682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本模板涉及的文字、图形、图像、声音以及视频剪辑等多媒体元素均可编辑，替换</a:t>
                </a:r>
                <a:endParaRPr kumimoji="1"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389911" y="3951011"/>
                <a:ext cx="1569660" cy="3037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输入文本</a:t>
                </a: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信息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Group 23"/>
            <p:cNvGrpSpPr/>
            <p:nvPr/>
          </p:nvGrpSpPr>
          <p:grpSpPr>
            <a:xfrm>
              <a:off x="8005" y="4247"/>
              <a:ext cx="3653" cy="2310"/>
              <a:chOff x="1996958" y="3484658"/>
              <a:chExt cx="2319947" cy="1466980"/>
            </a:xfrm>
          </p:grpSpPr>
          <p:sp>
            <p:nvSpPr>
              <p:cNvPr id="22" name="speech-bubble-with-lines_17127"/>
              <p:cNvSpPr>
                <a:spLocks noChangeAspect="1"/>
              </p:cNvSpPr>
              <p:nvPr/>
            </p:nvSpPr>
            <p:spPr bwMode="auto">
              <a:xfrm>
                <a:off x="2878336" y="3484658"/>
                <a:ext cx="456993" cy="369332"/>
              </a:xfrm>
              <a:custGeom>
                <a:avLst/>
                <a:gdLst>
                  <a:gd name="connsiteX0" fmla="*/ 0 w 590140"/>
                  <a:gd name="connsiteY0" fmla="*/ 455765 h 476939"/>
                  <a:gd name="connsiteX1" fmla="*/ 590140 w 590140"/>
                  <a:gd name="connsiteY1" fmla="*/ 455765 h 476939"/>
                  <a:gd name="connsiteX2" fmla="*/ 590140 w 590140"/>
                  <a:gd name="connsiteY2" fmla="*/ 476939 h 476939"/>
                  <a:gd name="connsiteX3" fmla="*/ 0 w 590140"/>
                  <a:gd name="connsiteY3" fmla="*/ 476939 h 476939"/>
                  <a:gd name="connsiteX4" fmla="*/ 135090 w 590140"/>
                  <a:gd name="connsiteY4" fmla="*/ 371068 h 476939"/>
                  <a:gd name="connsiteX5" fmla="*/ 145702 w 590140"/>
                  <a:gd name="connsiteY5" fmla="*/ 371068 h 476939"/>
                  <a:gd name="connsiteX6" fmla="*/ 145702 w 590140"/>
                  <a:gd name="connsiteY6" fmla="*/ 441920 h 476939"/>
                  <a:gd name="connsiteX7" fmla="*/ 100022 w 590140"/>
                  <a:gd name="connsiteY7" fmla="*/ 441920 h 476939"/>
                  <a:gd name="connsiteX8" fmla="*/ 100022 w 590140"/>
                  <a:gd name="connsiteY8" fmla="*/ 405574 h 476939"/>
                  <a:gd name="connsiteX9" fmla="*/ 204265 w 590140"/>
                  <a:gd name="connsiteY9" fmla="*/ 299697 h 476939"/>
                  <a:gd name="connsiteX10" fmla="*/ 225456 w 590140"/>
                  <a:gd name="connsiteY10" fmla="*/ 299697 h 476939"/>
                  <a:gd name="connsiteX11" fmla="*/ 249871 w 590140"/>
                  <a:gd name="connsiteY11" fmla="*/ 304760 h 476939"/>
                  <a:gd name="connsiteX12" fmla="*/ 249871 w 590140"/>
                  <a:gd name="connsiteY12" fmla="*/ 441920 h 476939"/>
                  <a:gd name="connsiteX13" fmla="*/ 204265 w 590140"/>
                  <a:gd name="connsiteY13" fmla="*/ 441920 h 476939"/>
                  <a:gd name="connsiteX14" fmla="*/ 352707 w 590140"/>
                  <a:gd name="connsiteY14" fmla="*/ 276672 h 476939"/>
                  <a:gd name="connsiteX15" fmla="*/ 352707 w 590140"/>
                  <a:gd name="connsiteY15" fmla="*/ 441920 h 476939"/>
                  <a:gd name="connsiteX16" fmla="*/ 307027 w 590140"/>
                  <a:gd name="connsiteY16" fmla="*/ 441920 h 476939"/>
                  <a:gd name="connsiteX17" fmla="*/ 307027 w 590140"/>
                  <a:gd name="connsiteY17" fmla="*/ 299687 h 476939"/>
                  <a:gd name="connsiteX18" fmla="*/ 352707 w 590140"/>
                  <a:gd name="connsiteY18" fmla="*/ 276672 h 476939"/>
                  <a:gd name="connsiteX19" fmla="*/ 266083 w 590140"/>
                  <a:gd name="connsiteY19" fmla="*/ 73306 h 476939"/>
                  <a:gd name="connsiteX20" fmla="*/ 205636 w 590140"/>
                  <a:gd name="connsiteY20" fmla="*/ 98510 h 476939"/>
                  <a:gd name="connsiteX21" fmla="*/ 205636 w 590140"/>
                  <a:gd name="connsiteY21" fmla="*/ 219584 h 476939"/>
                  <a:gd name="connsiteX22" fmla="*/ 326876 w 590140"/>
                  <a:gd name="connsiteY22" fmla="*/ 219584 h 476939"/>
                  <a:gd name="connsiteX23" fmla="*/ 326876 w 590140"/>
                  <a:gd name="connsiteY23" fmla="*/ 98510 h 476939"/>
                  <a:gd name="connsiteX24" fmla="*/ 266083 w 590140"/>
                  <a:gd name="connsiteY24" fmla="*/ 73306 h 476939"/>
                  <a:gd name="connsiteX25" fmla="*/ 406161 w 590140"/>
                  <a:gd name="connsiteY25" fmla="*/ 72259 h 476939"/>
                  <a:gd name="connsiteX26" fmla="*/ 451841 w 590140"/>
                  <a:gd name="connsiteY26" fmla="*/ 72259 h 476939"/>
                  <a:gd name="connsiteX27" fmla="*/ 451841 w 590140"/>
                  <a:gd name="connsiteY27" fmla="*/ 441920 h 476939"/>
                  <a:gd name="connsiteX28" fmla="*/ 406161 w 590140"/>
                  <a:gd name="connsiteY28" fmla="*/ 441920 h 476939"/>
                  <a:gd name="connsiteX29" fmla="*/ 406161 w 590140"/>
                  <a:gd name="connsiteY29" fmla="*/ 197014 h 476939"/>
                  <a:gd name="connsiteX30" fmla="*/ 410775 w 590140"/>
                  <a:gd name="connsiteY30" fmla="*/ 161107 h 476939"/>
                  <a:gd name="connsiteX31" fmla="*/ 406161 w 590140"/>
                  <a:gd name="connsiteY31" fmla="*/ 125199 h 476939"/>
                  <a:gd name="connsiteX32" fmla="*/ 266256 w 590140"/>
                  <a:gd name="connsiteY32" fmla="*/ 39239 h 476939"/>
                  <a:gd name="connsiteX33" fmla="*/ 351308 w 590140"/>
                  <a:gd name="connsiteY33" fmla="*/ 74111 h 476939"/>
                  <a:gd name="connsiteX34" fmla="*/ 351308 w 590140"/>
                  <a:gd name="connsiteY34" fmla="*/ 243983 h 476939"/>
                  <a:gd name="connsiteX35" fmla="*/ 194111 w 590140"/>
                  <a:gd name="connsiteY35" fmla="*/ 255031 h 476939"/>
                  <a:gd name="connsiteX36" fmla="*/ 173367 w 590140"/>
                  <a:gd name="connsiteY36" fmla="*/ 276208 h 476939"/>
                  <a:gd name="connsiteX37" fmla="*/ 165069 w 590140"/>
                  <a:gd name="connsiteY37" fmla="*/ 304289 h 476939"/>
                  <a:gd name="connsiteX38" fmla="*/ 75637 w 590140"/>
                  <a:gd name="connsiteY38" fmla="*/ 393599 h 476939"/>
                  <a:gd name="connsiteX39" fmla="*/ 31383 w 590140"/>
                  <a:gd name="connsiteY39" fmla="*/ 393599 h 476939"/>
                  <a:gd name="connsiteX40" fmla="*/ 31383 w 590140"/>
                  <a:gd name="connsiteY40" fmla="*/ 349404 h 476939"/>
                  <a:gd name="connsiteX41" fmla="*/ 120814 w 590140"/>
                  <a:gd name="connsiteY41" fmla="*/ 260095 h 476939"/>
                  <a:gd name="connsiteX42" fmla="*/ 148935 w 590140"/>
                  <a:gd name="connsiteY42" fmla="*/ 251809 h 476939"/>
                  <a:gd name="connsiteX43" fmla="*/ 170140 w 590140"/>
                  <a:gd name="connsiteY43" fmla="*/ 231093 h 476939"/>
                  <a:gd name="connsiteX44" fmla="*/ 181204 w 590140"/>
                  <a:gd name="connsiteY44" fmla="*/ 74111 h 476939"/>
                  <a:gd name="connsiteX45" fmla="*/ 266256 w 590140"/>
                  <a:gd name="connsiteY45" fmla="*/ 39239 h 476939"/>
                  <a:gd name="connsiteX46" fmla="*/ 501149 w 590140"/>
                  <a:gd name="connsiteY46" fmla="*/ 0 h 476939"/>
                  <a:gd name="connsiteX47" fmla="*/ 546829 w 590140"/>
                  <a:gd name="connsiteY47" fmla="*/ 0 h 476939"/>
                  <a:gd name="connsiteX48" fmla="*/ 546829 w 590140"/>
                  <a:gd name="connsiteY48" fmla="*/ 441920 h 476939"/>
                  <a:gd name="connsiteX49" fmla="*/ 501149 w 590140"/>
                  <a:gd name="connsiteY49" fmla="*/ 441920 h 476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590140" h="476939">
                    <a:moveTo>
                      <a:pt x="0" y="455765"/>
                    </a:moveTo>
                    <a:lnTo>
                      <a:pt x="590140" y="455765"/>
                    </a:lnTo>
                    <a:lnTo>
                      <a:pt x="590140" y="476939"/>
                    </a:lnTo>
                    <a:lnTo>
                      <a:pt x="0" y="476939"/>
                    </a:lnTo>
                    <a:close/>
                    <a:moveTo>
                      <a:pt x="135090" y="371068"/>
                    </a:moveTo>
                    <a:lnTo>
                      <a:pt x="145702" y="371068"/>
                    </a:lnTo>
                    <a:lnTo>
                      <a:pt x="145702" y="441920"/>
                    </a:lnTo>
                    <a:lnTo>
                      <a:pt x="100022" y="441920"/>
                    </a:lnTo>
                    <a:lnTo>
                      <a:pt x="100022" y="405574"/>
                    </a:lnTo>
                    <a:close/>
                    <a:moveTo>
                      <a:pt x="204265" y="299697"/>
                    </a:moveTo>
                    <a:lnTo>
                      <a:pt x="225456" y="299697"/>
                    </a:lnTo>
                    <a:cubicBezTo>
                      <a:pt x="233748" y="301998"/>
                      <a:pt x="241579" y="303839"/>
                      <a:pt x="249871" y="304760"/>
                    </a:cubicBezTo>
                    <a:lnTo>
                      <a:pt x="249871" y="441920"/>
                    </a:lnTo>
                    <a:lnTo>
                      <a:pt x="204265" y="441920"/>
                    </a:lnTo>
                    <a:close/>
                    <a:moveTo>
                      <a:pt x="352707" y="276672"/>
                    </a:moveTo>
                    <a:lnTo>
                      <a:pt x="352707" y="441920"/>
                    </a:lnTo>
                    <a:lnTo>
                      <a:pt x="307027" y="441920"/>
                    </a:lnTo>
                    <a:lnTo>
                      <a:pt x="307027" y="299687"/>
                    </a:lnTo>
                    <a:cubicBezTo>
                      <a:pt x="323638" y="295084"/>
                      <a:pt x="338865" y="287259"/>
                      <a:pt x="352707" y="276672"/>
                    </a:cubicBezTo>
                    <a:close/>
                    <a:moveTo>
                      <a:pt x="266083" y="73306"/>
                    </a:moveTo>
                    <a:cubicBezTo>
                      <a:pt x="244129" y="73306"/>
                      <a:pt x="222232" y="81707"/>
                      <a:pt x="205636" y="98510"/>
                    </a:cubicBezTo>
                    <a:cubicBezTo>
                      <a:pt x="171984" y="132116"/>
                      <a:pt x="171984" y="186438"/>
                      <a:pt x="205636" y="219584"/>
                    </a:cubicBezTo>
                    <a:cubicBezTo>
                      <a:pt x="238827" y="253190"/>
                      <a:pt x="293224" y="253190"/>
                      <a:pt x="326876" y="219584"/>
                    </a:cubicBezTo>
                    <a:cubicBezTo>
                      <a:pt x="360528" y="186438"/>
                      <a:pt x="360528" y="132116"/>
                      <a:pt x="326876" y="98510"/>
                    </a:cubicBezTo>
                    <a:cubicBezTo>
                      <a:pt x="310050" y="81707"/>
                      <a:pt x="288038" y="73306"/>
                      <a:pt x="266083" y="73306"/>
                    </a:cubicBezTo>
                    <a:close/>
                    <a:moveTo>
                      <a:pt x="406161" y="72259"/>
                    </a:moveTo>
                    <a:lnTo>
                      <a:pt x="451841" y="72259"/>
                    </a:lnTo>
                    <a:lnTo>
                      <a:pt x="451841" y="441920"/>
                    </a:lnTo>
                    <a:lnTo>
                      <a:pt x="406161" y="441920"/>
                    </a:lnTo>
                    <a:lnTo>
                      <a:pt x="406161" y="197014"/>
                    </a:lnTo>
                    <a:cubicBezTo>
                      <a:pt x="409391" y="185505"/>
                      <a:pt x="410775" y="173536"/>
                      <a:pt x="410775" y="161107"/>
                    </a:cubicBezTo>
                    <a:cubicBezTo>
                      <a:pt x="410775" y="148677"/>
                      <a:pt x="409391" y="136708"/>
                      <a:pt x="406161" y="125199"/>
                    </a:cubicBezTo>
                    <a:close/>
                    <a:moveTo>
                      <a:pt x="266256" y="39239"/>
                    </a:moveTo>
                    <a:cubicBezTo>
                      <a:pt x="297027" y="39239"/>
                      <a:pt x="327798" y="50863"/>
                      <a:pt x="351308" y="74111"/>
                    </a:cubicBezTo>
                    <a:cubicBezTo>
                      <a:pt x="397868" y="121067"/>
                      <a:pt x="397868" y="197026"/>
                      <a:pt x="351308" y="243983"/>
                    </a:cubicBezTo>
                    <a:cubicBezTo>
                      <a:pt x="308436" y="286796"/>
                      <a:pt x="241132" y="290479"/>
                      <a:pt x="194111" y="255031"/>
                    </a:cubicBezTo>
                    <a:lnTo>
                      <a:pt x="173367" y="276208"/>
                    </a:lnTo>
                    <a:cubicBezTo>
                      <a:pt x="175211" y="285875"/>
                      <a:pt x="172445" y="296463"/>
                      <a:pt x="165069" y="304289"/>
                    </a:cubicBezTo>
                    <a:lnTo>
                      <a:pt x="75637" y="393599"/>
                    </a:lnTo>
                    <a:cubicBezTo>
                      <a:pt x="63191" y="405568"/>
                      <a:pt x="43368" y="405568"/>
                      <a:pt x="31383" y="393599"/>
                    </a:cubicBezTo>
                    <a:cubicBezTo>
                      <a:pt x="19397" y="381629"/>
                      <a:pt x="19397" y="361834"/>
                      <a:pt x="31383" y="349404"/>
                    </a:cubicBezTo>
                    <a:lnTo>
                      <a:pt x="120814" y="260095"/>
                    </a:lnTo>
                    <a:cubicBezTo>
                      <a:pt x="128651" y="252730"/>
                      <a:pt x="139254" y="249967"/>
                      <a:pt x="148935" y="251809"/>
                    </a:cubicBezTo>
                    <a:lnTo>
                      <a:pt x="170140" y="231093"/>
                    </a:lnTo>
                    <a:cubicBezTo>
                      <a:pt x="134644" y="184136"/>
                      <a:pt x="138332" y="116924"/>
                      <a:pt x="181204" y="74111"/>
                    </a:cubicBezTo>
                    <a:cubicBezTo>
                      <a:pt x="204714" y="50863"/>
                      <a:pt x="235485" y="39239"/>
                      <a:pt x="266256" y="39239"/>
                    </a:cubicBezTo>
                    <a:close/>
                    <a:moveTo>
                      <a:pt x="501149" y="0"/>
                    </a:moveTo>
                    <a:lnTo>
                      <a:pt x="546829" y="0"/>
                    </a:lnTo>
                    <a:lnTo>
                      <a:pt x="546829" y="441920"/>
                    </a:lnTo>
                    <a:lnTo>
                      <a:pt x="501149" y="4419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96958" y="4283437"/>
                <a:ext cx="2319947" cy="6682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本模板涉及的文字、图形、图像、声音以及视频剪辑等多媒体元素均可编辑，替换</a:t>
                </a:r>
                <a:endParaRPr kumimoji="1"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389911" y="3915166"/>
                <a:ext cx="1569660" cy="2803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输入文本</a:t>
                </a: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信息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Group 27"/>
            <p:cNvGrpSpPr/>
            <p:nvPr/>
          </p:nvGrpSpPr>
          <p:grpSpPr>
            <a:xfrm>
              <a:off x="12535" y="4188"/>
              <a:ext cx="3653" cy="2363"/>
              <a:chOff x="1996958" y="3451133"/>
              <a:chExt cx="2319947" cy="1500505"/>
            </a:xfrm>
          </p:grpSpPr>
          <p:sp>
            <p:nvSpPr>
              <p:cNvPr id="26" name="speech-bubble-with-lines_17127"/>
              <p:cNvSpPr>
                <a:spLocks noChangeAspect="1"/>
              </p:cNvSpPr>
              <p:nvPr/>
            </p:nvSpPr>
            <p:spPr bwMode="auto">
              <a:xfrm>
                <a:off x="2911286" y="3451133"/>
                <a:ext cx="457774" cy="434708"/>
              </a:xfrm>
              <a:custGeom>
                <a:avLst/>
                <a:gdLst>
                  <a:gd name="T0" fmla="*/ 5103 w 5121"/>
                  <a:gd name="T1" fmla="*/ 1848 h 4871"/>
                  <a:gd name="T2" fmla="*/ 4978 w 5121"/>
                  <a:gd name="T3" fmla="*/ 1757 h 4871"/>
                  <a:gd name="T4" fmla="*/ 3227 w 5121"/>
                  <a:gd name="T5" fmla="*/ 1757 h 4871"/>
                  <a:gd name="T6" fmla="*/ 2686 w 5121"/>
                  <a:gd name="T7" fmla="*/ 91 h 4871"/>
                  <a:gd name="T8" fmla="*/ 2560 w 5121"/>
                  <a:gd name="T9" fmla="*/ 0 h 4871"/>
                  <a:gd name="T10" fmla="*/ 2435 w 5121"/>
                  <a:gd name="T11" fmla="*/ 91 h 4871"/>
                  <a:gd name="T12" fmla="*/ 1894 w 5121"/>
                  <a:gd name="T13" fmla="*/ 1757 h 4871"/>
                  <a:gd name="T14" fmla="*/ 143 w 5121"/>
                  <a:gd name="T15" fmla="*/ 1757 h 4871"/>
                  <a:gd name="T16" fmla="*/ 17 w 5121"/>
                  <a:gd name="T17" fmla="*/ 1848 h 4871"/>
                  <a:gd name="T18" fmla="*/ 65 w 5121"/>
                  <a:gd name="T19" fmla="*/ 1995 h 4871"/>
                  <a:gd name="T20" fmla="*/ 1482 w 5121"/>
                  <a:gd name="T21" fmla="*/ 3024 h 4871"/>
                  <a:gd name="T22" fmla="*/ 941 w 5121"/>
                  <a:gd name="T23" fmla="*/ 4690 h 4871"/>
                  <a:gd name="T24" fmla="*/ 989 w 5121"/>
                  <a:gd name="T25" fmla="*/ 4837 h 4871"/>
                  <a:gd name="T26" fmla="*/ 1144 w 5121"/>
                  <a:gd name="T27" fmla="*/ 4837 h 4871"/>
                  <a:gd name="T28" fmla="*/ 2560 w 5121"/>
                  <a:gd name="T29" fmla="*/ 3808 h 4871"/>
                  <a:gd name="T30" fmla="*/ 3977 w 5121"/>
                  <a:gd name="T31" fmla="*/ 4837 h 4871"/>
                  <a:gd name="T32" fmla="*/ 4054 w 5121"/>
                  <a:gd name="T33" fmla="*/ 4862 h 4871"/>
                  <a:gd name="T34" fmla="*/ 4132 w 5121"/>
                  <a:gd name="T35" fmla="*/ 4837 h 4871"/>
                  <a:gd name="T36" fmla="*/ 4180 w 5121"/>
                  <a:gd name="T37" fmla="*/ 4690 h 4871"/>
                  <a:gd name="T38" fmla="*/ 3639 w 5121"/>
                  <a:gd name="T39" fmla="*/ 3024 h 4871"/>
                  <a:gd name="T40" fmla="*/ 5055 w 5121"/>
                  <a:gd name="T41" fmla="*/ 1995 h 4871"/>
                  <a:gd name="T42" fmla="*/ 5103 w 5121"/>
                  <a:gd name="T43" fmla="*/ 1848 h 4871"/>
                  <a:gd name="T44" fmla="*/ 3406 w 5121"/>
                  <a:gd name="T45" fmla="*/ 2868 h 4871"/>
                  <a:gd name="T46" fmla="*/ 3358 w 5121"/>
                  <a:gd name="T47" fmla="*/ 3015 h 4871"/>
                  <a:gd name="T48" fmla="*/ 3804 w 5121"/>
                  <a:gd name="T49" fmla="*/ 4385 h 4871"/>
                  <a:gd name="T50" fmla="*/ 2638 w 5121"/>
                  <a:gd name="T51" fmla="*/ 3538 h 4871"/>
                  <a:gd name="T52" fmla="*/ 2560 w 5121"/>
                  <a:gd name="T53" fmla="*/ 3513 h 4871"/>
                  <a:gd name="T54" fmla="*/ 2483 w 5121"/>
                  <a:gd name="T55" fmla="*/ 3538 h 4871"/>
                  <a:gd name="T56" fmla="*/ 1317 w 5121"/>
                  <a:gd name="T57" fmla="*/ 4385 h 4871"/>
                  <a:gd name="T58" fmla="*/ 1762 w 5121"/>
                  <a:gd name="T59" fmla="*/ 3015 h 4871"/>
                  <a:gd name="T60" fmla="*/ 1714 w 5121"/>
                  <a:gd name="T61" fmla="*/ 2868 h 4871"/>
                  <a:gd name="T62" fmla="*/ 548 w 5121"/>
                  <a:gd name="T63" fmla="*/ 2020 h 4871"/>
                  <a:gd name="T64" fmla="*/ 1990 w 5121"/>
                  <a:gd name="T65" fmla="*/ 2020 h 4871"/>
                  <a:gd name="T66" fmla="*/ 2115 w 5121"/>
                  <a:gd name="T67" fmla="*/ 1929 h 4871"/>
                  <a:gd name="T68" fmla="*/ 2560 w 5121"/>
                  <a:gd name="T69" fmla="*/ 559 h 4871"/>
                  <a:gd name="T70" fmla="*/ 3006 w 5121"/>
                  <a:gd name="T71" fmla="*/ 1929 h 4871"/>
                  <a:gd name="T72" fmla="*/ 3131 w 5121"/>
                  <a:gd name="T73" fmla="*/ 2020 h 4871"/>
                  <a:gd name="T74" fmla="*/ 4572 w 5121"/>
                  <a:gd name="T75" fmla="*/ 2020 h 4871"/>
                  <a:gd name="T76" fmla="*/ 3406 w 5121"/>
                  <a:gd name="T77" fmla="*/ 2868 h 4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121" h="4871">
                    <a:moveTo>
                      <a:pt x="5103" y="1848"/>
                    </a:moveTo>
                    <a:cubicBezTo>
                      <a:pt x="5086" y="1794"/>
                      <a:pt x="5035" y="1757"/>
                      <a:pt x="4978" y="1757"/>
                    </a:cubicBezTo>
                    <a:lnTo>
                      <a:pt x="3227" y="1757"/>
                    </a:lnTo>
                    <a:lnTo>
                      <a:pt x="2686" y="91"/>
                    </a:lnTo>
                    <a:cubicBezTo>
                      <a:pt x="2668" y="37"/>
                      <a:pt x="2617" y="0"/>
                      <a:pt x="2560" y="0"/>
                    </a:cubicBezTo>
                    <a:cubicBezTo>
                      <a:pt x="2503" y="0"/>
                      <a:pt x="2453" y="37"/>
                      <a:pt x="2435" y="91"/>
                    </a:cubicBezTo>
                    <a:lnTo>
                      <a:pt x="1894" y="1757"/>
                    </a:lnTo>
                    <a:lnTo>
                      <a:pt x="143" y="1757"/>
                    </a:lnTo>
                    <a:cubicBezTo>
                      <a:pt x="86" y="1757"/>
                      <a:pt x="35" y="1793"/>
                      <a:pt x="17" y="1848"/>
                    </a:cubicBezTo>
                    <a:cubicBezTo>
                      <a:pt x="0" y="1902"/>
                      <a:pt x="19" y="1962"/>
                      <a:pt x="65" y="1995"/>
                    </a:cubicBezTo>
                    <a:lnTo>
                      <a:pt x="1482" y="3024"/>
                    </a:lnTo>
                    <a:lnTo>
                      <a:pt x="941" y="4690"/>
                    </a:lnTo>
                    <a:cubicBezTo>
                      <a:pt x="923" y="4744"/>
                      <a:pt x="943" y="4804"/>
                      <a:pt x="989" y="4837"/>
                    </a:cubicBezTo>
                    <a:cubicBezTo>
                      <a:pt x="1035" y="4871"/>
                      <a:pt x="1097" y="4871"/>
                      <a:pt x="1144" y="4837"/>
                    </a:cubicBezTo>
                    <a:lnTo>
                      <a:pt x="2560" y="3808"/>
                    </a:lnTo>
                    <a:lnTo>
                      <a:pt x="3977" y="4837"/>
                    </a:lnTo>
                    <a:cubicBezTo>
                      <a:pt x="4000" y="4854"/>
                      <a:pt x="4027" y="4862"/>
                      <a:pt x="4054" y="4862"/>
                    </a:cubicBezTo>
                    <a:cubicBezTo>
                      <a:pt x="4082" y="4862"/>
                      <a:pt x="4109" y="4854"/>
                      <a:pt x="4132" y="4837"/>
                    </a:cubicBezTo>
                    <a:cubicBezTo>
                      <a:pt x="4178" y="4804"/>
                      <a:pt x="4197" y="4744"/>
                      <a:pt x="4180" y="4690"/>
                    </a:cubicBezTo>
                    <a:lnTo>
                      <a:pt x="3639" y="3024"/>
                    </a:lnTo>
                    <a:lnTo>
                      <a:pt x="5055" y="1995"/>
                    </a:lnTo>
                    <a:cubicBezTo>
                      <a:pt x="5102" y="1962"/>
                      <a:pt x="5121" y="1902"/>
                      <a:pt x="5103" y="1848"/>
                    </a:cubicBezTo>
                    <a:close/>
                    <a:moveTo>
                      <a:pt x="3406" y="2868"/>
                    </a:moveTo>
                    <a:cubicBezTo>
                      <a:pt x="3360" y="2901"/>
                      <a:pt x="3341" y="2961"/>
                      <a:pt x="3358" y="3015"/>
                    </a:cubicBezTo>
                    <a:lnTo>
                      <a:pt x="3804" y="4385"/>
                    </a:lnTo>
                    <a:lnTo>
                      <a:pt x="2638" y="3538"/>
                    </a:lnTo>
                    <a:cubicBezTo>
                      <a:pt x="2615" y="3522"/>
                      <a:pt x="2588" y="3513"/>
                      <a:pt x="2560" y="3513"/>
                    </a:cubicBezTo>
                    <a:cubicBezTo>
                      <a:pt x="2533" y="3513"/>
                      <a:pt x="2506" y="3522"/>
                      <a:pt x="2483" y="3538"/>
                    </a:cubicBezTo>
                    <a:lnTo>
                      <a:pt x="1317" y="4385"/>
                    </a:lnTo>
                    <a:lnTo>
                      <a:pt x="1762" y="3015"/>
                    </a:lnTo>
                    <a:cubicBezTo>
                      <a:pt x="1780" y="2961"/>
                      <a:pt x="1761" y="2901"/>
                      <a:pt x="1714" y="2868"/>
                    </a:cubicBezTo>
                    <a:lnTo>
                      <a:pt x="548" y="2020"/>
                    </a:lnTo>
                    <a:lnTo>
                      <a:pt x="1990" y="2020"/>
                    </a:lnTo>
                    <a:cubicBezTo>
                      <a:pt x="2047" y="2020"/>
                      <a:pt x="2097" y="1984"/>
                      <a:pt x="2115" y="1929"/>
                    </a:cubicBezTo>
                    <a:lnTo>
                      <a:pt x="2560" y="559"/>
                    </a:lnTo>
                    <a:lnTo>
                      <a:pt x="3006" y="1929"/>
                    </a:lnTo>
                    <a:cubicBezTo>
                      <a:pt x="3023" y="1984"/>
                      <a:pt x="3074" y="2020"/>
                      <a:pt x="3131" y="2020"/>
                    </a:cubicBezTo>
                    <a:lnTo>
                      <a:pt x="4572" y="2020"/>
                    </a:lnTo>
                    <a:lnTo>
                      <a:pt x="3406" y="2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96958" y="4283437"/>
                <a:ext cx="2319947" cy="6682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本模板涉及的文字、图形、图像、声音以及视频剪辑等多媒体元素均可编辑，替换</a:t>
                </a:r>
                <a:endParaRPr kumimoji="1"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2389911" y="3913383"/>
                <a:ext cx="1569660" cy="2808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输入文本</a:t>
                </a: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信息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grpSp>
        <p:nvGrpSpPr>
          <p:cNvPr id="3" name="Group 24"/>
          <p:cNvGrpSpPr/>
          <p:nvPr/>
        </p:nvGrpSpPr>
        <p:grpSpPr>
          <a:xfrm rot="5400000">
            <a:off x="4460529" y="1022078"/>
            <a:ext cx="1122658" cy="2549187"/>
            <a:chOff x="1706563" y="4518025"/>
            <a:chExt cx="2605088" cy="1390650"/>
          </a:xfrm>
          <a:solidFill>
            <a:srgbClr val="F5B037"/>
          </a:solidFill>
        </p:grpSpPr>
        <p:sp>
          <p:nvSpPr>
            <p:cNvPr id="2" name="Freeform 5"/>
            <p:cNvSpPr/>
            <p:nvPr/>
          </p:nvSpPr>
          <p:spPr bwMode="auto">
            <a:xfrm>
              <a:off x="1706563" y="4518025"/>
              <a:ext cx="1303338" cy="1390650"/>
            </a:xfrm>
            <a:custGeom>
              <a:avLst/>
              <a:gdLst>
                <a:gd name="T0" fmla="*/ 333 w 347"/>
                <a:gd name="T1" fmla="*/ 29 h 370"/>
                <a:gd name="T2" fmla="*/ 0 w 347"/>
                <a:gd name="T3" fmla="*/ 370 h 370"/>
                <a:gd name="T4" fmla="*/ 347 w 347"/>
                <a:gd name="T5" fmla="*/ 370 h 370"/>
                <a:gd name="T6" fmla="*/ 347 w 347"/>
                <a:gd name="T7" fmla="*/ 0 h 370"/>
                <a:gd name="T8" fmla="*/ 333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333" y="29"/>
                  </a:moveTo>
                  <a:cubicBezTo>
                    <a:pt x="242" y="286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13"/>
                    <a:pt x="333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3009901" y="4518025"/>
              <a:ext cx="1301750" cy="1390650"/>
            </a:xfrm>
            <a:custGeom>
              <a:avLst/>
              <a:gdLst>
                <a:gd name="T0" fmla="*/ 15 w 347"/>
                <a:gd name="T1" fmla="*/ 29 h 370"/>
                <a:gd name="T2" fmla="*/ 0 w 347"/>
                <a:gd name="T3" fmla="*/ 0 h 370"/>
                <a:gd name="T4" fmla="*/ 0 w 347"/>
                <a:gd name="T5" fmla="*/ 370 h 370"/>
                <a:gd name="T6" fmla="*/ 347 w 347"/>
                <a:gd name="T7" fmla="*/ 370 h 370"/>
                <a:gd name="T8" fmla="*/ 15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15" y="29"/>
                  </a:moveTo>
                  <a:cubicBezTo>
                    <a:pt x="9" y="13"/>
                    <a:pt x="3" y="0"/>
                    <a:pt x="0" y="0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370"/>
                    <a:pt x="105" y="286"/>
                    <a:pt x="15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Group 27"/>
          <p:cNvGrpSpPr/>
          <p:nvPr/>
        </p:nvGrpSpPr>
        <p:grpSpPr>
          <a:xfrm rot="5400000">
            <a:off x="4201350" y="1850353"/>
            <a:ext cx="1124712" cy="2032883"/>
            <a:chOff x="3024188" y="3378200"/>
            <a:chExt cx="2609851" cy="2530475"/>
          </a:xfrm>
          <a:solidFill>
            <a:srgbClr val="F5B037"/>
          </a:solidFill>
        </p:grpSpPr>
        <p:sp>
          <p:nvSpPr>
            <p:cNvPr id="33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30"/>
          <p:cNvGrpSpPr/>
          <p:nvPr/>
        </p:nvGrpSpPr>
        <p:grpSpPr>
          <a:xfrm rot="5400000">
            <a:off x="4257119" y="2361046"/>
            <a:ext cx="1122658" cy="2142368"/>
            <a:chOff x="4338638" y="2257425"/>
            <a:chExt cx="2605088" cy="3651250"/>
          </a:xfrm>
        </p:grpSpPr>
        <p:sp>
          <p:nvSpPr>
            <p:cNvPr id="36" name="Freeform 9"/>
            <p:cNvSpPr/>
            <p:nvPr/>
          </p:nvSpPr>
          <p:spPr bwMode="auto">
            <a:xfrm>
              <a:off x="4338638" y="2257425"/>
              <a:ext cx="1303338" cy="3651250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chemeClr val="accent3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"/>
            <p:cNvSpPr/>
            <p:nvPr/>
          </p:nvSpPr>
          <p:spPr bwMode="auto">
            <a:xfrm>
              <a:off x="5641976" y="2257425"/>
              <a:ext cx="1301750" cy="3651250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Group 33"/>
          <p:cNvGrpSpPr/>
          <p:nvPr/>
        </p:nvGrpSpPr>
        <p:grpSpPr>
          <a:xfrm rot="5400000">
            <a:off x="4056812" y="3131234"/>
            <a:ext cx="1122658" cy="1741753"/>
            <a:chOff x="5661026" y="3946525"/>
            <a:chExt cx="2605088" cy="1962150"/>
          </a:xfrm>
        </p:grpSpPr>
        <p:sp>
          <p:nvSpPr>
            <p:cNvPr id="39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Group 118"/>
          <p:cNvGrpSpPr/>
          <p:nvPr/>
        </p:nvGrpSpPr>
        <p:grpSpPr>
          <a:xfrm rot="5400000">
            <a:off x="4308029" y="3441002"/>
            <a:ext cx="1124712" cy="2246241"/>
            <a:chOff x="3024188" y="3378200"/>
            <a:chExt cx="2609852" cy="2530475"/>
          </a:xfrm>
        </p:grpSpPr>
        <p:sp>
          <p:nvSpPr>
            <p:cNvPr id="4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chemeClr val="accent5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330702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22"/>
          <p:cNvGrpSpPr/>
          <p:nvPr/>
        </p:nvGrpSpPr>
        <p:grpSpPr>
          <a:xfrm rot="5400000">
            <a:off x="4130372" y="4175500"/>
            <a:ext cx="1122658" cy="1888874"/>
            <a:chOff x="4338638" y="2257425"/>
            <a:chExt cx="2605088" cy="3651250"/>
          </a:xfrm>
        </p:grpSpPr>
        <p:sp>
          <p:nvSpPr>
            <p:cNvPr id="45" name="Freeform 9"/>
            <p:cNvSpPr/>
            <p:nvPr/>
          </p:nvSpPr>
          <p:spPr bwMode="auto">
            <a:xfrm>
              <a:off x="4338638" y="2257425"/>
              <a:ext cx="1303338" cy="3651250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chemeClr val="accent6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0"/>
            <p:cNvSpPr/>
            <p:nvPr/>
          </p:nvSpPr>
          <p:spPr bwMode="auto">
            <a:xfrm>
              <a:off x="5641976" y="2257425"/>
              <a:ext cx="1301750" cy="3651250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Group 24"/>
          <p:cNvGrpSpPr/>
          <p:nvPr/>
        </p:nvGrpSpPr>
        <p:grpSpPr>
          <a:xfrm rot="5400000" flipH="1" flipV="1">
            <a:off x="2315438" y="4255044"/>
            <a:ext cx="1122658" cy="1741754"/>
            <a:chOff x="1706563" y="4518025"/>
            <a:chExt cx="2605088" cy="1390650"/>
          </a:xfrm>
          <a:solidFill>
            <a:srgbClr val="F5B037"/>
          </a:solidFill>
        </p:grpSpPr>
        <p:sp>
          <p:nvSpPr>
            <p:cNvPr id="48" name="Freeform 5"/>
            <p:cNvSpPr/>
            <p:nvPr/>
          </p:nvSpPr>
          <p:spPr bwMode="auto">
            <a:xfrm>
              <a:off x="1706563" y="4518025"/>
              <a:ext cx="1303338" cy="1390650"/>
            </a:xfrm>
            <a:custGeom>
              <a:avLst/>
              <a:gdLst>
                <a:gd name="T0" fmla="*/ 333 w 347"/>
                <a:gd name="T1" fmla="*/ 29 h 370"/>
                <a:gd name="T2" fmla="*/ 0 w 347"/>
                <a:gd name="T3" fmla="*/ 370 h 370"/>
                <a:gd name="T4" fmla="*/ 347 w 347"/>
                <a:gd name="T5" fmla="*/ 370 h 370"/>
                <a:gd name="T6" fmla="*/ 347 w 347"/>
                <a:gd name="T7" fmla="*/ 0 h 370"/>
                <a:gd name="T8" fmla="*/ 333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333" y="29"/>
                  </a:moveTo>
                  <a:cubicBezTo>
                    <a:pt x="242" y="286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13"/>
                    <a:pt x="333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6"/>
            <p:cNvSpPr/>
            <p:nvPr/>
          </p:nvSpPr>
          <p:spPr bwMode="auto">
            <a:xfrm>
              <a:off x="3009901" y="4518025"/>
              <a:ext cx="1301750" cy="1390650"/>
            </a:xfrm>
            <a:custGeom>
              <a:avLst/>
              <a:gdLst>
                <a:gd name="T0" fmla="*/ 15 w 347"/>
                <a:gd name="T1" fmla="*/ 29 h 370"/>
                <a:gd name="T2" fmla="*/ 0 w 347"/>
                <a:gd name="T3" fmla="*/ 0 h 370"/>
                <a:gd name="T4" fmla="*/ 0 w 347"/>
                <a:gd name="T5" fmla="*/ 370 h 370"/>
                <a:gd name="T6" fmla="*/ 347 w 347"/>
                <a:gd name="T7" fmla="*/ 370 h 370"/>
                <a:gd name="T8" fmla="*/ 15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15" y="29"/>
                  </a:moveTo>
                  <a:cubicBezTo>
                    <a:pt x="9" y="13"/>
                    <a:pt x="3" y="0"/>
                    <a:pt x="0" y="0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370"/>
                    <a:pt x="105" y="286"/>
                    <a:pt x="15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7"/>
          <p:cNvGrpSpPr/>
          <p:nvPr/>
        </p:nvGrpSpPr>
        <p:grpSpPr>
          <a:xfrm rot="5400000" flipH="1" flipV="1">
            <a:off x="2168846" y="3540626"/>
            <a:ext cx="1124712" cy="2032883"/>
            <a:chOff x="3024188" y="3378200"/>
            <a:chExt cx="2609851" cy="2530475"/>
          </a:xfrm>
          <a:solidFill>
            <a:srgbClr val="F5B037"/>
          </a:solidFill>
        </p:grpSpPr>
        <p:sp>
          <p:nvSpPr>
            <p:cNvPr id="51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Group 30"/>
          <p:cNvGrpSpPr/>
          <p:nvPr/>
        </p:nvGrpSpPr>
        <p:grpSpPr>
          <a:xfrm rot="5400000" flipH="1" flipV="1">
            <a:off x="2115131" y="2920450"/>
            <a:ext cx="1122658" cy="2142368"/>
            <a:chOff x="4338638" y="2257425"/>
            <a:chExt cx="2605088" cy="3651250"/>
          </a:xfrm>
        </p:grpSpPr>
        <p:sp>
          <p:nvSpPr>
            <p:cNvPr id="54" name="Freeform 9"/>
            <p:cNvSpPr/>
            <p:nvPr/>
          </p:nvSpPr>
          <p:spPr bwMode="auto">
            <a:xfrm>
              <a:off x="4338638" y="2257425"/>
              <a:ext cx="1303338" cy="3651250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chemeClr val="accent3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0"/>
            <p:cNvSpPr/>
            <p:nvPr/>
          </p:nvSpPr>
          <p:spPr bwMode="auto">
            <a:xfrm>
              <a:off x="5641976" y="2257425"/>
              <a:ext cx="1301750" cy="3651250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3"/>
          <p:cNvGrpSpPr/>
          <p:nvPr/>
        </p:nvGrpSpPr>
        <p:grpSpPr>
          <a:xfrm rot="5400000" flipH="1" flipV="1">
            <a:off x="2315438" y="2550876"/>
            <a:ext cx="1122658" cy="1741753"/>
            <a:chOff x="5661026" y="3946525"/>
            <a:chExt cx="2605088" cy="1962150"/>
          </a:xfrm>
        </p:grpSpPr>
        <p:sp>
          <p:nvSpPr>
            <p:cNvPr id="5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Group 118"/>
          <p:cNvGrpSpPr/>
          <p:nvPr/>
        </p:nvGrpSpPr>
        <p:grpSpPr>
          <a:xfrm rot="5400000" flipH="1" flipV="1">
            <a:off x="2062167" y="1736619"/>
            <a:ext cx="1124712" cy="2246241"/>
            <a:chOff x="3024188" y="3378200"/>
            <a:chExt cx="2609852" cy="2530475"/>
          </a:xfrm>
        </p:grpSpPr>
        <p:sp>
          <p:nvSpPr>
            <p:cNvPr id="6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chemeClr val="accent5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8"/>
            <p:cNvSpPr/>
            <p:nvPr/>
          </p:nvSpPr>
          <p:spPr bwMode="auto">
            <a:xfrm>
              <a:off x="4330702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122"/>
          <p:cNvGrpSpPr/>
          <p:nvPr/>
        </p:nvGrpSpPr>
        <p:grpSpPr>
          <a:xfrm rot="5400000" flipH="1" flipV="1">
            <a:off x="2281280" y="1398891"/>
            <a:ext cx="1122658" cy="1810069"/>
            <a:chOff x="4338638" y="2257425"/>
            <a:chExt cx="2605088" cy="3651250"/>
          </a:xfrm>
        </p:grpSpPr>
        <p:sp>
          <p:nvSpPr>
            <p:cNvPr id="63" name="Freeform 9"/>
            <p:cNvSpPr/>
            <p:nvPr/>
          </p:nvSpPr>
          <p:spPr bwMode="auto">
            <a:xfrm>
              <a:off x="4338638" y="2257425"/>
              <a:ext cx="1303338" cy="3651250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chemeClr val="accent6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10"/>
            <p:cNvSpPr/>
            <p:nvPr/>
          </p:nvSpPr>
          <p:spPr bwMode="auto">
            <a:xfrm>
              <a:off x="5641976" y="2257425"/>
              <a:ext cx="1301750" cy="3651250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Title 13"/>
          <p:cNvSpPr txBox="1"/>
          <p:nvPr/>
        </p:nvSpPr>
        <p:spPr bwMode="auto">
          <a:xfrm>
            <a:off x="6341281" y="2170460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99%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66" name="Title 13"/>
          <p:cNvSpPr txBox="1"/>
          <p:nvPr/>
        </p:nvSpPr>
        <p:spPr bwMode="auto">
          <a:xfrm>
            <a:off x="5824985" y="2752574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64%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67" name="Title 13"/>
          <p:cNvSpPr txBox="1"/>
          <p:nvPr/>
        </p:nvSpPr>
        <p:spPr bwMode="auto">
          <a:xfrm>
            <a:off x="5930912" y="3310476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68%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68" name="Title 13"/>
          <p:cNvSpPr txBox="1"/>
          <p:nvPr/>
        </p:nvSpPr>
        <p:spPr bwMode="auto">
          <a:xfrm>
            <a:off x="5520543" y="3887607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60%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69" name="Title 13"/>
          <p:cNvSpPr txBox="1"/>
          <p:nvPr/>
        </p:nvSpPr>
        <p:spPr bwMode="auto">
          <a:xfrm>
            <a:off x="6039075" y="4443506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72%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0" name="Title 13"/>
          <p:cNvSpPr txBox="1"/>
          <p:nvPr/>
        </p:nvSpPr>
        <p:spPr bwMode="auto">
          <a:xfrm>
            <a:off x="5679640" y="5006413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66%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1" name="Title 13"/>
          <p:cNvSpPr txBox="1"/>
          <p:nvPr/>
        </p:nvSpPr>
        <p:spPr bwMode="auto">
          <a:xfrm>
            <a:off x="1062096" y="4997168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66%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2" name="Title 13"/>
          <p:cNvSpPr txBox="1"/>
          <p:nvPr/>
        </p:nvSpPr>
        <p:spPr bwMode="auto">
          <a:xfrm>
            <a:off x="823120" y="4442017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69%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3" name="Title 13"/>
          <p:cNvSpPr txBox="1"/>
          <p:nvPr/>
        </p:nvSpPr>
        <p:spPr bwMode="auto">
          <a:xfrm>
            <a:off x="725315" y="3862880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86%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4" name="Title 13"/>
          <p:cNvSpPr txBox="1"/>
          <p:nvPr/>
        </p:nvSpPr>
        <p:spPr bwMode="auto">
          <a:xfrm>
            <a:off x="1100951" y="3313565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65%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5" name="Title 13"/>
          <p:cNvSpPr txBox="1"/>
          <p:nvPr/>
        </p:nvSpPr>
        <p:spPr bwMode="auto">
          <a:xfrm>
            <a:off x="622754" y="2743663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90%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6" name="Title 13"/>
          <p:cNvSpPr txBox="1"/>
          <p:nvPr/>
        </p:nvSpPr>
        <p:spPr bwMode="auto">
          <a:xfrm>
            <a:off x="1051255" y="2190928"/>
            <a:ext cx="820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MS PGothic" panose="020B0600070205080204" charset="-128"/>
              </a:defRPr>
            </a:lvl9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70%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206848" y="2054198"/>
            <a:ext cx="315138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本模板涉及的文字、图形、图像、声音以及视频剪辑等多媒体元素均可编辑，替换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206848" y="1685111"/>
            <a:ext cx="2572986" cy="418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206848" y="3058550"/>
            <a:ext cx="315138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本模板涉及的文字、图形、图像、声音以及视频剪辑等多媒体元素均可编辑，替换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206848" y="2689463"/>
            <a:ext cx="2572986" cy="418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7206848" y="4062902"/>
            <a:ext cx="315138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本模板涉及的文字、图形、图像、声音以及视频剪辑等多媒体元素均可编辑，替换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206848" y="3693815"/>
            <a:ext cx="2572986" cy="418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206848" y="5067253"/>
            <a:ext cx="315138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本模板涉及的文字、图形、图像、声音以及视频剪辑等多媒体元素均可编辑，替换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206848" y="4698166"/>
            <a:ext cx="2572986" cy="418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5" name="直接连接符 84"/>
          <p:cNvCxnSpPr/>
          <p:nvPr/>
        </p:nvCxnSpPr>
        <p:spPr>
          <a:xfrm>
            <a:off x="7180483" y="2684136"/>
            <a:ext cx="3204117" cy="0"/>
          </a:xfrm>
          <a:prstGeom prst="line">
            <a:avLst/>
          </a:prstGeom>
          <a:ln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7180483" y="3688488"/>
            <a:ext cx="3204117" cy="0"/>
          </a:xfrm>
          <a:prstGeom prst="line">
            <a:avLst/>
          </a:prstGeom>
          <a:ln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7180483" y="4692840"/>
            <a:ext cx="3204117" cy="0"/>
          </a:xfrm>
          <a:prstGeom prst="line">
            <a:avLst/>
          </a:prstGeom>
          <a:ln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图片 120"/>
          <p:cNvPicPr>
            <a:picLocks noChangeAspect="1"/>
          </p:cNvPicPr>
          <p:nvPr/>
        </p:nvPicPr>
        <p:blipFill>
          <a:blip r:embed="rId1"/>
          <a:srcRect r="8065" b="2451"/>
          <a:stretch>
            <a:fillRect/>
          </a:stretch>
        </p:blipFill>
        <p:spPr>
          <a:xfrm>
            <a:off x="6430223" y="5038182"/>
            <a:ext cx="5761777" cy="1819818"/>
          </a:xfrm>
          <a:custGeom>
            <a:avLst/>
            <a:gdLst>
              <a:gd name="connsiteX0" fmla="*/ 0 w 5761777"/>
              <a:gd name="connsiteY0" fmla="*/ 0 h 1819818"/>
              <a:gd name="connsiteX1" fmla="*/ 5761777 w 5761777"/>
              <a:gd name="connsiteY1" fmla="*/ 0 h 1819818"/>
              <a:gd name="connsiteX2" fmla="*/ 5761777 w 5761777"/>
              <a:gd name="connsiteY2" fmla="*/ 1819818 h 1819818"/>
              <a:gd name="connsiteX3" fmla="*/ 0 w 5761777"/>
              <a:gd name="connsiteY3" fmla="*/ 1819818 h 181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1777" h="1819818">
                <a:moveTo>
                  <a:pt x="0" y="0"/>
                </a:moveTo>
                <a:lnTo>
                  <a:pt x="5761777" y="0"/>
                </a:lnTo>
                <a:lnTo>
                  <a:pt x="5761777" y="1819818"/>
                </a:lnTo>
                <a:lnTo>
                  <a:pt x="0" y="1819818"/>
                </a:lnTo>
                <a:close/>
              </a:path>
            </a:pathLst>
          </a:custGeom>
        </p:spPr>
      </p:pic>
      <p:cxnSp>
        <p:nvCxnSpPr>
          <p:cNvPr id="19" name="直接连接符 18"/>
          <p:cNvCxnSpPr/>
          <p:nvPr/>
        </p:nvCxnSpPr>
        <p:spPr>
          <a:xfrm flipH="1">
            <a:off x="6052081" y="-212"/>
            <a:ext cx="1995696" cy="6858741"/>
          </a:xfrm>
          <a:prstGeom prst="line">
            <a:avLst/>
          </a:prstGeom>
          <a:ln w="34925"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平行四边形 8"/>
          <p:cNvSpPr/>
          <p:nvPr/>
        </p:nvSpPr>
        <p:spPr>
          <a:xfrm>
            <a:off x="6430009" y="-127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052274" y="1751974"/>
            <a:ext cx="12554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r"/>
            <a:r>
              <a:rPr lang="en-US" altLang="zh-CN" sz="2000" i="1" spc="600" dirty="0">
                <a:solidFill>
                  <a:schemeClr val="bg1"/>
                </a:solidFill>
                <a:ea typeface="字魂54号-贤黑" panose="00000500000000000000" pitchFamily="2" charset="-122"/>
              </a:rPr>
              <a:t>MULU</a:t>
            </a:r>
            <a:endParaRPr lang="zh-CN" altLang="en-US" sz="2000" i="1" spc="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pic>
        <p:nvPicPr>
          <p:cNvPr id="20" name="图片 19" descr="D:\f6732149550a4c87022dfa1d412e3c1494a5fcc7697ef-GJLWu8_fw658.jpgf6732149550a4c87022dfa1d412e3c1494a5fcc7697ef-GJLWu8_fw658"/>
          <p:cNvPicPr/>
          <p:nvPr/>
        </p:nvPicPr>
        <p:blipFill rotWithShape="1">
          <a:blip r:embed="rId2"/>
          <a:srcRect l="103" t="35291" r="-103" b="61115"/>
          <a:stretch>
            <a:fillRect/>
          </a:stretch>
        </p:blipFill>
        <p:spPr>
          <a:xfrm flipH="1">
            <a:off x="-635" y="3293110"/>
            <a:ext cx="12192635" cy="78422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1859280" y="2011680"/>
            <a:ext cx="3398520" cy="3779520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036127" y="4453236"/>
            <a:ext cx="304482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5400" dirty="0">
                <a:solidFill>
                  <a:schemeClr val="bg1"/>
                </a:solidFill>
                <a:ea typeface="字魂54号-贤黑" panose="00000500000000000000" pitchFamily="2" charset="-122"/>
              </a:rPr>
              <a:t>Part 	TWO</a:t>
            </a:r>
            <a:endParaRPr lang="zh-CN" altLang="en-US" sz="54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56486" y="1999596"/>
            <a:ext cx="2404110" cy="26460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16600" dirty="0">
                <a:solidFill>
                  <a:schemeClr val="bg1"/>
                </a:solidFill>
                <a:ea typeface="字魂54号-贤黑" panose="00000500000000000000" pitchFamily="2" charset="-122"/>
              </a:rPr>
              <a:t>03</a:t>
            </a:r>
            <a:endParaRPr lang="zh-CN" altLang="en-US" sz="16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765192" y="4453216"/>
            <a:ext cx="4754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spc="600" dirty="0">
                <a:solidFill>
                  <a:schemeClr val="tx1">
                    <a:lumMod val="75000"/>
                    <a:lumOff val="25000"/>
                  </a:schemeClr>
                </a:solidFill>
                <a:ea typeface="字魂54号-贤黑" panose="00000500000000000000" pitchFamily="2" charset="-122"/>
              </a:rPr>
              <a:t>输入标题内容</a:t>
            </a:r>
            <a:endParaRPr lang="zh-CN" altLang="en-US" sz="5400" spc="600" dirty="0">
              <a:solidFill>
                <a:schemeClr val="tx1">
                  <a:lumMod val="75000"/>
                  <a:lumOff val="25000"/>
                </a:schemeClr>
              </a:solidFill>
              <a:ea typeface="字魂54号-贤黑" panose="000005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/>
          <p:cNvSpPr/>
          <p:nvPr/>
        </p:nvSpPr>
        <p:spPr>
          <a:xfrm>
            <a:off x="6028504" y="3688128"/>
            <a:ext cx="8538" cy="5898"/>
          </a:xfrm>
          <a:custGeom>
            <a:avLst/>
            <a:gdLst>
              <a:gd name="connsiteX0" fmla="*/ 7638 w 8538"/>
              <a:gd name="connsiteY0" fmla="*/ 0 h 5898"/>
              <a:gd name="connsiteX1" fmla="*/ 8538 w 8538"/>
              <a:gd name="connsiteY1" fmla="*/ 5898 h 5898"/>
              <a:gd name="connsiteX2" fmla="*/ 0 w 8538"/>
              <a:gd name="connsiteY2" fmla="*/ 5467 h 5898"/>
              <a:gd name="connsiteX3" fmla="*/ 782 w 8538"/>
              <a:gd name="connsiteY3" fmla="*/ 346 h 5898"/>
              <a:gd name="connsiteX4" fmla="*/ 7638 w 8538"/>
              <a:gd name="connsiteY4" fmla="*/ 0 h 5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8" h="5898">
                <a:moveTo>
                  <a:pt x="7638" y="0"/>
                </a:moveTo>
                <a:lnTo>
                  <a:pt x="8538" y="5898"/>
                </a:lnTo>
                <a:lnTo>
                  <a:pt x="0" y="5467"/>
                </a:lnTo>
                <a:lnTo>
                  <a:pt x="782" y="346"/>
                </a:lnTo>
                <a:lnTo>
                  <a:pt x="7638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任意多边形: 形状 4"/>
          <p:cNvSpPr/>
          <p:nvPr/>
        </p:nvSpPr>
        <p:spPr>
          <a:xfrm>
            <a:off x="6029286" y="3665838"/>
            <a:ext cx="6856" cy="22636"/>
          </a:xfrm>
          <a:custGeom>
            <a:avLst/>
            <a:gdLst>
              <a:gd name="connsiteX0" fmla="*/ 3454 w 6856"/>
              <a:gd name="connsiteY0" fmla="*/ 0 h 22636"/>
              <a:gd name="connsiteX1" fmla="*/ 6856 w 6856"/>
              <a:gd name="connsiteY1" fmla="*/ 22290 h 22636"/>
              <a:gd name="connsiteX2" fmla="*/ 0 w 6856"/>
              <a:gd name="connsiteY2" fmla="*/ 22636 h 22636"/>
              <a:gd name="connsiteX3" fmla="*/ 3454 w 6856"/>
              <a:gd name="connsiteY3" fmla="*/ 0 h 22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6" h="22636">
                <a:moveTo>
                  <a:pt x="3454" y="0"/>
                </a:moveTo>
                <a:lnTo>
                  <a:pt x="6856" y="22290"/>
                </a:lnTo>
                <a:lnTo>
                  <a:pt x="0" y="22636"/>
                </a:lnTo>
                <a:lnTo>
                  <a:pt x="3454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: 形状 5"/>
          <p:cNvSpPr/>
          <p:nvPr/>
        </p:nvSpPr>
        <p:spPr>
          <a:xfrm>
            <a:off x="5978184" y="3688475"/>
            <a:ext cx="51102" cy="5121"/>
          </a:xfrm>
          <a:custGeom>
            <a:avLst/>
            <a:gdLst>
              <a:gd name="connsiteX0" fmla="*/ 51102 w 51102"/>
              <a:gd name="connsiteY0" fmla="*/ 0 h 5121"/>
              <a:gd name="connsiteX1" fmla="*/ 50320 w 51102"/>
              <a:gd name="connsiteY1" fmla="*/ 5121 h 5121"/>
              <a:gd name="connsiteX2" fmla="*/ 0 w 51102"/>
              <a:gd name="connsiteY2" fmla="*/ 2580 h 5121"/>
              <a:gd name="connsiteX3" fmla="*/ 51102 w 51102"/>
              <a:gd name="connsiteY3" fmla="*/ 0 h 5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102" h="5121">
                <a:moveTo>
                  <a:pt x="51102" y="0"/>
                </a:moveTo>
                <a:lnTo>
                  <a:pt x="50320" y="5121"/>
                </a:lnTo>
                <a:lnTo>
                  <a:pt x="0" y="2580"/>
                </a:lnTo>
                <a:lnTo>
                  <a:pt x="51102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: 形状 6"/>
          <p:cNvSpPr/>
          <p:nvPr/>
        </p:nvSpPr>
        <p:spPr>
          <a:xfrm>
            <a:off x="6023919" y="3693596"/>
            <a:ext cx="17642" cy="201515"/>
          </a:xfrm>
          <a:custGeom>
            <a:avLst/>
            <a:gdLst>
              <a:gd name="connsiteX0" fmla="*/ 4585 w 17642"/>
              <a:gd name="connsiteY0" fmla="*/ 0 h 201515"/>
              <a:gd name="connsiteX1" fmla="*/ 13123 w 17642"/>
              <a:gd name="connsiteY1" fmla="*/ 431 h 201515"/>
              <a:gd name="connsiteX2" fmla="*/ 13353 w 17642"/>
              <a:gd name="connsiteY2" fmla="*/ 1938 h 201515"/>
              <a:gd name="connsiteX3" fmla="*/ 17642 w 17642"/>
              <a:gd name="connsiteY3" fmla="*/ 86879 h 201515"/>
              <a:gd name="connsiteX4" fmla="*/ 13353 w 17642"/>
              <a:gd name="connsiteY4" fmla="*/ 171820 h 201515"/>
              <a:gd name="connsiteX5" fmla="*/ 8821 w 17642"/>
              <a:gd name="connsiteY5" fmla="*/ 201515 h 201515"/>
              <a:gd name="connsiteX6" fmla="*/ 4289 w 17642"/>
              <a:gd name="connsiteY6" fmla="*/ 171820 h 201515"/>
              <a:gd name="connsiteX7" fmla="*/ 0 w 17642"/>
              <a:gd name="connsiteY7" fmla="*/ 86879 h 201515"/>
              <a:gd name="connsiteX8" fmla="*/ 4289 w 17642"/>
              <a:gd name="connsiteY8" fmla="*/ 1938 h 201515"/>
              <a:gd name="connsiteX9" fmla="*/ 4585 w 17642"/>
              <a:gd name="connsiteY9" fmla="*/ 0 h 20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42" h="201515">
                <a:moveTo>
                  <a:pt x="4585" y="0"/>
                </a:moveTo>
                <a:lnTo>
                  <a:pt x="13123" y="431"/>
                </a:lnTo>
                <a:lnTo>
                  <a:pt x="13353" y="1938"/>
                </a:lnTo>
                <a:cubicBezTo>
                  <a:pt x="16189" y="29866"/>
                  <a:pt x="17642" y="58203"/>
                  <a:pt x="17642" y="86879"/>
                </a:cubicBezTo>
                <a:cubicBezTo>
                  <a:pt x="17642" y="115555"/>
                  <a:pt x="16189" y="143892"/>
                  <a:pt x="13353" y="171820"/>
                </a:cubicBezTo>
                <a:lnTo>
                  <a:pt x="8821" y="201515"/>
                </a:lnTo>
                <a:lnTo>
                  <a:pt x="4289" y="171820"/>
                </a:lnTo>
                <a:cubicBezTo>
                  <a:pt x="1453" y="143892"/>
                  <a:pt x="0" y="115555"/>
                  <a:pt x="0" y="86879"/>
                </a:cubicBezTo>
                <a:cubicBezTo>
                  <a:pt x="0" y="58203"/>
                  <a:pt x="1453" y="29866"/>
                  <a:pt x="4289" y="1938"/>
                </a:cubicBezTo>
                <a:lnTo>
                  <a:pt x="4585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975340" y="1721745"/>
            <a:ext cx="4005688" cy="4027068"/>
            <a:chOff x="4380029" y="2029522"/>
            <a:chExt cx="3305422" cy="3323064"/>
          </a:xfrm>
        </p:grpSpPr>
        <p:sp>
          <p:nvSpPr>
            <p:cNvPr id="9" name="任意多边形: 形状 8"/>
            <p:cNvSpPr/>
            <p:nvPr/>
          </p:nvSpPr>
          <p:spPr>
            <a:xfrm>
              <a:off x="4380029" y="2943810"/>
              <a:ext cx="1679458" cy="1664459"/>
            </a:xfrm>
            <a:custGeom>
              <a:avLst/>
              <a:gdLst>
                <a:gd name="connsiteX0" fmla="*/ 823182 w 1679458"/>
                <a:gd name="connsiteY0" fmla="*/ 0 h 1664459"/>
                <a:gd name="connsiteX1" fmla="*/ 1671065 w 1679458"/>
                <a:gd name="connsiteY1" fmla="*/ 696441 h 1664459"/>
                <a:gd name="connsiteX2" fmla="*/ 1679458 w 1679458"/>
                <a:gd name="connsiteY2" fmla="*/ 751868 h 1664459"/>
                <a:gd name="connsiteX3" fmla="*/ 1675860 w 1679458"/>
                <a:gd name="connsiteY3" fmla="*/ 775633 h 1664459"/>
                <a:gd name="connsiteX4" fmla="*/ 1622624 w 1679458"/>
                <a:gd name="connsiteY4" fmla="*/ 778342 h 1664459"/>
                <a:gd name="connsiteX5" fmla="*/ 1469422 w 1679458"/>
                <a:gd name="connsiteY5" fmla="*/ 764719 h 1664459"/>
                <a:gd name="connsiteX6" fmla="*/ 1454120 w 1679458"/>
                <a:gd name="connsiteY6" fmla="*/ 760553 h 1664459"/>
                <a:gd name="connsiteX7" fmla="*/ 1430727 w 1679458"/>
                <a:gd name="connsiteY7" fmla="*/ 764123 h 1664459"/>
                <a:gd name="connsiteX8" fmla="*/ 767389 w 1679458"/>
                <a:gd name="connsiteY8" fmla="*/ 1578011 h 1664459"/>
                <a:gd name="connsiteX9" fmla="*/ 771678 w 1679458"/>
                <a:gd name="connsiteY9" fmla="*/ 1662952 h 1664459"/>
                <a:gd name="connsiteX10" fmla="*/ 771908 w 1679458"/>
                <a:gd name="connsiteY10" fmla="*/ 1664459 h 1664459"/>
                <a:gd name="connsiteX11" fmla="*/ 745825 w 1679458"/>
                <a:gd name="connsiteY11" fmla="*/ 1663142 h 1664459"/>
                <a:gd name="connsiteX12" fmla="*/ 0 w 1679458"/>
                <a:gd name="connsiteY12" fmla="*/ 836665 h 1664459"/>
                <a:gd name="connsiteX13" fmla="*/ 745825 w 1679458"/>
                <a:gd name="connsiteY13" fmla="*/ 10188 h 1664459"/>
                <a:gd name="connsiteX14" fmla="*/ 763744 w 1679458"/>
                <a:gd name="connsiteY14" fmla="*/ 9284 h 1664459"/>
                <a:gd name="connsiteX15" fmla="*/ 762803 w 1679458"/>
                <a:gd name="connsiteY15" fmla="*/ 3073 h 1664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79458" h="1664459">
                  <a:moveTo>
                    <a:pt x="823182" y="0"/>
                  </a:moveTo>
                  <a:cubicBezTo>
                    <a:pt x="1241417" y="0"/>
                    <a:pt x="1590363" y="298983"/>
                    <a:pt x="1671065" y="696441"/>
                  </a:cubicBezTo>
                  <a:lnTo>
                    <a:pt x="1679458" y="751868"/>
                  </a:lnTo>
                  <a:lnTo>
                    <a:pt x="1675860" y="775633"/>
                  </a:lnTo>
                  <a:lnTo>
                    <a:pt x="1622624" y="778342"/>
                  </a:lnTo>
                  <a:cubicBezTo>
                    <a:pt x="1570344" y="778342"/>
                    <a:pt x="1519147" y="773671"/>
                    <a:pt x="1469422" y="764719"/>
                  </a:cubicBezTo>
                  <a:lnTo>
                    <a:pt x="1454120" y="760553"/>
                  </a:lnTo>
                  <a:lnTo>
                    <a:pt x="1430727" y="764123"/>
                  </a:lnTo>
                  <a:cubicBezTo>
                    <a:pt x="1052161" y="841589"/>
                    <a:pt x="767389" y="1176545"/>
                    <a:pt x="767389" y="1578011"/>
                  </a:cubicBezTo>
                  <a:cubicBezTo>
                    <a:pt x="767389" y="1606687"/>
                    <a:pt x="768842" y="1635024"/>
                    <a:pt x="771678" y="1662952"/>
                  </a:cubicBezTo>
                  <a:lnTo>
                    <a:pt x="771908" y="1664459"/>
                  </a:lnTo>
                  <a:lnTo>
                    <a:pt x="745825" y="1663142"/>
                  </a:lnTo>
                  <a:cubicBezTo>
                    <a:pt x="326906" y="1620599"/>
                    <a:pt x="0" y="1266808"/>
                    <a:pt x="0" y="836665"/>
                  </a:cubicBezTo>
                  <a:cubicBezTo>
                    <a:pt x="0" y="406522"/>
                    <a:pt x="326906" y="52732"/>
                    <a:pt x="745825" y="10188"/>
                  </a:cubicBezTo>
                  <a:lnTo>
                    <a:pt x="763744" y="9284"/>
                  </a:lnTo>
                  <a:lnTo>
                    <a:pt x="762803" y="3073"/>
                  </a:lnTo>
                  <a:close/>
                </a:path>
              </a:pathLst>
            </a:custGeom>
            <a:solidFill>
              <a:srgbClr val="F5B037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>
              <a:off x="6019399" y="2949708"/>
              <a:ext cx="1666052" cy="1681629"/>
            </a:xfrm>
            <a:custGeom>
              <a:avLst/>
              <a:gdLst>
                <a:gd name="connsiteX0" fmla="*/ 835286 w 1666052"/>
                <a:gd name="connsiteY0" fmla="*/ 0 h 1681629"/>
                <a:gd name="connsiteX1" fmla="*/ 1666052 w 1666052"/>
                <a:gd name="connsiteY1" fmla="*/ 830766 h 1681629"/>
                <a:gd name="connsiteX2" fmla="*/ 835286 w 1666052"/>
                <a:gd name="connsiteY2" fmla="*/ 1661532 h 1681629"/>
                <a:gd name="connsiteX3" fmla="*/ 822904 w 1666052"/>
                <a:gd name="connsiteY3" fmla="*/ 1660907 h 1681629"/>
                <a:gd name="connsiteX4" fmla="*/ 821962 w 1666052"/>
                <a:gd name="connsiteY4" fmla="*/ 1679566 h 1681629"/>
                <a:gd name="connsiteX5" fmla="*/ 821647 w 1666052"/>
                <a:gd name="connsiteY5" fmla="*/ 1681629 h 1681629"/>
                <a:gd name="connsiteX6" fmla="*/ 784782 w 1666052"/>
                <a:gd name="connsiteY6" fmla="*/ 1679768 h 1681629"/>
                <a:gd name="connsiteX7" fmla="*/ 8580 w 1666052"/>
                <a:gd name="connsiteY7" fmla="*/ 977995 h 1681629"/>
                <a:gd name="connsiteX8" fmla="*/ 0 w 1666052"/>
                <a:gd name="connsiteY8" fmla="*/ 921781 h 1681629"/>
                <a:gd name="connsiteX9" fmla="*/ 4826 w 1666052"/>
                <a:gd name="connsiteY9" fmla="*/ 890161 h 1681629"/>
                <a:gd name="connsiteX10" fmla="*/ 9393 w 1666052"/>
                <a:gd name="connsiteY10" fmla="*/ 799713 h 1681629"/>
                <a:gd name="connsiteX11" fmla="*/ 4826 w 1666052"/>
                <a:gd name="connsiteY11" fmla="*/ 709266 h 1681629"/>
                <a:gd name="connsiteX12" fmla="*/ 4581 w 1666052"/>
                <a:gd name="connsiteY12" fmla="*/ 707661 h 1681629"/>
                <a:gd name="connsiteX13" fmla="*/ 32355 w 1666052"/>
                <a:gd name="connsiteY13" fmla="*/ 709064 h 1681629"/>
                <a:gd name="connsiteX14" fmla="*/ 114785 w 1666052"/>
                <a:gd name="connsiteY14" fmla="*/ 721381 h 1681629"/>
                <a:gd name="connsiteX15" fmla="*/ 120703 w 1666052"/>
                <a:gd name="connsiteY15" fmla="*/ 722843 h 1681629"/>
                <a:gd name="connsiteX16" fmla="*/ 176337 w 1666052"/>
                <a:gd name="connsiteY16" fmla="*/ 712571 h 1681629"/>
                <a:gd name="connsiteX17" fmla="*/ 772673 w 1666052"/>
                <a:gd name="connsiteY17" fmla="*/ 78008 h 1681629"/>
                <a:gd name="connsiteX18" fmla="*/ 784185 w 1666052"/>
                <a:gd name="connsiteY18" fmla="*/ 2580 h 1681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66052" h="1681629">
                  <a:moveTo>
                    <a:pt x="835286" y="0"/>
                  </a:moveTo>
                  <a:cubicBezTo>
                    <a:pt x="1294105" y="0"/>
                    <a:pt x="1666052" y="371947"/>
                    <a:pt x="1666052" y="830766"/>
                  </a:cubicBezTo>
                  <a:cubicBezTo>
                    <a:pt x="1666052" y="1289585"/>
                    <a:pt x="1294105" y="1661532"/>
                    <a:pt x="835286" y="1661532"/>
                  </a:cubicBezTo>
                  <a:lnTo>
                    <a:pt x="822904" y="1660907"/>
                  </a:lnTo>
                  <a:lnTo>
                    <a:pt x="821962" y="1679566"/>
                  </a:lnTo>
                  <a:lnTo>
                    <a:pt x="821647" y="1681629"/>
                  </a:lnTo>
                  <a:lnTo>
                    <a:pt x="784782" y="1679768"/>
                  </a:lnTo>
                  <a:cubicBezTo>
                    <a:pt x="398184" y="1640507"/>
                    <a:pt x="85176" y="1352309"/>
                    <a:pt x="8580" y="977995"/>
                  </a:cubicBezTo>
                  <a:lnTo>
                    <a:pt x="0" y="921781"/>
                  </a:lnTo>
                  <a:lnTo>
                    <a:pt x="4826" y="890161"/>
                  </a:lnTo>
                  <a:cubicBezTo>
                    <a:pt x="7846" y="860422"/>
                    <a:pt x="9393" y="830248"/>
                    <a:pt x="9393" y="799713"/>
                  </a:cubicBezTo>
                  <a:cubicBezTo>
                    <a:pt x="9393" y="769178"/>
                    <a:pt x="7846" y="739004"/>
                    <a:pt x="4826" y="709266"/>
                  </a:cubicBezTo>
                  <a:lnTo>
                    <a:pt x="4581" y="707661"/>
                  </a:lnTo>
                  <a:lnTo>
                    <a:pt x="32355" y="709064"/>
                  </a:lnTo>
                  <a:cubicBezTo>
                    <a:pt x="60235" y="711895"/>
                    <a:pt x="87732" y="716021"/>
                    <a:pt x="114785" y="721381"/>
                  </a:cubicBezTo>
                  <a:lnTo>
                    <a:pt x="120703" y="722843"/>
                  </a:lnTo>
                  <a:lnTo>
                    <a:pt x="176337" y="712571"/>
                  </a:lnTo>
                  <a:cubicBezTo>
                    <a:pt x="476808" y="631259"/>
                    <a:pt x="709732" y="385593"/>
                    <a:pt x="772673" y="78008"/>
                  </a:cubicBezTo>
                  <a:lnTo>
                    <a:pt x="784185" y="2580"/>
                  </a:lnTo>
                  <a:close/>
                </a:path>
              </a:pathLst>
            </a:custGeom>
            <a:solidFill>
              <a:srgbClr val="F5B037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>
              <a:off x="5147418" y="2029522"/>
              <a:ext cx="1661532" cy="1658606"/>
            </a:xfrm>
            <a:custGeom>
              <a:avLst/>
              <a:gdLst>
                <a:gd name="connsiteX0" fmla="*/ 830766 w 1661532"/>
                <a:gd name="connsiteY0" fmla="*/ 0 h 1658606"/>
                <a:gd name="connsiteX1" fmla="*/ 1661532 w 1661532"/>
                <a:gd name="connsiteY1" fmla="*/ 830766 h 1658606"/>
                <a:gd name="connsiteX2" fmla="*/ 1657243 w 1661532"/>
                <a:gd name="connsiteY2" fmla="*/ 915707 h 1658606"/>
                <a:gd name="connsiteX3" fmla="*/ 1656166 w 1661532"/>
                <a:gd name="connsiteY3" fmla="*/ 922766 h 1658606"/>
                <a:gd name="connsiteX4" fmla="*/ 1644654 w 1661532"/>
                <a:gd name="connsiteY4" fmla="*/ 998194 h 1658606"/>
                <a:gd name="connsiteX5" fmla="*/ 915707 w 1661532"/>
                <a:gd name="connsiteY5" fmla="*/ 1657243 h 1658606"/>
                <a:gd name="connsiteX6" fmla="*/ 888724 w 1661532"/>
                <a:gd name="connsiteY6" fmla="*/ 1658606 h 1658606"/>
                <a:gd name="connsiteX7" fmla="*/ 885322 w 1661532"/>
                <a:gd name="connsiteY7" fmla="*/ 1636316 h 1658606"/>
                <a:gd name="connsiteX8" fmla="*/ 877265 w 1661532"/>
                <a:gd name="connsiteY8" fmla="*/ 1583524 h 1658606"/>
                <a:gd name="connsiteX9" fmla="*/ 63377 w 1661532"/>
                <a:gd name="connsiteY9" fmla="*/ 920186 h 1658606"/>
                <a:gd name="connsiteX10" fmla="*/ 5419 w 1661532"/>
                <a:gd name="connsiteY10" fmla="*/ 923113 h 1658606"/>
                <a:gd name="connsiteX11" fmla="*/ 4289 w 1661532"/>
                <a:gd name="connsiteY11" fmla="*/ 915707 h 1658606"/>
                <a:gd name="connsiteX12" fmla="*/ 0 w 1661532"/>
                <a:gd name="connsiteY12" fmla="*/ 830766 h 1658606"/>
                <a:gd name="connsiteX13" fmla="*/ 830766 w 1661532"/>
                <a:gd name="connsiteY13" fmla="*/ 0 h 1658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61532" h="1658606">
                  <a:moveTo>
                    <a:pt x="830766" y="0"/>
                  </a:moveTo>
                  <a:cubicBezTo>
                    <a:pt x="1289585" y="0"/>
                    <a:pt x="1661532" y="371947"/>
                    <a:pt x="1661532" y="830766"/>
                  </a:cubicBezTo>
                  <a:cubicBezTo>
                    <a:pt x="1661532" y="859442"/>
                    <a:pt x="1660079" y="887779"/>
                    <a:pt x="1657243" y="915707"/>
                  </a:cubicBezTo>
                  <a:lnTo>
                    <a:pt x="1656166" y="922766"/>
                  </a:lnTo>
                  <a:lnTo>
                    <a:pt x="1644654" y="998194"/>
                  </a:lnTo>
                  <a:cubicBezTo>
                    <a:pt x="1572721" y="1349720"/>
                    <a:pt x="1278770" y="1620372"/>
                    <a:pt x="915707" y="1657243"/>
                  </a:cubicBezTo>
                  <a:lnTo>
                    <a:pt x="888724" y="1658606"/>
                  </a:lnTo>
                  <a:lnTo>
                    <a:pt x="885322" y="1636316"/>
                  </a:lnTo>
                  <a:lnTo>
                    <a:pt x="877265" y="1583524"/>
                  </a:lnTo>
                  <a:cubicBezTo>
                    <a:pt x="799799" y="1204958"/>
                    <a:pt x="464843" y="920186"/>
                    <a:pt x="63377" y="920186"/>
                  </a:cubicBezTo>
                  <a:lnTo>
                    <a:pt x="5419" y="923113"/>
                  </a:lnTo>
                  <a:lnTo>
                    <a:pt x="4289" y="915707"/>
                  </a:lnTo>
                  <a:cubicBezTo>
                    <a:pt x="1453" y="887779"/>
                    <a:pt x="0" y="859442"/>
                    <a:pt x="0" y="830766"/>
                  </a:cubicBezTo>
                  <a:cubicBezTo>
                    <a:pt x="0" y="371947"/>
                    <a:pt x="371947" y="0"/>
                    <a:pt x="830766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: 形状 11"/>
            <p:cNvSpPr/>
            <p:nvPr/>
          </p:nvSpPr>
          <p:spPr>
            <a:xfrm>
              <a:off x="5147418" y="3691054"/>
              <a:ext cx="1656947" cy="1661532"/>
            </a:xfrm>
            <a:custGeom>
              <a:avLst/>
              <a:gdLst>
                <a:gd name="connsiteX0" fmla="*/ 830766 w 1656947"/>
                <a:gd name="connsiteY0" fmla="*/ 0 h 1661532"/>
                <a:gd name="connsiteX1" fmla="*/ 881086 w 1656947"/>
                <a:gd name="connsiteY1" fmla="*/ 2541 h 1661532"/>
                <a:gd name="connsiteX2" fmla="*/ 880790 w 1656947"/>
                <a:gd name="connsiteY2" fmla="*/ 4479 h 1661532"/>
                <a:gd name="connsiteX3" fmla="*/ 876501 w 1656947"/>
                <a:gd name="connsiteY3" fmla="*/ 89420 h 1661532"/>
                <a:gd name="connsiteX4" fmla="*/ 880790 w 1656947"/>
                <a:gd name="connsiteY4" fmla="*/ 174361 h 1661532"/>
                <a:gd name="connsiteX5" fmla="*/ 885322 w 1656947"/>
                <a:gd name="connsiteY5" fmla="*/ 204056 h 1661532"/>
                <a:gd name="connsiteX6" fmla="*/ 893379 w 1656947"/>
                <a:gd name="connsiteY6" fmla="*/ 256848 h 1661532"/>
                <a:gd name="connsiteX7" fmla="*/ 1622326 w 1656947"/>
                <a:gd name="connsiteY7" fmla="*/ 915897 h 1661532"/>
                <a:gd name="connsiteX8" fmla="*/ 1656947 w 1656947"/>
                <a:gd name="connsiteY8" fmla="*/ 917645 h 1661532"/>
                <a:gd name="connsiteX9" fmla="*/ 1644654 w 1656947"/>
                <a:gd name="connsiteY9" fmla="*/ 998194 h 1661532"/>
                <a:gd name="connsiteX10" fmla="*/ 830766 w 1656947"/>
                <a:gd name="connsiteY10" fmla="*/ 1661532 h 1661532"/>
                <a:gd name="connsiteX11" fmla="*/ 16878 w 1656947"/>
                <a:gd name="connsiteY11" fmla="*/ 998194 h 1661532"/>
                <a:gd name="connsiteX12" fmla="*/ 4519 w 1656947"/>
                <a:gd name="connsiteY12" fmla="*/ 917214 h 1661532"/>
                <a:gd name="connsiteX13" fmla="*/ 4289 w 1656947"/>
                <a:gd name="connsiteY13" fmla="*/ 915707 h 1661532"/>
                <a:gd name="connsiteX14" fmla="*/ 0 w 1656947"/>
                <a:gd name="connsiteY14" fmla="*/ 830766 h 1661532"/>
                <a:gd name="connsiteX15" fmla="*/ 830766 w 1656947"/>
                <a:gd name="connsiteY15" fmla="*/ 0 h 1661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56947" h="1661532">
                  <a:moveTo>
                    <a:pt x="830766" y="0"/>
                  </a:moveTo>
                  <a:lnTo>
                    <a:pt x="881086" y="2541"/>
                  </a:lnTo>
                  <a:lnTo>
                    <a:pt x="880790" y="4479"/>
                  </a:lnTo>
                  <a:cubicBezTo>
                    <a:pt x="877954" y="32407"/>
                    <a:pt x="876501" y="60744"/>
                    <a:pt x="876501" y="89420"/>
                  </a:cubicBezTo>
                  <a:cubicBezTo>
                    <a:pt x="876501" y="118096"/>
                    <a:pt x="877954" y="146433"/>
                    <a:pt x="880790" y="174361"/>
                  </a:cubicBezTo>
                  <a:lnTo>
                    <a:pt x="885322" y="204056"/>
                  </a:lnTo>
                  <a:lnTo>
                    <a:pt x="893379" y="256848"/>
                  </a:lnTo>
                  <a:cubicBezTo>
                    <a:pt x="965312" y="608374"/>
                    <a:pt x="1259264" y="879026"/>
                    <a:pt x="1622326" y="915897"/>
                  </a:cubicBezTo>
                  <a:lnTo>
                    <a:pt x="1656947" y="917645"/>
                  </a:lnTo>
                  <a:lnTo>
                    <a:pt x="1644654" y="998194"/>
                  </a:lnTo>
                  <a:cubicBezTo>
                    <a:pt x="1567188" y="1376760"/>
                    <a:pt x="1232233" y="1661532"/>
                    <a:pt x="830766" y="1661532"/>
                  </a:cubicBezTo>
                  <a:cubicBezTo>
                    <a:pt x="429299" y="1661532"/>
                    <a:pt x="94344" y="1376760"/>
                    <a:pt x="16878" y="998194"/>
                  </a:cubicBezTo>
                  <a:lnTo>
                    <a:pt x="4519" y="917214"/>
                  </a:lnTo>
                  <a:lnTo>
                    <a:pt x="4289" y="915707"/>
                  </a:lnTo>
                  <a:cubicBezTo>
                    <a:pt x="1453" y="887779"/>
                    <a:pt x="0" y="859442"/>
                    <a:pt x="0" y="830766"/>
                  </a:cubicBezTo>
                  <a:cubicBezTo>
                    <a:pt x="0" y="371947"/>
                    <a:pt x="371947" y="0"/>
                    <a:pt x="830766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003735" y="2908772"/>
            <a:ext cx="585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67311" y="3139604"/>
            <a:ext cx="585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204368" y="4227643"/>
            <a:ext cx="585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333226" y="3895111"/>
            <a:ext cx="585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19" y="2223090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51478" y="4170231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11419" y="5036295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260793" y="3338602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like_126107"/>
          <p:cNvSpPr>
            <a:spLocks noChangeAspect="1"/>
          </p:cNvSpPr>
          <p:nvPr/>
        </p:nvSpPr>
        <p:spPr bwMode="auto">
          <a:xfrm>
            <a:off x="9985898" y="1721745"/>
            <a:ext cx="497873" cy="609685"/>
          </a:xfrm>
          <a:custGeom>
            <a:avLst/>
            <a:gdLst>
              <a:gd name="connsiteX0" fmla="*/ 51668 w 496145"/>
              <a:gd name="connsiteY0" fmla="*/ 377105 h 607568"/>
              <a:gd name="connsiteX1" fmla="*/ 50820 w 496145"/>
              <a:gd name="connsiteY1" fmla="*/ 378046 h 607568"/>
              <a:gd name="connsiteX2" fmla="*/ 50820 w 496145"/>
              <a:gd name="connsiteY2" fmla="*/ 565614 h 607568"/>
              <a:gd name="connsiteX3" fmla="*/ 51668 w 496145"/>
              <a:gd name="connsiteY3" fmla="*/ 566555 h 607568"/>
              <a:gd name="connsiteX4" fmla="*/ 109224 w 496145"/>
              <a:gd name="connsiteY4" fmla="*/ 566555 h 607568"/>
              <a:gd name="connsiteX5" fmla="*/ 110071 w 496145"/>
              <a:gd name="connsiteY5" fmla="*/ 565614 h 607568"/>
              <a:gd name="connsiteX6" fmla="*/ 110071 w 496145"/>
              <a:gd name="connsiteY6" fmla="*/ 378046 h 607568"/>
              <a:gd name="connsiteX7" fmla="*/ 109224 w 496145"/>
              <a:gd name="connsiteY7" fmla="*/ 377105 h 607568"/>
              <a:gd name="connsiteX8" fmla="*/ 15073 w 496145"/>
              <a:gd name="connsiteY8" fmla="*/ 232654 h 607568"/>
              <a:gd name="connsiteX9" fmla="*/ 135937 w 496145"/>
              <a:gd name="connsiteY9" fmla="*/ 232654 h 607568"/>
              <a:gd name="connsiteX10" fmla="*/ 151010 w 496145"/>
              <a:gd name="connsiteY10" fmla="*/ 247685 h 607568"/>
              <a:gd name="connsiteX11" fmla="*/ 135937 w 496145"/>
              <a:gd name="connsiteY11" fmla="*/ 262715 h 607568"/>
              <a:gd name="connsiteX12" fmla="*/ 15073 w 496145"/>
              <a:gd name="connsiteY12" fmla="*/ 262715 h 607568"/>
              <a:gd name="connsiteX13" fmla="*/ 0 w 496145"/>
              <a:gd name="connsiteY13" fmla="*/ 247685 h 607568"/>
              <a:gd name="connsiteX14" fmla="*/ 15073 w 496145"/>
              <a:gd name="connsiteY14" fmla="*/ 232654 h 607568"/>
              <a:gd name="connsiteX15" fmla="*/ 360208 w 496145"/>
              <a:gd name="connsiteY15" fmla="*/ 232584 h 607568"/>
              <a:gd name="connsiteX16" fmla="*/ 481072 w 496145"/>
              <a:gd name="connsiteY16" fmla="*/ 232584 h 607568"/>
              <a:gd name="connsiteX17" fmla="*/ 496145 w 496145"/>
              <a:gd name="connsiteY17" fmla="*/ 247649 h 607568"/>
              <a:gd name="connsiteX18" fmla="*/ 481072 w 496145"/>
              <a:gd name="connsiteY18" fmla="*/ 262715 h 607568"/>
              <a:gd name="connsiteX19" fmla="*/ 360208 w 496145"/>
              <a:gd name="connsiteY19" fmla="*/ 262715 h 607568"/>
              <a:gd name="connsiteX20" fmla="*/ 345135 w 496145"/>
              <a:gd name="connsiteY20" fmla="*/ 247649 h 607568"/>
              <a:gd name="connsiteX21" fmla="*/ 360208 w 496145"/>
              <a:gd name="connsiteY21" fmla="*/ 232584 h 607568"/>
              <a:gd name="connsiteX22" fmla="*/ 230459 w 496145"/>
              <a:gd name="connsiteY22" fmla="*/ 222272 h 607568"/>
              <a:gd name="connsiteX23" fmla="*/ 230459 w 496145"/>
              <a:gd name="connsiteY23" fmla="*/ 283227 h 607568"/>
              <a:gd name="connsiteX24" fmla="*/ 185243 w 496145"/>
              <a:gd name="connsiteY24" fmla="*/ 364689 h 607568"/>
              <a:gd name="connsiteX25" fmla="*/ 141723 w 496145"/>
              <a:gd name="connsiteY25" fmla="*/ 386136 h 607568"/>
              <a:gd name="connsiteX26" fmla="*/ 141157 w 496145"/>
              <a:gd name="connsiteY26" fmla="*/ 386324 h 607568"/>
              <a:gd name="connsiteX27" fmla="*/ 140215 w 496145"/>
              <a:gd name="connsiteY27" fmla="*/ 386512 h 607568"/>
              <a:gd name="connsiteX28" fmla="*/ 140215 w 496145"/>
              <a:gd name="connsiteY28" fmla="*/ 547836 h 607568"/>
              <a:gd name="connsiteX29" fmla="*/ 140592 w 496145"/>
              <a:gd name="connsiteY29" fmla="*/ 549623 h 607568"/>
              <a:gd name="connsiteX30" fmla="*/ 173279 w 496145"/>
              <a:gd name="connsiteY30" fmla="*/ 577561 h 607568"/>
              <a:gd name="connsiteX31" fmla="*/ 230459 w 496145"/>
              <a:gd name="connsiteY31" fmla="*/ 577561 h 607568"/>
              <a:gd name="connsiteX32" fmla="*/ 236299 w 496145"/>
              <a:gd name="connsiteY32" fmla="*/ 577561 h 607568"/>
              <a:gd name="connsiteX33" fmla="*/ 353295 w 496145"/>
              <a:gd name="connsiteY33" fmla="*/ 577561 h 607568"/>
              <a:gd name="connsiteX34" fmla="*/ 397569 w 496145"/>
              <a:gd name="connsiteY34" fmla="*/ 542662 h 607568"/>
              <a:gd name="connsiteX35" fmla="*/ 397757 w 496145"/>
              <a:gd name="connsiteY35" fmla="*/ 542098 h 607568"/>
              <a:gd name="connsiteX36" fmla="*/ 420930 w 496145"/>
              <a:gd name="connsiteY36" fmla="*/ 397612 h 607568"/>
              <a:gd name="connsiteX37" fmla="*/ 409532 w 496145"/>
              <a:gd name="connsiteY37" fmla="*/ 365347 h 607568"/>
              <a:gd name="connsiteX38" fmla="*/ 388525 w 496145"/>
              <a:gd name="connsiteY38" fmla="*/ 357445 h 607568"/>
              <a:gd name="connsiteX39" fmla="*/ 374867 w 496145"/>
              <a:gd name="connsiteY39" fmla="*/ 357445 h 607568"/>
              <a:gd name="connsiteX40" fmla="*/ 325600 w 496145"/>
              <a:gd name="connsiteY40" fmla="*/ 357445 h 607568"/>
              <a:gd name="connsiteX41" fmla="*/ 287167 w 496145"/>
              <a:gd name="connsiteY41" fmla="*/ 357445 h 607568"/>
              <a:gd name="connsiteX42" fmla="*/ 272095 w 496145"/>
              <a:gd name="connsiteY42" fmla="*/ 342395 h 607568"/>
              <a:gd name="connsiteX43" fmla="*/ 272095 w 496145"/>
              <a:gd name="connsiteY43" fmla="*/ 266483 h 607568"/>
              <a:gd name="connsiteX44" fmla="*/ 258530 w 496145"/>
              <a:gd name="connsiteY44" fmla="*/ 227916 h 607568"/>
              <a:gd name="connsiteX45" fmla="*/ 230459 w 496145"/>
              <a:gd name="connsiteY45" fmla="*/ 222272 h 607568"/>
              <a:gd name="connsiteX46" fmla="*/ 234073 w 496145"/>
              <a:gd name="connsiteY46" fmla="*/ 191983 h 607568"/>
              <a:gd name="connsiteX47" fmla="*/ 276428 w 496145"/>
              <a:gd name="connsiteY47" fmla="*/ 203647 h 607568"/>
              <a:gd name="connsiteX48" fmla="*/ 302239 w 496145"/>
              <a:gd name="connsiteY48" fmla="*/ 266671 h 607568"/>
              <a:gd name="connsiteX49" fmla="*/ 302239 w 496145"/>
              <a:gd name="connsiteY49" fmla="*/ 327438 h 607568"/>
              <a:gd name="connsiteX50" fmla="*/ 325600 w 496145"/>
              <a:gd name="connsiteY50" fmla="*/ 327438 h 607568"/>
              <a:gd name="connsiteX51" fmla="*/ 374867 w 496145"/>
              <a:gd name="connsiteY51" fmla="*/ 327438 h 607568"/>
              <a:gd name="connsiteX52" fmla="*/ 388525 w 496145"/>
              <a:gd name="connsiteY52" fmla="*/ 327438 h 607568"/>
              <a:gd name="connsiteX53" fmla="*/ 429125 w 496145"/>
              <a:gd name="connsiteY53" fmla="*/ 342677 h 607568"/>
              <a:gd name="connsiteX54" fmla="*/ 450697 w 496145"/>
              <a:gd name="connsiteY54" fmla="*/ 402221 h 607568"/>
              <a:gd name="connsiteX55" fmla="*/ 427524 w 496145"/>
              <a:gd name="connsiteY55" fmla="*/ 546425 h 607568"/>
              <a:gd name="connsiteX56" fmla="*/ 399453 w 496145"/>
              <a:gd name="connsiteY56" fmla="*/ 594963 h 607568"/>
              <a:gd name="connsiteX57" fmla="*/ 353295 w 496145"/>
              <a:gd name="connsiteY57" fmla="*/ 607568 h 607568"/>
              <a:gd name="connsiteX58" fmla="*/ 236299 w 496145"/>
              <a:gd name="connsiteY58" fmla="*/ 607568 h 607568"/>
              <a:gd name="connsiteX59" fmla="*/ 230459 w 496145"/>
              <a:gd name="connsiteY59" fmla="*/ 607568 h 607568"/>
              <a:gd name="connsiteX60" fmla="*/ 173279 w 496145"/>
              <a:gd name="connsiteY60" fmla="*/ 607568 h 607568"/>
              <a:gd name="connsiteX61" fmla="*/ 129100 w 496145"/>
              <a:gd name="connsiteY61" fmla="*/ 589319 h 607568"/>
              <a:gd name="connsiteX62" fmla="*/ 109224 w 496145"/>
              <a:gd name="connsiteY62" fmla="*/ 596656 h 607568"/>
              <a:gd name="connsiteX63" fmla="*/ 51668 w 496145"/>
              <a:gd name="connsiteY63" fmla="*/ 596656 h 607568"/>
              <a:gd name="connsiteX64" fmla="*/ 20676 w 496145"/>
              <a:gd name="connsiteY64" fmla="*/ 565614 h 607568"/>
              <a:gd name="connsiteX65" fmla="*/ 20676 w 496145"/>
              <a:gd name="connsiteY65" fmla="*/ 378046 h 607568"/>
              <a:gd name="connsiteX66" fmla="*/ 51668 w 496145"/>
              <a:gd name="connsiteY66" fmla="*/ 347004 h 607568"/>
              <a:gd name="connsiteX67" fmla="*/ 108941 w 496145"/>
              <a:gd name="connsiteY67" fmla="*/ 347004 h 607568"/>
              <a:gd name="connsiteX68" fmla="*/ 132208 w 496145"/>
              <a:gd name="connsiteY68" fmla="*/ 357445 h 607568"/>
              <a:gd name="connsiteX69" fmla="*/ 133716 w 496145"/>
              <a:gd name="connsiteY69" fmla="*/ 357069 h 607568"/>
              <a:gd name="connsiteX70" fmla="*/ 168381 w 496145"/>
              <a:gd name="connsiteY70" fmla="*/ 339667 h 607568"/>
              <a:gd name="connsiteX71" fmla="*/ 200315 w 496145"/>
              <a:gd name="connsiteY71" fmla="*/ 283227 h 607568"/>
              <a:gd name="connsiteX72" fmla="*/ 200315 w 496145"/>
              <a:gd name="connsiteY72" fmla="*/ 209855 h 607568"/>
              <a:gd name="connsiteX73" fmla="*/ 210865 w 496145"/>
              <a:gd name="connsiteY73" fmla="*/ 195557 h 607568"/>
              <a:gd name="connsiteX74" fmla="*/ 234073 w 496145"/>
              <a:gd name="connsiteY74" fmla="*/ 191983 h 607568"/>
              <a:gd name="connsiteX75" fmla="*/ 402143 w 496145"/>
              <a:gd name="connsiteY75" fmla="*/ 72539 h 607568"/>
              <a:gd name="connsiteX76" fmla="*/ 423526 w 496145"/>
              <a:gd name="connsiteY76" fmla="*/ 72539 h 607568"/>
              <a:gd name="connsiteX77" fmla="*/ 423526 w 496145"/>
              <a:gd name="connsiteY77" fmla="*/ 93794 h 607568"/>
              <a:gd name="connsiteX78" fmla="*/ 337994 w 496145"/>
              <a:gd name="connsiteY78" fmla="*/ 179191 h 607568"/>
              <a:gd name="connsiteX79" fmla="*/ 327349 w 496145"/>
              <a:gd name="connsiteY79" fmla="*/ 183611 h 607568"/>
              <a:gd name="connsiteX80" fmla="*/ 316610 w 496145"/>
              <a:gd name="connsiteY80" fmla="*/ 179191 h 607568"/>
              <a:gd name="connsiteX81" fmla="*/ 316610 w 496145"/>
              <a:gd name="connsiteY81" fmla="*/ 157936 h 607568"/>
              <a:gd name="connsiteX82" fmla="*/ 72619 w 496145"/>
              <a:gd name="connsiteY82" fmla="*/ 72539 h 607568"/>
              <a:gd name="connsiteX83" fmla="*/ 93908 w 496145"/>
              <a:gd name="connsiteY83" fmla="*/ 72539 h 607568"/>
              <a:gd name="connsiteX84" fmla="*/ 179440 w 496145"/>
              <a:gd name="connsiteY84" fmla="*/ 157936 h 607568"/>
              <a:gd name="connsiteX85" fmla="*/ 179440 w 496145"/>
              <a:gd name="connsiteY85" fmla="*/ 179191 h 607568"/>
              <a:gd name="connsiteX86" fmla="*/ 168796 w 496145"/>
              <a:gd name="connsiteY86" fmla="*/ 183611 h 607568"/>
              <a:gd name="connsiteX87" fmla="*/ 158151 w 496145"/>
              <a:gd name="connsiteY87" fmla="*/ 179191 h 607568"/>
              <a:gd name="connsiteX88" fmla="*/ 72619 w 496145"/>
              <a:gd name="connsiteY88" fmla="*/ 93794 h 607568"/>
              <a:gd name="connsiteX89" fmla="*/ 72619 w 496145"/>
              <a:gd name="connsiteY89" fmla="*/ 72539 h 607568"/>
              <a:gd name="connsiteX90" fmla="*/ 248001 w 496145"/>
              <a:gd name="connsiteY90" fmla="*/ 0 h 607568"/>
              <a:gd name="connsiteX91" fmla="*/ 263067 w 496145"/>
              <a:gd name="connsiteY91" fmla="*/ 15052 h 607568"/>
              <a:gd name="connsiteX92" fmla="*/ 263067 w 496145"/>
              <a:gd name="connsiteY92" fmla="*/ 135746 h 607568"/>
              <a:gd name="connsiteX93" fmla="*/ 248001 w 496145"/>
              <a:gd name="connsiteY93" fmla="*/ 150798 h 607568"/>
              <a:gd name="connsiteX94" fmla="*/ 232936 w 496145"/>
              <a:gd name="connsiteY94" fmla="*/ 135746 h 607568"/>
              <a:gd name="connsiteX95" fmla="*/ 232936 w 496145"/>
              <a:gd name="connsiteY95" fmla="*/ 15052 h 607568"/>
              <a:gd name="connsiteX96" fmla="*/ 248001 w 496145"/>
              <a:gd name="connsiteY96" fmla="*/ 0 h 607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496145" h="607568">
                <a:moveTo>
                  <a:pt x="51668" y="377105"/>
                </a:moveTo>
                <a:cubicBezTo>
                  <a:pt x="51197" y="377105"/>
                  <a:pt x="50820" y="377482"/>
                  <a:pt x="50820" y="378046"/>
                </a:cubicBezTo>
                <a:lnTo>
                  <a:pt x="50820" y="565614"/>
                </a:lnTo>
                <a:cubicBezTo>
                  <a:pt x="50820" y="566179"/>
                  <a:pt x="51197" y="566555"/>
                  <a:pt x="51668" y="566555"/>
                </a:cubicBezTo>
                <a:lnTo>
                  <a:pt x="109224" y="566555"/>
                </a:lnTo>
                <a:cubicBezTo>
                  <a:pt x="109695" y="566555"/>
                  <a:pt x="110071" y="566179"/>
                  <a:pt x="110071" y="565614"/>
                </a:cubicBezTo>
                <a:lnTo>
                  <a:pt x="110071" y="378046"/>
                </a:lnTo>
                <a:cubicBezTo>
                  <a:pt x="110071" y="377482"/>
                  <a:pt x="109695" y="377105"/>
                  <a:pt x="109224" y="377105"/>
                </a:cubicBezTo>
                <a:close/>
                <a:moveTo>
                  <a:pt x="15073" y="232654"/>
                </a:moveTo>
                <a:lnTo>
                  <a:pt x="135937" y="232654"/>
                </a:lnTo>
                <a:cubicBezTo>
                  <a:pt x="144227" y="232654"/>
                  <a:pt x="151010" y="239418"/>
                  <a:pt x="151010" y="247685"/>
                </a:cubicBezTo>
                <a:cubicBezTo>
                  <a:pt x="151010" y="255951"/>
                  <a:pt x="144227" y="262715"/>
                  <a:pt x="135937" y="262715"/>
                </a:cubicBezTo>
                <a:lnTo>
                  <a:pt x="15073" y="262715"/>
                </a:lnTo>
                <a:cubicBezTo>
                  <a:pt x="6783" y="262715"/>
                  <a:pt x="0" y="255951"/>
                  <a:pt x="0" y="247685"/>
                </a:cubicBezTo>
                <a:cubicBezTo>
                  <a:pt x="0" y="239418"/>
                  <a:pt x="6783" y="232654"/>
                  <a:pt x="15073" y="232654"/>
                </a:cubicBezTo>
                <a:close/>
                <a:moveTo>
                  <a:pt x="360208" y="232584"/>
                </a:moveTo>
                <a:lnTo>
                  <a:pt x="481072" y="232584"/>
                </a:lnTo>
                <a:cubicBezTo>
                  <a:pt x="489456" y="232584"/>
                  <a:pt x="496145" y="239363"/>
                  <a:pt x="496145" y="247649"/>
                </a:cubicBezTo>
                <a:cubicBezTo>
                  <a:pt x="496145" y="255936"/>
                  <a:pt x="489362" y="262715"/>
                  <a:pt x="481072" y="262715"/>
                </a:cubicBezTo>
                <a:lnTo>
                  <a:pt x="360208" y="262715"/>
                </a:lnTo>
                <a:cubicBezTo>
                  <a:pt x="351918" y="262715"/>
                  <a:pt x="345135" y="255936"/>
                  <a:pt x="345135" y="247649"/>
                </a:cubicBezTo>
                <a:cubicBezTo>
                  <a:pt x="345135" y="239363"/>
                  <a:pt x="351918" y="232584"/>
                  <a:pt x="360208" y="232584"/>
                </a:cubicBezTo>
                <a:close/>
                <a:moveTo>
                  <a:pt x="230459" y="222272"/>
                </a:moveTo>
                <a:lnTo>
                  <a:pt x="230459" y="283227"/>
                </a:lnTo>
                <a:cubicBezTo>
                  <a:pt x="230459" y="315586"/>
                  <a:pt x="214727" y="343806"/>
                  <a:pt x="185243" y="364689"/>
                </a:cubicBezTo>
                <a:cubicBezTo>
                  <a:pt x="163954" y="379927"/>
                  <a:pt x="142664" y="385948"/>
                  <a:pt x="141723" y="386136"/>
                </a:cubicBezTo>
                <a:cubicBezTo>
                  <a:pt x="141534" y="386136"/>
                  <a:pt x="141346" y="386324"/>
                  <a:pt x="141157" y="386324"/>
                </a:cubicBezTo>
                <a:lnTo>
                  <a:pt x="140215" y="386512"/>
                </a:lnTo>
                <a:lnTo>
                  <a:pt x="140215" y="547836"/>
                </a:lnTo>
                <a:cubicBezTo>
                  <a:pt x="140404" y="548306"/>
                  <a:pt x="140498" y="548965"/>
                  <a:pt x="140592" y="549623"/>
                </a:cubicBezTo>
                <a:cubicBezTo>
                  <a:pt x="143135" y="565520"/>
                  <a:pt x="157171" y="577561"/>
                  <a:pt x="173279" y="577561"/>
                </a:cubicBezTo>
                <a:lnTo>
                  <a:pt x="230459" y="577561"/>
                </a:lnTo>
                <a:lnTo>
                  <a:pt x="236299" y="577561"/>
                </a:lnTo>
                <a:lnTo>
                  <a:pt x="353295" y="577561"/>
                </a:lnTo>
                <a:cubicBezTo>
                  <a:pt x="393330" y="577561"/>
                  <a:pt x="396627" y="551316"/>
                  <a:pt x="397569" y="542662"/>
                </a:cubicBezTo>
                <a:cubicBezTo>
                  <a:pt x="397757" y="542474"/>
                  <a:pt x="397757" y="542192"/>
                  <a:pt x="397757" y="542098"/>
                </a:cubicBezTo>
                <a:lnTo>
                  <a:pt x="420930" y="397612"/>
                </a:lnTo>
                <a:cubicBezTo>
                  <a:pt x="422814" y="385383"/>
                  <a:pt x="418575" y="373155"/>
                  <a:pt x="409532" y="365347"/>
                </a:cubicBezTo>
                <a:cubicBezTo>
                  <a:pt x="403503" y="360362"/>
                  <a:pt x="396061" y="357445"/>
                  <a:pt x="388525" y="357445"/>
                </a:cubicBezTo>
                <a:lnTo>
                  <a:pt x="374867" y="357445"/>
                </a:lnTo>
                <a:lnTo>
                  <a:pt x="325600" y="357445"/>
                </a:lnTo>
                <a:lnTo>
                  <a:pt x="287167" y="357445"/>
                </a:lnTo>
                <a:cubicBezTo>
                  <a:pt x="278877" y="357445"/>
                  <a:pt x="272095" y="350673"/>
                  <a:pt x="272095" y="342395"/>
                </a:cubicBezTo>
                <a:lnTo>
                  <a:pt x="272095" y="266483"/>
                </a:lnTo>
                <a:cubicBezTo>
                  <a:pt x="272095" y="247576"/>
                  <a:pt x="267573" y="234501"/>
                  <a:pt x="258530" y="227916"/>
                </a:cubicBezTo>
                <a:cubicBezTo>
                  <a:pt x="250146" y="221708"/>
                  <a:pt x="238748" y="221331"/>
                  <a:pt x="230459" y="222272"/>
                </a:cubicBezTo>
                <a:close/>
                <a:moveTo>
                  <a:pt x="234073" y="191983"/>
                </a:moveTo>
                <a:cubicBezTo>
                  <a:pt x="246873" y="191607"/>
                  <a:pt x="262863" y="193770"/>
                  <a:pt x="276428" y="203647"/>
                </a:cubicBezTo>
                <a:cubicBezTo>
                  <a:pt x="293572" y="216346"/>
                  <a:pt x="302239" y="237511"/>
                  <a:pt x="302239" y="266671"/>
                </a:cubicBezTo>
                <a:lnTo>
                  <a:pt x="302239" y="327438"/>
                </a:lnTo>
                <a:lnTo>
                  <a:pt x="325600" y="327438"/>
                </a:lnTo>
                <a:lnTo>
                  <a:pt x="374867" y="327438"/>
                </a:lnTo>
                <a:lnTo>
                  <a:pt x="388525" y="327438"/>
                </a:lnTo>
                <a:cubicBezTo>
                  <a:pt x="403221" y="327438"/>
                  <a:pt x="417727" y="332894"/>
                  <a:pt x="429125" y="342677"/>
                </a:cubicBezTo>
                <a:cubicBezTo>
                  <a:pt x="446081" y="357069"/>
                  <a:pt x="454371" y="379927"/>
                  <a:pt x="450697" y="402221"/>
                </a:cubicBezTo>
                <a:lnTo>
                  <a:pt x="427524" y="546425"/>
                </a:lnTo>
                <a:cubicBezTo>
                  <a:pt x="424698" y="567778"/>
                  <a:pt x="415090" y="584428"/>
                  <a:pt x="399453" y="594963"/>
                </a:cubicBezTo>
                <a:cubicBezTo>
                  <a:pt x="387301" y="603147"/>
                  <a:pt x="371381" y="607568"/>
                  <a:pt x="353295" y="607568"/>
                </a:cubicBezTo>
                <a:lnTo>
                  <a:pt x="236299" y="607568"/>
                </a:lnTo>
                <a:lnTo>
                  <a:pt x="230459" y="607568"/>
                </a:lnTo>
                <a:lnTo>
                  <a:pt x="173279" y="607568"/>
                </a:lnTo>
                <a:cubicBezTo>
                  <a:pt x="156323" y="607568"/>
                  <a:pt x="140592" y="600607"/>
                  <a:pt x="129100" y="589319"/>
                </a:cubicBezTo>
                <a:cubicBezTo>
                  <a:pt x="123825" y="593834"/>
                  <a:pt x="116760" y="596656"/>
                  <a:pt x="109224" y="596656"/>
                </a:cubicBezTo>
                <a:lnTo>
                  <a:pt x="51668" y="596656"/>
                </a:lnTo>
                <a:cubicBezTo>
                  <a:pt x="34618" y="596656"/>
                  <a:pt x="20676" y="582734"/>
                  <a:pt x="20676" y="565614"/>
                </a:cubicBezTo>
                <a:lnTo>
                  <a:pt x="20676" y="378046"/>
                </a:lnTo>
                <a:cubicBezTo>
                  <a:pt x="20676" y="360926"/>
                  <a:pt x="34618" y="347004"/>
                  <a:pt x="51668" y="347004"/>
                </a:cubicBezTo>
                <a:lnTo>
                  <a:pt x="108941" y="347004"/>
                </a:lnTo>
                <a:cubicBezTo>
                  <a:pt x="118267" y="347004"/>
                  <a:pt x="126556" y="351049"/>
                  <a:pt x="132208" y="357445"/>
                </a:cubicBezTo>
                <a:lnTo>
                  <a:pt x="133716" y="357069"/>
                </a:lnTo>
                <a:cubicBezTo>
                  <a:pt x="135882" y="356411"/>
                  <a:pt x="152273" y="351143"/>
                  <a:pt x="168381" y="339667"/>
                </a:cubicBezTo>
                <a:cubicBezTo>
                  <a:pt x="189576" y="324428"/>
                  <a:pt x="200315" y="305521"/>
                  <a:pt x="200315" y="283227"/>
                </a:cubicBezTo>
                <a:lnTo>
                  <a:pt x="200315" y="209855"/>
                </a:lnTo>
                <a:cubicBezTo>
                  <a:pt x="200315" y="203271"/>
                  <a:pt x="204554" y="197533"/>
                  <a:pt x="210865" y="195557"/>
                </a:cubicBezTo>
                <a:cubicBezTo>
                  <a:pt x="211666" y="195275"/>
                  <a:pt x="221274" y="192359"/>
                  <a:pt x="234073" y="191983"/>
                </a:cubicBezTo>
                <a:close/>
                <a:moveTo>
                  <a:pt x="402143" y="72539"/>
                </a:moveTo>
                <a:cubicBezTo>
                  <a:pt x="408078" y="66614"/>
                  <a:pt x="417592" y="66614"/>
                  <a:pt x="423526" y="72539"/>
                </a:cubicBezTo>
                <a:cubicBezTo>
                  <a:pt x="429461" y="78370"/>
                  <a:pt x="429461" y="87963"/>
                  <a:pt x="423526" y="93794"/>
                </a:cubicBezTo>
                <a:lnTo>
                  <a:pt x="337994" y="179191"/>
                </a:lnTo>
                <a:cubicBezTo>
                  <a:pt x="334979" y="182106"/>
                  <a:pt x="331211" y="183611"/>
                  <a:pt x="327349" y="183611"/>
                </a:cubicBezTo>
                <a:cubicBezTo>
                  <a:pt x="323581" y="183611"/>
                  <a:pt x="319625" y="182106"/>
                  <a:pt x="316610" y="179191"/>
                </a:cubicBezTo>
                <a:cubicBezTo>
                  <a:pt x="310770" y="173360"/>
                  <a:pt x="310770" y="163767"/>
                  <a:pt x="316610" y="157936"/>
                </a:cubicBezTo>
                <a:close/>
                <a:moveTo>
                  <a:pt x="72619" y="72539"/>
                </a:moveTo>
                <a:cubicBezTo>
                  <a:pt x="78459" y="66614"/>
                  <a:pt x="88067" y="66614"/>
                  <a:pt x="93908" y="72539"/>
                </a:cubicBezTo>
                <a:lnTo>
                  <a:pt x="179440" y="157936"/>
                </a:lnTo>
                <a:cubicBezTo>
                  <a:pt x="185375" y="163767"/>
                  <a:pt x="185375" y="173360"/>
                  <a:pt x="179440" y="179191"/>
                </a:cubicBezTo>
                <a:cubicBezTo>
                  <a:pt x="176426" y="182106"/>
                  <a:pt x="172658" y="183611"/>
                  <a:pt x="168796" y="183611"/>
                </a:cubicBezTo>
                <a:cubicBezTo>
                  <a:pt x="164934" y="183611"/>
                  <a:pt x="160977" y="182106"/>
                  <a:pt x="158151" y="179191"/>
                </a:cubicBezTo>
                <a:lnTo>
                  <a:pt x="72619" y="93794"/>
                </a:lnTo>
                <a:cubicBezTo>
                  <a:pt x="66684" y="87963"/>
                  <a:pt x="66684" y="78370"/>
                  <a:pt x="72619" y="72539"/>
                </a:cubicBezTo>
                <a:close/>
                <a:moveTo>
                  <a:pt x="248001" y="0"/>
                </a:moveTo>
                <a:cubicBezTo>
                  <a:pt x="256288" y="0"/>
                  <a:pt x="263067" y="6773"/>
                  <a:pt x="263067" y="15052"/>
                </a:cubicBezTo>
                <a:lnTo>
                  <a:pt x="263067" y="135746"/>
                </a:lnTo>
                <a:cubicBezTo>
                  <a:pt x="263067" y="144025"/>
                  <a:pt x="256288" y="150798"/>
                  <a:pt x="248001" y="150798"/>
                </a:cubicBezTo>
                <a:cubicBezTo>
                  <a:pt x="239715" y="150798"/>
                  <a:pt x="232936" y="144025"/>
                  <a:pt x="232936" y="135746"/>
                </a:cubicBezTo>
                <a:lnTo>
                  <a:pt x="232936" y="15052"/>
                </a:lnTo>
                <a:cubicBezTo>
                  <a:pt x="232936" y="6773"/>
                  <a:pt x="239715" y="0"/>
                  <a:pt x="248001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</p:sp>
      <p:sp>
        <p:nvSpPr>
          <p:cNvPr id="24" name="矩形 23"/>
          <p:cNvSpPr/>
          <p:nvPr/>
        </p:nvSpPr>
        <p:spPr>
          <a:xfrm>
            <a:off x="9024483" y="2860325"/>
            <a:ext cx="2420703" cy="79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486543" y="248111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like_126107"/>
          <p:cNvSpPr>
            <a:spLocks noChangeAspect="1"/>
          </p:cNvSpPr>
          <p:nvPr/>
        </p:nvSpPr>
        <p:spPr bwMode="auto">
          <a:xfrm>
            <a:off x="9929992" y="4060379"/>
            <a:ext cx="609685" cy="492734"/>
          </a:xfrm>
          <a:custGeom>
            <a:avLst/>
            <a:gdLst>
              <a:gd name="connsiteX0" fmla="*/ 0 w 590140"/>
              <a:gd name="connsiteY0" fmla="*/ 455765 h 476939"/>
              <a:gd name="connsiteX1" fmla="*/ 590140 w 590140"/>
              <a:gd name="connsiteY1" fmla="*/ 455765 h 476939"/>
              <a:gd name="connsiteX2" fmla="*/ 590140 w 590140"/>
              <a:gd name="connsiteY2" fmla="*/ 476939 h 476939"/>
              <a:gd name="connsiteX3" fmla="*/ 0 w 590140"/>
              <a:gd name="connsiteY3" fmla="*/ 476939 h 476939"/>
              <a:gd name="connsiteX4" fmla="*/ 135090 w 590140"/>
              <a:gd name="connsiteY4" fmla="*/ 371068 h 476939"/>
              <a:gd name="connsiteX5" fmla="*/ 145702 w 590140"/>
              <a:gd name="connsiteY5" fmla="*/ 371068 h 476939"/>
              <a:gd name="connsiteX6" fmla="*/ 145702 w 590140"/>
              <a:gd name="connsiteY6" fmla="*/ 441920 h 476939"/>
              <a:gd name="connsiteX7" fmla="*/ 100022 w 590140"/>
              <a:gd name="connsiteY7" fmla="*/ 441920 h 476939"/>
              <a:gd name="connsiteX8" fmla="*/ 100022 w 590140"/>
              <a:gd name="connsiteY8" fmla="*/ 405574 h 476939"/>
              <a:gd name="connsiteX9" fmla="*/ 204265 w 590140"/>
              <a:gd name="connsiteY9" fmla="*/ 299697 h 476939"/>
              <a:gd name="connsiteX10" fmla="*/ 225456 w 590140"/>
              <a:gd name="connsiteY10" fmla="*/ 299697 h 476939"/>
              <a:gd name="connsiteX11" fmla="*/ 249871 w 590140"/>
              <a:gd name="connsiteY11" fmla="*/ 304760 h 476939"/>
              <a:gd name="connsiteX12" fmla="*/ 249871 w 590140"/>
              <a:gd name="connsiteY12" fmla="*/ 441920 h 476939"/>
              <a:gd name="connsiteX13" fmla="*/ 204265 w 590140"/>
              <a:gd name="connsiteY13" fmla="*/ 441920 h 476939"/>
              <a:gd name="connsiteX14" fmla="*/ 352707 w 590140"/>
              <a:gd name="connsiteY14" fmla="*/ 276672 h 476939"/>
              <a:gd name="connsiteX15" fmla="*/ 352707 w 590140"/>
              <a:gd name="connsiteY15" fmla="*/ 441920 h 476939"/>
              <a:gd name="connsiteX16" fmla="*/ 307027 w 590140"/>
              <a:gd name="connsiteY16" fmla="*/ 441920 h 476939"/>
              <a:gd name="connsiteX17" fmla="*/ 307027 w 590140"/>
              <a:gd name="connsiteY17" fmla="*/ 299687 h 476939"/>
              <a:gd name="connsiteX18" fmla="*/ 352707 w 590140"/>
              <a:gd name="connsiteY18" fmla="*/ 276672 h 476939"/>
              <a:gd name="connsiteX19" fmla="*/ 266083 w 590140"/>
              <a:gd name="connsiteY19" fmla="*/ 73306 h 476939"/>
              <a:gd name="connsiteX20" fmla="*/ 205636 w 590140"/>
              <a:gd name="connsiteY20" fmla="*/ 98510 h 476939"/>
              <a:gd name="connsiteX21" fmla="*/ 205636 w 590140"/>
              <a:gd name="connsiteY21" fmla="*/ 219584 h 476939"/>
              <a:gd name="connsiteX22" fmla="*/ 326876 w 590140"/>
              <a:gd name="connsiteY22" fmla="*/ 219584 h 476939"/>
              <a:gd name="connsiteX23" fmla="*/ 326876 w 590140"/>
              <a:gd name="connsiteY23" fmla="*/ 98510 h 476939"/>
              <a:gd name="connsiteX24" fmla="*/ 266083 w 590140"/>
              <a:gd name="connsiteY24" fmla="*/ 73306 h 476939"/>
              <a:gd name="connsiteX25" fmla="*/ 406161 w 590140"/>
              <a:gd name="connsiteY25" fmla="*/ 72259 h 476939"/>
              <a:gd name="connsiteX26" fmla="*/ 451841 w 590140"/>
              <a:gd name="connsiteY26" fmla="*/ 72259 h 476939"/>
              <a:gd name="connsiteX27" fmla="*/ 451841 w 590140"/>
              <a:gd name="connsiteY27" fmla="*/ 441920 h 476939"/>
              <a:gd name="connsiteX28" fmla="*/ 406161 w 590140"/>
              <a:gd name="connsiteY28" fmla="*/ 441920 h 476939"/>
              <a:gd name="connsiteX29" fmla="*/ 406161 w 590140"/>
              <a:gd name="connsiteY29" fmla="*/ 197014 h 476939"/>
              <a:gd name="connsiteX30" fmla="*/ 410775 w 590140"/>
              <a:gd name="connsiteY30" fmla="*/ 161107 h 476939"/>
              <a:gd name="connsiteX31" fmla="*/ 406161 w 590140"/>
              <a:gd name="connsiteY31" fmla="*/ 125199 h 476939"/>
              <a:gd name="connsiteX32" fmla="*/ 266256 w 590140"/>
              <a:gd name="connsiteY32" fmla="*/ 39239 h 476939"/>
              <a:gd name="connsiteX33" fmla="*/ 351308 w 590140"/>
              <a:gd name="connsiteY33" fmla="*/ 74111 h 476939"/>
              <a:gd name="connsiteX34" fmla="*/ 351308 w 590140"/>
              <a:gd name="connsiteY34" fmla="*/ 243983 h 476939"/>
              <a:gd name="connsiteX35" fmla="*/ 194111 w 590140"/>
              <a:gd name="connsiteY35" fmla="*/ 255031 h 476939"/>
              <a:gd name="connsiteX36" fmla="*/ 173367 w 590140"/>
              <a:gd name="connsiteY36" fmla="*/ 276208 h 476939"/>
              <a:gd name="connsiteX37" fmla="*/ 165069 w 590140"/>
              <a:gd name="connsiteY37" fmla="*/ 304289 h 476939"/>
              <a:gd name="connsiteX38" fmla="*/ 75637 w 590140"/>
              <a:gd name="connsiteY38" fmla="*/ 393599 h 476939"/>
              <a:gd name="connsiteX39" fmla="*/ 31383 w 590140"/>
              <a:gd name="connsiteY39" fmla="*/ 393599 h 476939"/>
              <a:gd name="connsiteX40" fmla="*/ 31383 w 590140"/>
              <a:gd name="connsiteY40" fmla="*/ 349404 h 476939"/>
              <a:gd name="connsiteX41" fmla="*/ 120814 w 590140"/>
              <a:gd name="connsiteY41" fmla="*/ 260095 h 476939"/>
              <a:gd name="connsiteX42" fmla="*/ 148935 w 590140"/>
              <a:gd name="connsiteY42" fmla="*/ 251809 h 476939"/>
              <a:gd name="connsiteX43" fmla="*/ 170140 w 590140"/>
              <a:gd name="connsiteY43" fmla="*/ 231093 h 476939"/>
              <a:gd name="connsiteX44" fmla="*/ 181204 w 590140"/>
              <a:gd name="connsiteY44" fmla="*/ 74111 h 476939"/>
              <a:gd name="connsiteX45" fmla="*/ 266256 w 590140"/>
              <a:gd name="connsiteY45" fmla="*/ 39239 h 476939"/>
              <a:gd name="connsiteX46" fmla="*/ 501149 w 590140"/>
              <a:gd name="connsiteY46" fmla="*/ 0 h 476939"/>
              <a:gd name="connsiteX47" fmla="*/ 546829 w 590140"/>
              <a:gd name="connsiteY47" fmla="*/ 0 h 476939"/>
              <a:gd name="connsiteX48" fmla="*/ 546829 w 590140"/>
              <a:gd name="connsiteY48" fmla="*/ 441920 h 476939"/>
              <a:gd name="connsiteX49" fmla="*/ 501149 w 590140"/>
              <a:gd name="connsiteY49" fmla="*/ 441920 h 476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590140" h="476939">
                <a:moveTo>
                  <a:pt x="0" y="455765"/>
                </a:moveTo>
                <a:lnTo>
                  <a:pt x="590140" y="455765"/>
                </a:lnTo>
                <a:lnTo>
                  <a:pt x="590140" y="476939"/>
                </a:lnTo>
                <a:lnTo>
                  <a:pt x="0" y="476939"/>
                </a:lnTo>
                <a:close/>
                <a:moveTo>
                  <a:pt x="135090" y="371068"/>
                </a:moveTo>
                <a:lnTo>
                  <a:pt x="145702" y="371068"/>
                </a:lnTo>
                <a:lnTo>
                  <a:pt x="145702" y="441920"/>
                </a:lnTo>
                <a:lnTo>
                  <a:pt x="100022" y="441920"/>
                </a:lnTo>
                <a:lnTo>
                  <a:pt x="100022" y="405574"/>
                </a:lnTo>
                <a:close/>
                <a:moveTo>
                  <a:pt x="204265" y="299697"/>
                </a:moveTo>
                <a:lnTo>
                  <a:pt x="225456" y="299697"/>
                </a:lnTo>
                <a:cubicBezTo>
                  <a:pt x="233748" y="301998"/>
                  <a:pt x="241579" y="303839"/>
                  <a:pt x="249871" y="304760"/>
                </a:cubicBezTo>
                <a:lnTo>
                  <a:pt x="249871" y="441920"/>
                </a:lnTo>
                <a:lnTo>
                  <a:pt x="204265" y="441920"/>
                </a:lnTo>
                <a:close/>
                <a:moveTo>
                  <a:pt x="352707" y="276672"/>
                </a:moveTo>
                <a:lnTo>
                  <a:pt x="352707" y="441920"/>
                </a:lnTo>
                <a:lnTo>
                  <a:pt x="307027" y="441920"/>
                </a:lnTo>
                <a:lnTo>
                  <a:pt x="307027" y="299687"/>
                </a:lnTo>
                <a:cubicBezTo>
                  <a:pt x="323638" y="295084"/>
                  <a:pt x="338865" y="287259"/>
                  <a:pt x="352707" y="276672"/>
                </a:cubicBezTo>
                <a:close/>
                <a:moveTo>
                  <a:pt x="266083" y="73306"/>
                </a:moveTo>
                <a:cubicBezTo>
                  <a:pt x="244129" y="73306"/>
                  <a:pt x="222232" y="81707"/>
                  <a:pt x="205636" y="98510"/>
                </a:cubicBezTo>
                <a:cubicBezTo>
                  <a:pt x="171984" y="132116"/>
                  <a:pt x="171984" y="186438"/>
                  <a:pt x="205636" y="219584"/>
                </a:cubicBezTo>
                <a:cubicBezTo>
                  <a:pt x="238827" y="253190"/>
                  <a:pt x="293224" y="253190"/>
                  <a:pt x="326876" y="219584"/>
                </a:cubicBezTo>
                <a:cubicBezTo>
                  <a:pt x="360528" y="186438"/>
                  <a:pt x="360528" y="132116"/>
                  <a:pt x="326876" y="98510"/>
                </a:cubicBezTo>
                <a:cubicBezTo>
                  <a:pt x="310050" y="81707"/>
                  <a:pt x="288038" y="73306"/>
                  <a:pt x="266083" y="73306"/>
                </a:cubicBezTo>
                <a:close/>
                <a:moveTo>
                  <a:pt x="406161" y="72259"/>
                </a:moveTo>
                <a:lnTo>
                  <a:pt x="451841" y="72259"/>
                </a:lnTo>
                <a:lnTo>
                  <a:pt x="451841" y="441920"/>
                </a:lnTo>
                <a:lnTo>
                  <a:pt x="406161" y="441920"/>
                </a:lnTo>
                <a:lnTo>
                  <a:pt x="406161" y="197014"/>
                </a:lnTo>
                <a:cubicBezTo>
                  <a:pt x="409391" y="185505"/>
                  <a:pt x="410775" y="173536"/>
                  <a:pt x="410775" y="161107"/>
                </a:cubicBezTo>
                <a:cubicBezTo>
                  <a:pt x="410775" y="148677"/>
                  <a:pt x="409391" y="136708"/>
                  <a:pt x="406161" y="125199"/>
                </a:cubicBezTo>
                <a:close/>
                <a:moveTo>
                  <a:pt x="266256" y="39239"/>
                </a:moveTo>
                <a:cubicBezTo>
                  <a:pt x="297027" y="39239"/>
                  <a:pt x="327798" y="50863"/>
                  <a:pt x="351308" y="74111"/>
                </a:cubicBezTo>
                <a:cubicBezTo>
                  <a:pt x="397868" y="121067"/>
                  <a:pt x="397868" y="197026"/>
                  <a:pt x="351308" y="243983"/>
                </a:cubicBezTo>
                <a:cubicBezTo>
                  <a:pt x="308436" y="286796"/>
                  <a:pt x="241132" y="290479"/>
                  <a:pt x="194111" y="255031"/>
                </a:cubicBezTo>
                <a:lnTo>
                  <a:pt x="173367" y="276208"/>
                </a:lnTo>
                <a:cubicBezTo>
                  <a:pt x="175211" y="285875"/>
                  <a:pt x="172445" y="296463"/>
                  <a:pt x="165069" y="304289"/>
                </a:cubicBezTo>
                <a:lnTo>
                  <a:pt x="75637" y="393599"/>
                </a:lnTo>
                <a:cubicBezTo>
                  <a:pt x="63191" y="405568"/>
                  <a:pt x="43368" y="405568"/>
                  <a:pt x="31383" y="393599"/>
                </a:cubicBezTo>
                <a:cubicBezTo>
                  <a:pt x="19397" y="381629"/>
                  <a:pt x="19397" y="361834"/>
                  <a:pt x="31383" y="349404"/>
                </a:cubicBezTo>
                <a:lnTo>
                  <a:pt x="120814" y="260095"/>
                </a:lnTo>
                <a:cubicBezTo>
                  <a:pt x="128651" y="252730"/>
                  <a:pt x="139254" y="249967"/>
                  <a:pt x="148935" y="251809"/>
                </a:cubicBezTo>
                <a:lnTo>
                  <a:pt x="170140" y="231093"/>
                </a:lnTo>
                <a:cubicBezTo>
                  <a:pt x="134644" y="184136"/>
                  <a:pt x="138332" y="116924"/>
                  <a:pt x="181204" y="74111"/>
                </a:cubicBezTo>
                <a:cubicBezTo>
                  <a:pt x="204714" y="50863"/>
                  <a:pt x="235485" y="39239"/>
                  <a:pt x="266256" y="39239"/>
                </a:cubicBezTo>
                <a:close/>
                <a:moveTo>
                  <a:pt x="501149" y="0"/>
                </a:moveTo>
                <a:lnTo>
                  <a:pt x="546829" y="0"/>
                </a:lnTo>
                <a:lnTo>
                  <a:pt x="546829" y="441920"/>
                </a:lnTo>
                <a:lnTo>
                  <a:pt x="501149" y="44192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024483" y="5140484"/>
            <a:ext cx="2420703" cy="7903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486543" y="476127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like_126107"/>
          <p:cNvSpPr>
            <a:spLocks noChangeAspect="1"/>
          </p:cNvSpPr>
          <p:nvPr/>
        </p:nvSpPr>
        <p:spPr bwMode="auto">
          <a:xfrm>
            <a:off x="1731030" y="1806122"/>
            <a:ext cx="606568" cy="605766"/>
          </a:xfrm>
          <a:custGeom>
            <a:avLst/>
            <a:gdLst>
              <a:gd name="connsiteX0" fmla="*/ 325332 w 606323"/>
              <a:gd name="connsiteY0" fmla="*/ 268017 h 605522"/>
              <a:gd name="connsiteX1" fmla="*/ 337880 w 606323"/>
              <a:gd name="connsiteY1" fmla="*/ 268017 h 605522"/>
              <a:gd name="connsiteX2" fmla="*/ 337880 w 606323"/>
              <a:gd name="connsiteY2" fmla="*/ 280549 h 605522"/>
              <a:gd name="connsiteX3" fmla="*/ 81598 w 606323"/>
              <a:gd name="connsiteY3" fmla="*/ 536525 h 605522"/>
              <a:gd name="connsiteX4" fmla="*/ 75280 w 606323"/>
              <a:gd name="connsiteY4" fmla="*/ 539191 h 605522"/>
              <a:gd name="connsiteX5" fmla="*/ 69050 w 606323"/>
              <a:gd name="connsiteY5" fmla="*/ 536525 h 605522"/>
              <a:gd name="connsiteX6" fmla="*/ 69050 w 606323"/>
              <a:gd name="connsiteY6" fmla="*/ 523993 h 605522"/>
              <a:gd name="connsiteX7" fmla="*/ 445503 w 606323"/>
              <a:gd name="connsiteY7" fmla="*/ 17775 h 605522"/>
              <a:gd name="connsiteX8" fmla="*/ 302571 w 606323"/>
              <a:gd name="connsiteY8" fmla="*/ 160601 h 605522"/>
              <a:gd name="connsiteX9" fmla="*/ 312628 w 606323"/>
              <a:gd name="connsiteY9" fmla="*/ 212950 h 605522"/>
              <a:gd name="connsiteX10" fmla="*/ 310670 w 606323"/>
              <a:gd name="connsiteY10" fmla="*/ 222549 h 605522"/>
              <a:gd name="connsiteX11" fmla="*/ 26231 w 606323"/>
              <a:gd name="connsiteY11" fmla="*/ 506513 h 605522"/>
              <a:gd name="connsiteX12" fmla="*/ 26231 w 606323"/>
              <a:gd name="connsiteY12" fmla="*/ 547574 h 605522"/>
              <a:gd name="connsiteX13" fmla="*/ 58004 w 606323"/>
              <a:gd name="connsiteY13" fmla="*/ 579303 h 605522"/>
              <a:gd name="connsiteX14" fmla="*/ 99121 w 606323"/>
              <a:gd name="connsiteY14" fmla="*/ 579303 h 605522"/>
              <a:gd name="connsiteX15" fmla="*/ 383471 w 606323"/>
              <a:gd name="connsiteY15" fmla="*/ 295251 h 605522"/>
              <a:gd name="connsiteX16" fmla="*/ 393083 w 606323"/>
              <a:gd name="connsiteY16" fmla="*/ 293296 h 605522"/>
              <a:gd name="connsiteX17" fmla="*/ 445503 w 606323"/>
              <a:gd name="connsiteY17" fmla="*/ 303339 h 605522"/>
              <a:gd name="connsiteX18" fmla="*/ 588523 w 606323"/>
              <a:gd name="connsiteY18" fmla="*/ 160601 h 605522"/>
              <a:gd name="connsiteX19" fmla="*/ 588523 w 606323"/>
              <a:gd name="connsiteY19" fmla="*/ 160246 h 605522"/>
              <a:gd name="connsiteX20" fmla="*/ 587633 w 606323"/>
              <a:gd name="connsiteY20" fmla="*/ 159001 h 605522"/>
              <a:gd name="connsiteX21" fmla="*/ 586120 w 606323"/>
              <a:gd name="connsiteY21" fmla="*/ 159268 h 605522"/>
              <a:gd name="connsiteX22" fmla="*/ 512786 w 606323"/>
              <a:gd name="connsiteY22" fmla="*/ 232503 h 605522"/>
              <a:gd name="connsiteX23" fmla="*/ 504242 w 606323"/>
              <a:gd name="connsiteY23" fmla="*/ 234814 h 605522"/>
              <a:gd name="connsiteX24" fmla="*/ 404297 w 606323"/>
              <a:gd name="connsiteY24" fmla="*/ 208062 h 605522"/>
              <a:gd name="connsiteX25" fmla="*/ 397978 w 606323"/>
              <a:gd name="connsiteY25" fmla="*/ 201752 h 605522"/>
              <a:gd name="connsiteX26" fmla="*/ 371189 w 606323"/>
              <a:gd name="connsiteY26" fmla="*/ 101942 h 605522"/>
              <a:gd name="connsiteX27" fmla="*/ 373503 w 606323"/>
              <a:gd name="connsiteY27" fmla="*/ 93410 h 605522"/>
              <a:gd name="connsiteX28" fmla="*/ 446660 w 606323"/>
              <a:gd name="connsiteY28" fmla="*/ 20442 h 605522"/>
              <a:gd name="connsiteX29" fmla="*/ 446927 w 606323"/>
              <a:gd name="connsiteY29" fmla="*/ 18753 h 605522"/>
              <a:gd name="connsiteX30" fmla="*/ 445503 w 606323"/>
              <a:gd name="connsiteY30" fmla="*/ 17775 h 605522"/>
              <a:gd name="connsiteX31" fmla="*/ 445503 w 606323"/>
              <a:gd name="connsiteY31" fmla="*/ 0 h 605522"/>
              <a:gd name="connsiteX32" fmla="*/ 463392 w 606323"/>
              <a:gd name="connsiteY32" fmla="*/ 11909 h 605522"/>
              <a:gd name="connsiteX33" fmla="*/ 459209 w 606323"/>
              <a:gd name="connsiteY33" fmla="*/ 32973 h 605522"/>
              <a:gd name="connsiteX34" fmla="*/ 389790 w 606323"/>
              <a:gd name="connsiteY34" fmla="*/ 102298 h 605522"/>
              <a:gd name="connsiteX35" fmla="*/ 413819 w 606323"/>
              <a:gd name="connsiteY35" fmla="*/ 192242 h 605522"/>
              <a:gd name="connsiteX36" fmla="*/ 503886 w 606323"/>
              <a:gd name="connsiteY36" fmla="*/ 216327 h 605522"/>
              <a:gd name="connsiteX37" fmla="*/ 573572 w 606323"/>
              <a:gd name="connsiteY37" fmla="*/ 146736 h 605522"/>
              <a:gd name="connsiteX38" fmla="*/ 594486 w 606323"/>
              <a:gd name="connsiteY38" fmla="*/ 142559 h 605522"/>
              <a:gd name="connsiteX39" fmla="*/ 606323 w 606323"/>
              <a:gd name="connsiteY39" fmla="*/ 160246 h 605522"/>
              <a:gd name="connsiteX40" fmla="*/ 606323 w 606323"/>
              <a:gd name="connsiteY40" fmla="*/ 160512 h 605522"/>
              <a:gd name="connsiteX41" fmla="*/ 445503 w 606323"/>
              <a:gd name="connsiteY41" fmla="*/ 321114 h 605522"/>
              <a:gd name="connsiteX42" fmla="*/ 392015 w 606323"/>
              <a:gd name="connsiteY42" fmla="*/ 311871 h 605522"/>
              <a:gd name="connsiteX43" fmla="*/ 111670 w 606323"/>
              <a:gd name="connsiteY43" fmla="*/ 591835 h 605522"/>
              <a:gd name="connsiteX44" fmla="*/ 78563 w 606323"/>
              <a:gd name="connsiteY44" fmla="*/ 605522 h 605522"/>
              <a:gd name="connsiteX45" fmla="*/ 45455 w 606323"/>
              <a:gd name="connsiteY45" fmla="*/ 591835 h 605522"/>
              <a:gd name="connsiteX46" fmla="*/ 13683 w 606323"/>
              <a:gd name="connsiteY46" fmla="*/ 560106 h 605522"/>
              <a:gd name="connsiteX47" fmla="*/ 13683 w 606323"/>
              <a:gd name="connsiteY47" fmla="*/ 493981 h 605522"/>
              <a:gd name="connsiteX48" fmla="*/ 294028 w 606323"/>
              <a:gd name="connsiteY48" fmla="*/ 214017 h 605522"/>
              <a:gd name="connsiteX49" fmla="*/ 284772 w 606323"/>
              <a:gd name="connsiteY49" fmla="*/ 160601 h 605522"/>
              <a:gd name="connsiteX50" fmla="*/ 445503 w 606323"/>
              <a:gd name="connsiteY50" fmla="*/ 0 h 605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06323" h="605522">
                <a:moveTo>
                  <a:pt x="325332" y="268017"/>
                </a:moveTo>
                <a:cubicBezTo>
                  <a:pt x="328803" y="264550"/>
                  <a:pt x="334409" y="264550"/>
                  <a:pt x="337880" y="268017"/>
                </a:cubicBezTo>
                <a:cubicBezTo>
                  <a:pt x="341350" y="271483"/>
                  <a:pt x="341350" y="277082"/>
                  <a:pt x="337880" y="280549"/>
                </a:cubicBezTo>
                <a:lnTo>
                  <a:pt x="81598" y="536525"/>
                </a:lnTo>
                <a:cubicBezTo>
                  <a:pt x="79907" y="538302"/>
                  <a:pt x="77593" y="539191"/>
                  <a:pt x="75280" y="539191"/>
                </a:cubicBezTo>
                <a:cubicBezTo>
                  <a:pt x="73055" y="539191"/>
                  <a:pt x="70741" y="538302"/>
                  <a:pt x="69050" y="536525"/>
                </a:cubicBezTo>
                <a:cubicBezTo>
                  <a:pt x="65580" y="533058"/>
                  <a:pt x="65580" y="527459"/>
                  <a:pt x="69050" y="523993"/>
                </a:cubicBezTo>
                <a:close/>
                <a:moveTo>
                  <a:pt x="445503" y="17775"/>
                </a:moveTo>
                <a:cubicBezTo>
                  <a:pt x="366739" y="17775"/>
                  <a:pt x="302571" y="81856"/>
                  <a:pt x="302571" y="160601"/>
                </a:cubicBezTo>
                <a:cubicBezTo>
                  <a:pt x="302571" y="178466"/>
                  <a:pt x="305953" y="196063"/>
                  <a:pt x="312628" y="212950"/>
                </a:cubicBezTo>
                <a:cubicBezTo>
                  <a:pt x="313963" y="216239"/>
                  <a:pt x="313162" y="220060"/>
                  <a:pt x="310670" y="222549"/>
                </a:cubicBezTo>
                <a:lnTo>
                  <a:pt x="26231" y="506513"/>
                </a:lnTo>
                <a:cubicBezTo>
                  <a:pt x="14929" y="517800"/>
                  <a:pt x="14929" y="536287"/>
                  <a:pt x="26231" y="547574"/>
                </a:cubicBezTo>
                <a:lnTo>
                  <a:pt x="58004" y="579303"/>
                </a:lnTo>
                <a:cubicBezTo>
                  <a:pt x="69307" y="590591"/>
                  <a:pt x="87818" y="590591"/>
                  <a:pt x="99121" y="579303"/>
                </a:cubicBezTo>
                <a:lnTo>
                  <a:pt x="383471" y="295251"/>
                </a:lnTo>
                <a:cubicBezTo>
                  <a:pt x="385963" y="292763"/>
                  <a:pt x="389790" y="291963"/>
                  <a:pt x="393083" y="293296"/>
                </a:cubicBezTo>
                <a:cubicBezTo>
                  <a:pt x="409993" y="299962"/>
                  <a:pt x="427614" y="303339"/>
                  <a:pt x="445503" y="303339"/>
                </a:cubicBezTo>
                <a:cubicBezTo>
                  <a:pt x="524355" y="303339"/>
                  <a:pt x="588523" y="239347"/>
                  <a:pt x="588523" y="160601"/>
                </a:cubicBezTo>
                <a:lnTo>
                  <a:pt x="588523" y="160246"/>
                </a:lnTo>
                <a:cubicBezTo>
                  <a:pt x="588523" y="159979"/>
                  <a:pt x="588523" y="159357"/>
                  <a:pt x="587633" y="159001"/>
                </a:cubicBezTo>
                <a:cubicBezTo>
                  <a:pt x="586743" y="158646"/>
                  <a:pt x="586298" y="159090"/>
                  <a:pt x="586120" y="159268"/>
                </a:cubicBezTo>
                <a:lnTo>
                  <a:pt x="512786" y="232503"/>
                </a:lnTo>
                <a:cubicBezTo>
                  <a:pt x="510561" y="234725"/>
                  <a:pt x="507268" y="235614"/>
                  <a:pt x="504242" y="234814"/>
                </a:cubicBezTo>
                <a:lnTo>
                  <a:pt x="404297" y="208062"/>
                </a:lnTo>
                <a:cubicBezTo>
                  <a:pt x="401182" y="207262"/>
                  <a:pt x="398868" y="204862"/>
                  <a:pt x="397978" y="201752"/>
                </a:cubicBezTo>
                <a:lnTo>
                  <a:pt x="371189" y="101942"/>
                </a:lnTo>
                <a:cubicBezTo>
                  <a:pt x="370388" y="98920"/>
                  <a:pt x="371278" y="95632"/>
                  <a:pt x="373503" y="93410"/>
                </a:cubicBezTo>
                <a:lnTo>
                  <a:pt x="446660" y="20442"/>
                </a:lnTo>
                <a:cubicBezTo>
                  <a:pt x="446838" y="20175"/>
                  <a:pt x="447372" y="19642"/>
                  <a:pt x="446927" y="18753"/>
                </a:cubicBezTo>
                <a:cubicBezTo>
                  <a:pt x="446571" y="17775"/>
                  <a:pt x="445770" y="17775"/>
                  <a:pt x="445503" y="17775"/>
                </a:cubicBezTo>
                <a:close/>
                <a:moveTo>
                  <a:pt x="445503" y="0"/>
                </a:moveTo>
                <a:cubicBezTo>
                  <a:pt x="453424" y="0"/>
                  <a:pt x="460366" y="4710"/>
                  <a:pt x="463392" y="11909"/>
                </a:cubicBezTo>
                <a:cubicBezTo>
                  <a:pt x="466418" y="19197"/>
                  <a:pt x="464727" y="27463"/>
                  <a:pt x="459209" y="32973"/>
                </a:cubicBezTo>
                <a:lnTo>
                  <a:pt x="389790" y="102298"/>
                </a:lnTo>
                <a:lnTo>
                  <a:pt x="413819" y="192242"/>
                </a:lnTo>
                <a:lnTo>
                  <a:pt x="503886" y="216327"/>
                </a:lnTo>
                <a:lnTo>
                  <a:pt x="573572" y="146736"/>
                </a:lnTo>
                <a:cubicBezTo>
                  <a:pt x="579089" y="141226"/>
                  <a:pt x="587277" y="139537"/>
                  <a:pt x="594486" y="142559"/>
                </a:cubicBezTo>
                <a:cubicBezTo>
                  <a:pt x="601695" y="145492"/>
                  <a:pt x="606323" y="152425"/>
                  <a:pt x="606323" y="160246"/>
                </a:cubicBezTo>
                <a:lnTo>
                  <a:pt x="606323" y="160512"/>
                </a:lnTo>
                <a:cubicBezTo>
                  <a:pt x="606323" y="249123"/>
                  <a:pt x="534234" y="321114"/>
                  <a:pt x="445503" y="321114"/>
                </a:cubicBezTo>
                <a:cubicBezTo>
                  <a:pt x="427347" y="321114"/>
                  <a:pt x="409370" y="318004"/>
                  <a:pt x="392015" y="311871"/>
                </a:cubicBezTo>
                <a:lnTo>
                  <a:pt x="111670" y="591835"/>
                </a:lnTo>
                <a:cubicBezTo>
                  <a:pt x="102592" y="600989"/>
                  <a:pt x="90577" y="605522"/>
                  <a:pt x="78563" y="605522"/>
                </a:cubicBezTo>
                <a:cubicBezTo>
                  <a:pt x="66548" y="605522"/>
                  <a:pt x="54533" y="600989"/>
                  <a:pt x="45455" y="591835"/>
                </a:cubicBezTo>
                <a:lnTo>
                  <a:pt x="13683" y="560106"/>
                </a:lnTo>
                <a:cubicBezTo>
                  <a:pt x="-4562" y="541886"/>
                  <a:pt x="-4562" y="512201"/>
                  <a:pt x="13683" y="493981"/>
                </a:cubicBezTo>
                <a:lnTo>
                  <a:pt x="294028" y="214017"/>
                </a:lnTo>
                <a:cubicBezTo>
                  <a:pt x="287887" y="196686"/>
                  <a:pt x="284772" y="178732"/>
                  <a:pt x="284772" y="160601"/>
                </a:cubicBezTo>
                <a:cubicBezTo>
                  <a:pt x="284772" y="71990"/>
                  <a:pt x="356861" y="0"/>
                  <a:pt x="445503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25521" y="2941187"/>
            <a:ext cx="2420703" cy="7903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287581" y="256197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like_126107"/>
          <p:cNvSpPr>
            <a:spLocks noChangeAspect="1"/>
          </p:cNvSpPr>
          <p:nvPr/>
        </p:nvSpPr>
        <p:spPr bwMode="auto">
          <a:xfrm>
            <a:off x="1731030" y="4151768"/>
            <a:ext cx="609685" cy="451430"/>
          </a:xfrm>
          <a:custGeom>
            <a:avLst/>
            <a:gdLst>
              <a:gd name="connsiteX0" fmla="*/ 38729 w 608415"/>
              <a:gd name="connsiteY0" fmla="*/ 332642 h 450490"/>
              <a:gd name="connsiteX1" fmla="*/ 18442 w 608415"/>
              <a:gd name="connsiteY1" fmla="*/ 352897 h 450490"/>
              <a:gd name="connsiteX2" fmla="*/ 18442 w 608415"/>
              <a:gd name="connsiteY2" fmla="*/ 411821 h 450490"/>
              <a:gd name="connsiteX3" fmla="*/ 38729 w 608415"/>
              <a:gd name="connsiteY3" fmla="*/ 432076 h 450490"/>
              <a:gd name="connsiteX4" fmla="*/ 58370 w 608415"/>
              <a:gd name="connsiteY4" fmla="*/ 432076 h 450490"/>
              <a:gd name="connsiteX5" fmla="*/ 78656 w 608415"/>
              <a:gd name="connsiteY5" fmla="*/ 411821 h 450490"/>
              <a:gd name="connsiteX6" fmla="*/ 78656 w 608415"/>
              <a:gd name="connsiteY6" fmla="*/ 352897 h 450490"/>
              <a:gd name="connsiteX7" fmla="*/ 58370 w 608415"/>
              <a:gd name="connsiteY7" fmla="*/ 332642 h 450490"/>
              <a:gd name="connsiteX8" fmla="*/ 38729 w 608415"/>
              <a:gd name="connsiteY8" fmla="*/ 314228 h 450490"/>
              <a:gd name="connsiteX9" fmla="*/ 58370 w 608415"/>
              <a:gd name="connsiteY9" fmla="*/ 314228 h 450490"/>
              <a:gd name="connsiteX10" fmla="*/ 97098 w 608415"/>
              <a:gd name="connsiteY10" fmla="*/ 352897 h 450490"/>
              <a:gd name="connsiteX11" fmla="*/ 97098 w 608415"/>
              <a:gd name="connsiteY11" fmla="*/ 411821 h 450490"/>
              <a:gd name="connsiteX12" fmla="*/ 58370 w 608415"/>
              <a:gd name="connsiteY12" fmla="*/ 450490 h 450490"/>
              <a:gd name="connsiteX13" fmla="*/ 38729 w 608415"/>
              <a:gd name="connsiteY13" fmla="*/ 450490 h 450490"/>
              <a:gd name="connsiteX14" fmla="*/ 0 w 608415"/>
              <a:gd name="connsiteY14" fmla="*/ 411821 h 450490"/>
              <a:gd name="connsiteX15" fmla="*/ 0 w 608415"/>
              <a:gd name="connsiteY15" fmla="*/ 352897 h 450490"/>
              <a:gd name="connsiteX16" fmla="*/ 38729 w 608415"/>
              <a:gd name="connsiteY16" fmla="*/ 314228 h 450490"/>
              <a:gd name="connsiteX17" fmla="*/ 166565 w 608415"/>
              <a:gd name="connsiteY17" fmla="*/ 254030 h 450490"/>
              <a:gd name="connsiteX18" fmla="*/ 146294 w 608415"/>
              <a:gd name="connsiteY18" fmla="*/ 274284 h 450490"/>
              <a:gd name="connsiteX19" fmla="*/ 146294 w 608415"/>
              <a:gd name="connsiteY19" fmla="*/ 411824 h 450490"/>
              <a:gd name="connsiteX20" fmla="*/ 166565 w 608415"/>
              <a:gd name="connsiteY20" fmla="*/ 432078 h 450490"/>
              <a:gd name="connsiteX21" fmla="*/ 186192 w 608415"/>
              <a:gd name="connsiteY21" fmla="*/ 432078 h 450490"/>
              <a:gd name="connsiteX22" fmla="*/ 206464 w 608415"/>
              <a:gd name="connsiteY22" fmla="*/ 411824 h 450490"/>
              <a:gd name="connsiteX23" fmla="*/ 206464 w 608415"/>
              <a:gd name="connsiteY23" fmla="*/ 274284 h 450490"/>
              <a:gd name="connsiteX24" fmla="*/ 186192 w 608415"/>
              <a:gd name="connsiteY24" fmla="*/ 254030 h 450490"/>
              <a:gd name="connsiteX25" fmla="*/ 166565 w 608415"/>
              <a:gd name="connsiteY25" fmla="*/ 235618 h 450490"/>
              <a:gd name="connsiteX26" fmla="*/ 186192 w 608415"/>
              <a:gd name="connsiteY26" fmla="*/ 235618 h 450490"/>
              <a:gd name="connsiteX27" fmla="*/ 224892 w 608415"/>
              <a:gd name="connsiteY27" fmla="*/ 274284 h 450490"/>
              <a:gd name="connsiteX28" fmla="*/ 224892 w 608415"/>
              <a:gd name="connsiteY28" fmla="*/ 411824 h 450490"/>
              <a:gd name="connsiteX29" fmla="*/ 186192 w 608415"/>
              <a:gd name="connsiteY29" fmla="*/ 450490 h 450490"/>
              <a:gd name="connsiteX30" fmla="*/ 166565 w 608415"/>
              <a:gd name="connsiteY30" fmla="*/ 450490 h 450490"/>
              <a:gd name="connsiteX31" fmla="*/ 127865 w 608415"/>
              <a:gd name="connsiteY31" fmla="*/ 411824 h 450490"/>
              <a:gd name="connsiteX32" fmla="*/ 127865 w 608415"/>
              <a:gd name="connsiteY32" fmla="*/ 274284 h 450490"/>
              <a:gd name="connsiteX33" fmla="*/ 166565 w 608415"/>
              <a:gd name="connsiteY33" fmla="*/ 235618 h 450490"/>
              <a:gd name="connsiteX34" fmla="*/ 294308 w 608415"/>
              <a:gd name="connsiteY34" fmla="*/ 175492 h 450490"/>
              <a:gd name="connsiteX35" fmla="*/ 274026 w 608415"/>
              <a:gd name="connsiteY35" fmla="*/ 195746 h 450490"/>
              <a:gd name="connsiteX36" fmla="*/ 274026 w 608415"/>
              <a:gd name="connsiteY36" fmla="*/ 411823 h 450490"/>
              <a:gd name="connsiteX37" fmla="*/ 294308 w 608415"/>
              <a:gd name="connsiteY37" fmla="*/ 432077 h 450490"/>
              <a:gd name="connsiteX38" fmla="*/ 314037 w 608415"/>
              <a:gd name="connsiteY38" fmla="*/ 432077 h 450490"/>
              <a:gd name="connsiteX39" fmla="*/ 334319 w 608415"/>
              <a:gd name="connsiteY39" fmla="*/ 411823 h 450490"/>
              <a:gd name="connsiteX40" fmla="*/ 334319 w 608415"/>
              <a:gd name="connsiteY40" fmla="*/ 195746 h 450490"/>
              <a:gd name="connsiteX41" fmla="*/ 314037 w 608415"/>
              <a:gd name="connsiteY41" fmla="*/ 175492 h 450490"/>
              <a:gd name="connsiteX42" fmla="*/ 294308 w 608415"/>
              <a:gd name="connsiteY42" fmla="*/ 157079 h 450490"/>
              <a:gd name="connsiteX43" fmla="*/ 314037 w 608415"/>
              <a:gd name="connsiteY43" fmla="*/ 157079 h 450490"/>
              <a:gd name="connsiteX44" fmla="*/ 352757 w 608415"/>
              <a:gd name="connsiteY44" fmla="*/ 195746 h 450490"/>
              <a:gd name="connsiteX45" fmla="*/ 352757 w 608415"/>
              <a:gd name="connsiteY45" fmla="*/ 411823 h 450490"/>
              <a:gd name="connsiteX46" fmla="*/ 314037 w 608415"/>
              <a:gd name="connsiteY46" fmla="*/ 450490 h 450490"/>
              <a:gd name="connsiteX47" fmla="*/ 294308 w 608415"/>
              <a:gd name="connsiteY47" fmla="*/ 450490 h 450490"/>
              <a:gd name="connsiteX48" fmla="*/ 255588 w 608415"/>
              <a:gd name="connsiteY48" fmla="*/ 411823 h 450490"/>
              <a:gd name="connsiteX49" fmla="*/ 255588 w 608415"/>
              <a:gd name="connsiteY49" fmla="*/ 195746 h 450490"/>
              <a:gd name="connsiteX50" fmla="*/ 294308 w 608415"/>
              <a:gd name="connsiteY50" fmla="*/ 157079 h 450490"/>
              <a:gd name="connsiteX51" fmla="*/ 422181 w 608415"/>
              <a:gd name="connsiteY51" fmla="*/ 97020 h 450490"/>
              <a:gd name="connsiteX52" fmla="*/ 401894 w 608415"/>
              <a:gd name="connsiteY52" fmla="*/ 117271 h 450490"/>
              <a:gd name="connsiteX53" fmla="*/ 401894 w 608415"/>
              <a:gd name="connsiteY53" fmla="*/ 411829 h 450490"/>
              <a:gd name="connsiteX54" fmla="*/ 422181 w 608415"/>
              <a:gd name="connsiteY54" fmla="*/ 432080 h 450490"/>
              <a:gd name="connsiteX55" fmla="*/ 441822 w 608415"/>
              <a:gd name="connsiteY55" fmla="*/ 432080 h 450490"/>
              <a:gd name="connsiteX56" fmla="*/ 462108 w 608415"/>
              <a:gd name="connsiteY56" fmla="*/ 411829 h 450490"/>
              <a:gd name="connsiteX57" fmla="*/ 462108 w 608415"/>
              <a:gd name="connsiteY57" fmla="*/ 117271 h 450490"/>
              <a:gd name="connsiteX58" fmla="*/ 441822 w 608415"/>
              <a:gd name="connsiteY58" fmla="*/ 97020 h 450490"/>
              <a:gd name="connsiteX59" fmla="*/ 422181 w 608415"/>
              <a:gd name="connsiteY59" fmla="*/ 78610 h 450490"/>
              <a:gd name="connsiteX60" fmla="*/ 441822 w 608415"/>
              <a:gd name="connsiteY60" fmla="*/ 78610 h 450490"/>
              <a:gd name="connsiteX61" fmla="*/ 480550 w 608415"/>
              <a:gd name="connsiteY61" fmla="*/ 117271 h 450490"/>
              <a:gd name="connsiteX62" fmla="*/ 480550 w 608415"/>
              <a:gd name="connsiteY62" fmla="*/ 411829 h 450490"/>
              <a:gd name="connsiteX63" fmla="*/ 441822 w 608415"/>
              <a:gd name="connsiteY63" fmla="*/ 450490 h 450490"/>
              <a:gd name="connsiteX64" fmla="*/ 422181 w 608415"/>
              <a:gd name="connsiteY64" fmla="*/ 450490 h 450490"/>
              <a:gd name="connsiteX65" fmla="*/ 383452 w 608415"/>
              <a:gd name="connsiteY65" fmla="*/ 411829 h 450490"/>
              <a:gd name="connsiteX66" fmla="*/ 383452 w 608415"/>
              <a:gd name="connsiteY66" fmla="*/ 117271 h 450490"/>
              <a:gd name="connsiteX67" fmla="*/ 422181 w 608415"/>
              <a:gd name="connsiteY67" fmla="*/ 78610 h 450490"/>
              <a:gd name="connsiteX68" fmla="*/ 550046 w 608415"/>
              <a:gd name="connsiteY68" fmla="*/ 18410 h 450490"/>
              <a:gd name="connsiteX69" fmla="*/ 529759 w 608415"/>
              <a:gd name="connsiteY69" fmla="*/ 38661 h 450490"/>
              <a:gd name="connsiteX70" fmla="*/ 529759 w 608415"/>
              <a:gd name="connsiteY70" fmla="*/ 411829 h 450490"/>
              <a:gd name="connsiteX71" fmla="*/ 550046 w 608415"/>
              <a:gd name="connsiteY71" fmla="*/ 432080 h 450490"/>
              <a:gd name="connsiteX72" fmla="*/ 569687 w 608415"/>
              <a:gd name="connsiteY72" fmla="*/ 432080 h 450490"/>
              <a:gd name="connsiteX73" fmla="*/ 589973 w 608415"/>
              <a:gd name="connsiteY73" fmla="*/ 411829 h 450490"/>
              <a:gd name="connsiteX74" fmla="*/ 589973 w 608415"/>
              <a:gd name="connsiteY74" fmla="*/ 38661 h 450490"/>
              <a:gd name="connsiteX75" fmla="*/ 569687 w 608415"/>
              <a:gd name="connsiteY75" fmla="*/ 18410 h 450490"/>
              <a:gd name="connsiteX76" fmla="*/ 550046 w 608415"/>
              <a:gd name="connsiteY76" fmla="*/ 0 h 450490"/>
              <a:gd name="connsiteX77" fmla="*/ 569687 w 608415"/>
              <a:gd name="connsiteY77" fmla="*/ 0 h 450490"/>
              <a:gd name="connsiteX78" fmla="*/ 608415 w 608415"/>
              <a:gd name="connsiteY78" fmla="*/ 38661 h 450490"/>
              <a:gd name="connsiteX79" fmla="*/ 608415 w 608415"/>
              <a:gd name="connsiteY79" fmla="*/ 411829 h 450490"/>
              <a:gd name="connsiteX80" fmla="*/ 569687 w 608415"/>
              <a:gd name="connsiteY80" fmla="*/ 450490 h 450490"/>
              <a:gd name="connsiteX81" fmla="*/ 550046 w 608415"/>
              <a:gd name="connsiteY81" fmla="*/ 450490 h 450490"/>
              <a:gd name="connsiteX82" fmla="*/ 511317 w 608415"/>
              <a:gd name="connsiteY82" fmla="*/ 411829 h 450490"/>
              <a:gd name="connsiteX83" fmla="*/ 511317 w 608415"/>
              <a:gd name="connsiteY83" fmla="*/ 38661 h 450490"/>
              <a:gd name="connsiteX84" fmla="*/ 550046 w 608415"/>
              <a:gd name="connsiteY84" fmla="*/ 0 h 450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608415" h="450490">
                <a:moveTo>
                  <a:pt x="38729" y="332642"/>
                </a:moveTo>
                <a:cubicBezTo>
                  <a:pt x="27571" y="332642"/>
                  <a:pt x="18442" y="341665"/>
                  <a:pt x="18442" y="352897"/>
                </a:cubicBezTo>
                <a:lnTo>
                  <a:pt x="18442" y="411821"/>
                </a:lnTo>
                <a:cubicBezTo>
                  <a:pt x="18442" y="422961"/>
                  <a:pt x="27571" y="432076"/>
                  <a:pt x="38729" y="432076"/>
                </a:cubicBezTo>
                <a:lnTo>
                  <a:pt x="58370" y="432076"/>
                </a:lnTo>
                <a:cubicBezTo>
                  <a:pt x="69619" y="432076"/>
                  <a:pt x="78656" y="422961"/>
                  <a:pt x="78656" y="411821"/>
                </a:cubicBezTo>
                <a:lnTo>
                  <a:pt x="78656" y="352897"/>
                </a:lnTo>
                <a:cubicBezTo>
                  <a:pt x="78656" y="341665"/>
                  <a:pt x="69619" y="332642"/>
                  <a:pt x="58370" y="332642"/>
                </a:cubicBezTo>
                <a:close/>
                <a:moveTo>
                  <a:pt x="38729" y="314228"/>
                </a:moveTo>
                <a:lnTo>
                  <a:pt x="58370" y="314228"/>
                </a:lnTo>
                <a:cubicBezTo>
                  <a:pt x="79763" y="314228"/>
                  <a:pt x="97098" y="331537"/>
                  <a:pt x="97098" y="352897"/>
                </a:cubicBezTo>
                <a:lnTo>
                  <a:pt x="97098" y="411821"/>
                </a:lnTo>
                <a:cubicBezTo>
                  <a:pt x="97098" y="433089"/>
                  <a:pt x="79763" y="450490"/>
                  <a:pt x="58370" y="450490"/>
                </a:cubicBezTo>
                <a:lnTo>
                  <a:pt x="38729" y="450490"/>
                </a:lnTo>
                <a:cubicBezTo>
                  <a:pt x="17336" y="450490"/>
                  <a:pt x="0" y="433089"/>
                  <a:pt x="0" y="411821"/>
                </a:cubicBezTo>
                <a:lnTo>
                  <a:pt x="0" y="352897"/>
                </a:lnTo>
                <a:cubicBezTo>
                  <a:pt x="0" y="331537"/>
                  <a:pt x="17336" y="314228"/>
                  <a:pt x="38729" y="314228"/>
                </a:cubicBezTo>
                <a:close/>
                <a:moveTo>
                  <a:pt x="166565" y="254030"/>
                </a:moveTo>
                <a:cubicBezTo>
                  <a:pt x="155324" y="254030"/>
                  <a:pt x="146294" y="263144"/>
                  <a:pt x="146294" y="274284"/>
                </a:cubicBezTo>
                <a:lnTo>
                  <a:pt x="146294" y="411824"/>
                </a:lnTo>
                <a:cubicBezTo>
                  <a:pt x="146294" y="422964"/>
                  <a:pt x="155324" y="432078"/>
                  <a:pt x="166565" y="432078"/>
                </a:cubicBezTo>
                <a:lnTo>
                  <a:pt x="186192" y="432078"/>
                </a:lnTo>
                <a:cubicBezTo>
                  <a:pt x="197341" y="432078"/>
                  <a:pt x="206464" y="422964"/>
                  <a:pt x="206464" y="411824"/>
                </a:cubicBezTo>
                <a:lnTo>
                  <a:pt x="206464" y="274284"/>
                </a:lnTo>
                <a:cubicBezTo>
                  <a:pt x="206464" y="263144"/>
                  <a:pt x="197341" y="254030"/>
                  <a:pt x="186192" y="254030"/>
                </a:cubicBezTo>
                <a:close/>
                <a:moveTo>
                  <a:pt x="166565" y="235618"/>
                </a:moveTo>
                <a:lnTo>
                  <a:pt x="186192" y="235618"/>
                </a:lnTo>
                <a:cubicBezTo>
                  <a:pt x="207569" y="235618"/>
                  <a:pt x="224892" y="253018"/>
                  <a:pt x="224892" y="274284"/>
                </a:cubicBezTo>
                <a:lnTo>
                  <a:pt x="224892" y="411824"/>
                </a:lnTo>
                <a:cubicBezTo>
                  <a:pt x="224892" y="433090"/>
                  <a:pt x="207569" y="450490"/>
                  <a:pt x="186192" y="450490"/>
                </a:cubicBezTo>
                <a:lnTo>
                  <a:pt x="166565" y="450490"/>
                </a:lnTo>
                <a:cubicBezTo>
                  <a:pt x="145188" y="450490"/>
                  <a:pt x="127865" y="433090"/>
                  <a:pt x="127865" y="411824"/>
                </a:cubicBezTo>
                <a:lnTo>
                  <a:pt x="127865" y="274284"/>
                </a:lnTo>
                <a:cubicBezTo>
                  <a:pt x="127865" y="253018"/>
                  <a:pt x="145188" y="235618"/>
                  <a:pt x="166565" y="235618"/>
                </a:cubicBezTo>
                <a:close/>
                <a:moveTo>
                  <a:pt x="294308" y="175492"/>
                </a:moveTo>
                <a:cubicBezTo>
                  <a:pt x="283153" y="175492"/>
                  <a:pt x="274026" y="184606"/>
                  <a:pt x="274026" y="195746"/>
                </a:cubicBezTo>
                <a:lnTo>
                  <a:pt x="274026" y="411823"/>
                </a:lnTo>
                <a:cubicBezTo>
                  <a:pt x="274026" y="422963"/>
                  <a:pt x="283153" y="432077"/>
                  <a:pt x="294308" y="432077"/>
                </a:cubicBezTo>
                <a:lnTo>
                  <a:pt x="314037" y="432077"/>
                </a:lnTo>
                <a:cubicBezTo>
                  <a:pt x="325192" y="432077"/>
                  <a:pt x="334319" y="422963"/>
                  <a:pt x="334319" y="411823"/>
                </a:cubicBezTo>
                <a:lnTo>
                  <a:pt x="334319" y="195746"/>
                </a:lnTo>
                <a:cubicBezTo>
                  <a:pt x="334319" y="184606"/>
                  <a:pt x="325192" y="175492"/>
                  <a:pt x="314037" y="175492"/>
                </a:cubicBezTo>
                <a:close/>
                <a:moveTo>
                  <a:pt x="294308" y="157079"/>
                </a:moveTo>
                <a:lnTo>
                  <a:pt x="314037" y="157079"/>
                </a:lnTo>
                <a:cubicBezTo>
                  <a:pt x="335333" y="157079"/>
                  <a:pt x="352757" y="174387"/>
                  <a:pt x="352757" y="195746"/>
                </a:cubicBezTo>
                <a:lnTo>
                  <a:pt x="352757" y="411823"/>
                </a:lnTo>
                <a:cubicBezTo>
                  <a:pt x="352757" y="433090"/>
                  <a:pt x="335333" y="450490"/>
                  <a:pt x="314037" y="450490"/>
                </a:cubicBezTo>
                <a:lnTo>
                  <a:pt x="294308" y="450490"/>
                </a:lnTo>
                <a:cubicBezTo>
                  <a:pt x="273012" y="450490"/>
                  <a:pt x="255588" y="433090"/>
                  <a:pt x="255588" y="411823"/>
                </a:cubicBezTo>
                <a:lnTo>
                  <a:pt x="255588" y="195746"/>
                </a:lnTo>
                <a:cubicBezTo>
                  <a:pt x="255588" y="174387"/>
                  <a:pt x="273012" y="157079"/>
                  <a:pt x="294308" y="157079"/>
                </a:cubicBezTo>
                <a:close/>
                <a:moveTo>
                  <a:pt x="422181" y="97020"/>
                </a:moveTo>
                <a:cubicBezTo>
                  <a:pt x="411023" y="97020"/>
                  <a:pt x="401894" y="106041"/>
                  <a:pt x="401894" y="117271"/>
                </a:cubicBezTo>
                <a:lnTo>
                  <a:pt x="401894" y="411829"/>
                </a:lnTo>
                <a:cubicBezTo>
                  <a:pt x="401894" y="422967"/>
                  <a:pt x="411023" y="432080"/>
                  <a:pt x="422181" y="432080"/>
                </a:cubicBezTo>
                <a:lnTo>
                  <a:pt x="441822" y="432080"/>
                </a:lnTo>
                <a:cubicBezTo>
                  <a:pt x="453071" y="432080"/>
                  <a:pt x="462108" y="422967"/>
                  <a:pt x="462108" y="411829"/>
                </a:cubicBezTo>
                <a:lnTo>
                  <a:pt x="462108" y="117271"/>
                </a:lnTo>
                <a:cubicBezTo>
                  <a:pt x="462108" y="106041"/>
                  <a:pt x="453071" y="97020"/>
                  <a:pt x="441822" y="97020"/>
                </a:cubicBezTo>
                <a:close/>
                <a:moveTo>
                  <a:pt x="422181" y="78610"/>
                </a:moveTo>
                <a:lnTo>
                  <a:pt x="441822" y="78610"/>
                </a:lnTo>
                <a:cubicBezTo>
                  <a:pt x="463215" y="78610"/>
                  <a:pt x="480550" y="95915"/>
                  <a:pt x="480550" y="117271"/>
                </a:cubicBezTo>
                <a:lnTo>
                  <a:pt x="480550" y="411829"/>
                </a:lnTo>
                <a:cubicBezTo>
                  <a:pt x="480550" y="433093"/>
                  <a:pt x="463215" y="450490"/>
                  <a:pt x="441822" y="450490"/>
                </a:cubicBezTo>
                <a:lnTo>
                  <a:pt x="422181" y="450490"/>
                </a:lnTo>
                <a:cubicBezTo>
                  <a:pt x="400788" y="450490"/>
                  <a:pt x="383452" y="433093"/>
                  <a:pt x="383452" y="411829"/>
                </a:cubicBezTo>
                <a:lnTo>
                  <a:pt x="383452" y="117271"/>
                </a:lnTo>
                <a:cubicBezTo>
                  <a:pt x="383452" y="95915"/>
                  <a:pt x="400788" y="78610"/>
                  <a:pt x="422181" y="78610"/>
                </a:cubicBezTo>
                <a:close/>
                <a:moveTo>
                  <a:pt x="550046" y="18410"/>
                </a:moveTo>
                <a:cubicBezTo>
                  <a:pt x="538796" y="18410"/>
                  <a:pt x="529759" y="27523"/>
                  <a:pt x="529759" y="38661"/>
                </a:cubicBezTo>
                <a:lnTo>
                  <a:pt x="529759" y="411829"/>
                </a:lnTo>
                <a:cubicBezTo>
                  <a:pt x="529759" y="422967"/>
                  <a:pt x="538796" y="432080"/>
                  <a:pt x="550046" y="432080"/>
                </a:cubicBezTo>
                <a:lnTo>
                  <a:pt x="569687" y="432080"/>
                </a:lnTo>
                <a:cubicBezTo>
                  <a:pt x="580844" y="432080"/>
                  <a:pt x="589973" y="422967"/>
                  <a:pt x="589973" y="411829"/>
                </a:cubicBezTo>
                <a:lnTo>
                  <a:pt x="589973" y="38661"/>
                </a:lnTo>
                <a:cubicBezTo>
                  <a:pt x="589973" y="27523"/>
                  <a:pt x="580844" y="18410"/>
                  <a:pt x="569687" y="18410"/>
                </a:cubicBezTo>
                <a:close/>
                <a:moveTo>
                  <a:pt x="550046" y="0"/>
                </a:moveTo>
                <a:lnTo>
                  <a:pt x="569687" y="0"/>
                </a:lnTo>
                <a:cubicBezTo>
                  <a:pt x="591080" y="0"/>
                  <a:pt x="608415" y="17397"/>
                  <a:pt x="608415" y="38661"/>
                </a:cubicBezTo>
                <a:lnTo>
                  <a:pt x="608415" y="411829"/>
                </a:lnTo>
                <a:cubicBezTo>
                  <a:pt x="608415" y="433093"/>
                  <a:pt x="591080" y="450490"/>
                  <a:pt x="569687" y="450490"/>
                </a:cubicBezTo>
                <a:lnTo>
                  <a:pt x="550046" y="450490"/>
                </a:lnTo>
                <a:cubicBezTo>
                  <a:pt x="528653" y="450490"/>
                  <a:pt x="511317" y="433093"/>
                  <a:pt x="511317" y="411829"/>
                </a:cubicBezTo>
                <a:lnTo>
                  <a:pt x="511317" y="38661"/>
                </a:lnTo>
                <a:cubicBezTo>
                  <a:pt x="511317" y="17397"/>
                  <a:pt x="528653" y="0"/>
                  <a:pt x="550046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25521" y="5211221"/>
            <a:ext cx="2420703" cy="7903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287581" y="483200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2" name="稻壳儿春秋广告/盗版必究        原创来源：http://chn.docer.com/works?userid=199329941#!/work_time"/>
          <p:cNvSpPr/>
          <p:nvPr/>
        </p:nvSpPr>
        <p:spPr>
          <a:xfrm>
            <a:off x="6059100" y="4859445"/>
            <a:ext cx="1028250" cy="1028250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3" name="稻壳儿春秋广告/盗版必究        原创来源：http://chn.docer.com/works?userid=199329941#!/work_time"/>
          <p:cNvSpPr/>
          <p:nvPr/>
        </p:nvSpPr>
        <p:spPr>
          <a:xfrm>
            <a:off x="5223981" y="1645659"/>
            <a:ext cx="553281" cy="553281"/>
          </a:xfrm>
          <a:prstGeom prst="rect">
            <a:avLst/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未来荧黑 Normal" panose="020B0400000000000000" pitchFamily="34" charset="-122"/>
              <a:ea typeface="未来荧黑 Normal" panose="020B0400000000000000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9" name="稻壳儿春秋广告/盗版必究        原创来源：http://chn.docer.com/works?userid=199329941#!/work_time"/>
          <p:cNvSpPr txBox="1"/>
          <p:nvPr/>
        </p:nvSpPr>
        <p:spPr>
          <a:xfrm>
            <a:off x="6059101" y="2647461"/>
            <a:ext cx="1423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20" name="稻壳儿春秋广告/盗版必究        原创来源：http://chn.docer.com/works?userid=199329941#!/work_time"/>
          <p:cNvSpPr txBox="1"/>
          <p:nvPr/>
        </p:nvSpPr>
        <p:spPr>
          <a:xfrm>
            <a:off x="6059100" y="3047571"/>
            <a:ext cx="5437575" cy="17697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本模板涉及的文字、图形、图像、声音以及视频编辑等多媒体元素均可编辑，替换。演示文档可以在投影仪演示。涉及形多媒体元素均可编辑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30000"/>
              </a:lnSpc>
            </a:pPr>
            <a:endParaRPr lang="en-US" altLang="zh-CN" sz="1200" dirty="0">
              <a:latin typeface="未来荧黑 Normal" panose="020B0400000000000000" pitchFamily="34" charset="-122"/>
              <a:ea typeface="未来荧黑 Normal" panose="020B0400000000000000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pic>
        <p:nvPicPr>
          <p:cNvPr id="22" name="图片 21" descr="196e863957e45c27f80fc6d825fbb65f8ae109aa144fd5-qJDiHN_fw6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8305" y="1346200"/>
            <a:ext cx="3225165" cy="484759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空心弧 2"/>
          <p:cNvSpPr/>
          <p:nvPr/>
        </p:nvSpPr>
        <p:spPr>
          <a:xfrm rot="10800000">
            <a:off x="914398" y="1799921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3430858" y="1805580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空心弧 5"/>
          <p:cNvSpPr/>
          <p:nvPr/>
        </p:nvSpPr>
        <p:spPr>
          <a:xfrm rot="10800000">
            <a:off x="5947316" y="1799921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空心弧 6"/>
          <p:cNvSpPr/>
          <p:nvPr/>
        </p:nvSpPr>
        <p:spPr>
          <a:xfrm>
            <a:off x="8463776" y="1805580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空心弧 7"/>
          <p:cNvSpPr/>
          <p:nvPr/>
        </p:nvSpPr>
        <p:spPr>
          <a:xfrm rot="10800000">
            <a:off x="8463775" y="1799921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空心弧 8"/>
          <p:cNvSpPr/>
          <p:nvPr/>
        </p:nvSpPr>
        <p:spPr>
          <a:xfrm>
            <a:off x="914399" y="1805580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空心弧 9"/>
          <p:cNvSpPr/>
          <p:nvPr/>
        </p:nvSpPr>
        <p:spPr>
          <a:xfrm rot="10800000">
            <a:off x="3430857" y="1799921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空心弧 10"/>
          <p:cNvSpPr/>
          <p:nvPr/>
        </p:nvSpPr>
        <p:spPr>
          <a:xfrm>
            <a:off x="5947317" y="1805580"/>
            <a:ext cx="2841703" cy="2841703"/>
          </a:xfrm>
          <a:prstGeom prst="blockArc">
            <a:avLst>
              <a:gd name="adj1" fmla="val 10800000"/>
              <a:gd name="adj2" fmla="val 0"/>
              <a:gd name="adj3" fmla="val 11842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ruck_328351"/>
          <p:cNvSpPr>
            <a:spLocks noChangeAspect="1"/>
          </p:cNvSpPr>
          <p:nvPr/>
        </p:nvSpPr>
        <p:spPr bwMode="auto">
          <a:xfrm>
            <a:off x="2078094" y="2537515"/>
            <a:ext cx="575330" cy="395868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rgbClr val="F5B037"/>
          </a:solidFill>
          <a:ln>
            <a:noFill/>
          </a:ln>
        </p:spPr>
      </p:sp>
      <p:sp>
        <p:nvSpPr>
          <p:cNvPr id="14" name="矩形 13"/>
          <p:cNvSpPr/>
          <p:nvPr/>
        </p:nvSpPr>
        <p:spPr>
          <a:xfrm>
            <a:off x="1238729" y="3319712"/>
            <a:ext cx="2072231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本模板涉及的文字、图形等多媒体元素均可编辑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32444" y="3005201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ruck_328351"/>
          <p:cNvSpPr>
            <a:spLocks noChangeAspect="1"/>
          </p:cNvSpPr>
          <p:nvPr/>
        </p:nvSpPr>
        <p:spPr bwMode="auto">
          <a:xfrm>
            <a:off x="4647887" y="2492858"/>
            <a:ext cx="441168" cy="440525"/>
          </a:xfrm>
          <a:custGeom>
            <a:avLst/>
            <a:gdLst>
              <a:gd name="connsiteX0" fmla="*/ 351512 w 608453"/>
              <a:gd name="connsiteY0" fmla="*/ 527474 h 607566"/>
              <a:gd name="connsiteX1" fmla="*/ 365947 w 608453"/>
              <a:gd name="connsiteY1" fmla="*/ 533451 h 607566"/>
              <a:gd name="connsiteX2" fmla="*/ 371935 w 608453"/>
              <a:gd name="connsiteY2" fmla="*/ 548009 h 607566"/>
              <a:gd name="connsiteX3" fmla="*/ 365947 w 608453"/>
              <a:gd name="connsiteY3" fmla="*/ 562567 h 607566"/>
              <a:gd name="connsiteX4" fmla="*/ 351512 w 608453"/>
              <a:gd name="connsiteY4" fmla="*/ 568543 h 607566"/>
              <a:gd name="connsiteX5" fmla="*/ 336925 w 608453"/>
              <a:gd name="connsiteY5" fmla="*/ 562567 h 607566"/>
              <a:gd name="connsiteX6" fmla="*/ 330936 w 608453"/>
              <a:gd name="connsiteY6" fmla="*/ 548009 h 607566"/>
              <a:gd name="connsiteX7" fmla="*/ 336925 w 608453"/>
              <a:gd name="connsiteY7" fmla="*/ 533451 h 607566"/>
              <a:gd name="connsiteX8" fmla="*/ 351512 w 608453"/>
              <a:gd name="connsiteY8" fmla="*/ 527474 h 607566"/>
              <a:gd name="connsiteX9" fmla="*/ 96651 w 608453"/>
              <a:gd name="connsiteY9" fmla="*/ 340302 h 607566"/>
              <a:gd name="connsiteX10" fmla="*/ 59316 w 608453"/>
              <a:gd name="connsiteY10" fmla="*/ 414406 h 607566"/>
              <a:gd name="connsiteX11" fmla="*/ 59008 w 608453"/>
              <a:gd name="connsiteY11" fmla="*/ 548652 h 607566"/>
              <a:gd name="connsiteX12" fmla="*/ 193448 w 608453"/>
              <a:gd name="connsiteY12" fmla="*/ 548345 h 607566"/>
              <a:gd name="connsiteX13" fmla="*/ 267659 w 608453"/>
              <a:gd name="connsiteY13" fmla="*/ 511063 h 607566"/>
              <a:gd name="connsiteX14" fmla="*/ 176086 w 608453"/>
              <a:gd name="connsiteY14" fmla="*/ 431743 h 607566"/>
              <a:gd name="connsiteX15" fmla="*/ 96651 w 608453"/>
              <a:gd name="connsiteY15" fmla="*/ 340302 h 607566"/>
              <a:gd name="connsiteX16" fmla="*/ 304192 w 608453"/>
              <a:gd name="connsiteY16" fmla="*/ 257606 h 607566"/>
              <a:gd name="connsiteX17" fmla="*/ 257941 w 608453"/>
              <a:gd name="connsiteY17" fmla="*/ 303782 h 607566"/>
              <a:gd name="connsiteX18" fmla="*/ 304192 w 608453"/>
              <a:gd name="connsiteY18" fmla="*/ 349958 h 607566"/>
              <a:gd name="connsiteX19" fmla="*/ 350442 w 608453"/>
              <a:gd name="connsiteY19" fmla="*/ 303782 h 607566"/>
              <a:gd name="connsiteX20" fmla="*/ 304192 w 608453"/>
              <a:gd name="connsiteY20" fmla="*/ 257606 h 607566"/>
              <a:gd name="connsiteX21" fmla="*/ 545278 w 608453"/>
              <a:gd name="connsiteY21" fmla="*/ 234698 h 607566"/>
              <a:gd name="connsiteX22" fmla="*/ 559861 w 608453"/>
              <a:gd name="connsiteY22" fmla="*/ 240687 h 607566"/>
              <a:gd name="connsiteX23" fmla="*/ 565848 w 608453"/>
              <a:gd name="connsiteY23" fmla="*/ 255121 h 607566"/>
              <a:gd name="connsiteX24" fmla="*/ 559861 w 608453"/>
              <a:gd name="connsiteY24" fmla="*/ 269709 h 607566"/>
              <a:gd name="connsiteX25" fmla="*/ 545278 w 608453"/>
              <a:gd name="connsiteY25" fmla="*/ 275697 h 607566"/>
              <a:gd name="connsiteX26" fmla="*/ 530848 w 608453"/>
              <a:gd name="connsiteY26" fmla="*/ 269709 h 607566"/>
              <a:gd name="connsiteX27" fmla="*/ 524708 w 608453"/>
              <a:gd name="connsiteY27" fmla="*/ 255121 h 607566"/>
              <a:gd name="connsiteX28" fmla="*/ 530848 w 608453"/>
              <a:gd name="connsiteY28" fmla="*/ 240687 h 607566"/>
              <a:gd name="connsiteX29" fmla="*/ 545278 w 608453"/>
              <a:gd name="connsiteY29" fmla="*/ 234698 h 607566"/>
              <a:gd name="connsiteX30" fmla="*/ 304192 w 608453"/>
              <a:gd name="connsiteY30" fmla="*/ 216492 h 607566"/>
              <a:gd name="connsiteX31" fmla="*/ 391622 w 608453"/>
              <a:gd name="connsiteY31" fmla="*/ 303782 h 607566"/>
              <a:gd name="connsiteX32" fmla="*/ 304192 w 608453"/>
              <a:gd name="connsiteY32" fmla="*/ 391071 h 607566"/>
              <a:gd name="connsiteX33" fmla="*/ 216761 w 608453"/>
              <a:gd name="connsiteY33" fmla="*/ 303782 h 607566"/>
              <a:gd name="connsiteX34" fmla="*/ 304192 w 608453"/>
              <a:gd name="connsiteY34" fmla="*/ 216492 h 607566"/>
              <a:gd name="connsiteX35" fmla="*/ 304227 w 608453"/>
              <a:gd name="connsiteY35" fmla="*/ 120599 h 607566"/>
              <a:gd name="connsiteX36" fmla="*/ 205125 w 608453"/>
              <a:gd name="connsiteY36" fmla="*/ 204829 h 607566"/>
              <a:gd name="connsiteX37" fmla="*/ 120774 w 608453"/>
              <a:gd name="connsiteY37" fmla="*/ 303787 h 607566"/>
              <a:gd name="connsiteX38" fmla="*/ 205125 w 608453"/>
              <a:gd name="connsiteY38" fmla="*/ 402746 h 607566"/>
              <a:gd name="connsiteX39" fmla="*/ 304227 w 608453"/>
              <a:gd name="connsiteY39" fmla="*/ 486822 h 607566"/>
              <a:gd name="connsiteX40" fmla="*/ 403328 w 608453"/>
              <a:gd name="connsiteY40" fmla="*/ 402746 h 607566"/>
              <a:gd name="connsiteX41" fmla="*/ 487526 w 608453"/>
              <a:gd name="connsiteY41" fmla="*/ 303787 h 607566"/>
              <a:gd name="connsiteX42" fmla="*/ 403328 w 608453"/>
              <a:gd name="connsiteY42" fmla="*/ 204829 h 607566"/>
              <a:gd name="connsiteX43" fmla="*/ 304227 w 608453"/>
              <a:gd name="connsiteY43" fmla="*/ 120599 h 607566"/>
              <a:gd name="connsiteX44" fmla="*/ 112054 w 608453"/>
              <a:gd name="connsiteY44" fmla="*/ 41068 h 607566"/>
              <a:gd name="connsiteX45" fmla="*/ 59008 w 608453"/>
              <a:gd name="connsiteY45" fmla="*/ 58923 h 607566"/>
              <a:gd name="connsiteX46" fmla="*/ 59316 w 608453"/>
              <a:gd name="connsiteY46" fmla="*/ 193169 h 607566"/>
              <a:gd name="connsiteX47" fmla="*/ 96651 w 608453"/>
              <a:gd name="connsiteY47" fmla="*/ 267272 h 607566"/>
              <a:gd name="connsiteX48" fmla="*/ 176086 w 608453"/>
              <a:gd name="connsiteY48" fmla="*/ 175832 h 607566"/>
              <a:gd name="connsiteX49" fmla="*/ 267659 w 608453"/>
              <a:gd name="connsiteY49" fmla="*/ 96512 h 607566"/>
              <a:gd name="connsiteX50" fmla="*/ 193448 w 608453"/>
              <a:gd name="connsiteY50" fmla="*/ 59230 h 607566"/>
              <a:gd name="connsiteX51" fmla="*/ 112054 w 608453"/>
              <a:gd name="connsiteY51" fmla="*/ 41068 h 607566"/>
              <a:gd name="connsiteX52" fmla="*/ 103297 w 608453"/>
              <a:gd name="connsiteY52" fmla="*/ 200 h 607566"/>
              <a:gd name="connsiteX53" fmla="*/ 208352 w 608453"/>
              <a:gd name="connsiteY53" fmla="*/ 21027 h 607566"/>
              <a:gd name="connsiteX54" fmla="*/ 304227 w 608453"/>
              <a:gd name="connsiteY54" fmla="*/ 71044 h 607566"/>
              <a:gd name="connsiteX55" fmla="*/ 400101 w 608453"/>
              <a:gd name="connsiteY55" fmla="*/ 21027 h 607566"/>
              <a:gd name="connsiteX56" fmla="*/ 505080 w 608453"/>
              <a:gd name="connsiteY56" fmla="*/ 200 h 607566"/>
              <a:gd name="connsiteX57" fmla="*/ 578484 w 608453"/>
              <a:gd name="connsiteY57" fmla="*/ 29773 h 607566"/>
              <a:gd name="connsiteX58" fmla="*/ 586166 w 608453"/>
              <a:gd name="connsiteY58" fmla="*/ 211273 h 607566"/>
              <a:gd name="connsiteX59" fmla="*/ 559432 w 608453"/>
              <a:gd name="connsiteY59" fmla="*/ 222626 h 607566"/>
              <a:gd name="connsiteX60" fmla="*/ 548062 w 608453"/>
              <a:gd name="connsiteY60" fmla="*/ 195930 h 607566"/>
              <a:gd name="connsiteX61" fmla="*/ 549445 w 608453"/>
              <a:gd name="connsiteY61" fmla="*/ 58923 h 607566"/>
              <a:gd name="connsiteX62" fmla="*/ 415005 w 608453"/>
              <a:gd name="connsiteY62" fmla="*/ 59230 h 607566"/>
              <a:gd name="connsiteX63" fmla="*/ 340794 w 608453"/>
              <a:gd name="connsiteY63" fmla="*/ 96512 h 607566"/>
              <a:gd name="connsiteX64" fmla="*/ 432367 w 608453"/>
              <a:gd name="connsiteY64" fmla="*/ 175832 h 607566"/>
              <a:gd name="connsiteX65" fmla="*/ 587395 w 608453"/>
              <a:gd name="connsiteY65" fmla="*/ 399524 h 607566"/>
              <a:gd name="connsiteX66" fmla="*/ 578484 w 608453"/>
              <a:gd name="connsiteY66" fmla="*/ 577649 h 607566"/>
              <a:gd name="connsiteX67" fmla="*/ 496898 w 608453"/>
              <a:gd name="connsiteY67" fmla="*/ 607566 h 607566"/>
              <a:gd name="connsiteX68" fmla="*/ 396875 w 608453"/>
              <a:gd name="connsiteY68" fmla="*/ 585320 h 607566"/>
              <a:gd name="connsiteX69" fmla="*/ 385505 w 608453"/>
              <a:gd name="connsiteY69" fmla="*/ 558624 h 607566"/>
              <a:gd name="connsiteX70" fmla="*/ 412086 w 608453"/>
              <a:gd name="connsiteY70" fmla="*/ 547271 h 607566"/>
              <a:gd name="connsiteX71" fmla="*/ 549445 w 608453"/>
              <a:gd name="connsiteY71" fmla="*/ 548652 h 607566"/>
              <a:gd name="connsiteX72" fmla="*/ 549138 w 608453"/>
              <a:gd name="connsiteY72" fmla="*/ 414406 h 607566"/>
              <a:gd name="connsiteX73" fmla="*/ 511802 w 608453"/>
              <a:gd name="connsiteY73" fmla="*/ 340302 h 607566"/>
              <a:gd name="connsiteX74" fmla="*/ 432367 w 608453"/>
              <a:gd name="connsiteY74" fmla="*/ 431743 h 607566"/>
              <a:gd name="connsiteX75" fmla="*/ 208352 w 608453"/>
              <a:gd name="connsiteY75" fmla="*/ 586547 h 607566"/>
              <a:gd name="connsiteX76" fmla="*/ 111555 w 608453"/>
              <a:gd name="connsiteY76" fmla="*/ 607566 h 607566"/>
              <a:gd name="connsiteX77" fmla="*/ 29816 w 608453"/>
              <a:gd name="connsiteY77" fmla="*/ 577649 h 607566"/>
              <a:gd name="connsiteX78" fmla="*/ 21058 w 608453"/>
              <a:gd name="connsiteY78" fmla="*/ 399524 h 607566"/>
              <a:gd name="connsiteX79" fmla="*/ 71146 w 608453"/>
              <a:gd name="connsiteY79" fmla="*/ 303787 h 607566"/>
              <a:gd name="connsiteX80" fmla="*/ 21058 w 608453"/>
              <a:gd name="connsiteY80" fmla="*/ 208051 h 607566"/>
              <a:gd name="connsiteX81" fmla="*/ 29816 w 608453"/>
              <a:gd name="connsiteY81" fmla="*/ 29773 h 607566"/>
              <a:gd name="connsiteX82" fmla="*/ 103297 w 608453"/>
              <a:gd name="connsiteY82" fmla="*/ 200 h 607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08453" h="607566">
                <a:moveTo>
                  <a:pt x="351512" y="527474"/>
                </a:moveTo>
                <a:cubicBezTo>
                  <a:pt x="356887" y="527474"/>
                  <a:pt x="362108" y="529620"/>
                  <a:pt x="365947" y="533451"/>
                </a:cubicBezTo>
                <a:cubicBezTo>
                  <a:pt x="369785" y="537282"/>
                  <a:pt x="371935" y="542645"/>
                  <a:pt x="371935" y="548009"/>
                </a:cubicBezTo>
                <a:cubicBezTo>
                  <a:pt x="371935" y="553372"/>
                  <a:pt x="369785" y="558736"/>
                  <a:pt x="365947" y="562567"/>
                </a:cubicBezTo>
                <a:cubicBezTo>
                  <a:pt x="362108" y="566398"/>
                  <a:pt x="356887" y="568543"/>
                  <a:pt x="351512" y="568543"/>
                </a:cubicBezTo>
                <a:cubicBezTo>
                  <a:pt x="345984" y="568543"/>
                  <a:pt x="340764" y="566398"/>
                  <a:pt x="336925" y="562567"/>
                </a:cubicBezTo>
                <a:cubicBezTo>
                  <a:pt x="333086" y="558736"/>
                  <a:pt x="330936" y="553372"/>
                  <a:pt x="330936" y="548009"/>
                </a:cubicBezTo>
                <a:cubicBezTo>
                  <a:pt x="330936" y="542645"/>
                  <a:pt x="333086" y="537282"/>
                  <a:pt x="336925" y="533451"/>
                </a:cubicBezTo>
                <a:cubicBezTo>
                  <a:pt x="340764" y="529620"/>
                  <a:pt x="345984" y="527474"/>
                  <a:pt x="351512" y="527474"/>
                </a:cubicBezTo>
                <a:close/>
                <a:moveTo>
                  <a:pt x="96651" y="340302"/>
                </a:moveTo>
                <a:cubicBezTo>
                  <a:pt x="81287" y="365464"/>
                  <a:pt x="68688" y="390318"/>
                  <a:pt x="59316" y="414406"/>
                </a:cubicBezTo>
                <a:cubicBezTo>
                  <a:pt x="35193" y="475929"/>
                  <a:pt x="35040" y="524871"/>
                  <a:pt x="59008" y="548652"/>
                </a:cubicBezTo>
                <a:cubicBezTo>
                  <a:pt x="82823" y="572586"/>
                  <a:pt x="131836" y="572432"/>
                  <a:pt x="193448" y="548345"/>
                </a:cubicBezTo>
                <a:cubicBezTo>
                  <a:pt x="217571" y="538986"/>
                  <a:pt x="242461" y="526405"/>
                  <a:pt x="267659" y="511063"/>
                </a:cubicBezTo>
                <a:cubicBezTo>
                  <a:pt x="236162" y="487742"/>
                  <a:pt x="205433" y="461200"/>
                  <a:pt x="176086" y="431743"/>
                </a:cubicBezTo>
                <a:cubicBezTo>
                  <a:pt x="146586" y="402439"/>
                  <a:pt x="119852" y="371601"/>
                  <a:pt x="96651" y="340302"/>
                </a:cubicBezTo>
                <a:close/>
                <a:moveTo>
                  <a:pt x="304192" y="257606"/>
                </a:moveTo>
                <a:cubicBezTo>
                  <a:pt x="278685" y="257606"/>
                  <a:pt x="257941" y="278316"/>
                  <a:pt x="257941" y="303782"/>
                </a:cubicBezTo>
                <a:cubicBezTo>
                  <a:pt x="257941" y="329248"/>
                  <a:pt x="278685" y="349958"/>
                  <a:pt x="304192" y="349958"/>
                </a:cubicBezTo>
                <a:cubicBezTo>
                  <a:pt x="329699" y="349958"/>
                  <a:pt x="350442" y="329248"/>
                  <a:pt x="350442" y="303782"/>
                </a:cubicBezTo>
                <a:cubicBezTo>
                  <a:pt x="350442" y="278316"/>
                  <a:pt x="329699" y="257606"/>
                  <a:pt x="304192" y="257606"/>
                </a:cubicBezTo>
                <a:close/>
                <a:moveTo>
                  <a:pt x="545278" y="234698"/>
                </a:moveTo>
                <a:cubicBezTo>
                  <a:pt x="550651" y="234698"/>
                  <a:pt x="556024" y="236848"/>
                  <a:pt x="559861" y="240687"/>
                </a:cubicBezTo>
                <a:cubicBezTo>
                  <a:pt x="563699" y="244526"/>
                  <a:pt x="565848" y="249747"/>
                  <a:pt x="565848" y="255121"/>
                </a:cubicBezTo>
                <a:cubicBezTo>
                  <a:pt x="565848" y="260649"/>
                  <a:pt x="563699" y="265870"/>
                  <a:pt x="559861" y="269709"/>
                </a:cubicBezTo>
                <a:cubicBezTo>
                  <a:pt x="556024" y="273547"/>
                  <a:pt x="550651" y="275697"/>
                  <a:pt x="545278" y="275697"/>
                </a:cubicBezTo>
                <a:cubicBezTo>
                  <a:pt x="539905" y="275697"/>
                  <a:pt x="534686" y="273547"/>
                  <a:pt x="530848" y="269709"/>
                </a:cubicBezTo>
                <a:cubicBezTo>
                  <a:pt x="527011" y="265870"/>
                  <a:pt x="524708" y="260649"/>
                  <a:pt x="524708" y="255121"/>
                </a:cubicBezTo>
                <a:cubicBezTo>
                  <a:pt x="524708" y="249747"/>
                  <a:pt x="527011" y="244526"/>
                  <a:pt x="530848" y="240687"/>
                </a:cubicBezTo>
                <a:cubicBezTo>
                  <a:pt x="534533" y="236848"/>
                  <a:pt x="539905" y="234698"/>
                  <a:pt x="545278" y="234698"/>
                </a:cubicBezTo>
                <a:close/>
                <a:moveTo>
                  <a:pt x="304192" y="216492"/>
                </a:moveTo>
                <a:cubicBezTo>
                  <a:pt x="352440" y="216492"/>
                  <a:pt x="391622" y="255611"/>
                  <a:pt x="391622" y="303782"/>
                </a:cubicBezTo>
                <a:cubicBezTo>
                  <a:pt x="391622" y="351952"/>
                  <a:pt x="352440" y="391071"/>
                  <a:pt x="304192" y="391071"/>
                </a:cubicBezTo>
                <a:cubicBezTo>
                  <a:pt x="255944" y="391071"/>
                  <a:pt x="216761" y="351952"/>
                  <a:pt x="216761" y="303782"/>
                </a:cubicBezTo>
                <a:cubicBezTo>
                  <a:pt x="216761" y="255611"/>
                  <a:pt x="255944" y="216492"/>
                  <a:pt x="304192" y="216492"/>
                </a:cubicBezTo>
                <a:close/>
                <a:moveTo>
                  <a:pt x="304227" y="120599"/>
                </a:moveTo>
                <a:cubicBezTo>
                  <a:pt x="270578" y="144533"/>
                  <a:pt x="237084" y="172917"/>
                  <a:pt x="205125" y="204829"/>
                </a:cubicBezTo>
                <a:cubicBezTo>
                  <a:pt x="173167" y="236741"/>
                  <a:pt x="144743" y="270188"/>
                  <a:pt x="120774" y="303787"/>
                </a:cubicBezTo>
                <a:cubicBezTo>
                  <a:pt x="144743" y="337387"/>
                  <a:pt x="173167" y="370833"/>
                  <a:pt x="205125" y="402746"/>
                </a:cubicBezTo>
                <a:cubicBezTo>
                  <a:pt x="236776" y="434504"/>
                  <a:pt x="270117" y="462734"/>
                  <a:pt x="304227" y="486822"/>
                </a:cubicBezTo>
                <a:cubicBezTo>
                  <a:pt x="337875" y="463041"/>
                  <a:pt x="371370" y="434658"/>
                  <a:pt x="403328" y="402746"/>
                </a:cubicBezTo>
                <a:cubicBezTo>
                  <a:pt x="435133" y="370987"/>
                  <a:pt x="463403" y="337847"/>
                  <a:pt x="487526" y="303787"/>
                </a:cubicBezTo>
                <a:cubicBezTo>
                  <a:pt x="463711" y="270188"/>
                  <a:pt x="435286" y="236588"/>
                  <a:pt x="403328" y="204829"/>
                </a:cubicBezTo>
                <a:cubicBezTo>
                  <a:pt x="371370" y="172917"/>
                  <a:pt x="337875" y="144533"/>
                  <a:pt x="304227" y="120599"/>
                </a:cubicBezTo>
                <a:close/>
                <a:moveTo>
                  <a:pt x="112054" y="41068"/>
                </a:moveTo>
                <a:cubicBezTo>
                  <a:pt x="89123" y="41011"/>
                  <a:pt x="70916" y="46956"/>
                  <a:pt x="59008" y="58923"/>
                </a:cubicBezTo>
                <a:cubicBezTo>
                  <a:pt x="35040" y="82704"/>
                  <a:pt x="35193" y="131646"/>
                  <a:pt x="59316" y="193169"/>
                </a:cubicBezTo>
                <a:cubicBezTo>
                  <a:pt x="68688" y="217256"/>
                  <a:pt x="81287" y="242111"/>
                  <a:pt x="96651" y="267272"/>
                </a:cubicBezTo>
                <a:cubicBezTo>
                  <a:pt x="119852" y="235974"/>
                  <a:pt x="146586" y="205136"/>
                  <a:pt x="176086" y="175832"/>
                </a:cubicBezTo>
                <a:cubicBezTo>
                  <a:pt x="205433" y="146375"/>
                  <a:pt x="236315" y="119679"/>
                  <a:pt x="267659" y="96512"/>
                </a:cubicBezTo>
                <a:cubicBezTo>
                  <a:pt x="242461" y="81170"/>
                  <a:pt x="217417" y="68589"/>
                  <a:pt x="193448" y="59230"/>
                </a:cubicBezTo>
                <a:cubicBezTo>
                  <a:pt x="162642" y="47186"/>
                  <a:pt x="134986" y="41126"/>
                  <a:pt x="112054" y="41068"/>
                </a:cubicBezTo>
                <a:close/>
                <a:moveTo>
                  <a:pt x="103297" y="200"/>
                </a:moveTo>
                <a:cubicBezTo>
                  <a:pt x="133527" y="-1296"/>
                  <a:pt x="169019" y="5608"/>
                  <a:pt x="208352" y="21027"/>
                </a:cubicBezTo>
                <a:cubicBezTo>
                  <a:pt x="239542" y="33148"/>
                  <a:pt x="271807" y="50178"/>
                  <a:pt x="304227" y="71044"/>
                </a:cubicBezTo>
                <a:cubicBezTo>
                  <a:pt x="336646" y="50178"/>
                  <a:pt x="368911" y="33148"/>
                  <a:pt x="400101" y="21027"/>
                </a:cubicBezTo>
                <a:cubicBezTo>
                  <a:pt x="439358" y="5608"/>
                  <a:pt x="474850" y="-1296"/>
                  <a:pt x="505080" y="200"/>
                </a:cubicBezTo>
                <a:cubicBezTo>
                  <a:pt x="535309" y="1696"/>
                  <a:pt x="560277" y="11592"/>
                  <a:pt x="578484" y="29773"/>
                </a:cubicBezTo>
                <a:cubicBezTo>
                  <a:pt x="615666" y="66748"/>
                  <a:pt x="618278" y="131186"/>
                  <a:pt x="586166" y="211273"/>
                </a:cubicBezTo>
                <a:cubicBezTo>
                  <a:pt x="582018" y="221859"/>
                  <a:pt x="570033" y="226922"/>
                  <a:pt x="559432" y="222626"/>
                </a:cubicBezTo>
                <a:cubicBezTo>
                  <a:pt x="548830" y="218484"/>
                  <a:pt x="543760" y="206517"/>
                  <a:pt x="548062" y="195930"/>
                </a:cubicBezTo>
                <a:cubicBezTo>
                  <a:pt x="573260" y="133180"/>
                  <a:pt x="573721" y="83164"/>
                  <a:pt x="549445" y="58923"/>
                </a:cubicBezTo>
                <a:cubicBezTo>
                  <a:pt x="525630" y="34989"/>
                  <a:pt x="476617" y="35142"/>
                  <a:pt x="415005" y="59230"/>
                </a:cubicBezTo>
                <a:cubicBezTo>
                  <a:pt x="390883" y="68589"/>
                  <a:pt x="365992" y="81170"/>
                  <a:pt x="340794" y="96512"/>
                </a:cubicBezTo>
                <a:cubicBezTo>
                  <a:pt x="372138" y="119679"/>
                  <a:pt x="403021" y="146375"/>
                  <a:pt x="432367" y="175832"/>
                </a:cubicBezTo>
                <a:cubicBezTo>
                  <a:pt x="503812" y="247021"/>
                  <a:pt x="558817" y="326494"/>
                  <a:pt x="587395" y="399524"/>
                </a:cubicBezTo>
                <a:cubicBezTo>
                  <a:pt x="618278" y="477923"/>
                  <a:pt x="615052" y="541287"/>
                  <a:pt x="578484" y="577649"/>
                </a:cubicBezTo>
                <a:cubicBezTo>
                  <a:pt x="558664" y="597594"/>
                  <a:pt x="530854" y="607566"/>
                  <a:pt x="496898" y="607566"/>
                </a:cubicBezTo>
                <a:cubicBezTo>
                  <a:pt x="467706" y="607566"/>
                  <a:pt x="433903" y="600202"/>
                  <a:pt x="396875" y="585320"/>
                </a:cubicBezTo>
                <a:cubicBezTo>
                  <a:pt x="386273" y="581177"/>
                  <a:pt x="381203" y="569210"/>
                  <a:pt x="385505" y="558624"/>
                </a:cubicBezTo>
                <a:cubicBezTo>
                  <a:pt x="389654" y="548191"/>
                  <a:pt x="401638" y="542975"/>
                  <a:pt x="412086" y="547271"/>
                </a:cubicBezTo>
                <a:cubicBezTo>
                  <a:pt x="475080" y="572432"/>
                  <a:pt x="525169" y="572892"/>
                  <a:pt x="549445" y="548652"/>
                </a:cubicBezTo>
                <a:cubicBezTo>
                  <a:pt x="573414" y="524871"/>
                  <a:pt x="573260" y="475929"/>
                  <a:pt x="549138" y="414406"/>
                </a:cubicBezTo>
                <a:cubicBezTo>
                  <a:pt x="539765" y="390318"/>
                  <a:pt x="527166" y="365464"/>
                  <a:pt x="511802" y="340302"/>
                </a:cubicBezTo>
                <a:cubicBezTo>
                  <a:pt x="488448" y="371754"/>
                  <a:pt x="461867" y="402439"/>
                  <a:pt x="432367" y="431743"/>
                </a:cubicBezTo>
                <a:cubicBezTo>
                  <a:pt x="361075" y="503085"/>
                  <a:pt x="281487" y="558010"/>
                  <a:pt x="208352" y="586547"/>
                </a:cubicBezTo>
                <a:cubicBezTo>
                  <a:pt x="172552" y="600509"/>
                  <a:pt x="139980" y="607566"/>
                  <a:pt x="111555" y="607566"/>
                </a:cubicBezTo>
                <a:cubicBezTo>
                  <a:pt x="77599" y="607566"/>
                  <a:pt x="49790" y="597594"/>
                  <a:pt x="29816" y="577649"/>
                </a:cubicBezTo>
                <a:cubicBezTo>
                  <a:pt x="-6598" y="541287"/>
                  <a:pt x="-9825" y="477923"/>
                  <a:pt x="21058" y="399524"/>
                </a:cubicBezTo>
                <a:cubicBezTo>
                  <a:pt x="33196" y="368379"/>
                  <a:pt x="50251" y="336160"/>
                  <a:pt x="71146" y="303787"/>
                </a:cubicBezTo>
                <a:cubicBezTo>
                  <a:pt x="50251" y="271415"/>
                  <a:pt x="33196" y="239196"/>
                  <a:pt x="21058" y="208051"/>
                </a:cubicBezTo>
                <a:cubicBezTo>
                  <a:pt x="-9825" y="129498"/>
                  <a:pt x="-6598" y="66287"/>
                  <a:pt x="29816" y="29773"/>
                </a:cubicBezTo>
                <a:cubicBezTo>
                  <a:pt x="48100" y="11592"/>
                  <a:pt x="73067" y="1696"/>
                  <a:pt x="103297" y="200"/>
                </a:cubicBezTo>
                <a:close/>
              </a:path>
            </a:pathLst>
          </a:custGeom>
          <a:solidFill>
            <a:srgbClr val="F5B037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815137" y="3343755"/>
            <a:ext cx="2072231" cy="55027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本模板涉及的文字、图形等多媒体元素均可编辑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01779" y="2992851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ruck_328351"/>
          <p:cNvSpPr>
            <a:spLocks noChangeAspect="1"/>
          </p:cNvSpPr>
          <p:nvPr/>
        </p:nvSpPr>
        <p:spPr bwMode="auto">
          <a:xfrm>
            <a:off x="7217680" y="2560192"/>
            <a:ext cx="575330" cy="305158"/>
          </a:xfrm>
          <a:custGeom>
            <a:avLst/>
            <a:gdLst>
              <a:gd name="connsiteX0" fmla="*/ 43023 w 605069"/>
              <a:gd name="connsiteY0" fmla="*/ 261741 h 320932"/>
              <a:gd name="connsiteX1" fmla="*/ 26889 w 605069"/>
              <a:gd name="connsiteY1" fmla="*/ 277847 h 320932"/>
              <a:gd name="connsiteX2" fmla="*/ 43023 w 605069"/>
              <a:gd name="connsiteY2" fmla="*/ 293954 h 320932"/>
              <a:gd name="connsiteX3" fmla="*/ 59291 w 605069"/>
              <a:gd name="connsiteY3" fmla="*/ 277847 h 320932"/>
              <a:gd name="connsiteX4" fmla="*/ 43023 w 605069"/>
              <a:gd name="connsiteY4" fmla="*/ 261741 h 320932"/>
              <a:gd name="connsiteX5" fmla="*/ 386662 w 605069"/>
              <a:gd name="connsiteY5" fmla="*/ 244300 h 320932"/>
              <a:gd name="connsiteX6" fmla="*/ 376043 w 605069"/>
              <a:gd name="connsiteY6" fmla="*/ 248461 h 320932"/>
              <a:gd name="connsiteX7" fmla="*/ 375640 w 605069"/>
              <a:gd name="connsiteY7" fmla="*/ 248864 h 320932"/>
              <a:gd name="connsiteX8" fmla="*/ 374967 w 605069"/>
              <a:gd name="connsiteY8" fmla="*/ 249401 h 320932"/>
              <a:gd name="connsiteX9" fmla="*/ 370531 w 605069"/>
              <a:gd name="connsiteY9" fmla="*/ 260544 h 320932"/>
              <a:gd name="connsiteX10" fmla="*/ 386662 w 605069"/>
              <a:gd name="connsiteY10" fmla="*/ 276653 h 320932"/>
              <a:gd name="connsiteX11" fmla="*/ 402793 w 605069"/>
              <a:gd name="connsiteY11" fmla="*/ 260544 h 320932"/>
              <a:gd name="connsiteX12" fmla="*/ 386662 w 605069"/>
              <a:gd name="connsiteY12" fmla="*/ 244300 h 320932"/>
              <a:gd name="connsiteX13" fmla="*/ 513996 w 605069"/>
              <a:gd name="connsiteY13" fmla="*/ 91844 h 320932"/>
              <a:gd name="connsiteX14" fmla="*/ 523776 w 605069"/>
              <a:gd name="connsiteY14" fmla="*/ 95016 h 320932"/>
              <a:gd name="connsiteX15" fmla="*/ 525389 w 605069"/>
              <a:gd name="connsiteY15" fmla="*/ 113811 h 320932"/>
              <a:gd name="connsiteX16" fmla="*/ 422150 w 605069"/>
              <a:gd name="connsiteY16" fmla="*/ 236245 h 320932"/>
              <a:gd name="connsiteX17" fmla="*/ 429678 w 605069"/>
              <a:gd name="connsiteY17" fmla="*/ 260544 h 320932"/>
              <a:gd name="connsiteX18" fmla="*/ 386662 w 605069"/>
              <a:gd name="connsiteY18" fmla="*/ 303503 h 320932"/>
              <a:gd name="connsiteX19" fmla="*/ 343647 w 605069"/>
              <a:gd name="connsiteY19" fmla="*/ 260544 h 320932"/>
              <a:gd name="connsiteX20" fmla="*/ 348486 w 605069"/>
              <a:gd name="connsiteY20" fmla="*/ 240541 h 320932"/>
              <a:gd name="connsiteX21" fmla="*/ 251162 w 605069"/>
              <a:gd name="connsiteY21" fmla="*/ 142003 h 320932"/>
              <a:gd name="connsiteX22" fmla="*/ 251297 w 605069"/>
              <a:gd name="connsiteY22" fmla="*/ 122940 h 320932"/>
              <a:gd name="connsiteX23" fmla="*/ 270251 w 605069"/>
              <a:gd name="connsiteY23" fmla="*/ 123074 h 320932"/>
              <a:gd name="connsiteX24" fmla="*/ 367843 w 605069"/>
              <a:gd name="connsiteY24" fmla="*/ 221880 h 320932"/>
              <a:gd name="connsiteX25" fmla="*/ 386662 w 605069"/>
              <a:gd name="connsiteY25" fmla="*/ 217450 h 320932"/>
              <a:gd name="connsiteX26" fmla="*/ 400777 w 605069"/>
              <a:gd name="connsiteY26" fmla="*/ 219867 h 320932"/>
              <a:gd name="connsiteX27" fmla="*/ 504822 w 605069"/>
              <a:gd name="connsiteY27" fmla="*/ 96627 h 320932"/>
              <a:gd name="connsiteX28" fmla="*/ 513996 w 605069"/>
              <a:gd name="connsiteY28" fmla="*/ 91844 h 320932"/>
              <a:gd name="connsiteX29" fmla="*/ 207988 w 605069"/>
              <a:gd name="connsiteY29" fmla="*/ 62691 h 320932"/>
              <a:gd name="connsiteX30" fmla="*/ 195484 w 605069"/>
              <a:gd name="connsiteY30" fmla="*/ 68463 h 320932"/>
              <a:gd name="connsiteX31" fmla="*/ 192123 w 605069"/>
              <a:gd name="connsiteY31" fmla="*/ 82153 h 320932"/>
              <a:gd name="connsiteX32" fmla="*/ 204627 w 605069"/>
              <a:gd name="connsiteY32" fmla="*/ 94636 h 320932"/>
              <a:gd name="connsiteX33" fmla="*/ 220357 w 605069"/>
              <a:gd name="connsiteY33" fmla="*/ 89133 h 320932"/>
              <a:gd name="connsiteX34" fmla="*/ 223718 w 605069"/>
              <a:gd name="connsiteY34" fmla="*/ 75576 h 320932"/>
              <a:gd name="connsiteX35" fmla="*/ 211215 w 605069"/>
              <a:gd name="connsiteY35" fmla="*/ 62960 h 320932"/>
              <a:gd name="connsiteX36" fmla="*/ 207988 w 605069"/>
              <a:gd name="connsiteY36" fmla="*/ 62691 h 320932"/>
              <a:gd name="connsiteX37" fmla="*/ 207988 w 605069"/>
              <a:gd name="connsiteY37" fmla="*/ 35847 h 320932"/>
              <a:gd name="connsiteX38" fmla="*/ 216189 w 605069"/>
              <a:gd name="connsiteY38" fmla="*/ 36652 h 320932"/>
              <a:gd name="connsiteX39" fmla="*/ 250204 w 605069"/>
              <a:gd name="connsiteY39" fmla="*/ 70476 h 320932"/>
              <a:gd name="connsiteX40" fmla="*/ 241062 w 605069"/>
              <a:gd name="connsiteY40" fmla="*/ 106179 h 320932"/>
              <a:gd name="connsiteX41" fmla="*/ 207988 w 605069"/>
              <a:gd name="connsiteY41" fmla="*/ 121748 h 320932"/>
              <a:gd name="connsiteX42" fmla="*/ 199652 w 605069"/>
              <a:gd name="connsiteY42" fmla="*/ 120943 h 320932"/>
              <a:gd name="connsiteX43" fmla="*/ 193871 w 605069"/>
              <a:gd name="connsiteY43" fmla="*/ 119467 h 320932"/>
              <a:gd name="connsiteX44" fmla="*/ 80936 w 605069"/>
              <a:gd name="connsiteY44" fmla="*/ 257446 h 320932"/>
              <a:gd name="connsiteX45" fmla="*/ 86180 w 605069"/>
              <a:gd name="connsiteY45" fmla="*/ 277847 h 320932"/>
              <a:gd name="connsiteX46" fmla="*/ 43023 w 605069"/>
              <a:gd name="connsiteY46" fmla="*/ 320932 h 320932"/>
              <a:gd name="connsiteX47" fmla="*/ 0 w 605069"/>
              <a:gd name="connsiteY47" fmla="*/ 277847 h 320932"/>
              <a:gd name="connsiteX48" fmla="*/ 43023 w 605069"/>
              <a:gd name="connsiteY48" fmla="*/ 234896 h 320932"/>
              <a:gd name="connsiteX49" fmla="*/ 61307 w 605069"/>
              <a:gd name="connsiteY49" fmla="*/ 238923 h 320932"/>
              <a:gd name="connsiteX50" fmla="*/ 172494 w 605069"/>
              <a:gd name="connsiteY50" fmla="*/ 103226 h 320932"/>
              <a:gd name="connsiteX51" fmla="*/ 165637 w 605069"/>
              <a:gd name="connsiteY51" fmla="*/ 87119 h 320932"/>
              <a:gd name="connsiteX52" fmla="*/ 174780 w 605069"/>
              <a:gd name="connsiteY52" fmla="*/ 51417 h 320932"/>
              <a:gd name="connsiteX53" fmla="*/ 207988 w 605069"/>
              <a:gd name="connsiteY53" fmla="*/ 35847 h 320932"/>
              <a:gd name="connsiteX54" fmla="*/ 561951 w 605069"/>
              <a:gd name="connsiteY54" fmla="*/ 26837 h 320932"/>
              <a:gd name="connsiteX55" fmla="*/ 549448 w 605069"/>
              <a:gd name="connsiteY55" fmla="*/ 32607 h 320932"/>
              <a:gd name="connsiteX56" fmla="*/ 546086 w 605069"/>
              <a:gd name="connsiteY56" fmla="*/ 46294 h 320932"/>
              <a:gd name="connsiteX57" fmla="*/ 558724 w 605069"/>
              <a:gd name="connsiteY57" fmla="*/ 58773 h 320932"/>
              <a:gd name="connsiteX58" fmla="*/ 574454 w 605069"/>
              <a:gd name="connsiteY58" fmla="*/ 53271 h 320932"/>
              <a:gd name="connsiteX59" fmla="*/ 577815 w 605069"/>
              <a:gd name="connsiteY59" fmla="*/ 39719 h 320932"/>
              <a:gd name="connsiteX60" fmla="*/ 565312 w 605069"/>
              <a:gd name="connsiteY60" fmla="*/ 27105 h 320932"/>
              <a:gd name="connsiteX61" fmla="*/ 561951 w 605069"/>
              <a:gd name="connsiteY61" fmla="*/ 26837 h 320932"/>
              <a:gd name="connsiteX62" fmla="*/ 561951 w 605069"/>
              <a:gd name="connsiteY62" fmla="*/ 0 h 320932"/>
              <a:gd name="connsiteX63" fmla="*/ 570287 w 605069"/>
              <a:gd name="connsiteY63" fmla="*/ 805 h 320932"/>
              <a:gd name="connsiteX64" fmla="*/ 604301 w 605069"/>
              <a:gd name="connsiteY64" fmla="*/ 34620 h 320932"/>
              <a:gd name="connsiteX65" fmla="*/ 595159 w 605069"/>
              <a:gd name="connsiteY65" fmla="*/ 70313 h 320932"/>
              <a:gd name="connsiteX66" fmla="*/ 561951 w 605069"/>
              <a:gd name="connsiteY66" fmla="*/ 85878 h 320932"/>
              <a:gd name="connsiteX67" fmla="*/ 553615 w 605069"/>
              <a:gd name="connsiteY67" fmla="*/ 85073 h 320932"/>
              <a:gd name="connsiteX68" fmla="*/ 519735 w 605069"/>
              <a:gd name="connsiteY68" fmla="*/ 51258 h 320932"/>
              <a:gd name="connsiteX69" fmla="*/ 528743 w 605069"/>
              <a:gd name="connsiteY69" fmla="*/ 15565 h 320932"/>
              <a:gd name="connsiteX70" fmla="*/ 561951 w 605069"/>
              <a:gd name="connsiteY70" fmla="*/ 0 h 320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605069" h="320932">
                <a:moveTo>
                  <a:pt x="43023" y="261741"/>
                </a:moveTo>
                <a:cubicBezTo>
                  <a:pt x="34149" y="261741"/>
                  <a:pt x="26889" y="268989"/>
                  <a:pt x="26889" y="277847"/>
                </a:cubicBezTo>
                <a:cubicBezTo>
                  <a:pt x="26889" y="286840"/>
                  <a:pt x="34149" y="293954"/>
                  <a:pt x="43023" y="293954"/>
                </a:cubicBezTo>
                <a:cubicBezTo>
                  <a:pt x="52030" y="293954"/>
                  <a:pt x="59291" y="286840"/>
                  <a:pt x="59291" y="277847"/>
                </a:cubicBezTo>
                <a:cubicBezTo>
                  <a:pt x="59291" y="268989"/>
                  <a:pt x="52030" y="261741"/>
                  <a:pt x="43023" y="261741"/>
                </a:cubicBezTo>
                <a:close/>
                <a:moveTo>
                  <a:pt x="386662" y="244300"/>
                </a:moveTo>
                <a:cubicBezTo>
                  <a:pt x="382630" y="244300"/>
                  <a:pt x="378866" y="245911"/>
                  <a:pt x="376043" y="248461"/>
                </a:cubicBezTo>
                <a:cubicBezTo>
                  <a:pt x="375908" y="248596"/>
                  <a:pt x="375774" y="248730"/>
                  <a:pt x="375640" y="248864"/>
                </a:cubicBezTo>
                <a:cubicBezTo>
                  <a:pt x="375371" y="249133"/>
                  <a:pt x="375102" y="249267"/>
                  <a:pt x="374967" y="249401"/>
                </a:cubicBezTo>
                <a:cubicBezTo>
                  <a:pt x="372145" y="252355"/>
                  <a:pt x="370531" y="256248"/>
                  <a:pt x="370531" y="260544"/>
                </a:cubicBezTo>
                <a:cubicBezTo>
                  <a:pt x="370531" y="269404"/>
                  <a:pt x="377790" y="276653"/>
                  <a:pt x="386662" y="276653"/>
                </a:cubicBezTo>
                <a:cubicBezTo>
                  <a:pt x="395534" y="276653"/>
                  <a:pt x="402793" y="269404"/>
                  <a:pt x="402793" y="260544"/>
                </a:cubicBezTo>
                <a:cubicBezTo>
                  <a:pt x="402793" y="251549"/>
                  <a:pt x="395534" y="244300"/>
                  <a:pt x="386662" y="244300"/>
                </a:cubicBezTo>
                <a:close/>
                <a:moveTo>
                  <a:pt x="513996" y="91844"/>
                </a:moveTo>
                <a:cubicBezTo>
                  <a:pt x="517424" y="91559"/>
                  <a:pt x="520953" y="92600"/>
                  <a:pt x="523776" y="95016"/>
                </a:cubicBezTo>
                <a:cubicBezTo>
                  <a:pt x="529422" y="99715"/>
                  <a:pt x="530228" y="108172"/>
                  <a:pt x="525389" y="113811"/>
                </a:cubicBezTo>
                <a:lnTo>
                  <a:pt x="422150" y="236245"/>
                </a:lnTo>
                <a:cubicBezTo>
                  <a:pt x="426990" y="243091"/>
                  <a:pt x="429678" y="251549"/>
                  <a:pt x="429678" y="260544"/>
                </a:cubicBezTo>
                <a:cubicBezTo>
                  <a:pt x="429678" y="284171"/>
                  <a:pt x="410456" y="303503"/>
                  <a:pt x="386662" y="303503"/>
                </a:cubicBezTo>
                <a:cubicBezTo>
                  <a:pt x="363004" y="303503"/>
                  <a:pt x="343647" y="284171"/>
                  <a:pt x="343647" y="260544"/>
                </a:cubicBezTo>
                <a:cubicBezTo>
                  <a:pt x="343647" y="253294"/>
                  <a:pt x="345394" y="246582"/>
                  <a:pt x="348486" y="240541"/>
                </a:cubicBezTo>
                <a:lnTo>
                  <a:pt x="251162" y="142003"/>
                </a:lnTo>
                <a:cubicBezTo>
                  <a:pt x="245920" y="136633"/>
                  <a:pt x="245920" y="128175"/>
                  <a:pt x="251297" y="122940"/>
                </a:cubicBezTo>
                <a:cubicBezTo>
                  <a:pt x="256539" y="117704"/>
                  <a:pt x="265008" y="117838"/>
                  <a:pt x="270251" y="123074"/>
                </a:cubicBezTo>
                <a:lnTo>
                  <a:pt x="367843" y="221880"/>
                </a:lnTo>
                <a:cubicBezTo>
                  <a:pt x="373489" y="219061"/>
                  <a:pt x="379941" y="217450"/>
                  <a:pt x="386662" y="217450"/>
                </a:cubicBezTo>
                <a:cubicBezTo>
                  <a:pt x="391636" y="217450"/>
                  <a:pt x="396341" y="218390"/>
                  <a:pt x="400777" y="219867"/>
                </a:cubicBezTo>
                <a:lnTo>
                  <a:pt x="504822" y="96627"/>
                </a:lnTo>
                <a:cubicBezTo>
                  <a:pt x="507241" y="93741"/>
                  <a:pt x="510568" y="92130"/>
                  <a:pt x="513996" y="91844"/>
                </a:cubicBezTo>
                <a:close/>
                <a:moveTo>
                  <a:pt x="207988" y="62691"/>
                </a:moveTo>
                <a:cubicBezTo>
                  <a:pt x="203148" y="62691"/>
                  <a:pt x="198577" y="64839"/>
                  <a:pt x="195484" y="68463"/>
                </a:cubicBezTo>
                <a:cubicBezTo>
                  <a:pt x="192392" y="72355"/>
                  <a:pt x="191182" y="77053"/>
                  <a:pt x="192123" y="82153"/>
                </a:cubicBezTo>
                <a:cubicBezTo>
                  <a:pt x="193199" y="88193"/>
                  <a:pt x="198577" y="93428"/>
                  <a:pt x="204627" y="94636"/>
                </a:cubicBezTo>
                <a:cubicBezTo>
                  <a:pt x="210677" y="95709"/>
                  <a:pt x="216592" y="93696"/>
                  <a:pt x="220357" y="89133"/>
                </a:cubicBezTo>
                <a:cubicBezTo>
                  <a:pt x="223584" y="85374"/>
                  <a:pt x="224659" y="80543"/>
                  <a:pt x="223718" y="75576"/>
                </a:cubicBezTo>
                <a:cubicBezTo>
                  <a:pt x="222642" y="69402"/>
                  <a:pt x="217399" y="64168"/>
                  <a:pt x="211215" y="62960"/>
                </a:cubicBezTo>
                <a:cubicBezTo>
                  <a:pt x="210139" y="62825"/>
                  <a:pt x="209063" y="62691"/>
                  <a:pt x="207988" y="62691"/>
                </a:cubicBezTo>
                <a:close/>
                <a:moveTo>
                  <a:pt x="207988" y="35847"/>
                </a:moveTo>
                <a:cubicBezTo>
                  <a:pt x="210677" y="35847"/>
                  <a:pt x="213500" y="36115"/>
                  <a:pt x="216189" y="36652"/>
                </a:cubicBezTo>
                <a:cubicBezTo>
                  <a:pt x="233264" y="39874"/>
                  <a:pt x="246977" y="53430"/>
                  <a:pt x="250204" y="70476"/>
                </a:cubicBezTo>
                <a:cubicBezTo>
                  <a:pt x="252624" y="83361"/>
                  <a:pt x="249263" y="96246"/>
                  <a:pt x="241062" y="106179"/>
                </a:cubicBezTo>
                <a:cubicBezTo>
                  <a:pt x="232860" y="116111"/>
                  <a:pt x="220760" y="121748"/>
                  <a:pt x="207988" y="121748"/>
                </a:cubicBezTo>
                <a:cubicBezTo>
                  <a:pt x="205164" y="121748"/>
                  <a:pt x="202341" y="121480"/>
                  <a:pt x="199652" y="120943"/>
                </a:cubicBezTo>
                <a:cubicBezTo>
                  <a:pt x="197635" y="120675"/>
                  <a:pt x="195753" y="120138"/>
                  <a:pt x="193871" y="119467"/>
                </a:cubicBezTo>
                <a:lnTo>
                  <a:pt x="80936" y="257446"/>
                </a:lnTo>
                <a:cubicBezTo>
                  <a:pt x="84298" y="263486"/>
                  <a:pt x="86180" y="270465"/>
                  <a:pt x="86180" y="277847"/>
                </a:cubicBezTo>
                <a:cubicBezTo>
                  <a:pt x="86180" y="301604"/>
                  <a:pt x="66820" y="320932"/>
                  <a:pt x="43023" y="320932"/>
                </a:cubicBezTo>
                <a:cubicBezTo>
                  <a:pt x="19360" y="320932"/>
                  <a:pt x="0" y="301604"/>
                  <a:pt x="0" y="277847"/>
                </a:cubicBezTo>
                <a:cubicBezTo>
                  <a:pt x="0" y="254224"/>
                  <a:pt x="19360" y="234896"/>
                  <a:pt x="43023" y="234896"/>
                </a:cubicBezTo>
                <a:cubicBezTo>
                  <a:pt x="49610" y="234896"/>
                  <a:pt x="55795" y="236373"/>
                  <a:pt x="61307" y="238923"/>
                </a:cubicBezTo>
                <a:lnTo>
                  <a:pt x="172494" y="103226"/>
                </a:lnTo>
                <a:cubicBezTo>
                  <a:pt x="169133" y="98394"/>
                  <a:pt x="166713" y="93025"/>
                  <a:pt x="165637" y="87119"/>
                </a:cubicBezTo>
                <a:cubicBezTo>
                  <a:pt x="163217" y="74368"/>
                  <a:pt x="166578" y="61349"/>
                  <a:pt x="174780" y="51417"/>
                </a:cubicBezTo>
                <a:cubicBezTo>
                  <a:pt x="182981" y="41484"/>
                  <a:pt x="195081" y="35847"/>
                  <a:pt x="207988" y="35847"/>
                </a:cubicBezTo>
                <a:close/>
                <a:moveTo>
                  <a:pt x="561951" y="26837"/>
                </a:moveTo>
                <a:cubicBezTo>
                  <a:pt x="557111" y="26837"/>
                  <a:pt x="552540" y="28984"/>
                  <a:pt x="549448" y="32607"/>
                </a:cubicBezTo>
                <a:cubicBezTo>
                  <a:pt x="546355" y="36498"/>
                  <a:pt x="545145" y="41195"/>
                  <a:pt x="546086" y="46294"/>
                </a:cubicBezTo>
                <a:cubicBezTo>
                  <a:pt x="547296" y="52332"/>
                  <a:pt x="552540" y="57565"/>
                  <a:pt x="558724" y="58773"/>
                </a:cubicBezTo>
                <a:cubicBezTo>
                  <a:pt x="564774" y="59846"/>
                  <a:pt x="570690" y="57833"/>
                  <a:pt x="574454" y="53271"/>
                </a:cubicBezTo>
                <a:cubicBezTo>
                  <a:pt x="577547" y="49514"/>
                  <a:pt x="578757" y="44683"/>
                  <a:pt x="577815" y="39719"/>
                </a:cubicBezTo>
                <a:cubicBezTo>
                  <a:pt x="576605" y="33546"/>
                  <a:pt x="571362" y="28313"/>
                  <a:pt x="565312" y="27105"/>
                </a:cubicBezTo>
                <a:cubicBezTo>
                  <a:pt x="564102" y="26971"/>
                  <a:pt x="563026" y="26837"/>
                  <a:pt x="561951" y="26837"/>
                </a:cubicBezTo>
                <a:close/>
                <a:moveTo>
                  <a:pt x="561951" y="0"/>
                </a:moveTo>
                <a:cubicBezTo>
                  <a:pt x="564774" y="0"/>
                  <a:pt x="567463" y="268"/>
                  <a:pt x="570287" y="805"/>
                </a:cubicBezTo>
                <a:cubicBezTo>
                  <a:pt x="587361" y="4026"/>
                  <a:pt x="600940" y="17578"/>
                  <a:pt x="604301" y="34620"/>
                </a:cubicBezTo>
                <a:cubicBezTo>
                  <a:pt x="606721" y="47501"/>
                  <a:pt x="603360" y="60517"/>
                  <a:pt x="595159" y="70313"/>
                </a:cubicBezTo>
                <a:cubicBezTo>
                  <a:pt x="586958" y="80242"/>
                  <a:pt x="574858" y="85878"/>
                  <a:pt x="561951" y="85878"/>
                </a:cubicBezTo>
                <a:cubicBezTo>
                  <a:pt x="559262" y="85878"/>
                  <a:pt x="556439" y="85610"/>
                  <a:pt x="553615" y="85073"/>
                </a:cubicBezTo>
                <a:cubicBezTo>
                  <a:pt x="536541" y="81852"/>
                  <a:pt x="522962" y="68300"/>
                  <a:pt x="519735" y="51258"/>
                </a:cubicBezTo>
                <a:cubicBezTo>
                  <a:pt x="517315" y="38511"/>
                  <a:pt x="520542" y="25495"/>
                  <a:pt x="528743" y="15565"/>
                </a:cubicBezTo>
                <a:cubicBezTo>
                  <a:pt x="537079" y="5636"/>
                  <a:pt x="549044" y="0"/>
                  <a:pt x="561951" y="0"/>
                </a:cubicBezTo>
                <a:close/>
              </a:path>
            </a:pathLst>
          </a:custGeom>
          <a:solidFill>
            <a:srgbClr val="F5B03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78315" y="3297035"/>
            <a:ext cx="2072231" cy="55027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本模板涉及的文字、图形等多媒体元素均可编辑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772030" y="2982524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ruck_328351"/>
          <p:cNvSpPr>
            <a:spLocks noChangeAspect="1"/>
          </p:cNvSpPr>
          <p:nvPr/>
        </p:nvSpPr>
        <p:spPr bwMode="auto">
          <a:xfrm>
            <a:off x="9747367" y="2499674"/>
            <a:ext cx="467150" cy="444334"/>
          </a:xfrm>
          <a:custGeom>
            <a:avLst/>
            <a:gdLst>
              <a:gd name="connsiteX0" fmla="*/ 193400 w 601005"/>
              <a:gd name="connsiteY0" fmla="*/ 458754 h 571651"/>
              <a:gd name="connsiteX1" fmla="*/ 156030 w 601005"/>
              <a:gd name="connsiteY1" fmla="*/ 495873 h 571651"/>
              <a:gd name="connsiteX2" fmla="*/ 193400 w 601005"/>
              <a:gd name="connsiteY2" fmla="*/ 533185 h 571651"/>
              <a:gd name="connsiteX3" fmla="*/ 230578 w 601005"/>
              <a:gd name="connsiteY3" fmla="*/ 495873 h 571651"/>
              <a:gd name="connsiteX4" fmla="*/ 193400 w 601005"/>
              <a:gd name="connsiteY4" fmla="*/ 458754 h 571651"/>
              <a:gd name="connsiteX5" fmla="*/ 193400 w 601005"/>
              <a:gd name="connsiteY5" fmla="*/ 420288 h 571651"/>
              <a:gd name="connsiteX6" fmla="*/ 266600 w 601005"/>
              <a:gd name="connsiteY6" fmla="*/ 476640 h 571651"/>
              <a:gd name="connsiteX7" fmla="*/ 581742 w 601005"/>
              <a:gd name="connsiteY7" fmla="*/ 476640 h 571651"/>
              <a:gd name="connsiteX8" fmla="*/ 601005 w 601005"/>
              <a:gd name="connsiteY8" fmla="*/ 495873 h 571651"/>
              <a:gd name="connsiteX9" fmla="*/ 581742 w 601005"/>
              <a:gd name="connsiteY9" fmla="*/ 515106 h 571651"/>
              <a:gd name="connsiteX10" fmla="*/ 266600 w 601005"/>
              <a:gd name="connsiteY10" fmla="*/ 515106 h 571651"/>
              <a:gd name="connsiteX11" fmla="*/ 193400 w 601005"/>
              <a:gd name="connsiteY11" fmla="*/ 571651 h 571651"/>
              <a:gd name="connsiteX12" fmla="*/ 120008 w 601005"/>
              <a:gd name="connsiteY12" fmla="*/ 515106 h 571651"/>
              <a:gd name="connsiteX13" fmla="*/ 19263 w 601005"/>
              <a:gd name="connsiteY13" fmla="*/ 515106 h 571651"/>
              <a:gd name="connsiteX14" fmla="*/ 0 w 601005"/>
              <a:gd name="connsiteY14" fmla="*/ 495873 h 571651"/>
              <a:gd name="connsiteX15" fmla="*/ 19263 w 601005"/>
              <a:gd name="connsiteY15" fmla="*/ 476640 h 571651"/>
              <a:gd name="connsiteX16" fmla="*/ 120008 w 601005"/>
              <a:gd name="connsiteY16" fmla="*/ 476640 h 571651"/>
              <a:gd name="connsiteX17" fmla="*/ 193400 w 601005"/>
              <a:gd name="connsiteY17" fmla="*/ 420288 h 571651"/>
              <a:gd name="connsiteX18" fmla="*/ 380059 w 601005"/>
              <a:gd name="connsiteY18" fmla="*/ 248694 h 571651"/>
              <a:gd name="connsiteX19" fmla="*/ 342881 w 601005"/>
              <a:gd name="connsiteY19" fmla="*/ 285826 h 571651"/>
              <a:gd name="connsiteX20" fmla="*/ 380059 w 601005"/>
              <a:gd name="connsiteY20" fmla="*/ 322958 h 571651"/>
              <a:gd name="connsiteX21" fmla="*/ 417236 w 601005"/>
              <a:gd name="connsiteY21" fmla="*/ 285826 h 571651"/>
              <a:gd name="connsiteX22" fmla="*/ 380059 w 601005"/>
              <a:gd name="connsiteY22" fmla="*/ 248694 h 571651"/>
              <a:gd name="connsiteX23" fmla="*/ 380059 w 601005"/>
              <a:gd name="connsiteY23" fmla="*/ 210215 h 571651"/>
              <a:gd name="connsiteX24" fmla="*/ 453258 w 601005"/>
              <a:gd name="connsiteY24" fmla="*/ 266587 h 571651"/>
              <a:gd name="connsiteX25" fmla="*/ 581742 w 601005"/>
              <a:gd name="connsiteY25" fmla="*/ 266587 h 571651"/>
              <a:gd name="connsiteX26" fmla="*/ 601005 w 601005"/>
              <a:gd name="connsiteY26" fmla="*/ 285826 h 571651"/>
              <a:gd name="connsiteX27" fmla="*/ 581742 w 601005"/>
              <a:gd name="connsiteY27" fmla="*/ 305065 h 571651"/>
              <a:gd name="connsiteX28" fmla="*/ 453258 w 601005"/>
              <a:gd name="connsiteY28" fmla="*/ 305065 h 571651"/>
              <a:gd name="connsiteX29" fmla="*/ 380059 w 601005"/>
              <a:gd name="connsiteY29" fmla="*/ 361437 h 571651"/>
              <a:gd name="connsiteX30" fmla="*/ 306859 w 601005"/>
              <a:gd name="connsiteY30" fmla="*/ 305065 h 571651"/>
              <a:gd name="connsiteX31" fmla="*/ 19263 w 601005"/>
              <a:gd name="connsiteY31" fmla="*/ 305065 h 571651"/>
              <a:gd name="connsiteX32" fmla="*/ 0 w 601005"/>
              <a:gd name="connsiteY32" fmla="*/ 285826 h 571651"/>
              <a:gd name="connsiteX33" fmla="*/ 19263 w 601005"/>
              <a:gd name="connsiteY33" fmla="*/ 266587 h 571651"/>
              <a:gd name="connsiteX34" fmla="*/ 306859 w 601005"/>
              <a:gd name="connsiteY34" fmla="*/ 266587 h 571651"/>
              <a:gd name="connsiteX35" fmla="*/ 380059 w 601005"/>
              <a:gd name="connsiteY35" fmla="*/ 210215 h 571651"/>
              <a:gd name="connsiteX36" fmla="*/ 193400 w 601005"/>
              <a:gd name="connsiteY36" fmla="*/ 38466 h 571651"/>
              <a:gd name="connsiteX37" fmla="*/ 156030 w 601005"/>
              <a:gd name="connsiteY37" fmla="*/ 75778 h 571651"/>
              <a:gd name="connsiteX38" fmla="*/ 193400 w 601005"/>
              <a:gd name="connsiteY38" fmla="*/ 112897 h 571651"/>
              <a:gd name="connsiteX39" fmla="*/ 230578 w 601005"/>
              <a:gd name="connsiteY39" fmla="*/ 75778 h 571651"/>
              <a:gd name="connsiteX40" fmla="*/ 193400 w 601005"/>
              <a:gd name="connsiteY40" fmla="*/ 38466 h 571651"/>
              <a:gd name="connsiteX41" fmla="*/ 193400 w 601005"/>
              <a:gd name="connsiteY41" fmla="*/ 0 h 571651"/>
              <a:gd name="connsiteX42" fmla="*/ 266600 w 601005"/>
              <a:gd name="connsiteY42" fmla="*/ 56545 h 571651"/>
              <a:gd name="connsiteX43" fmla="*/ 581742 w 601005"/>
              <a:gd name="connsiteY43" fmla="*/ 56545 h 571651"/>
              <a:gd name="connsiteX44" fmla="*/ 601005 w 601005"/>
              <a:gd name="connsiteY44" fmla="*/ 75778 h 571651"/>
              <a:gd name="connsiteX45" fmla="*/ 581742 w 601005"/>
              <a:gd name="connsiteY45" fmla="*/ 95011 h 571651"/>
              <a:gd name="connsiteX46" fmla="*/ 266600 w 601005"/>
              <a:gd name="connsiteY46" fmla="*/ 95011 h 571651"/>
              <a:gd name="connsiteX47" fmla="*/ 193400 w 601005"/>
              <a:gd name="connsiteY47" fmla="*/ 151363 h 571651"/>
              <a:gd name="connsiteX48" fmla="*/ 120008 w 601005"/>
              <a:gd name="connsiteY48" fmla="*/ 95011 h 571651"/>
              <a:gd name="connsiteX49" fmla="*/ 19263 w 601005"/>
              <a:gd name="connsiteY49" fmla="*/ 95011 h 571651"/>
              <a:gd name="connsiteX50" fmla="*/ 0 w 601005"/>
              <a:gd name="connsiteY50" fmla="*/ 75778 h 571651"/>
              <a:gd name="connsiteX51" fmla="*/ 19263 w 601005"/>
              <a:gd name="connsiteY51" fmla="*/ 56545 h 571651"/>
              <a:gd name="connsiteX52" fmla="*/ 120008 w 601005"/>
              <a:gd name="connsiteY52" fmla="*/ 56545 h 571651"/>
              <a:gd name="connsiteX53" fmla="*/ 193400 w 601005"/>
              <a:gd name="connsiteY53" fmla="*/ 0 h 571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01005" h="571651">
                <a:moveTo>
                  <a:pt x="193400" y="458754"/>
                </a:moveTo>
                <a:cubicBezTo>
                  <a:pt x="172789" y="458754"/>
                  <a:pt x="156030" y="475486"/>
                  <a:pt x="156030" y="495873"/>
                </a:cubicBezTo>
                <a:cubicBezTo>
                  <a:pt x="156030" y="516453"/>
                  <a:pt x="172789" y="533185"/>
                  <a:pt x="193400" y="533185"/>
                </a:cubicBezTo>
                <a:cubicBezTo>
                  <a:pt x="213819" y="533185"/>
                  <a:pt x="230578" y="516453"/>
                  <a:pt x="230578" y="495873"/>
                </a:cubicBezTo>
                <a:cubicBezTo>
                  <a:pt x="230578" y="475486"/>
                  <a:pt x="213819" y="458754"/>
                  <a:pt x="193400" y="458754"/>
                </a:cubicBezTo>
                <a:close/>
                <a:moveTo>
                  <a:pt x="193400" y="420288"/>
                </a:moveTo>
                <a:cubicBezTo>
                  <a:pt x="228459" y="420288"/>
                  <a:pt x="258124" y="444329"/>
                  <a:pt x="266600" y="476640"/>
                </a:cubicBezTo>
                <a:lnTo>
                  <a:pt x="581742" y="476640"/>
                </a:lnTo>
                <a:cubicBezTo>
                  <a:pt x="592337" y="476640"/>
                  <a:pt x="601005" y="485295"/>
                  <a:pt x="601005" y="495873"/>
                </a:cubicBezTo>
                <a:cubicBezTo>
                  <a:pt x="601005" y="506644"/>
                  <a:pt x="592337" y="515106"/>
                  <a:pt x="581742" y="515106"/>
                </a:cubicBezTo>
                <a:lnTo>
                  <a:pt x="266600" y="515106"/>
                </a:lnTo>
                <a:cubicBezTo>
                  <a:pt x="258124" y="547610"/>
                  <a:pt x="228459" y="571651"/>
                  <a:pt x="193400" y="571651"/>
                </a:cubicBezTo>
                <a:cubicBezTo>
                  <a:pt x="158149" y="571651"/>
                  <a:pt x="128484" y="547610"/>
                  <a:pt x="120008" y="515106"/>
                </a:cubicBezTo>
                <a:lnTo>
                  <a:pt x="19263" y="515106"/>
                </a:lnTo>
                <a:cubicBezTo>
                  <a:pt x="8668" y="515106"/>
                  <a:pt x="0" y="506644"/>
                  <a:pt x="0" y="495873"/>
                </a:cubicBezTo>
                <a:cubicBezTo>
                  <a:pt x="0" y="485295"/>
                  <a:pt x="8668" y="476640"/>
                  <a:pt x="19263" y="476640"/>
                </a:cubicBezTo>
                <a:lnTo>
                  <a:pt x="120008" y="476640"/>
                </a:lnTo>
                <a:cubicBezTo>
                  <a:pt x="128484" y="444329"/>
                  <a:pt x="158149" y="420288"/>
                  <a:pt x="193400" y="420288"/>
                </a:cubicBezTo>
                <a:close/>
                <a:moveTo>
                  <a:pt x="380059" y="248694"/>
                </a:moveTo>
                <a:cubicBezTo>
                  <a:pt x="359447" y="248694"/>
                  <a:pt x="342881" y="265240"/>
                  <a:pt x="342881" y="285826"/>
                </a:cubicBezTo>
                <a:cubicBezTo>
                  <a:pt x="342881" y="306412"/>
                  <a:pt x="359447" y="322958"/>
                  <a:pt x="380059" y="322958"/>
                </a:cubicBezTo>
                <a:cubicBezTo>
                  <a:pt x="400670" y="322958"/>
                  <a:pt x="417236" y="306412"/>
                  <a:pt x="417236" y="285826"/>
                </a:cubicBezTo>
                <a:cubicBezTo>
                  <a:pt x="417236" y="265240"/>
                  <a:pt x="400670" y="248694"/>
                  <a:pt x="380059" y="248694"/>
                </a:cubicBezTo>
                <a:close/>
                <a:moveTo>
                  <a:pt x="380059" y="210215"/>
                </a:moveTo>
                <a:cubicBezTo>
                  <a:pt x="415117" y="210215"/>
                  <a:pt x="444782" y="234072"/>
                  <a:pt x="453258" y="266587"/>
                </a:cubicBezTo>
                <a:lnTo>
                  <a:pt x="581742" y="266587"/>
                </a:lnTo>
                <a:cubicBezTo>
                  <a:pt x="592337" y="266587"/>
                  <a:pt x="601005" y="275244"/>
                  <a:pt x="601005" y="285826"/>
                </a:cubicBezTo>
                <a:cubicBezTo>
                  <a:pt x="601005" y="296408"/>
                  <a:pt x="592337" y="305065"/>
                  <a:pt x="581742" y="305065"/>
                </a:cubicBezTo>
                <a:lnTo>
                  <a:pt x="453258" y="305065"/>
                </a:lnTo>
                <a:cubicBezTo>
                  <a:pt x="444782" y="337580"/>
                  <a:pt x="415117" y="361437"/>
                  <a:pt x="380059" y="361437"/>
                </a:cubicBezTo>
                <a:cubicBezTo>
                  <a:pt x="345000" y="361437"/>
                  <a:pt x="315335" y="337580"/>
                  <a:pt x="306859" y="305065"/>
                </a:cubicBezTo>
                <a:lnTo>
                  <a:pt x="19263" y="305065"/>
                </a:lnTo>
                <a:cubicBezTo>
                  <a:pt x="8668" y="305065"/>
                  <a:pt x="0" y="296408"/>
                  <a:pt x="0" y="285826"/>
                </a:cubicBezTo>
                <a:cubicBezTo>
                  <a:pt x="0" y="275244"/>
                  <a:pt x="8668" y="266587"/>
                  <a:pt x="19263" y="266587"/>
                </a:cubicBezTo>
                <a:lnTo>
                  <a:pt x="306859" y="266587"/>
                </a:lnTo>
                <a:cubicBezTo>
                  <a:pt x="315335" y="234072"/>
                  <a:pt x="345000" y="210215"/>
                  <a:pt x="380059" y="210215"/>
                </a:cubicBezTo>
                <a:close/>
                <a:moveTo>
                  <a:pt x="193400" y="38466"/>
                </a:moveTo>
                <a:cubicBezTo>
                  <a:pt x="172789" y="38466"/>
                  <a:pt x="156030" y="55198"/>
                  <a:pt x="156030" y="75778"/>
                </a:cubicBezTo>
                <a:cubicBezTo>
                  <a:pt x="156030" y="96165"/>
                  <a:pt x="172789" y="112897"/>
                  <a:pt x="193400" y="112897"/>
                </a:cubicBezTo>
                <a:cubicBezTo>
                  <a:pt x="213819" y="112897"/>
                  <a:pt x="230578" y="96165"/>
                  <a:pt x="230578" y="75778"/>
                </a:cubicBezTo>
                <a:cubicBezTo>
                  <a:pt x="230578" y="55198"/>
                  <a:pt x="213819" y="38466"/>
                  <a:pt x="193400" y="38466"/>
                </a:cubicBezTo>
                <a:close/>
                <a:moveTo>
                  <a:pt x="193400" y="0"/>
                </a:moveTo>
                <a:cubicBezTo>
                  <a:pt x="228459" y="0"/>
                  <a:pt x="258124" y="24041"/>
                  <a:pt x="266600" y="56545"/>
                </a:cubicBezTo>
                <a:lnTo>
                  <a:pt x="581742" y="56545"/>
                </a:lnTo>
                <a:cubicBezTo>
                  <a:pt x="592337" y="56545"/>
                  <a:pt x="601005" y="65007"/>
                  <a:pt x="601005" y="75778"/>
                </a:cubicBezTo>
                <a:cubicBezTo>
                  <a:pt x="601005" y="86356"/>
                  <a:pt x="592337" y="95011"/>
                  <a:pt x="581742" y="95011"/>
                </a:cubicBezTo>
                <a:lnTo>
                  <a:pt x="266600" y="95011"/>
                </a:lnTo>
                <a:cubicBezTo>
                  <a:pt x="258124" y="127322"/>
                  <a:pt x="228459" y="151363"/>
                  <a:pt x="193400" y="151363"/>
                </a:cubicBezTo>
                <a:cubicBezTo>
                  <a:pt x="158149" y="151363"/>
                  <a:pt x="128484" y="127322"/>
                  <a:pt x="120008" y="95011"/>
                </a:cubicBezTo>
                <a:lnTo>
                  <a:pt x="19263" y="95011"/>
                </a:lnTo>
                <a:cubicBezTo>
                  <a:pt x="8668" y="95011"/>
                  <a:pt x="0" y="86356"/>
                  <a:pt x="0" y="75778"/>
                </a:cubicBezTo>
                <a:cubicBezTo>
                  <a:pt x="0" y="65007"/>
                  <a:pt x="8668" y="56545"/>
                  <a:pt x="19263" y="56545"/>
                </a:cubicBezTo>
                <a:lnTo>
                  <a:pt x="120008" y="56545"/>
                </a:lnTo>
                <a:cubicBezTo>
                  <a:pt x="128484" y="24041"/>
                  <a:pt x="158149" y="0"/>
                  <a:pt x="193400" y="0"/>
                </a:cubicBezTo>
                <a:close/>
              </a:path>
            </a:pathLst>
          </a:custGeom>
          <a:solidFill>
            <a:srgbClr val="F5B03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908002" y="3357553"/>
            <a:ext cx="2072231" cy="55027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本模板涉及的文字、图形等多媒体元素均可编辑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301717" y="3009589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978009" y="4766248"/>
            <a:ext cx="5054671" cy="511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0">
                <a:solidFill>
                  <a:schemeClr val="tx1">
                    <a:lumMod val="75000"/>
                    <a:lumOff val="25000"/>
                  </a:schemeClr>
                </a:solidFill>
              </a:rPr>
              <a:t>输入文本</a:t>
            </a:r>
            <a:r>
              <a:rPr lang="zh-CN" altLang="en-US" sz="24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sz="24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352891" y="5338769"/>
            <a:ext cx="8282964" cy="626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本模板涉及的文字、图形、图像、声音以及视频等多媒体元素均可编辑，替换。演示文档可以在投影仪或电脑上进行演示，亦可制作成胶片，以便用于更广泛的领域中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图片 120"/>
          <p:cNvPicPr>
            <a:picLocks noChangeAspect="1"/>
          </p:cNvPicPr>
          <p:nvPr/>
        </p:nvPicPr>
        <p:blipFill>
          <a:blip r:embed="rId1"/>
          <a:srcRect r="8065" b="2451"/>
          <a:stretch>
            <a:fillRect/>
          </a:stretch>
        </p:blipFill>
        <p:spPr>
          <a:xfrm>
            <a:off x="6430223" y="5038182"/>
            <a:ext cx="5761777" cy="1819818"/>
          </a:xfrm>
          <a:custGeom>
            <a:avLst/>
            <a:gdLst>
              <a:gd name="connsiteX0" fmla="*/ 0 w 5761777"/>
              <a:gd name="connsiteY0" fmla="*/ 0 h 1819818"/>
              <a:gd name="connsiteX1" fmla="*/ 5761777 w 5761777"/>
              <a:gd name="connsiteY1" fmla="*/ 0 h 1819818"/>
              <a:gd name="connsiteX2" fmla="*/ 5761777 w 5761777"/>
              <a:gd name="connsiteY2" fmla="*/ 1819818 h 1819818"/>
              <a:gd name="connsiteX3" fmla="*/ 0 w 5761777"/>
              <a:gd name="connsiteY3" fmla="*/ 1819818 h 181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1777" h="1819818">
                <a:moveTo>
                  <a:pt x="0" y="0"/>
                </a:moveTo>
                <a:lnTo>
                  <a:pt x="5761777" y="0"/>
                </a:lnTo>
                <a:lnTo>
                  <a:pt x="5761777" y="1819818"/>
                </a:lnTo>
                <a:lnTo>
                  <a:pt x="0" y="1819818"/>
                </a:lnTo>
                <a:close/>
              </a:path>
            </a:pathLst>
          </a:custGeom>
        </p:spPr>
      </p:pic>
      <p:cxnSp>
        <p:nvCxnSpPr>
          <p:cNvPr id="19" name="直接连接符 18"/>
          <p:cNvCxnSpPr/>
          <p:nvPr/>
        </p:nvCxnSpPr>
        <p:spPr>
          <a:xfrm flipH="1">
            <a:off x="6052081" y="-212"/>
            <a:ext cx="1995696" cy="6858741"/>
          </a:xfrm>
          <a:prstGeom prst="line">
            <a:avLst/>
          </a:prstGeom>
          <a:ln w="34925">
            <a:solidFill>
              <a:srgbClr val="E39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平行四边形 8"/>
          <p:cNvSpPr/>
          <p:nvPr/>
        </p:nvSpPr>
        <p:spPr>
          <a:xfrm>
            <a:off x="6430009" y="-127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052274" y="1751974"/>
            <a:ext cx="12554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r"/>
            <a:r>
              <a:rPr lang="en-US" altLang="zh-CN" sz="2000" i="1" spc="600" dirty="0">
                <a:solidFill>
                  <a:schemeClr val="bg1"/>
                </a:solidFill>
                <a:ea typeface="字魂54号-贤黑" panose="00000500000000000000" pitchFamily="2" charset="-122"/>
              </a:rPr>
              <a:t>MULU</a:t>
            </a:r>
            <a:endParaRPr lang="zh-CN" altLang="en-US" sz="2000" i="1" spc="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pic>
        <p:nvPicPr>
          <p:cNvPr id="20" name="图片 19" descr="D:\f6732149550a4c87022dfa1d412e3c1494a5fcc7697ef-GJLWu8_fw658.jpgf6732149550a4c87022dfa1d412e3c1494a5fcc7697ef-GJLWu8_fw658"/>
          <p:cNvPicPr/>
          <p:nvPr/>
        </p:nvPicPr>
        <p:blipFill rotWithShape="1">
          <a:blip r:embed="rId2"/>
          <a:srcRect l="103" t="35291" r="-103" b="61115"/>
          <a:stretch>
            <a:fillRect/>
          </a:stretch>
        </p:blipFill>
        <p:spPr>
          <a:xfrm flipH="1">
            <a:off x="-635" y="3293110"/>
            <a:ext cx="12192635" cy="78422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1859280" y="2011680"/>
            <a:ext cx="3398520" cy="3779520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036127" y="4453236"/>
            <a:ext cx="304482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5400" dirty="0">
                <a:solidFill>
                  <a:schemeClr val="bg1"/>
                </a:solidFill>
                <a:ea typeface="字魂54号-贤黑" panose="00000500000000000000" pitchFamily="2" charset="-122"/>
              </a:rPr>
              <a:t>Part 	TWO</a:t>
            </a:r>
            <a:endParaRPr lang="zh-CN" altLang="en-US" sz="54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56486" y="1999596"/>
            <a:ext cx="2404110" cy="26460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16600" dirty="0">
                <a:solidFill>
                  <a:schemeClr val="bg1"/>
                </a:solidFill>
                <a:ea typeface="字魂54号-贤黑" panose="00000500000000000000" pitchFamily="2" charset="-122"/>
              </a:rPr>
              <a:t>0</a:t>
            </a:r>
            <a:r>
              <a:rPr lang="en-US" sz="16600" dirty="0">
                <a:solidFill>
                  <a:schemeClr val="bg1"/>
                </a:solidFill>
                <a:ea typeface="字魂54号-贤黑" panose="00000500000000000000" pitchFamily="2" charset="-122"/>
              </a:rPr>
              <a:t>4</a:t>
            </a:r>
            <a:endParaRPr lang="en-US" sz="16600" dirty="0">
              <a:solidFill>
                <a:schemeClr val="bg1"/>
              </a:solidFill>
              <a:ea typeface="字魂54号-贤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765192" y="4453216"/>
            <a:ext cx="4754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spc="600" dirty="0">
                <a:solidFill>
                  <a:schemeClr val="tx1">
                    <a:lumMod val="75000"/>
                    <a:lumOff val="25000"/>
                  </a:schemeClr>
                </a:solidFill>
                <a:ea typeface="字魂54号-贤黑" panose="00000500000000000000" pitchFamily="2" charset="-122"/>
              </a:rPr>
              <a:t>输入标题内容</a:t>
            </a:r>
            <a:endParaRPr lang="zh-CN" altLang="en-US" sz="5400" spc="600" dirty="0">
              <a:solidFill>
                <a:schemeClr val="tx1">
                  <a:lumMod val="75000"/>
                  <a:lumOff val="25000"/>
                </a:schemeClr>
              </a:solidFill>
              <a:ea typeface="字魂54号-贤黑" panose="000005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stCxn id="12" idx="4"/>
          </p:cNvCxnSpPr>
          <p:nvPr/>
        </p:nvCxnSpPr>
        <p:spPr>
          <a:xfrm>
            <a:off x="6096000" y="3104533"/>
            <a:ext cx="0" cy="1024551"/>
          </a:xfrm>
          <a:prstGeom prst="line">
            <a:avLst/>
          </a:prstGeom>
          <a:ln>
            <a:solidFill>
              <a:srgbClr val="E9E9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5257074" y="4129084"/>
            <a:ext cx="836832" cy="467055"/>
          </a:xfrm>
          <a:prstGeom prst="line">
            <a:avLst/>
          </a:prstGeom>
          <a:ln>
            <a:solidFill>
              <a:srgbClr val="E9E9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6093906" y="4129084"/>
            <a:ext cx="931062" cy="467055"/>
          </a:xfrm>
          <a:prstGeom prst="line">
            <a:avLst/>
          </a:prstGeom>
          <a:ln>
            <a:solidFill>
              <a:srgbClr val="E9E9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圆: 空心 6"/>
          <p:cNvSpPr/>
          <p:nvPr/>
        </p:nvSpPr>
        <p:spPr>
          <a:xfrm>
            <a:off x="4479823" y="2466823"/>
            <a:ext cx="3232356" cy="3232356"/>
          </a:xfrm>
          <a:prstGeom prst="donut">
            <a:avLst>
              <a:gd name="adj" fmla="val 3257"/>
            </a:avLst>
          </a:prstGeom>
          <a:solidFill>
            <a:srgbClr val="EAE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06822" y="4174798"/>
            <a:ext cx="1327498" cy="1327498"/>
            <a:chOff x="878357" y="2553126"/>
            <a:chExt cx="1514114" cy="1514114"/>
          </a:xfrm>
        </p:grpSpPr>
        <p:sp>
          <p:nvSpPr>
            <p:cNvPr id="9" name="椭圆 8"/>
            <p:cNvSpPr/>
            <p:nvPr/>
          </p:nvSpPr>
          <p:spPr>
            <a:xfrm>
              <a:off x="878357" y="2553126"/>
              <a:ext cx="1514114" cy="1514114"/>
            </a:xfrm>
            <a:prstGeom prst="ellipse">
              <a:avLst/>
            </a:prstGeom>
            <a:solidFill>
              <a:srgbClr val="F99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ools_94869"/>
            <p:cNvSpPr>
              <a:spLocks noChangeAspect="1"/>
            </p:cNvSpPr>
            <p:nvPr/>
          </p:nvSpPr>
          <p:spPr bwMode="auto">
            <a:xfrm>
              <a:off x="1384787" y="3033698"/>
              <a:ext cx="518411" cy="515465"/>
            </a:xfrm>
            <a:custGeom>
              <a:avLst/>
              <a:gdLst>
                <a:gd name="T0" fmla="*/ 3682 w 4808"/>
                <a:gd name="T1" fmla="*/ 2763 h 4789"/>
                <a:gd name="T2" fmla="*/ 3420 w 4808"/>
                <a:gd name="T3" fmla="*/ 2703 h 4789"/>
                <a:gd name="T4" fmla="*/ 3026 w 4808"/>
                <a:gd name="T5" fmla="*/ 2392 h 4789"/>
                <a:gd name="T6" fmla="*/ 2818 w 4808"/>
                <a:gd name="T7" fmla="*/ 2517 h 4789"/>
                <a:gd name="T8" fmla="*/ 3219 w 4808"/>
                <a:gd name="T9" fmla="*/ 1876 h 4789"/>
                <a:gd name="T10" fmla="*/ 3609 w 4808"/>
                <a:gd name="T11" fmla="*/ 1953 h 4789"/>
                <a:gd name="T12" fmla="*/ 4553 w 4808"/>
                <a:gd name="T13" fmla="*/ 720 h 4789"/>
                <a:gd name="T14" fmla="*/ 4388 w 4808"/>
                <a:gd name="T15" fmla="*/ 680 h 4789"/>
                <a:gd name="T16" fmla="*/ 3872 w 4808"/>
                <a:gd name="T17" fmla="*/ 1161 h 4789"/>
                <a:gd name="T18" fmla="*/ 3859 w 4808"/>
                <a:gd name="T19" fmla="*/ 1160 h 4789"/>
                <a:gd name="T20" fmla="*/ 3491 w 4808"/>
                <a:gd name="T21" fmla="*/ 1099 h 4789"/>
                <a:gd name="T22" fmla="*/ 3432 w 4808"/>
                <a:gd name="T23" fmla="*/ 731 h 4789"/>
                <a:gd name="T24" fmla="*/ 3454 w 4808"/>
                <a:gd name="T25" fmla="*/ 658 h 4789"/>
                <a:gd name="T26" fmla="*/ 3938 w 4808"/>
                <a:gd name="T27" fmla="*/ 104 h 4789"/>
                <a:gd name="T28" fmla="*/ 3609 w 4808"/>
                <a:gd name="T29" fmla="*/ 0 h 4789"/>
                <a:gd name="T30" fmla="*/ 2710 w 4808"/>
                <a:gd name="T31" fmla="*/ 1369 h 4789"/>
                <a:gd name="T32" fmla="*/ 1300 w 4808"/>
                <a:gd name="T33" fmla="*/ 999 h 4789"/>
                <a:gd name="T34" fmla="*/ 1309 w 4808"/>
                <a:gd name="T35" fmla="*/ 892 h 4789"/>
                <a:gd name="T36" fmla="*/ 865 w 4808"/>
                <a:gd name="T37" fmla="*/ 294 h 4789"/>
                <a:gd name="T38" fmla="*/ 665 w 4808"/>
                <a:gd name="T39" fmla="*/ 298 h 4789"/>
                <a:gd name="T40" fmla="*/ 278 w 4808"/>
                <a:gd name="T41" fmla="*/ 787 h 4789"/>
                <a:gd name="T42" fmla="*/ 630 w 4808"/>
                <a:gd name="T43" fmla="*/ 1163 h 4789"/>
                <a:gd name="T44" fmla="*/ 926 w 4808"/>
                <a:gd name="T45" fmla="*/ 1291 h 4789"/>
                <a:gd name="T46" fmla="*/ 1018 w 4808"/>
                <a:gd name="T47" fmla="*/ 1282 h 4789"/>
                <a:gd name="T48" fmla="*/ 1485 w 4808"/>
                <a:gd name="T49" fmla="*/ 2594 h 4789"/>
                <a:gd name="T50" fmla="*/ 1037 w 4808"/>
                <a:gd name="T51" fmla="*/ 2572 h 4789"/>
                <a:gd name="T52" fmla="*/ 92 w 4808"/>
                <a:gd name="T53" fmla="*/ 3809 h 4789"/>
                <a:gd name="T54" fmla="*/ 186 w 4808"/>
                <a:gd name="T55" fmla="*/ 3882 h 4789"/>
                <a:gd name="T56" fmla="*/ 727 w 4808"/>
                <a:gd name="T57" fmla="*/ 3384 h 4789"/>
                <a:gd name="T58" fmla="*/ 789 w 4808"/>
                <a:gd name="T59" fmla="*/ 3371 h 4789"/>
                <a:gd name="T60" fmla="*/ 796 w 4808"/>
                <a:gd name="T61" fmla="*/ 3372 h 4789"/>
                <a:gd name="T62" fmla="*/ 1218 w 4808"/>
                <a:gd name="T63" fmla="*/ 3798 h 4789"/>
                <a:gd name="T64" fmla="*/ 1192 w 4808"/>
                <a:gd name="T65" fmla="*/ 3873 h 4789"/>
                <a:gd name="T66" fmla="*/ 707 w 4808"/>
                <a:gd name="T67" fmla="*/ 4427 h 4789"/>
                <a:gd name="T68" fmla="*/ 1037 w 4808"/>
                <a:gd name="T69" fmla="*/ 4531 h 4789"/>
                <a:gd name="T70" fmla="*/ 2016 w 4808"/>
                <a:gd name="T71" fmla="*/ 3551 h 4789"/>
                <a:gd name="T72" fmla="*/ 1994 w 4808"/>
                <a:gd name="T73" fmla="*/ 3103 h 4789"/>
                <a:gd name="T74" fmla="*/ 2535 w 4808"/>
                <a:gd name="T75" fmla="*/ 2799 h 4789"/>
                <a:gd name="T76" fmla="*/ 2410 w 4808"/>
                <a:gd name="T77" fmla="*/ 3007 h 4789"/>
                <a:gd name="T78" fmla="*/ 2721 w 4808"/>
                <a:gd name="T79" fmla="*/ 3401 h 4789"/>
                <a:gd name="T80" fmla="*/ 2781 w 4808"/>
                <a:gd name="T81" fmla="*/ 3663 h 4789"/>
                <a:gd name="T82" fmla="*/ 4013 w 4808"/>
                <a:gd name="T83" fmla="*/ 4789 h 4789"/>
                <a:gd name="T84" fmla="*/ 4734 w 4808"/>
                <a:gd name="T85" fmla="*/ 4173 h 4789"/>
                <a:gd name="T86" fmla="*/ 4734 w 4808"/>
                <a:gd name="T87" fmla="*/ 3815 h 4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808" h="4789">
                  <a:moveTo>
                    <a:pt x="4734" y="3815"/>
                  </a:moveTo>
                  <a:lnTo>
                    <a:pt x="3682" y="2763"/>
                  </a:lnTo>
                  <a:cubicBezTo>
                    <a:pt x="3634" y="2715"/>
                    <a:pt x="3570" y="2689"/>
                    <a:pt x="3502" y="2689"/>
                  </a:cubicBezTo>
                  <a:cubicBezTo>
                    <a:pt x="3474" y="2689"/>
                    <a:pt x="3446" y="2694"/>
                    <a:pt x="3420" y="2703"/>
                  </a:cubicBezTo>
                  <a:lnTo>
                    <a:pt x="3167" y="2450"/>
                  </a:lnTo>
                  <a:cubicBezTo>
                    <a:pt x="3130" y="2413"/>
                    <a:pt x="3079" y="2392"/>
                    <a:pt x="3026" y="2392"/>
                  </a:cubicBezTo>
                  <a:cubicBezTo>
                    <a:pt x="2972" y="2392"/>
                    <a:pt x="2922" y="2413"/>
                    <a:pt x="2884" y="2450"/>
                  </a:cubicBezTo>
                  <a:lnTo>
                    <a:pt x="2818" y="2517"/>
                  </a:lnTo>
                  <a:lnTo>
                    <a:pt x="2699" y="2398"/>
                  </a:lnTo>
                  <a:lnTo>
                    <a:pt x="3219" y="1876"/>
                  </a:lnTo>
                  <a:cubicBezTo>
                    <a:pt x="3340" y="1928"/>
                    <a:pt x="3472" y="1953"/>
                    <a:pt x="3609" y="1953"/>
                  </a:cubicBezTo>
                  <a:lnTo>
                    <a:pt x="3609" y="1953"/>
                  </a:lnTo>
                  <a:cubicBezTo>
                    <a:pt x="3870" y="1953"/>
                    <a:pt x="4116" y="1854"/>
                    <a:pt x="4301" y="1669"/>
                  </a:cubicBezTo>
                  <a:cubicBezTo>
                    <a:pt x="4549" y="1421"/>
                    <a:pt x="4646" y="1059"/>
                    <a:pt x="4553" y="720"/>
                  </a:cubicBezTo>
                  <a:cubicBezTo>
                    <a:pt x="4542" y="678"/>
                    <a:pt x="4502" y="648"/>
                    <a:pt x="4459" y="648"/>
                  </a:cubicBezTo>
                  <a:cubicBezTo>
                    <a:pt x="4441" y="648"/>
                    <a:pt x="4413" y="654"/>
                    <a:pt x="4388" y="680"/>
                  </a:cubicBezTo>
                  <a:cubicBezTo>
                    <a:pt x="4384" y="683"/>
                    <a:pt x="4034" y="1030"/>
                    <a:pt x="3918" y="1146"/>
                  </a:cubicBezTo>
                  <a:cubicBezTo>
                    <a:pt x="3906" y="1159"/>
                    <a:pt x="3885" y="1161"/>
                    <a:pt x="3872" y="1161"/>
                  </a:cubicBezTo>
                  <a:cubicBezTo>
                    <a:pt x="3864" y="1161"/>
                    <a:pt x="3859" y="1160"/>
                    <a:pt x="3859" y="1160"/>
                  </a:cubicBezTo>
                  <a:lnTo>
                    <a:pt x="3859" y="1160"/>
                  </a:lnTo>
                  <a:lnTo>
                    <a:pt x="3851" y="1159"/>
                  </a:lnTo>
                  <a:cubicBezTo>
                    <a:pt x="3707" y="1146"/>
                    <a:pt x="3535" y="1119"/>
                    <a:pt x="3491" y="1099"/>
                  </a:cubicBezTo>
                  <a:cubicBezTo>
                    <a:pt x="3470" y="1055"/>
                    <a:pt x="3445" y="879"/>
                    <a:pt x="3432" y="733"/>
                  </a:cubicBezTo>
                  <a:lnTo>
                    <a:pt x="3432" y="731"/>
                  </a:lnTo>
                  <a:lnTo>
                    <a:pt x="3429" y="727"/>
                  </a:lnTo>
                  <a:cubicBezTo>
                    <a:pt x="3428" y="720"/>
                    <a:pt x="3425" y="687"/>
                    <a:pt x="3454" y="658"/>
                  </a:cubicBezTo>
                  <a:cubicBezTo>
                    <a:pt x="3574" y="538"/>
                    <a:pt x="3905" y="204"/>
                    <a:pt x="3908" y="201"/>
                  </a:cubicBezTo>
                  <a:cubicBezTo>
                    <a:pt x="3936" y="173"/>
                    <a:pt x="3947" y="138"/>
                    <a:pt x="3938" y="104"/>
                  </a:cubicBezTo>
                  <a:cubicBezTo>
                    <a:pt x="3927" y="64"/>
                    <a:pt x="3893" y="42"/>
                    <a:pt x="3865" y="34"/>
                  </a:cubicBezTo>
                  <a:cubicBezTo>
                    <a:pt x="3782" y="11"/>
                    <a:pt x="3695" y="0"/>
                    <a:pt x="3609" y="0"/>
                  </a:cubicBezTo>
                  <a:cubicBezTo>
                    <a:pt x="3347" y="0"/>
                    <a:pt x="3101" y="102"/>
                    <a:pt x="2916" y="287"/>
                  </a:cubicBezTo>
                  <a:cubicBezTo>
                    <a:pt x="2624" y="579"/>
                    <a:pt x="2555" y="1011"/>
                    <a:pt x="2710" y="1369"/>
                  </a:cubicBezTo>
                  <a:lnTo>
                    <a:pt x="2190" y="1889"/>
                  </a:lnTo>
                  <a:lnTo>
                    <a:pt x="1300" y="999"/>
                  </a:lnTo>
                  <a:cubicBezTo>
                    <a:pt x="1300" y="998"/>
                    <a:pt x="1299" y="998"/>
                    <a:pt x="1299" y="997"/>
                  </a:cubicBezTo>
                  <a:cubicBezTo>
                    <a:pt x="1307" y="963"/>
                    <a:pt x="1311" y="928"/>
                    <a:pt x="1309" y="892"/>
                  </a:cubicBezTo>
                  <a:cubicBezTo>
                    <a:pt x="1305" y="788"/>
                    <a:pt x="1260" y="689"/>
                    <a:pt x="1182" y="611"/>
                  </a:cubicBezTo>
                  <a:lnTo>
                    <a:pt x="865" y="294"/>
                  </a:lnTo>
                  <a:cubicBezTo>
                    <a:pt x="858" y="288"/>
                    <a:pt x="821" y="253"/>
                    <a:pt x="766" y="253"/>
                  </a:cubicBezTo>
                  <a:cubicBezTo>
                    <a:pt x="740" y="253"/>
                    <a:pt x="702" y="261"/>
                    <a:pt x="665" y="298"/>
                  </a:cubicBezTo>
                  <a:lnTo>
                    <a:pt x="318" y="645"/>
                  </a:lnTo>
                  <a:cubicBezTo>
                    <a:pt x="277" y="685"/>
                    <a:pt x="263" y="737"/>
                    <a:pt x="278" y="787"/>
                  </a:cubicBezTo>
                  <a:cubicBezTo>
                    <a:pt x="288" y="820"/>
                    <a:pt x="308" y="842"/>
                    <a:pt x="314" y="848"/>
                  </a:cubicBezTo>
                  <a:lnTo>
                    <a:pt x="630" y="1163"/>
                  </a:lnTo>
                  <a:cubicBezTo>
                    <a:pt x="712" y="1246"/>
                    <a:pt x="817" y="1291"/>
                    <a:pt x="926" y="1291"/>
                  </a:cubicBezTo>
                  <a:lnTo>
                    <a:pt x="926" y="1291"/>
                  </a:lnTo>
                  <a:cubicBezTo>
                    <a:pt x="957" y="1291"/>
                    <a:pt x="987" y="1287"/>
                    <a:pt x="1016" y="1280"/>
                  </a:cubicBezTo>
                  <a:cubicBezTo>
                    <a:pt x="1017" y="1281"/>
                    <a:pt x="1017" y="1281"/>
                    <a:pt x="1018" y="1282"/>
                  </a:cubicBezTo>
                  <a:lnTo>
                    <a:pt x="1907" y="2171"/>
                  </a:lnTo>
                  <a:lnTo>
                    <a:pt x="1485" y="2594"/>
                  </a:lnTo>
                  <a:cubicBezTo>
                    <a:pt x="1466" y="2613"/>
                    <a:pt x="1449" y="2634"/>
                    <a:pt x="1435" y="2656"/>
                  </a:cubicBezTo>
                  <a:cubicBezTo>
                    <a:pt x="1311" y="2601"/>
                    <a:pt x="1176" y="2572"/>
                    <a:pt x="1037" y="2572"/>
                  </a:cubicBezTo>
                  <a:cubicBezTo>
                    <a:pt x="775" y="2572"/>
                    <a:pt x="529" y="2674"/>
                    <a:pt x="344" y="2859"/>
                  </a:cubicBezTo>
                  <a:cubicBezTo>
                    <a:pt x="96" y="3106"/>
                    <a:pt x="0" y="3471"/>
                    <a:pt x="92" y="3809"/>
                  </a:cubicBezTo>
                  <a:cubicBezTo>
                    <a:pt x="103" y="3852"/>
                    <a:pt x="143" y="3882"/>
                    <a:pt x="186" y="3882"/>
                  </a:cubicBezTo>
                  <a:lnTo>
                    <a:pt x="186" y="3882"/>
                  </a:lnTo>
                  <a:cubicBezTo>
                    <a:pt x="204" y="3882"/>
                    <a:pt x="232" y="3877"/>
                    <a:pt x="258" y="3851"/>
                  </a:cubicBezTo>
                  <a:cubicBezTo>
                    <a:pt x="261" y="3847"/>
                    <a:pt x="611" y="3500"/>
                    <a:pt x="727" y="3384"/>
                  </a:cubicBezTo>
                  <a:cubicBezTo>
                    <a:pt x="740" y="3372"/>
                    <a:pt x="762" y="3370"/>
                    <a:pt x="774" y="3370"/>
                  </a:cubicBezTo>
                  <a:cubicBezTo>
                    <a:pt x="783" y="3370"/>
                    <a:pt x="789" y="3371"/>
                    <a:pt x="789" y="3371"/>
                  </a:cubicBezTo>
                  <a:lnTo>
                    <a:pt x="789" y="3371"/>
                  </a:lnTo>
                  <a:lnTo>
                    <a:pt x="796" y="3372"/>
                  </a:lnTo>
                  <a:cubicBezTo>
                    <a:pt x="940" y="3385"/>
                    <a:pt x="1113" y="3411"/>
                    <a:pt x="1157" y="3431"/>
                  </a:cubicBezTo>
                  <a:cubicBezTo>
                    <a:pt x="1178" y="3475"/>
                    <a:pt x="1205" y="3652"/>
                    <a:pt x="1218" y="3798"/>
                  </a:cubicBezTo>
                  <a:lnTo>
                    <a:pt x="1219" y="3805"/>
                  </a:lnTo>
                  <a:cubicBezTo>
                    <a:pt x="1219" y="3805"/>
                    <a:pt x="1223" y="3842"/>
                    <a:pt x="1192" y="3873"/>
                  </a:cubicBezTo>
                  <a:cubicBezTo>
                    <a:pt x="1072" y="3993"/>
                    <a:pt x="741" y="4327"/>
                    <a:pt x="738" y="4330"/>
                  </a:cubicBezTo>
                  <a:cubicBezTo>
                    <a:pt x="710" y="4358"/>
                    <a:pt x="699" y="4393"/>
                    <a:pt x="707" y="4427"/>
                  </a:cubicBezTo>
                  <a:cubicBezTo>
                    <a:pt x="718" y="4467"/>
                    <a:pt x="752" y="4489"/>
                    <a:pt x="780" y="4497"/>
                  </a:cubicBezTo>
                  <a:cubicBezTo>
                    <a:pt x="864" y="4519"/>
                    <a:pt x="950" y="4531"/>
                    <a:pt x="1037" y="4531"/>
                  </a:cubicBezTo>
                  <a:cubicBezTo>
                    <a:pt x="1298" y="4531"/>
                    <a:pt x="1544" y="4429"/>
                    <a:pt x="1729" y="4244"/>
                  </a:cubicBezTo>
                  <a:cubicBezTo>
                    <a:pt x="1914" y="4059"/>
                    <a:pt x="2016" y="3813"/>
                    <a:pt x="2016" y="3551"/>
                  </a:cubicBezTo>
                  <a:cubicBezTo>
                    <a:pt x="2016" y="3412"/>
                    <a:pt x="1987" y="3277"/>
                    <a:pt x="1932" y="3153"/>
                  </a:cubicBezTo>
                  <a:cubicBezTo>
                    <a:pt x="1954" y="3139"/>
                    <a:pt x="1975" y="3122"/>
                    <a:pt x="1994" y="3103"/>
                  </a:cubicBezTo>
                  <a:lnTo>
                    <a:pt x="2417" y="2681"/>
                  </a:lnTo>
                  <a:lnTo>
                    <a:pt x="2535" y="2799"/>
                  </a:lnTo>
                  <a:lnTo>
                    <a:pt x="2469" y="2866"/>
                  </a:lnTo>
                  <a:cubicBezTo>
                    <a:pt x="2431" y="2904"/>
                    <a:pt x="2410" y="2954"/>
                    <a:pt x="2410" y="3007"/>
                  </a:cubicBezTo>
                  <a:cubicBezTo>
                    <a:pt x="2410" y="3061"/>
                    <a:pt x="2431" y="3111"/>
                    <a:pt x="2469" y="3149"/>
                  </a:cubicBezTo>
                  <a:lnTo>
                    <a:pt x="2721" y="3401"/>
                  </a:lnTo>
                  <a:cubicBezTo>
                    <a:pt x="2712" y="3427"/>
                    <a:pt x="2707" y="3455"/>
                    <a:pt x="2707" y="3484"/>
                  </a:cubicBezTo>
                  <a:cubicBezTo>
                    <a:pt x="2707" y="3552"/>
                    <a:pt x="2734" y="3615"/>
                    <a:pt x="2781" y="3663"/>
                  </a:cubicBezTo>
                  <a:lnTo>
                    <a:pt x="3834" y="4715"/>
                  </a:lnTo>
                  <a:cubicBezTo>
                    <a:pt x="3881" y="4763"/>
                    <a:pt x="3945" y="4789"/>
                    <a:pt x="4013" y="4789"/>
                  </a:cubicBezTo>
                  <a:cubicBezTo>
                    <a:pt x="4081" y="4789"/>
                    <a:pt x="4144" y="4763"/>
                    <a:pt x="4192" y="4715"/>
                  </a:cubicBezTo>
                  <a:lnTo>
                    <a:pt x="4734" y="4173"/>
                  </a:lnTo>
                  <a:cubicBezTo>
                    <a:pt x="4782" y="4126"/>
                    <a:pt x="4808" y="4062"/>
                    <a:pt x="4808" y="3994"/>
                  </a:cubicBezTo>
                  <a:cubicBezTo>
                    <a:pt x="4808" y="3926"/>
                    <a:pt x="4782" y="3863"/>
                    <a:pt x="4734" y="38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1" name="组合 10"/>
          <p:cNvGrpSpPr/>
          <p:nvPr/>
        </p:nvGrpSpPr>
        <p:grpSpPr>
          <a:xfrm>
            <a:off x="5432251" y="1777035"/>
            <a:ext cx="1327498" cy="1327498"/>
            <a:chOff x="3847194" y="2544095"/>
            <a:chExt cx="1514114" cy="1514114"/>
          </a:xfrm>
        </p:grpSpPr>
        <p:sp>
          <p:nvSpPr>
            <p:cNvPr id="12" name="椭圆 11"/>
            <p:cNvSpPr/>
            <p:nvPr/>
          </p:nvSpPr>
          <p:spPr>
            <a:xfrm>
              <a:off x="3847194" y="2544095"/>
              <a:ext cx="1514114" cy="1514114"/>
            </a:xfrm>
            <a:prstGeom prst="ellipse">
              <a:avLst/>
            </a:prstGeom>
            <a:solidFill>
              <a:srgbClr val="F99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ools_94869"/>
            <p:cNvSpPr>
              <a:spLocks noChangeAspect="1"/>
            </p:cNvSpPr>
            <p:nvPr/>
          </p:nvSpPr>
          <p:spPr bwMode="auto">
            <a:xfrm>
              <a:off x="4324326" y="3062424"/>
              <a:ext cx="518411" cy="453788"/>
            </a:xfrm>
            <a:custGeom>
              <a:avLst/>
              <a:gdLst>
                <a:gd name="T0" fmla="*/ 215 w 406"/>
                <a:gd name="T1" fmla="*/ 162 h 356"/>
                <a:gd name="T2" fmla="*/ 157 w 406"/>
                <a:gd name="T3" fmla="*/ 102 h 356"/>
                <a:gd name="T4" fmla="*/ 19 w 406"/>
                <a:gd name="T5" fmla="*/ 242 h 356"/>
                <a:gd name="T6" fmla="*/ 0 w 406"/>
                <a:gd name="T7" fmla="*/ 224 h 356"/>
                <a:gd name="T8" fmla="*/ 157 w 406"/>
                <a:gd name="T9" fmla="*/ 64 h 356"/>
                <a:gd name="T10" fmla="*/ 216 w 406"/>
                <a:gd name="T11" fmla="*/ 124 h 356"/>
                <a:gd name="T12" fmla="*/ 315 w 406"/>
                <a:gd name="T13" fmla="*/ 28 h 356"/>
                <a:gd name="T14" fmla="*/ 287 w 406"/>
                <a:gd name="T15" fmla="*/ 0 h 356"/>
                <a:gd name="T16" fmla="*/ 362 w 406"/>
                <a:gd name="T17" fmla="*/ 0 h 356"/>
                <a:gd name="T18" fmla="*/ 362 w 406"/>
                <a:gd name="T19" fmla="*/ 74 h 356"/>
                <a:gd name="T20" fmla="*/ 334 w 406"/>
                <a:gd name="T21" fmla="*/ 47 h 356"/>
                <a:gd name="T22" fmla="*/ 215 w 406"/>
                <a:gd name="T23" fmla="*/ 162 h 356"/>
                <a:gd name="T24" fmla="*/ 66 w 406"/>
                <a:gd name="T25" fmla="*/ 356 h 356"/>
                <a:gd name="T26" fmla="*/ 156 w 406"/>
                <a:gd name="T27" fmla="*/ 356 h 356"/>
                <a:gd name="T28" fmla="*/ 156 w 406"/>
                <a:gd name="T29" fmla="*/ 230 h 356"/>
                <a:gd name="T30" fmla="*/ 66 w 406"/>
                <a:gd name="T31" fmla="*/ 230 h 356"/>
                <a:gd name="T32" fmla="*/ 66 w 406"/>
                <a:gd name="T33" fmla="*/ 356 h 356"/>
                <a:gd name="T34" fmla="*/ 191 w 406"/>
                <a:gd name="T35" fmla="*/ 356 h 356"/>
                <a:gd name="T36" fmla="*/ 281 w 406"/>
                <a:gd name="T37" fmla="*/ 356 h 356"/>
                <a:gd name="T38" fmla="*/ 281 w 406"/>
                <a:gd name="T39" fmla="*/ 190 h 356"/>
                <a:gd name="T40" fmla="*/ 191 w 406"/>
                <a:gd name="T41" fmla="*/ 190 h 356"/>
                <a:gd name="T42" fmla="*/ 191 w 406"/>
                <a:gd name="T43" fmla="*/ 356 h 356"/>
                <a:gd name="T44" fmla="*/ 316 w 406"/>
                <a:gd name="T45" fmla="*/ 106 h 356"/>
                <a:gd name="T46" fmla="*/ 316 w 406"/>
                <a:gd name="T47" fmla="*/ 356 h 356"/>
                <a:gd name="T48" fmla="*/ 406 w 406"/>
                <a:gd name="T49" fmla="*/ 356 h 356"/>
                <a:gd name="T50" fmla="*/ 406 w 406"/>
                <a:gd name="T51" fmla="*/ 106 h 356"/>
                <a:gd name="T52" fmla="*/ 316 w 406"/>
                <a:gd name="T53" fmla="*/ 10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6" h="356">
                  <a:moveTo>
                    <a:pt x="215" y="162"/>
                  </a:moveTo>
                  <a:lnTo>
                    <a:pt x="157" y="102"/>
                  </a:lnTo>
                  <a:lnTo>
                    <a:pt x="19" y="242"/>
                  </a:lnTo>
                  <a:lnTo>
                    <a:pt x="0" y="224"/>
                  </a:lnTo>
                  <a:lnTo>
                    <a:pt x="157" y="64"/>
                  </a:lnTo>
                  <a:lnTo>
                    <a:pt x="216" y="124"/>
                  </a:lnTo>
                  <a:lnTo>
                    <a:pt x="315" y="28"/>
                  </a:lnTo>
                  <a:lnTo>
                    <a:pt x="287" y="0"/>
                  </a:lnTo>
                  <a:lnTo>
                    <a:pt x="362" y="0"/>
                  </a:lnTo>
                  <a:lnTo>
                    <a:pt x="362" y="74"/>
                  </a:lnTo>
                  <a:lnTo>
                    <a:pt x="334" y="47"/>
                  </a:lnTo>
                  <a:lnTo>
                    <a:pt x="215" y="162"/>
                  </a:lnTo>
                  <a:close/>
                  <a:moveTo>
                    <a:pt x="66" y="356"/>
                  </a:moveTo>
                  <a:lnTo>
                    <a:pt x="156" y="356"/>
                  </a:lnTo>
                  <a:lnTo>
                    <a:pt x="156" y="230"/>
                  </a:lnTo>
                  <a:lnTo>
                    <a:pt x="66" y="230"/>
                  </a:lnTo>
                  <a:lnTo>
                    <a:pt x="66" y="356"/>
                  </a:lnTo>
                  <a:close/>
                  <a:moveTo>
                    <a:pt x="191" y="356"/>
                  </a:moveTo>
                  <a:lnTo>
                    <a:pt x="281" y="356"/>
                  </a:lnTo>
                  <a:lnTo>
                    <a:pt x="281" y="190"/>
                  </a:lnTo>
                  <a:lnTo>
                    <a:pt x="191" y="190"/>
                  </a:lnTo>
                  <a:lnTo>
                    <a:pt x="191" y="356"/>
                  </a:lnTo>
                  <a:close/>
                  <a:moveTo>
                    <a:pt x="316" y="106"/>
                  </a:moveTo>
                  <a:lnTo>
                    <a:pt x="316" y="356"/>
                  </a:lnTo>
                  <a:lnTo>
                    <a:pt x="406" y="356"/>
                  </a:lnTo>
                  <a:lnTo>
                    <a:pt x="406" y="106"/>
                  </a:lnTo>
                  <a:lnTo>
                    <a:pt x="31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57681" y="4236130"/>
            <a:ext cx="1327498" cy="1327498"/>
            <a:chOff x="6816031" y="2535064"/>
            <a:chExt cx="1514114" cy="1514114"/>
          </a:xfrm>
        </p:grpSpPr>
        <p:sp>
          <p:nvSpPr>
            <p:cNvPr id="15" name="椭圆 14"/>
            <p:cNvSpPr/>
            <p:nvPr/>
          </p:nvSpPr>
          <p:spPr>
            <a:xfrm>
              <a:off x="6816031" y="2535064"/>
              <a:ext cx="1514114" cy="1514114"/>
            </a:xfrm>
            <a:prstGeom prst="ellipse">
              <a:avLst/>
            </a:prstGeom>
            <a:solidFill>
              <a:srgbClr val="F99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ools_94869"/>
            <p:cNvSpPr>
              <a:spLocks noChangeAspect="1"/>
            </p:cNvSpPr>
            <p:nvPr/>
          </p:nvSpPr>
          <p:spPr bwMode="auto">
            <a:xfrm>
              <a:off x="7341597" y="3043309"/>
              <a:ext cx="516791" cy="518411"/>
            </a:xfrm>
            <a:custGeom>
              <a:avLst/>
              <a:gdLst>
                <a:gd name="connsiteX0" fmla="*/ 274005 w 606795"/>
                <a:gd name="connsiteY0" fmla="*/ 200265 h 608697"/>
                <a:gd name="connsiteX1" fmla="*/ 331102 w 606795"/>
                <a:gd name="connsiteY1" fmla="*/ 212914 h 608697"/>
                <a:gd name="connsiteX2" fmla="*/ 329998 w 606795"/>
                <a:gd name="connsiteY2" fmla="*/ 214016 h 608697"/>
                <a:gd name="connsiteX3" fmla="*/ 279379 w 606795"/>
                <a:gd name="connsiteY3" fmla="*/ 264565 h 608697"/>
                <a:gd name="connsiteX4" fmla="*/ 274005 w 606795"/>
                <a:gd name="connsiteY4" fmla="*/ 264373 h 608697"/>
                <a:gd name="connsiteX5" fmla="*/ 203186 w 606795"/>
                <a:gd name="connsiteY5" fmla="*/ 335093 h 608697"/>
                <a:gd name="connsiteX6" fmla="*/ 273957 w 606795"/>
                <a:gd name="connsiteY6" fmla="*/ 405813 h 608697"/>
                <a:gd name="connsiteX7" fmla="*/ 344776 w 606795"/>
                <a:gd name="connsiteY7" fmla="*/ 335093 h 608697"/>
                <a:gd name="connsiteX8" fmla="*/ 344584 w 606795"/>
                <a:gd name="connsiteY8" fmla="*/ 329727 h 608697"/>
                <a:gd name="connsiteX9" fmla="*/ 395204 w 606795"/>
                <a:gd name="connsiteY9" fmla="*/ 279178 h 608697"/>
                <a:gd name="connsiteX10" fmla="*/ 396259 w 606795"/>
                <a:gd name="connsiteY10" fmla="*/ 278076 h 608697"/>
                <a:gd name="connsiteX11" fmla="*/ 408926 w 606795"/>
                <a:gd name="connsiteY11" fmla="*/ 335093 h 608697"/>
                <a:gd name="connsiteX12" fmla="*/ 274005 w 606795"/>
                <a:gd name="connsiteY12" fmla="*/ 469825 h 608697"/>
                <a:gd name="connsiteX13" fmla="*/ 139084 w 606795"/>
                <a:gd name="connsiteY13" fmla="*/ 334997 h 608697"/>
                <a:gd name="connsiteX14" fmla="*/ 274005 w 606795"/>
                <a:gd name="connsiteY14" fmla="*/ 200265 h 608697"/>
                <a:gd name="connsiteX15" fmla="*/ 273958 w 606795"/>
                <a:gd name="connsiteY15" fmla="*/ 61462 h 608697"/>
                <a:gd name="connsiteX16" fmla="*/ 399831 w 606795"/>
                <a:gd name="connsiteY16" fmla="*/ 91976 h 608697"/>
                <a:gd name="connsiteX17" fmla="*/ 399687 w 606795"/>
                <a:gd name="connsiteY17" fmla="*/ 101508 h 608697"/>
                <a:gd name="connsiteX18" fmla="*/ 402757 w 606795"/>
                <a:gd name="connsiteY18" fmla="*/ 141411 h 608697"/>
                <a:gd name="connsiteX19" fmla="*/ 380068 w 606795"/>
                <a:gd name="connsiteY19" fmla="*/ 164069 h 608697"/>
                <a:gd name="connsiteX20" fmla="*/ 274006 w 606795"/>
                <a:gd name="connsiteY20" fmla="*/ 133938 h 608697"/>
                <a:gd name="connsiteX21" fmla="*/ 72627 w 606795"/>
                <a:gd name="connsiteY21" fmla="*/ 335079 h 608697"/>
                <a:gd name="connsiteX22" fmla="*/ 274101 w 606795"/>
                <a:gd name="connsiteY22" fmla="*/ 536173 h 608697"/>
                <a:gd name="connsiteX23" fmla="*/ 475480 w 606795"/>
                <a:gd name="connsiteY23" fmla="*/ 335079 h 608697"/>
                <a:gd name="connsiteX24" fmla="*/ 445307 w 606795"/>
                <a:gd name="connsiteY24" fmla="*/ 229168 h 608697"/>
                <a:gd name="connsiteX25" fmla="*/ 470395 w 606795"/>
                <a:gd name="connsiteY25" fmla="*/ 204115 h 608697"/>
                <a:gd name="connsiteX26" fmla="*/ 505222 w 606795"/>
                <a:gd name="connsiteY26" fmla="*/ 206797 h 608697"/>
                <a:gd name="connsiteX27" fmla="*/ 509203 w 606795"/>
                <a:gd name="connsiteY27" fmla="*/ 206941 h 608697"/>
                <a:gd name="connsiteX28" fmla="*/ 515967 w 606795"/>
                <a:gd name="connsiteY28" fmla="*/ 206510 h 608697"/>
                <a:gd name="connsiteX29" fmla="*/ 548011 w 606795"/>
                <a:gd name="connsiteY29" fmla="*/ 335079 h 608697"/>
                <a:gd name="connsiteX30" fmla="*/ 274006 w 606795"/>
                <a:gd name="connsiteY30" fmla="*/ 608697 h 608697"/>
                <a:gd name="connsiteX31" fmla="*/ 0 w 606795"/>
                <a:gd name="connsiteY31" fmla="*/ 335079 h 608697"/>
                <a:gd name="connsiteX32" fmla="*/ 273958 w 606795"/>
                <a:gd name="connsiteY32" fmla="*/ 61462 h 608697"/>
                <a:gd name="connsiteX33" fmla="*/ 505808 w 606795"/>
                <a:gd name="connsiteY33" fmla="*/ 0 h 608697"/>
                <a:gd name="connsiteX34" fmla="*/ 512237 w 606795"/>
                <a:gd name="connsiteY34" fmla="*/ 5893 h 608697"/>
                <a:gd name="connsiteX35" fmla="*/ 516075 w 606795"/>
                <a:gd name="connsiteY35" fmla="*/ 55382 h 608697"/>
                <a:gd name="connsiteX36" fmla="*/ 534691 w 606795"/>
                <a:gd name="connsiteY36" fmla="*/ 36794 h 608697"/>
                <a:gd name="connsiteX37" fmla="*/ 548028 w 606795"/>
                <a:gd name="connsiteY37" fmla="*/ 31236 h 608697"/>
                <a:gd name="connsiteX38" fmla="*/ 561414 w 606795"/>
                <a:gd name="connsiteY38" fmla="*/ 36794 h 608697"/>
                <a:gd name="connsiteX39" fmla="*/ 572689 w 606795"/>
                <a:gd name="connsiteY39" fmla="*/ 48100 h 608697"/>
                <a:gd name="connsiteX40" fmla="*/ 572689 w 606795"/>
                <a:gd name="connsiteY40" fmla="*/ 74881 h 608697"/>
                <a:gd name="connsiteX41" fmla="*/ 556424 w 606795"/>
                <a:gd name="connsiteY41" fmla="*/ 91074 h 608697"/>
                <a:gd name="connsiteX42" fmla="*/ 600900 w 606795"/>
                <a:gd name="connsiteY42" fmla="*/ 94523 h 608697"/>
                <a:gd name="connsiteX43" fmla="*/ 604930 w 606795"/>
                <a:gd name="connsiteY43" fmla="*/ 105398 h 608697"/>
                <a:gd name="connsiteX44" fmla="*/ 531716 w 606795"/>
                <a:gd name="connsiteY44" fmla="*/ 178458 h 608697"/>
                <a:gd name="connsiteX45" fmla="*/ 509070 w 606795"/>
                <a:gd name="connsiteY45" fmla="*/ 187800 h 608697"/>
                <a:gd name="connsiteX46" fmla="*/ 506672 w 606795"/>
                <a:gd name="connsiteY46" fmla="*/ 187752 h 608697"/>
                <a:gd name="connsiteX47" fmla="*/ 504800 w 606795"/>
                <a:gd name="connsiteY47" fmla="*/ 187609 h 608697"/>
                <a:gd name="connsiteX48" fmla="*/ 462964 w 606795"/>
                <a:gd name="connsiteY48" fmla="*/ 184399 h 608697"/>
                <a:gd name="connsiteX49" fmla="*/ 434177 w 606795"/>
                <a:gd name="connsiteY49" fmla="*/ 213144 h 608697"/>
                <a:gd name="connsiteX50" fmla="*/ 386536 w 606795"/>
                <a:gd name="connsiteY50" fmla="*/ 260765 h 608697"/>
                <a:gd name="connsiteX51" fmla="*/ 385432 w 606795"/>
                <a:gd name="connsiteY51" fmla="*/ 261819 h 608697"/>
                <a:gd name="connsiteX52" fmla="*/ 339326 w 606795"/>
                <a:gd name="connsiteY52" fmla="*/ 307906 h 608697"/>
                <a:gd name="connsiteX53" fmla="*/ 319031 w 606795"/>
                <a:gd name="connsiteY53" fmla="*/ 328124 h 608697"/>
                <a:gd name="connsiteX54" fmla="*/ 308524 w 606795"/>
                <a:gd name="connsiteY54" fmla="*/ 332819 h 608697"/>
                <a:gd name="connsiteX55" fmla="*/ 291588 w 606795"/>
                <a:gd name="connsiteY55" fmla="*/ 333633 h 608697"/>
                <a:gd name="connsiteX56" fmla="*/ 290772 w 606795"/>
                <a:gd name="connsiteY56" fmla="*/ 333633 h 608697"/>
                <a:gd name="connsiteX57" fmla="*/ 274844 w 606795"/>
                <a:gd name="connsiteY57" fmla="*/ 316386 h 608697"/>
                <a:gd name="connsiteX58" fmla="*/ 276091 w 606795"/>
                <a:gd name="connsiteY58" fmla="*/ 300337 h 608697"/>
                <a:gd name="connsiteX59" fmla="*/ 280697 w 606795"/>
                <a:gd name="connsiteY59" fmla="*/ 290324 h 608697"/>
                <a:gd name="connsiteX60" fmla="*/ 301183 w 606795"/>
                <a:gd name="connsiteY60" fmla="*/ 269867 h 608697"/>
                <a:gd name="connsiteX61" fmla="*/ 347290 w 606795"/>
                <a:gd name="connsiteY61" fmla="*/ 223827 h 608697"/>
                <a:gd name="connsiteX62" fmla="*/ 348393 w 606795"/>
                <a:gd name="connsiteY62" fmla="*/ 222725 h 608697"/>
                <a:gd name="connsiteX63" fmla="*/ 396035 w 606795"/>
                <a:gd name="connsiteY63" fmla="*/ 175153 h 608697"/>
                <a:gd name="connsiteX64" fmla="*/ 422519 w 606795"/>
                <a:gd name="connsiteY64" fmla="*/ 148707 h 608697"/>
                <a:gd name="connsiteX65" fmla="*/ 419016 w 606795"/>
                <a:gd name="connsiteY65" fmla="*/ 102907 h 608697"/>
                <a:gd name="connsiteX66" fmla="*/ 418825 w 606795"/>
                <a:gd name="connsiteY66" fmla="*/ 100032 h 608697"/>
                <a:gd name="connsiteX67" fmla="*/ 428084 w 606795"/>
                <a:gd name="connsiteY67" fmla="*/ 74976 h 608697"/>
                <a:gd name="connsiteX68" fmla="*/ 501346 w 606795"/>
                <a:gd name="connsiteY68" fmla="*/ 1868 h 608697"/>
                <a:gd name="connsiteX69" fmla="*/ 505808 w 606795"/>
                <a:gd name="connsiteY69" fmla="*/ 0 h 60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6795" h="608697">
                  <a:moveTo>
                    <a:pt x="274005" y="200265"/>
                  </a:moveTo>
                  <a:cubicBezTo>
                    <a:pt x="294445" y="200265"/>
                    <a:pt x="313733" y="204817"/>
                    <a:pt x="331102" y="212914"/>
                  </a:cubicBezTo>
                  <a:lnTo>
                    <a:pt x="329998" y="214016"/>
                  </a:lnTo>
                  <a:lnTo>
                    <a:pt x="279379" y="264565"/>
                  </a:lnTo>
                  <a:cubicBezTo>
                    <a:pt x="277604" y="264421"/>
                    <a:pt x="275828" y="264373"/>
                    <a:pt x="274005" y="264373"/>
                  </a:cubicBezTo>
                  <a:cubicBezTo>
                    <a:pt x="234949" y="264373"/>
                    <a:pt x="203186" y="296044"/>
                    <a:pt x="203186" y="335093"/>
                  </a:cubicBezTo>
                  <a:cubicBezTo>
                    <a:pt x="203186" y="374094"/>
                    <a:pt x="234805" y="405813"/>
                    <a:pt x="273957" y="405813"/>
                  </a:cubicBezTo>
                  <a:cubicBezTo>
                    <a:pt x="313109" y="405813"/>
                    <a:pt x="344776" y="374094"/>
                    <a:pt x="344776" y="335093"/>
                  </a:cubicBezTo>
                  <a:cubicBezTo>
                    <a:pt x="344776" y="333272"/>
                    <a:pt x="344728" y="331499"/>
                    <a:pt x="344584" y="329727"/>
                  </a:cubicBezTo>
                  <a:lnTo>
                    <a:pt x="395204" y="279178"/>
                  </a:lnTo>
                  <a:lnTo>
                    <a:pt x="396259" y="278076"/>
                  </a:lnTo>
                  <a:cubicBezTo>
                    <a:pt x="404368" y="295421"/>
                    <a:pt x="408926" y="314682"/>
                    <a:pt x="408926" y="335093"/>
                  </a:cubicBezTo>
                  <a:cubicBezTo>
                    <a:pt x="408926" y="409502"/>
                    <a:pt x="348567" y="469825"/>
                    <a:pt x="274005" y="469825"/>
                  </a:cubicBezTo>
                  <a:cubicBezTo>
                    <a:pt x="199491" y="469825"/>
                    <a:pt x="139084" y="409454"/>
                    <a:pt x="139084" y="334997"/>
                  </a:cubicBezTo>
                  <a:cubicBezTo>
                    <a:pt x="139084" y="260588"/>
                    <a:pt x="199491" y="200265"/>
                    <a:pt x="274005" y="200265"/>
                  </a:cubicBezTo>
                  <a:close/>
                  <a:moveTo>
                    <a:pt x="273958" y="61462"/>
                  </a:moveTo>
                  <a:cubicBezTo>
                    <a:pt x="319385" y="61462"/>
                    <a:pt x="362127" y="72480"/>
                    <a:pt x="399831" y="91976"/>
                  </a:cubicBezTo>
                  <a:cubicBezTo>
                    <a:pt x="399495" y="95089"/>
                    <a:pt x="399447" y="98299"/>
                    <a:pt x="399687" y="101508"/>
                  </a:cubicBezTo>
                  <a:lnTo>
                    <a:pt x="402757" y="141411"/>
                  </a:lnTo>
                  <a:lnTo>
                    <a:pt x="380068" y="164069"/>
                  </a:lnTo>
                  <a:cubicBezTo>
                    <a:pt x="349319" y="145003"/>
                    <a:pt x="312957" y="133938"/>
                    <a:pt x="274006" y="133938"/>
                  </a:cubicBezTo>
                  <a:cubicBezTo>
                    <a:pt x="162811" y="133938"/>
                    <a:pt x="72627" y="223994"/>
                    <a:pt x="72627" y="335079"/>
                  </a:cubicBezTo>
                  <a:cubicBezTo>
                    <a:pt x="72627" y="446117"/>
                    <a:pt x="162859" y="536173"/>
                    <a:pt x="274101" y="536173"/>
                  </a:cubicBezTo>
                  <a:cubicBezTo>
                    <a:pt x="385296" y="536173"/>
                    <a:pt x="475480" y="446117"/>
                    <a:pt x="475480" y="335079"/>
                  </a:cubicBezTo>
                  <a:cubicBezTo>
                    <a:pt x="475480" y="296231"/>
                    <a:pt x="464447" y="259969"/>
                    <a:pt x="445307" y="229168"/>
                  </a:cubicBezTo>
                  <a:lnTo>
                    <a:pt x="470395" y="204115"/>
                  </a:lnTo>
                  <a:lnTo>
                    <a:pt x="505222" y="206797"/>
                  </a:lnTo>
                  <a:cubicBezTo>
                    <a:pt x="506565" y="206893"/>
                    <a:pt x="507908" y="206941"/>
                    <a:pt x="509203" y="206941"/>
                  </a:cubicBezTo>
                  <a:cubicBezTo>
                    <a:pt x="511458" y="206941"/>
                    <a:pt x="513760" y="206797"/>
                    <a:pt x="515967" y="206510"/>
                  </a:cubicBezTo>
                  <a:cubicBezTo>
                    <a:pt x="536450" y="244832"/>
                    <a:pt x="548011" y="288566"/>
                    <a:pt x="548011" y="335079"/>
                  </a:cubicBezTo>
                  <a:cubicBezTo>
                    <a:pt x="548011" y="486163"/>
                    <a:pt x="425351" y="608697"/>
                    <a:pt x="274006" y="608697"/>
                  </a:cubicBezTo>
                  <a:cubicBezTo>
                    <a:pt x="122708" y="608697"/>
                    <a:pt x="0" y="486163"/>
                    <a:pt x="0" y="335079"/>
                  </a:cubicBezTo>
                  <a:cubicBezTo>
                    <a:pt x="0" y="183948"/>
                    <a:pt x="122708" y="61462"/>
                    <a:pt x="273958" y="61462"/>
                  </a:cubicBezTo>
                  <a:close/>
                  <a:moveTo>
                    <a:pt x="505808" y="0"/>
                  </a:moveTo>
                  <a:cubicBezTo>
                    <a:pt x="508927" y="0"/>
                    <a:pt x="511949" y="2252"/>
                    <a:pt x="512237" y="5893"/>
                  </a:cubicBezTo>
                  <a:lnTo>
                    <a:pt x="516075" y="55382"/>
                  </a:lnTo>
                  <a:lnTo>
                    <a:pt x="534691" y="36794"/>
                  </a:lnTo>
                  <a:cubicBezTo>
                    <a:pt x="538337" y="33105"/>
                    <a:pt x="543231" y="31236"/>
                    <a:pt x="548028" y="31236"/>
                  </a:cubicBezTo>
                  <a:cubicBezTo>
                    <a:pt x="552826" y="31236"/>
                    <a:pt x="557720" y="33105"/>
                    <a:pt x="561414" y="36794"/>
                  </a:cubicBezTo>
                  <a:lnTo>
                    <a:pt x="572689" y="48100"/>
                  </a:lnTo>
                  <a:cubicBezTo>
                    <a:pt x="580077" y="55526"/>
                    <a:pt x="580077" y="67455"/>
                    <a:pt x="572689" y="74881"/>
                  </a:cubicBezTo>
                  <a:lnTo>
                    <a:pt x="556424" y="91074"/>
                  </a:lnTo>
                  <a:lnTo>
                    <a:pt x="600900" y="94523"/>
                  </a:lnTo>
                  <a:cubicBezTo>
                    <a:pt x="606321" y="94906"/>
                    <a:pt x="608768" y="101565"/>
                    <a:pt x="604930" y="105398"/>
                  </a:cubicBezTo>
                  <a:lnTo>
                    <a:pt x="531716" y="178458"/>
                  </a:lnTo>
                  <a:cubicBezTo>
                    <a:pt x="525671" y="184495"/>
                    <a:pt x="517515" y="187800"/>
                    <a:pt x="509070" y="187800"/>
                  </a:cubicBezTo>
                  <a:cubicBezTo>
                    <a:pt x="508303" y="187800"/>
                    <a:pt x="507487" y="187800"/>
                    <a:pt x="506672" y="187752"/>
                  </a:cubicBezTo>
                  <a:lnTo>
                    <a:pt x="504800" y="187609"/>
                  </a:lnTo>
                  <a:lnTo>
                    <a:pt x="462964" y="184399"/>
                  </a:lnTo>
                  <a:lnTo>
                    <a:pt x="434177" y="213144"/>
                  </a:lnTo>
                  <a:lnTo>
                    <a:pt x="386536" y="260765"/>
                  </a:lnTo>
                  <a:lnTo>
                    <a:pt x="385432" y="261819"/>
                  </a:lnTo>
                  <a:lnTo>
                    <a:pt x="339326" y="307906"/>
                  </a:lnTo>
                  <a:lnTo>
                    <a:pt x="319031" y="328124"/>
                  </a:lnTo>
                  <a:cubicBezTo>
                    <a:pt x="316296" y="330950"/>
                    <a:pt x="312506" y="332627"/>
                    <a:pt x="308524" y="332819"/>
                  </a:cubicBezTo>
                  <a:lnTo>
                    <a:pt x="291588" y="333633"/>
                  </a:lnTo>
                  <a:lnTo>
                    <a:pt x="290772" y="333633"/>
                  </a:lnTo>
                  <a:cubicBezTo>
                    <a:pt x="281465" y="333633"/>
                    <a:pt x="274076" y="325728"/>
                    <a:pt x="274844" y="316386"/>
                  </a:cubicBezTo>
                  <a:lnTo>
                    <a:pt x="276091" y="300337"/>
                  </a:lnTo>
                  <a:cubicBezTo>
                    <a:pt x="276379" y="296600"/>
                    <a:pt x="278010" y="293007"/>
                    <a:pt x="280697" y="290324"/>
                  </a:cubicBezTo>
                  <a:lnTo>
                    <a:pt x="301183" y="269867"/>
                  </a:lnTo>
                  <a:lnTo>
                    <a:pt x="347290" y="223827"/>
                  </a:lnTo>
                  <a:lnTo>
                    <a:pt x="348393" y="222725"/>
                  </a:lnTo>
                  <a:lnTo>
                    <a:pt x="396035" y="175153"/>
                  </a:lnTo>
                  <a:lnTo>
                    <a:pt x="422519" y="148707"/>
                  </a:lnTo>
                  <a:lnTo>
                    <a:pt x="419016" y="102907"/>
                  </a:lnTo>
                  <a:lnTo>
                    <a:pt x="418825" y="100032"/>
                  </a:lnTo>
                  <a:cubicBezTo>
                    <a:pt x="418105" y="90690"/>
                    <a:pt x="421511" y="81588"/>
                    <a:pt x="428084" y="74976"/>
                  </a:cubicBezTo>
                  <a:lnTo>
                    <a:pt x="501346" y="1868"/>
                  </a:lnTo>
                  <a:cubicBezTo>
                    <a:pt x="502641" y="575"/>
                    <a:pt x="504225" y="0"/>
                    <a:pt x="50580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等腰三角形 16"/>
          <p:cNvSpPr/>
          <p:nvPr/>
        </p:nvSpPr>
        <p:spPr>
          <a:xfrm rot="9738639">
            <a:off x="7371880" y="3359585"/>
            <a:ext cx="319442" cy="186991"/>
          </a:xfrm>
          <a:custGeom>
            <a:avLst/>
            <a:gdLst>
              <a:gd name="connsiteX0" fmla="*/ 0 w 914400"/>
              <a:gd name="connsiteY0" fmla="*/ 535259 h 535259"/>
              <a:gd name="connsiteX1" fmla="*/ 457200 w 914400"/>
              <a:gd name="connsiteY1" fmla="*/ 0 h 535259"/>
              <a:gd name="connsiteX2" fmla="*/ 914400 w 914400"/>
              <a:gd name="connsiteY2" fmla="*/ 535259 h 535259"/>
              <a:gd name="connsiteX3" fmla="*/ 0 w 914400"/>
              <a:gd name="connsiteY3" fmla="*/ 535259 h 535259"/>
              <a:gd name="connsiteX0-1" fmla="*/ 0 w 914400"/>
              <a:gd name="connsiteY0-2" fmla="*/ 535259 h 535259"/>
              <a:gd name="connsiteX1-3" fmla="*/ 457200 w 914400"/>
              <a:gd name="connsiteY1-4" fmla="*/ 0 h 535259"/>
              <a:gd name="connsiteX2-5" fmla="*/ 914400 w 914400"/>
              <a:gd name="connsiteY2-6" fmla="*/ 535259 h 535259"/>
              <a:gd name="connsiteX3-7" fmla="*/ 479502 w 914400"/>
              <a:gd name="connsiteY3-8" fmla="*/ 535259 h 535259"/>
              <a:gd name="connsiteX4" fmla="*/ 0 w 914400"/>
              <a:gd name="connsiteY4" fmla="*/ 535259 h 535259"/>
              <a:gd name="connsiteX0-9" fmla="*/ 0 w 914400"/>
              <a:gd name="connsiteY0-10" fmla="*/ 535259 h 535259"/>
              <a:gd name="connsiteX1-11" fmla="*/ 457200 w 914400"/>
              <a:gd name="connsiteY1-12" fmla="*/ 0 h 535259"/>
              <a:gd name="connsiteX2-13" fmla="*/ 914400 w 914400"/>
              <a:gd name="connsiteY2-14" fmla="*/ 535259 h 535259"/>
              <a:gd name="connsiteX3-15" fmla="*/ 446048 w 914400"/>
              <a:gd name="connsiteY3-16" fmla="*/ 379142 h 535259"/>
              <a:gd name="connsiteX4-17" fmla="*/ 0 w 914400"/>
              <a:gd name="connsiteY4-18" fmla="*/ 535259 h 5352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914400" h="535259">
                <a:moveTo>
                  <a:pt x="0" y="535259"/>
                </a:moveTo>
                <a:lnTo>
                  <a:pt x="457200" y="0"/>
                </a:lnTo>
                <a:lnTo>
                  <a:pt x="914400" y="535259"/>
                </a:lnTo>
                <a:lnTo>
                  <a:pt x="446048" y="379142"/>
                </a:lnTo>
                <a:lnTo>
                  <a:pt x="0" y="535259"/>
                </a:lnTo>
                <a:close/>
              </a:path>
            </a:pathLst>
          </a:custGeom>
          <a:solidFill>
            <a:srgbClr val="B3B3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等腰三角形 16"/>
          <p:cNvSpPr/>
          <p:nvPr/>
        </p:nvSpPr>
        <p:spPr>
          <a:xfrm rot="15975811">
            <a:off x="5971041" y="5569099"/>
            <a:ext cx="319442" cy="186991"/>
          </a:xfrm>
          <a:custGeom>
            <a:avLst/>
            <a:gdLst>
              <a:gd name="connsiteX0" fmla="*/ 0 w 914400"/>
              <a:gd name="connsiteY0" fmla="*/ 535259 h 535259"/>
              <a:gd name="connsiteX1" fmla="*/ 457200 w 914400"/>
              <a:gd name="connsiteY1" fmla="*/ 0 h 535259"/>
              <a:gd name="connsiteX2" fmla="*/ 914400 w 914400"/>
              <a:gd name="connsiteY2" fmla="*/ 535259 h 535259"/>
              <a:gd name="connsiteX3" fmla="*/ 0 w 914400"/>
              <a:gd name="connsiteY3" fmla="*/ 535259 h 535259"/>
              <a:gd name="connsiteX0-1" fmla="*/ 0 w 914400"/>
              <a:gd name="connsiteY0-2" fmla="*/ 535259 h 535259"/>
              <a:gd name="connsiteX1-3" fmla="*/ 457200 w 914400"/>
              <a:gd name="connsiteY1-4" fmla="*/ 0 h 535259"/>
              <a:gd name="connsiteX2-5" fmla="*/ 914400 w 914400"/>
              <a:gd name="connsiteY2-6" fmla="*/ 535259 h 535259"/>
              <a:gd name="connsiteX3-7" fmla="*/ 479502 w 914400"/>
              <a:gd name="connsiteY3-8" fmla="*/ 535259 h 535259"/>
              <a:gd name="connsiteX4" fmla="*/ 0 w 914400"/>
              <a:gd name="connsiteY4" fmla="*/ 535259 h 535259"/>
              <a:gd name="connsiteX0-9" fmla="*/ 0 w 914400"/>
              <a:gd name="connsiteY0-10" fmla="*/ 535259 h 535259"/>
              <a:gd name="connsiteX1-11" fmla="*/ 457200 w 914400"/>
              <a:gd name="connsiteY1-12" fmla="*/ 0 h 535259"/>
              <a:gd name="connsiteX2-13" fmla="*/ 914400 w 914400"/>
              <a:gd name="connsiteY2-14" fmla="*/ 535259 h 535259"/>
              <a:gd name="connsiteX3-15" fmla="*/ 446048 w 914400"/>
              <a:gd name="connsiteY3-16" fmla="*/ 379142 h 535259"/>
              <a:gd name="connsiteX4-17" fmla="*/ 0 w 914400"/>
              <a:gd name="connsiteY4-18" fmla="*/ 535259 h 5352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914400" h="535259">
                <a:moveTo>
                  <a:pt x="0" y="535259"/>
                </a:moveTo>
                <a:lnTo>
                  <a:pt x="457200" y="0"/>
                </a:lnTo>
                <a:lnTo>
                  <a:pt x="914400" y="535259"/>
                </a:lnTo>
                <a:lnTo>
                  <a:pt x="446048" y="379142"/>
                </a:lnTo>
                <a:lnTo>
                  <a:pt x="0" y="535259"/>
                </a:lnTo>
                <a:close/>
              </a:path>
            </a:pathLst>
          </a:custGeom>
          <a:solidFill>
            <a:srgbClr val="B3B3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等腰三角形 16"/>
          <p:cNvSpPr/>
          <p:nvPr/>
        </p:nvSpPr>
        <p:spPr>
          <a:xfrm rot="1383918">
            <a:off x="4545475" y="3314691"/>
            <a:ext cx="319442" cy="186991"/>
          </a:xfrm>
          <a:custGeom>
            <a:avLst/>
            <a:gdLst>
              <a:gd name="connsiteX0" fmla="*/ 0 w 914400"/>
              <a:gd name="connsiteY0" fmla="*/ 535259 h 535259"/>
              <a:gd name="connsiteX1" fmla="*/ 457200 w 914400"/>
              <a:gd name="connsiteY1" fmla="*/ 0 h 535259"/>
              <a:gd name="connsiteX2" fmla="*/ 914400 w 914400"/>
              <a:gd name="connsiteY2" fmla="*/ 535259 h 535259"/>
              <a:gd name="connsiteX3" fmla="*/ 0 w 914400"/>
              <a:gd name="connsiteY3" fmla="*/ 535259 h 535259"/>
              <a:gd name="connsiteX0-1" fmla="*/ 0 w 914400"/>
              <a:gd name="connsiteY0-2" fmla="*/ 535259 h 535259"/>
              <a:gd name="connsiteX1-3" fmla="*/ 457200 w 914400"/>
              <a:gd name="connsiteY1-4" fmla="*/ 0 h 535259"/>
              <a:gd name="connsiteX2-5" fmla="*/ 914400 w 914400"/>
              <a:gd name="connsiteY2-6" fmla="*/ 535259 h 535259"/>
              <a:gd name="connsiteX3-7" fmla="*/ 479502 w 914400"/>
              <a:gd name="connsiteY3-8" fmla="*/ 535259 h 535259"/>
              <a:gd name="connsiteX4" fmla="*/ 0 w 914400"/>
              <a:gd name="connsiteY4" fmla="*/ 535259 h 535259"/>
              <a:gd name="connsiteX0-9" fmla="*/ 0 w 914400"/>
              <a:gd name="connsiteY0-10" fmla="*/ 535259 h 535259"/>
              <a:gd name="connsiteX1-11" fmla="*/ 457200 w 914400"/>
              <a:gd name="connsiteY1-12" fmla="*/ 0 h 535259"/>
              <a:gd name="connsiteX2-13" fmla="*/ 914400 w 914400"/>
              <a:gd name="connsiteY2-14" fmla="*/ 535259 h 535259"/>
              <a:gd name="connsiteX3-15" fmla="*/ 446048 w 914400"/>
              <a:gd name="connsiteY3-16" fmla="*/ 379142 h 535259"/>
              <a:gd name="connsiteX4-17" fmla="*/ 0 w 914400"/>
              <a:gd name="connsiteY4-18" fmla="*/ 535259 h 5352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914400" h="535259">
                <a:moveTo>
                  <a:pt x="0" y="535259"/>
                </a:moveTo>
                <a:lnTo>
                  <a:pt x="457200" y="0"/>
                </a:lnTo>
                <a:lnTo>
                  <a:pt x="914400" y="535259"/>
                </a:lnTo>
                <a:lnTo>
                  <a:pt x="446048" y="379142"/>
                </a:lnTo>
                <a:lnTo>
                  <a:pt x="0" y="535259"/>
                </a:lnTo>
                <a:close/>
              </a:path>
            </a:pathLst>
          </a:custGeom>
          <a:solidFill>
            <a:srgbClr val="B3B3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410885" y="3423436"/>
            <a:ext cx="1366043" cy="1366043"/>
          </a:xfrm>
          <a:prstGeom prst="ellipse">
            <a:avLst/>
          </a:prstGeom>
          <a:solidFill>
            <a:srgbClr val="F5B037"/>
          </a:solidFill>
          <a:ln w="117475">
            <a:solidFill>
              <a:srgbClr val="E9E9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188080" y="2219502"/>
            <a:ext cx="3232356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39492" y="185017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8875" y="4731559"/>
            <a:ext cx="3232356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56834" y="436222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395200" y="4792023"/>
            <a:ext cx="3232356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本模板涉及的文字、图形、图像、声音以及视频剪辑等多媒体元素均可编辑，替换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41718" y="445745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194" y="3728059"/>
            <a:ext cx="8002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6369" y="2244946"/>
            <a:ext cx="11757992" cy="2368649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0" name="图片 29" descr="7ccf823d59e46f80ae36324bfb1f1fbe39114d5171863-RvEjEX_fw658"/>
          <p:cNvPicPr>
            <a:picLocks noChangeAspect="1"/>
          </p:cNvPicPr>
          <p:nvPr/>
        </p:nvPicPr>
        <p:blipFill>
          <a:blip r:embed="rId1"/>
          <a:srcRect b="35683"/>
          <a:stretch>
            <a:fillRect/>
          </a:stretch>
        </p:blipFill>
        <p:spPr>
          <a:xfrm>
            <a:off x="8394065" y="1689100"/>
            <a:ext cx="2725420" cy="3700780"/>
          </a:xfrm>
          <a:prstGeom prst="rect">
            <a:avLst/>
          </a:prstGeom>
        </p:spPr>
      </p:pic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7762460" y="1779104"/>
            <a:ext cx="2763079" cy="3617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661" y="1334292"/>
            <a:ext cx="3167373" cy="444053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021328" y="2698092"/>
            <a:ext cx="284259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输入文本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信息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21328" y="3037823"/>
            <a:ext cx="6254116" cy="1209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涉及形多媒体元素均可编辑。本模板涉及的文字、图形、图像、声音以及视频编辑等多媒体元素均可编辑，替换。演示文档可以在投影仪演示。涉及形多媒体元素均可编辑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1328" y="4869975"/>
            <a:ext cx="6254116" cy="1209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本模板涉及的文字、图形、图像、声音以及视频剪辑等多媒体元素均可编辑，替换本模板涉及的文字、图形、图像、声音以及视频剪辑等多媒体元素均可编辑，替换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30000"/>
              </a:lnSpc>
            </a:pP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8" name="组合 857"/>
          <p:cNvGrpSpPr/>
          <p:nvPr/>
        </p:nvGrpSpPr>
        <p:grpSpPr>
          <a:xfrm>
            <a:off x="359271" y="336737"/>
            <a:ext cx="4736241" cy="605352"/>
            <a:chOff x="7052748" y="1889600"/>
            <a:chExt cx="4736241" cy="605352"/>
          </a:xfrm>
        </p:grpSpPr>
        <p:sp>
          <p:nvSpPr>
            <p:cNvPr id="859" name="文本框 858"/>
            <p:cNvSpPr txBox="1"/>
            <p:nvPr/>
          </p:nvSpPr>
          <p:spPr>
            <a:xfrm>
              <a:off x="7800426" y="1929996"/>
              <a:ext cx="398856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输入标题内容</a:t>
              </a:r>
              <a:endParaRPr lang="zh-CN" altLang="zh-CN" sz="28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0" name="矩形: 圆角 27"/>
            <p:cNvSpPr/>
            <p:nvPr/>
          </p:nvSpPr>
          <p:spPr>
            <a:xfrm>
              <a:off x="7052748" y="1889600"/>
              <a:ext cx="605352" cy="605352"/>
            </a:xfrm>
            <a:prstGeom prst="roundRect">
              <a:avLst>
                <a:gd name="adj" fmla="val 50000"/>
              </a:avLst>
            </a:prstGeom>
            <a:solidFill>
              <a:srgbClr val="F5B0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1" name="Freeform 98"/>
            <p:cNvSpPr>
              <a:spLocks noChangeArrowheads="1"/>
            </p:cNvSpPr>
            <p:nvPr/>
          </p:nvSpPr>
          <p:spPr bwMode="auto">
            <a:xfrm>
              <a:off x="7205681" y="2052129"/>
              <a:ext cx="299485" cy="257434"/>
            </a:xfrm>
            <a:custGeom>
              <a:avLst/>
              <a:gdLst>
                <a:gd name="T0" fmla="*/ 1167 w 1286"/>
                <a:gd name="T1" fmla="*/ 0 h 1107"/>
                <a:gd name="T2" fmla="*/ 1285 w 1286"/>
                <a:gd name="T3" fmla="*/ 117 h 1107"/>
                <a:gd name="T4" fmla="*/ 1285 w 1286"/>
                <a:gd name="T5" fmla="*/ 817 h 1107"/>
                <a:gd name="T6" fmla="*/ 1167 w 1286"/>
                <a:gd name="T7" fmla="*/ 932 h 1107"/>
                <a:gd name="T8" fmla="*/ 935 w 1286"/>
                <a:gd name="T9" fmla="*/ 932 h 1107"/>
                <a:gd name="T10" fmla="*/ 935 w 1286"/>
                <a:gd name="T11" fmla="*/ 817 h 1107"/>
                <a:gd name="T12" fmla="*/ 1167 w 1286"/>
                <a:gd name="T13" fmla="*/ 817 h 1107"/>
                <a:gd name="T14" fmla="*/ 1167 w 1286"/>
                <a:gd name="T15" fmla="*/ 117 h 1107"/>
                <a:gd name="T16" fmla="*/ 118 w 1286"/>
                <a:gd name="T17" fmla="*/ 117 h 1107"/>
                <a:gd name="T18" fmla="*/ 118 w 1286"/>
                <a:gd name="T19" fmla="*/ 817 h 1107"/>
                <a:gd name="T20" fmla="*/ 350 w 1286"/>
                <a:gd name="T21" fmla="*/ 817 h 1107"/>
                <a:gd name="T22" fmla="*/ 350 w 1286"/>
                <a:gd name="T23" fmla="*/ 932 h 1107"/>
                <a:gd name="T24" fmla="*/ 118 w 1286"/>
                <a:gd name="T25" fmla="*/ 932 h 1107"/>
                <a:gd name="T26" fmla="*/ 0 w 1286"/>
                <a:gd name="T27" fmla="*/ 817 h 1107"/>
                <a:gd name="T28" fmla="*/ 0 w 1286"/>
                <a:gd name="T29" fmla="*/ 117 h 1107"/>
                <a:gd name="T30" fmla="*/ 118 w 1286"/>
                <a:gd name="T31" fmla="*/ 0 h 1107"/>
                <a:gd name="T32" fmla="*/ 1167 w 1286"/>
                <a:gd name="T33" fmla="*/ 0 h 1107"/>
                <a:gd name="T34" fmla="*/ 293 w 1286"/>
                <a:gd name="T35" fmla="*/ 1106 h 1107"/>
                <a:gd name="T36" fmla="*/ 643 w 1286"/>
                <a:gd name="T37" fmla="*/ 757 h 1107"/>
                <a:gd name="T38" fmla="*/ 992 w 1286"/>
                <a:gd name="T39" fmla="*/ 1106 h 1107"/>
                <a:gd name="T40" fmla="*/ 293 w 1286"/>
                <a:gd name="T41" fmla="*/ 110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6" h="1107">
                  <a:moveTo>
                    <a:pt x="1167" y="0"/>
                  </a:moveTo>
                  <a:cubicBezTo>
                    <a:pt x="1230" y="0"/>
                    <a:pt x="1285" y="54"/>
                    <a:pt x="1285" y="117"/>
                  </a:cubicBezTo>
                  <a:lnTo>
                    <a:pt x="1285" y="817"/>
                  </a:lnTo>
                  <a:cubicBezTo>
                    <a:pt x="1285" y="880"/>
                    <a:pt x="1230" y="932"/>
                    <a:pt x="1167" y="932"/>
                  </a:cubicBezTo>
                  <a:lnTo>
                    <a:pt x="935" y="932"/>
                  </a:lnTo>
                  <a:lnTo>
                    <a:pt x="935" y="817"/>
                  </a:lnTo>
                  <a:lnTo>
                    <a:pt x="1167" y="817"/>
                  </a:lnTo>
                  <a:lnTo>
                    <a:pt x="1167" y="117"/>
                  </a:lnTo>
                  <a:lnTo>
                    <a:pt x="118" y="117"/>
                  </a:lnTo>
                  <a:lnTo>
                    <a:pt x="118" y="817"/>
                  </a:lnTo>
                  <a:lnTo>
                    <a:pt x="350" y="817"/>
                  </a:lnTo>
                  <a:lnTo>
                    <a:pt x="350" y="932"/>
                  </a:lnTo>
                  <a:lnTo>
                    <a:pt x="118" y="932"/>
                  </a:lnTo>
                  <a:cubicBezTo>
                    <a:pt x="55" y="932"/>
                    <a:pt x="0" y="880"/>
                    <a:pt x="0" y="817"/>
                  </a:cubicBezTo>
                  <a:lnTo>
                    <a:pt x="0" y="117"/>
                  </a:lnTo>
                  <a:cubicBezTo>
                    <a:pt x="0" y="54"/>
                    <a:pt x="55" y="0"/>
                    <a:pt x="118" y="0"/>
                  </a:cubicBezTo>
                  <a:lnTo>
                    <a:pt x="1167" y="0"/>
                  </a:lnTo>
                  <a:close/>
                  <a:moveTo>
                    <a:pt x="293" y="1106"/>
                  </a:moveTo>
                  <a:lnTo>
                    <a:pt x="643" y="757"/>
                  </a:lnTo>
                  <a:lnTo>
                    <a:pt x="992" y="1106"/>
                  </a:lnTo>
                  <a:lnTo>
                    <a:pt x="293" y="1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GB"/>
              </a:defPPr>
              <a:lvl1pPr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2pPr>
              <a:lvl3pPr marL="1143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3pPr>
              <a:lvl4pPr marL="1600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4pPr>
              <a:lvl5pPr marL="20574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charset="0"/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5pPr>
              <a:lvl6pPr marL="22860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6pPr>
              <a:lvl7pPr marL="27432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7pPr>
              <a:lvl8pPr marL="32004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8pPr>
              <a:lvl9pPr marL="3657600" algn="l" defTabSz="4572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9pPr>
            </a:lstStyle>
            <a:p>
              <a:endParaRPr lang="en-US"/>
            </a:p>
          </p:txBody>
        </p:sp>
      </p:grpSp>
      <p:sp>
        <p:nvSpPr>
          <p:cNvPr id="15" name="稻壳儿春秋广告/盗版必究        原创来源：http://chn.docer.com/works?userid=199329941#!/work_time"/>
          <p:cNvSpPr/>
          <p:nvPr/>
        </p:nvSpPr>
        <p:spPr bwMode="auto">
          <a:xfrm>
            <a:off x="765130" y="2280738"/>
            <a:ext cx="2132884" cy="1068344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-1" fmla="*/ 1447433 w 2668335"/>
              <a:gd name="connsiteY0-2" fmla="*/ 0 h 1336932"/>
              <a:gd name="connsiteX1-3" fmla="*/ 2377495 w 2668335"/>
              <a:gd name="connsiteY1-4" fmla="*/ 4128 h 1336932"/>
              <a:gd name="connsiteX2-5" fmla="*/ 2485992 w 2668335"/>
              <a:gd name="connsiteY2-6" fmla="*/ 33244 h 1336932"/>
              <a:gd name="connsiteX3-7" fmla="*/ 2668335 w 2668335"/>
              <a:gd name="connsiteY3-8" fmla="*/ 284379 h 1336932"/>
              <a:gd name="connsiteX4-9" fmla="*/ 2668335 w 2668335"/>
              <a:gd name="connsiteY4-10" fmla="*/ 1145193 h 1336932"/>
              <a:gd name="connsiteX5-11" fmla="*/ 259344 w 2668335"/>
              <a:gd name="connsiteY5-12" fmla="*/ 1145193 h 1336932"/>
              <a:gd name="connsiteX6-13" fmla="*/ 0 w 2668335"/>
              <a:gd name="connsiteY6-14" fmla="*/ 1336932 h 1336932"/>
              <a:gd name="connsiteX7-15" fmla="*/ 858315 w 2668335"/>
              <a:gd name="connsiteY7-16" fmla="*/ 144541 h 1336932"/>
              <a:gd name="connsiteX8-17" fmla="*/ 925815 w 2668335"/>
              <a:gd name="connsiteY8-18" fmla="*/ 53822 h 1336932"/>
              <a:gd name="connsiteX9-19" fmla="*/ 1036078 w 2668335"/>
              <a:gd name="connsiteY9-20" fmla="*/ 3518 h 1336932"/>
              <a:gd name="connsiteX10-21" fmla="*/ 1447433 w 2668335"/>
              <a:gd name="connsiteY10-22" fmla="*/ 0 h 1336932"/>
              <a:gd name="connsiteX0-23" fmla="*/ 1447433 w 2668335"/>
              <a:gd name="connsiteY0-24" fmla="*/ 0 h 1336932"/>
              <a:gd name="connsiteX1-25" fmla="*/ 2325108 w 2668335"/>
              <a:gd name="connsiteY1-26" fmla="*/ 6510 h 1336932"/>
              <a:gd name="connsiteX2-27" fmla="*/ 2485992 w 2668335"/>
              <a:gd name="connsiteY2-28" fmla="*/ 33244 h 1336932"/>
              <a:gd name="connsiteX3-29" fmla="*/ 2668335 w 2668335"/>
              <a:gd name="connsiteY3-30" fmla="*/ 284379 h 1336932"/>
              <a:gd name="connsiteX4-31" fmla="*/ 2668335 w 2668335"/>
              <a:gd name="connsiteY4-32" fmla="*/ 1145193 h 1336932"/>
              <a:gd name="connsiteX5-33" fmla="*/ 259344 w 2668335"/>
              <a:gd name="connsiteY5-34" fmla="*/ 1145193 h 1336932"/>
              <a:gd name="connsiteX6-35" fmla="*/ 0 w 2668335"/>
              <a:gd name="connsiteY6-36" fmla="*/ 1336932 h 1336932"/>
              <a:gd name="connsiteX7-37" fmla="*/ 858315 w 2668335"/>
              <a:gd name="connsiteY7-38" fmla="*/ 144541 h 1336932"/>
              <a:gd name="connsiteX8-39" fmla="*/ 925815 w 2668335"/>
              <a:gd name="connsiteY8-40" fmla="*/ 53822 h 1336932"/>
              <a:gd name="connsiteX9-41" fmla="*/ 1036078 w 2668335"/>
              <a:gd name="connsiteY9-42" fmla="*/ 3518 h 1336932"/>
              <a:gd name="connsiteX10-43" fmla="*/ 1447433 w 2668335"/>
              <a:gd name="connsiteY10-44" fmla="*/ 0 h 1336932"/>
              <a:gd name="connsiteX0-45" fmla="*/ 1447433 w 2668335"/>
              <a:gd name="connsiteY0-46" fmla="*/ 0 h 1336932"/>
              <a:gd name="connsiteX1-47" fmla="*/ 2325108 w 2668335"/>
              <a:gd name="connsiteY1-48" fmla="*/ 6510 h 1336932"/>
              <a:gd name="connsiteX2-49" fmla="*/ 2485992 w 2668335"/>
              <a:gd name="connsiteY2-50" fmla="*/ 33244 h 1336932"/>
              <a:gd name="connsiteX3-51" fmla="*/ 2668335 w 2668335"/>
              <a:gd name="connsiteY3-52" fmla="*/ 284379 h 1336932"/>
              <a:gd name="connsiteX4-53" fmla="*/ 2668335 w 2668335"/>
              <a:gd name="connsiteY4-54" fmla="*/ 1145193 h 1336932"/>
              <a:gd name="connsiteX5-55" fmla="*/ 259344 w 2668335"/>
              <a:gd name="connsiteY5-56" fmla="*/ 1145193 h 1336932"/>
              <a:gd name="connsiteX6-57" fmla="*/ 0 w 2668335"/>
              <a:gd name="connsiteY6-58" fmla="*/ 1336932 h 1336932"/>
              <a:gd name="connsiteX7-59" fmla="*/ 858315 w 2668335"/>
              <a:gd name="connsiteY7-60" fmla="*/ 144541 h 1336932"/>
              <a:gd name="connsiteX8-61" fmla="*/ 925815 w 2668335"/>
              <a:gd name="connsiteY8-62" fmla="*/ 53822 h 1336932"/>
              <a:gd name="connsiteX9-63" fmla="*/ 1036078 w 2668335"/>
              <a:gd name="connsiteY9-64" fmla="*/ 3518 h 1336932"/>
              <a:gd name="connsiteX10-65" fmla="*/ 1447433 w 2668335"/>
              <a:gd name="connsiteY10-66" fmla="*/ 0 h 13369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solidFill>
            <a:srgbClr val="F991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6" name="稻壳儿春秋广告/盗版必究        原创来源：http://chn.docer.com/works?userid=199329941#!/work_time"/>
          <p:cNvSpPr/>
          <p:nvPr/>
        </p:nvSpPr>
        <p:spPr bwMode="auto">
          <a:xfrm rot="5400000">
            <a:off x="2329785" y="2876621"/>
            <a:ext cx="2131618" cy="1068346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-1" fmla="*/ 1447433 w 2668335"/>
              <a:gd name="connsiteY0-2" fmla="*/ 0 h 1336932"/>
              <a:gd name="connsiteX1-3" fmla="*/ 2377495 w 2668335"/>
              <a:gd name="connsiteY1-4" fmla="*/ 4128 h 1336932"/>
              <a:gd name="connsiteX2-5" fmla="*/ 2485992 w 2668335"/>
              <a:gd name="connsiteY2-6" fmla="*/ 33244 h 1336932"/>
              <a:gd name="connsiteX3-7" fmla="*/ 2668335 w 2668335"/>
              <a:gd name="connsiteY3-8" fmla="*/ 284379 h 1336932"/>
              <a:gd name="connsiteX4-9" fmla="*/ 2668335 w 2668335"/>
              <a:gd name="connsiteY4-10" fmla="*/ 1145193 h 1336932"/>
              <a:gd name="connsiteX5-11" fmla="*/ 259344 w 2668335"/>
              <a:gd name="connsiteY5-12" fmla="*/ 1145193 h 1336932"/>
              <a:gd name="connsiteX6-13" fmla="*/ 0 w 2668335"/>
              <a:gd name="connsiteY6-14" fmla="*/ 1336932 h 1336932"/>
              <a:gd name="connsiteX7-15" fmla="*/ 858315 w 2668335"/>
              <a:gd name="connsiteY7-16" fmla="*/ 144541 h 1336932"/>
              <a:gd name="connsiteX8-17" fmla="*/ 925815 w 2668335"/>
              <a:gd name="connsiteY8-18" fmla="*/ 53822 h 1336932"/>
              <a:gd name="connsiteX9-19" fmla="*/ 1036078 w 2668335"/>
              <a:gd name="connsiteY9-20" fmla="*/ 3518 h 1336932"/>
              <a:gd name="connsiteX10-21" fmla="*/ 1447433 w 2668335"/>
              <a:gd name="connsiteY10-22" fmla="*/ 0 h 1336932"/>
              <a:gd name="connsiteX0-23" fmla="*/ 1447433 w 2668335"/>
              <a:gd name="connsiteY0-24" fmla="*/ 0 h 1336932"/>
              <a:gd name="connsiteX1-25" fmla="*/ 2325108 w 2668335"/>
              <a:gd name="connsiteY1-26" fmla="*/ 6510 h 1336932"/>
              <a:gd name="connsiteX2-27" fmla="*/ 2485992 w 2668335"/>
              <a:gd name="connsiteY2-28" fmla="*/ 33244 h 1336932"/>
              <a:gd name="connsiteX3-29" fmla="*/ 2668335 w 2668335"/>
              <a:gd name="connsiteY3-30" fmla="*/ 284379 h 1336932"/>
              <a:gd name="connsiteX4-31" fmla="*/ 2668335 w 2668335"/>
              <a:gd name="connsiteY4-32" fmla="*/ 1145193 h 1336932"/>
              <a:gd name="connsiteX5-33" fmla="*/ 259344 w 2668335"/>
              <a:gd name="connsiteY5-34" fmla="*/ 1145193 h 1336932"/>
              <a:gd name="connsiteX6-35" fmla="*/ 0 w 2668335"/>
              <a:gd name="connsiteY6-36" fmla="*/ 1336932 h 1336932"/>
              <a:gd name="connsiteX7-37" fmla="*/ 858315 w 2668335"/>
              <a:gd name="connsiteY7-38" fmla="*/ 144541 h 1336932"/>
              <a:gd name="connsiteX8-39" fmla="*/ 925815 w 2668335"/>
              <a:gd name="connsiteY8-40" fmla="*/ 53822 h 1336932"/>
              <a:gd name="connsiteX9-41" fmla="*/ 1036078 w 2668335"/>
              <a:gd name="connsiteY9-42" fmla="*/ 3518 h 1336932"/>
              <a:gd name="connsiteX10-43" fmla="*/ 1447433 w 2668335"/>
              <a:gd name="connsiteY10-44" fmla="*/ 0 h 1336932"/>
              <a:gd name="connsiteX0-45" fmla="*/ 1447433 w 2668335"/>
              <a:gd name="connsiteY0-46" fmla="*/ 0 h 1336932"/>
              <a:gd name="connsiteX1-47" fmla="*/ 2325108 w 2668335"/>
              <a:gd name="connsiteY1-48" fmla="*/ 6510 h 1336932"/>
              <a:gd name="connsiteX2-49" fmla="*/ 2485992 w 2668335"/>
              <a:gd name="connsiteY2-50" fmla="*/ 33244 h 1336932"/>
              <a:gd name="connsiteX3-51" fmla="*/ 2668335 w 2668335"/>
              <a:gd name="connsiteY3-52" fmla="*/ 284379 h 1336932"/>
              <a:gd name="connsiteX4-53" fmla="*/ 2668335 w 2668335"/>
              <a:gd name="connsiteY4-54" fmla="*/ 1145193 h 1336932"/>
              <a:gd name="connsiteX5-55" fmla="*/ 259344 w 2668335"/>
              <a:gd name="connsiteY5-56" fmla="*/ 1145193 h 1336932"/>
              <a:gd name="connsiteX6-57" fmla="*/ 0 w 2668335"/>
              <a:gd name="connsiteY6-58" fmla="*/ 1336932 h 1336932"/>
              <a:gd name="connsiteX7-59" fmla="*/ 858315 w 2668335"/>
              <a:gd name="connsiteY7-60" fmla="*/ 144541 h 1336932"/>
              <a:gd name="connsiteX8-61" fmla="*/ 925815 w 2668335"/>
              <a:gd name="connsiteY8-62" fmla="*/ 53822 h 1336932"/>
              <a:gd name="connsiteX9-63" fmla="*/ 1036078 w 2668335"/>
              <a:gd name="connsiteY9-64" fmla="*/ 3518 h 1336932"/>
              <a:gd name="connsiteX10-65" fmla="*/ 1447433 w 2668335"/>
              <a:gd name="connsiteY10-66" fmla="*/ 0 h 13369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solidFill>
            <a:srgbClr val="F5B0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7" name="稻壳儿春秋广告/盗版必究        原创来源：http://chn.docer.com/works?userid=199329941#!/work_time"/>
          <p:cNvSpPr/>
          <p:nvPr/>
        </p:nvSpPr>
        <p:spPr bwMode="auto">
          <a:xfrm flipH="1" flipV="1">
            <a:off x="1727076" y="4446836"/>
            <a:ext cx="2132882" cy="1068344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-1" fmla="*/ 1447433 w 2668335"/>
              <a:gd name="connsiteY0-2" fmla="*/ 0 h 1336932"/>
              <a:gd name="connsiteX1-3" fmla="*/ 2377495 w 2668335"/>
              <a:gd name="connsiteY1-4" fmla="*/ 4128 h 1336932"/>
              <a:gd name="connsiteX2-5" fmla="*/ 2485992 w 2668335"/>
              <a:gd name="connsiteY2-6" fmla="*/ 33244 h 1336932"/>
              <a:gd name="connsiteX3-7" fmla="*/ 2668335 w 2668335"/>
              <a:gd name="connsiteY3-8" fmla="*/ 284379 h 1336932"/>
              <a:gd name="connsiteX4-9" fmla="*/ 2668335 w 2668335"/>
              <a:gd name="connsiteY4-10" fmla="*/ 1145193 h 1336932"/>
              <a:gd name="connsiteX5-11" fmla="*/ 259344 w 2668335"/>
              <a:gd name="connsiteY5-12" fmla="*/ 1145193 h 1336932"/>
              <a:gd name="connsiteX6-13" fmla="*/ 0 w 2668335"/>
              <a:gd name="connsiteY6-14" fmla="*/ 1336932 h 1336932"/>
              <a:gd name="connsiteX7-15" fmla="*/ 858315 w 2668335"/>
              <a:gd name="connsiteY7-16" fmla="*/ 144541 h 1336932"/>
              <a:gd name="connsiteX8-17" fmla="*/ 925815 w 2668335"/>
              <a:gd name="connsiteY8-18" fmla="*/ 53822 h 1336932"/>
              <a:gd name="connsiteX9-19" fmla="*/ 1036078 w 2668335"/>
              <a:gd name="connsiteY9-20" fmla="*/ 3518 h 1336932"/>
              <a:gd name="connsiteX10-21" fmla="*/ 1447433 w 2668335"/>
              <a:gd name="connsiteY10-22" fmla="*/ 0 h 1336932"/>
              <a:gd name="connsiteX0-23" fmla="*/ 1447433 w 2668335"/>
              <a:gd name="connsiteY0-24" fmla="*/ 0 h 1336932"/>
              <a:gd name="connsiteX1-25" fmla="*/ 2325108 w 2668335"/>
              <a:gd name="connsiteY1-26" fmla="*/ 6510 h 1336932"/>
              <a:gd name="connsiteX2-27" fmla="*/ 2485992 w 2668335"/>
              <a:gd name="connsiteY2-28" fmla="*/ 33244 h 1336932"/>
              <a:gd name="connsiteX3-29" fmla="*/ 2668335 w 2668335"/>
              <a:gd name="connsiteY3-30" fmla="*/ 284379 h 1336932"/>
              <a:gd name="connsiteX4-31" fmla="*/ 2668335 w 2668335"/>
              <a:gd name="connsiteY4-32" fmla="*/ 1145193 h 1336932"/>
              <a:gd name="connsiteX5-33" fmla="*/ 259344 w 2668335"/>
              <a:gd name="connsiteY5-34" fmla="*/ 1145193 h 1336932"/>
              <a:gd name="connsiteX6-35" fmla="*/ 0 w 2668335"/>
              <a:gd name="connsiteY6-36" fmla="*/ 1336932 h 1336932"/>
              <a:gd name="connsiteX7-37" fmla="*/ 858315 w 2668335"/>
              <a:gd name="connsiteY7-38" fmla="*/ 144541 h 1336932"/>
              <a:gd name="connsiteX8-39" fmla="*/ 925815 w 2668335"/>
              <a:gd name="connsiteY8-40" fmla="*/ 53822 h 1336932"/>
              <a:gd name="connsiteX9-41" fmla="*/ 1036078 w 2668335"/>
              <a:gd name="connsiteY9-42" fmla="*/ 3518 h 1336932"/>
              <a:gd name="connsiteX10-43" fmla="*/ 1447433 w 2668335"/>
              <a:gd name="connsiteY10-44" fmla="*/ 0 h 1336932"/>
              <a:gd name="connsiteX0-45" fmla="*/ 1447433 w 2668335"/>
              <a:gd name="connsiteY0-46" fmla="*/ 0 h 1336932"/>
              <a:gd name="connsiteX1-47" fmla="*/ 2325108 w 2668335"/>
              <a:gd name="connsiteY1-48" fmla="*/ 6510 h 1336932"/>
              <a:gd name="connsiteX2-49" fmla="*/ 2485992 w 2668335"/>
              <a:gd name="connsiteY2-50" fmla="*/ 33244 h 1336932"/>
              <a:gd name="connsiteX3-51" fmla="*/ 2668335 w 2668335"/>
              <a:gd name="connsiteY3-52" fmla="*/ 284379 h 1336932"/>
              <a:gd name="connsiteX4-53" fmla="*/ 2668335 w 2668335"/>
              <a:gd name="connsiteY4-54" fmla="*/ 1145193 h 1336932"/>
              <a:gd name="connsiteX5-55" fmla="*/ 259344 w 2668335"/>
              <a:gd name="connsiteY5-56" fmla="*/ 1145193 h 1336932"/>
              <a:gd name="connsiteX6-57" fmla="*/ 0 w 2668335"/>
              <a:gd name="connsiteY6-58" fmla="*/ 1336932 h 1336932"/>
              <a:gd name="connsiteX7-59" fmla="*/ 858315 w 2668335"/>
              <a:gd name="connsiteY7-60" fmla="*/ 144541 h 1336932"/>
              <a:gd name="connsiteX8-61" fmla="*/ 925815 w 2668335"/>
              <a:gd name="connsiteY8-62" fmla="*/ 53822 h 1336932"/>
              <a:gd name="connsiteX9-63" fmla="*/ 1036078 w 2668335"/>
              <a:gd name="connsiteY9-64" fmla="*/ 3518 h 1336932"/>
              <a:gd name="connsiteX10-65" fmla="*/ 1447433 w 2668335"/>
              <a:gd name="connsiteY10-66" fmla="*/ 0 h 13369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solidFill>
            <a:srgbClr val="F991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8" name="稻壳儿春秋广告/盗版必究        原创来源：http://chn.docer.com/works?userid=199329941#!/work_time"/>
          <p:cNvSpPr/>
          <p:nvPr/>
        </p:nvSpPr>
        <p:spPr bwMode="auto">
          <a:xfrm rot="5400000" flipH="1" flipV="1">
            <a:off x="163691" y="3850952"/>
            <a:ext cx="2131614" cy="1068346"/>
          </a:xfrm>
          <a:custGeom>
            <a:avLst/>
            <a:gdLst>
              <a:gd name="connsiteX0" fmla="*/ 2491594 w 2668335"/>
              <a:gd name="connsiteY0" fmla="*/ 35832 h 1336932"/>
              <a:gd name="connsiteX1" fmla="*/ 2498310 w 2668335"/>
              <a:gd name="connsiteY1" fmla="*/ 38934 h 1336932"/>
              <a:gd name="connsiteX2" fmla="*/ 2491594 w 2668335"/>
              <a:gd name="connsiteY2" fmla="*/ 35832 h 1336932"/>
              <a:gd name="connsiteX3" fmla="*/ 1447433 w 2668335"/>
              <a:gd name="connsiteY3" fmla="*/ 0 h 1336932"/>
              <a:gd name="connsiteX4" fmla="*/ 2377495 w 2668335"/>
              <a:gd name="connsiteY4" fmla="*/ 4128 h 1336932"/>
              <a:gd name="connsiteX5" fmla="*/ 2485992 w 2668335"/>
              <a:gd name="connsiteY5" fmla="*/ 33244 h 1336932"/>
              <a:gd name="connsiteX6" fmla="*/ 2668335 w 2668335"/>
              <a:gd name="connsiteY6" fmla="*/ 284379 h 1336932"/>
              <a:gd name="connsiteX7" fmla="*/ 2668335 w 2668335"/>
              <a:gd name="connsiteY7" fmla="*/ 1145193 h 1336932"/>
              <a:gd name="connsiteX8" fmla="*/ 259344 w 2668335"/>
              <a:gd name="connsiteY8" fmla="*/ 1145193 h 1336932"/>
              <a:gd name="connsiteX9" fmla="*/ 0 w 2668335"/>
              <a:gd name="connsiteY9" fmla="*/ 1336932 h 1336932"/>
              <a:gd name="connsiteX10" fmla="*/ 858315 w 2668335"/>
              <a:gd name="connsiteY10" fmla="*/ 144541 h 1336932"/>
              <a:gd name="connsiteX11" fmla="*/ 925815 w 2668335"/>
              <a:gd name="connsiteY11" fmla="*/ 53822 h 1336932"/>
              <a:gd name="connsiteX12" fmla="*/ 1036078 w 2668335"/>
              <a:gd name="connsiteY12" fmla="*/ 3518 h 1336932"/>
              <a:gd name="connsiteX13" fmla="*/ 1447433 w 2668335"/>
              <a:gd name="connsiteY13" fmla="*/ 0 h 1336932"/>
              <a:gd name="connsiteX0-1" fmla="*/ 1447433 w 2668335"/>
              <a:gd name="connsiteY0-2" fmla="*/ 0 h 1336932"/>
              <a:gd name="connsiteX1-3" fmla="*/ 2377495 w 2668335"/>
              <a:gd name="connsiteY1-4" fmla="*/ 4128 h 1336932"/>
              <a:gd name="connsiteX2-5" fmla="*/ 2485992 w 2668335"/>
              <a:gd name="connsiteY2-6" fmla="*/ 33244 h 1336932"/>
              <a:gd name="connsiteX3-7" fmla="*/ 2668335 w 2668335"/>
              <a:gd name="connsiteY3-8" fmla="*/ 284379 h 1336932"/>
              <a:gd name="connsiteX4-9" fmla="*/ 2668335 w 2668335"/>
              <a:gd name="connsiteY4-10" fmla="*/ 1145193 h 1336932"/>
              <a:gd name="connsiteX5-11" fmla="*/ 259344 w 2668335"/>
              <a:gd name="connsiteY5-12" fmla="*/ 1145193 h 1336932"/>
              <a:gd name="connsiteX6-13" fmla="*/ 0 w 2668335"/>
              <a:gd name="connsiteY6-14" fmla="*/ 1336932 h 1336932"/>
              <a:gd name="connsiteX7-15" fmla="*/ 858315 w 2668335"/>
              <a:gd name="connsiteY7-16" fmla="*/ 144541 h 1336932"/>
              <a:gd name="connsiteX8-17" fmla="*/ 925815 w 2668335"/>
              <a:gd name="connsiteY8-18" fmla="*/ 53822 h 1336932"/>
              <a:gd name="connsiteX9-19" fmla="*/ 1036078 w 2668335"/>
              <a:gd name="connsiteY9-20" fmla="*/ 3518 h 1336932"/>
              <a:gd name="connsiteX10-21" fmla="*/ 1447433 w 2668335"/>
              <a:gd name="connsiteY10-22" fmla="*/ 0 h 1336932"/>
              <a:gd name="connsiteX0-23" fmla="*/ 1447433 w 2668335"/>
              <a:gd name="connsiteY0-24" fmla="*/ 0 h 1336932"/>
              <a:gd name="connsiteX1-25" fmla="*/ 2325108 w 2668335"/>
              <a:gd name="connsiteY1-26" fmla="*/ 6510 h 1336932"/>
              <a:gd name="connsiteX2-27" fmla="*/ 2485992 w 2668335"/>
              <a:gd name="connsiteY2-28" fmla="*/ 33244 h 1336932"/>
              <a:gd name="connsiteX3-29" fmla="*/ 2668335 w 2668335"/>
              <a:gd name="connsiteY3-30" fmla="*/ 284379 h 1336932"/>
              <a:gd name="connsiteX4-31" fmla="*/ 2668335 w 2668335"/>
              <a:gd name="connsiteY4-32" fmla="*/ 1145193 h 1336932"/>
              <a:gd name="connsiteX5-33" fmla="*/ 259344 w 2668335"/>
              <a:gd name="connsiteY5-34" fmla="*/ 1145193 h 1336932"/>
              <a:gd name="connsiteX6-35" fmla="*/ 0 w 2668335"/>
              <a:gd name="connsiteY6-36" fmla="*/ 1336932 h 1336932"/>
              <a:gd name="connsiteX7-37" fmla="*/ 858315 w 2668335"/>
              <a:gd name="connsiteY7-38" fmla="*/ 144541 h 1336932"/>
              <a:gd name="connsiteX8-39" fmla="*/ 925815 w 2668335"/>
              <a:gd name="connsiteY8-40" fmla="*/ 53822 h 1336932"/>
              <a:gd name="connsiteX9-41" fmla="*/ 1036078 w 2668335"/>
              <a:gd name="connsiteY9-42" fmla="*/ 3518 h 1336932"/>
              <a:gd name="connsiteX10-43" fmla="*/ 1447433 w 2668335"/>
              <a:gd name="connsiteY10-44" fmla="*/ 0 h 1336932"/>
              <a:gd name="connsiteX0-45" fmla="*/ 1447433 w 2668335"/>
              <a:gd name="connsiteY0-46" fmla="*/ 0 h 1336932"/>
              <a:gd name="connsiteX1-47" fmla="*/ 2325108 w 2668335"/>
              <a:gd name="connsiteY1-48" fmla="*/ 6510 h 1336932"/>
              <a:gd name="connsiteX2-49" fmla="*/ 2485992 w 2668335"/>
              <a:gd name="connsiteY2-50" fmla="*/ 33244 h 1336932"/>
              <a:gd name="connsiteX3-51" fmla="*/ 2668335 w 2668335"/>
              <a:gd name="connsiteY3-52" fmla="*/ 284379 h 1336932"/>
              <a:gd name="connsiteX4-53" fmla="*/ 2668335 w 2668335"/>
              <a:gd name="connsiteY4-54" fmla="*/ 1145193 h 1336932"/>
              <a:gd name="connsiteX5-55" fmla="*/ 259344 w 2668335"/>
              <a:gd name="connsiteY5-56" fmla="*/ 1145193 h 1336932"/>
              <a:gd name="connsiteX6-57" fmla="*/ 0 w 2668335"/>
              <a:gd name="connsiteY6-58" fmla="*/ 1336932 h 1336932"/>
              <a:gd name="connsiteX7-59" fmla="*/ 858315 w 2668335"/>
              <a:gd name="connsiteY7-60" fmla="*/ 144541 h 1336932"/>
              <a:gd name="connsiteX8-61" fmla="*/ 925815 w 2668335"/>
              <a:gd name="connsiteY8-62" fmla="*/ 53822 h 1336932"/>
              <a:gd name="connsiteX9-63" fmla="*/ 1036078 w 2668335"/>
              <a:gd name="connsiteY9-64" fmla="*/ 3518 h 1336932"/>
              <a:gd name="connsiteX10-65" fmla="*/ 1447433 w 2668335"/>
              <a:gd name="connsiteY10-66" fmla="*/ 0 h 13369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2668335" h="1336932">
                <a:moveTo>
                  <a:pt x="1447433" y="0"/>
                </a:moveTo>
                <a:lnTo>
                  <a:pt x="2325108" y="6510"/>
                </a:lnTo>
                <a:cubicBezTo>
                  <a:pt x="2432281" y="6468"/>
                  <a:pt x="2460835" y="19228"/>
                  <a:pt x="2485992" y="33244"/>
                </a:cubicBezTo>
                <a:cubicBezTo>
                  <a:pt x="2577884" y="117841"/>
                  <a:pt x="2668335" y="166815"/>
                  <a:pt x="2668335" y="284379"/>
                </a:cubicBezTo>
                <a:lnTo>
                  <a:pt x="2668335" y="1145193"/>
                </a:lnTo>
                <a:lnTo>
                  <a:pt x="259344" y="1145193"/>
                </a:lnTo>
                <a:cubicBezTo>
                  <a:pt x="137892" y="1145193"/>
                  <a:pt x="89641" y="1241725"/>
                  <a:pt x="0" y="1336932"/>
                </a:cubicBezTo>
                <a:lnTo>
                  <a:pt x="858315" y="144541"/>
                </a:lnTo>
                <a:lnTo>
                  <a:pt x="925815" y="53822"/>
                </a:lnTo>
                <a:cubicBezTo>
                  <a:pt x="956885" y="27470"/>
                  <a:pt x="994266" y="8688"/>
                  <a:pt x="1036078" y="3518"/>
                </a:cubicBezTo>
                <a:cubicBezTo>
                  <a:pt x="1114663" y="930"/>
                  <a:pt x="1269702" y="24"/>
                  <a:pt x="1447433" y="0"/>
                </a:cubicBezTo>
                <a:close/>
              </a:path>
            </a:pathLst>
          </a:custGeom>
          <a:solidFill>
            <a:srgbClr val="F5B0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19" name="稻壳儿春秋广告/盗版必究        原创来源：http://chn.docer.com/works?userid=199329941#!/work_time"/>
          <p:cNvSpPr txBox="1"/>
          <p:nvPr/>
        </p:nvSpPr>
        <p:spPr>
          <a:xfrm>
            <a:off x="2594584" y="4719398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未来荧黑 Normal" panose="020B0400000000000000" pitchFamily="34" charset="-122"/>
              </a:rPr>
              <a:t>C</a:t>
            </a:r>
            <a:endParaRPr lang="en-US" altLang="zh-CN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0" name="稻壳儿春秋广告/盗版必究        原创来源：http://chn.docer.com/works?userid=199329941#!/work_time"/>
          <p:cNvSpPr txBox="1"/>
          <p:nvPr/>
        </p:nvSpPr>
        <p:spPr>
          <a:xfrm>
            <a:off x="3180631" y="3149184"/>
            <a:ext cx="42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未来荧黑 Normal" panose="020B0400000000000000" pitchFamily="34" charset="-122"/>
              </a:rPr>
              <a:t>D</a:t>
            </a:r>
            <a:endParaRPr lang="en-US" altLang="zh-CN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1" name="稻壳儿春秋广告/盗版必究        原创来源：http://chn.docer.com/works?userid=199329941#!/work_time"/>
          <p:cNvSpPr txBox="1"/>
          <p:nvPr/>
        </p:nvSpPr>
        <p:spPr>
          <a:xfrm>
            <a:off x="1629433" y="2553300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未来荧黑 Normal" panose="020B0400000000000000" pitchFamily="34" charset="-122"/>
              </a:rPr>
              <a:t>A</a:t>
            </a:r>
            <a:endParaRPr lang="en-US" altLang="zh-CN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2" name="稻壳儿春秋广告/盗版必究        原创来源：http://chn.docer.com/works?userid=199329941#!/work_time"/>
          <p:cNvSpPr txBox="1"/>
          <p:nvPr/>
        </p:nvSpPr>
        <p:spPr>
          <a:xfrm>
            <a:off x="1020947" y="4123515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未来荧黑 Normal" panose="020B0400000000000000" pitchFamily="34" charset="-122"/>
              </a:rPr>
              <a:t>B</a:t>
            </a:r>
            <a:endParaRPr lang="en-US" altLang="zh-CN" sz="2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未来荧黑 Normal" panose="020B0400000000000000" pitchFamily="34" charset="-122"/>
            </a:endParaRPr>
          </a:p>
        </p:txBody>
      </p:sp>
      <p:sp>
        <p:nvSpPr>
          <p:cNvPr id="24" name="稻壳儿春秋广告/盗版必究        原创来源：http://chn.docer.com/works?userid=199329941#!/work_time"/>
          <p:cNvSpPr txBox="1"/>
          <p:nvPr/>
        </p:nvSpPr>
        <p:spPr>
          <a:xfrm>
            <a:off x="5105854" y="2138069"/>
            <a:ext cx="1423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" name="稻壳儿春秋广告/盗版必究        原创来源：http://chn.docer.com/works?userid=199329941#!/work_time"/>
          <p:cNvSpPr txBox="1"/>
          <p:nvPr/>
        </p:nvSpPr>
        <p:spPr>
          <a:xfrm>
            <a:off x="5105853" y="2538179"/>
            <a:ext cx="2563801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4" name="稻壳儿春秋广告/盗版必究        原创来源：http://chn.docer.com/works?userid=199329941#!/work_time"/>
          <p:cNvSpPr txBox="1"/>
          <p:nvPr/>
        </p:nvSpPr>
        <p:spPr>
          <a:xfrm>
            <a:off x="5105854" y="4366919"/>
            <a:ext cx="1423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5" name="稻壳儿春秋广告/盗版必究        原创来源：http://chn.docer.com/works?userid=199329941#!/work_time"/>
          <p:cNvSpPr txBox="1"/>
          <p:nvPr/>
        </p:nvSpPr>
        <p:spPr>
          <a:xfrm>
            <a:off x="5105853" y="4767029"/>
            <a:ext cx="2563801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6" name="稻壳儿春秋广告/盗版必究        原创来源：http://chn.docer.com/works?userid=199329941#!/work_time"/>
          <p:cNvSpPr txBox="1"/>
          <p:nvPr/>
        </p:nvSpPr>
        <p:spPr>
          <a:xfrm>
            <a:off x="8932875" y="2138069"/>
            <a:ext cx="1423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1" name="稻壳儿春秋广告/盗版必究        原创来源：http://chn.docer.com/works?userid=199329941#!/work_time"/>
          <p:cNvSpPr txBox="1"/>
          <p:nvPr/>
        </p:nvSpPr>
        <p:spPr>
          <a:xfrm>
            <a:off x="8932874" y="2538179"/>
            <a:ext cx="2563801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2" name="稻壳儿春秋广告/盗版必究        原创来源：http://chn.docer.com/works?userid=199329941#!/work_time"/>
          <p:cNvSpPr txBox="1"/>
          <p:nvPr/>
        </p:nvSpPr>
        <p:spPr>
          <a:xfrm>
            <a:off x="8932875" y="4366919"/>
            <a:ext cx="1423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未来荧黑 Normal" panose="020B0400000000000000" pitchFamily="34" charset="-122"/>
              </a:rPr>
              <a:t>添加标题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  <p:sp>
        <p:nvSpPr>
          <p:cNvPr id="33" name="稻壳儿春秋广告/盗版必究        原创来源：http://chn.docer.com/works?userid=199329941#!/work_time"/>
          <p:cNvSpPr txBox="1"/>
          <p:nvPr/>
        </p:nvSpPr>
        <p:spPr>
          <a:xfrm>
            <a:off x="8932874" y="4767029"/>
            <a:ext cx="2563801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本模板涉及的文字、图形、图像、声音以及视频编辑等多媒体元素均可编辑，替换。演示文档可以在投影仪演示。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未来荧黑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8203290" y="3043332"/>
            <a:ext cx="353568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zh-CN" sz="4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</a:t>
            </a:r>
            <a:endParaRPr lang="zh-CN" altLang="zh-CN" sz="4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665445" y="4110851"/>
            <a:ext cx="801665" cy="45719"/>
          </a:xfrm>
          <a:prstGeom prst="rect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513045" y="4219917"/>
            <a:ext cx="3750129" cy="906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本模板涉及的文字、图形、图像、声音以及视频等多媒体元素均可编辑，替换。演示文档可以在投影仪或电脑上进行演示，中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907017" y="-1482"/>
            <a:ext cx="1995696" cy="6858741"/>
          </a:xfrm>
          <a:prstGeom prst="line">
            <a:avLst/>
          </a:prstGeom>
          <a:ln w="34925">
            <a:solidFill>
              <a:srgbClr val="F99101">
                <a:alpha val="6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3157536" y="5204460"/>
            <a:ext cx="9034464" cy="0"/>
          </a:xfrm>
          <a:prstGeom prst="line">
            <a:avLst/>
          </a:prstGeom>
          <a:ln w="34925">
            <a:solidFill>
              <a:srgbClr val="F99101">
                <a:alpha val="6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/>
          <p:cNvSpPr/>
          <p:nvPr/>
        </p:nvSpPr>
        <p:spPr>
          <a:xfrm flipH="1">
            <a:off x="110" y="5084064"/>
            <a:ext cx="2114438" cy="1773936"/>
          </a:xfrm>
          <a:custGeom>
            <a:avLst/>
            <a:gdLst>
              <a:gd name="connsiteX0" fmla="*/ 2114438 w 2114438"/>
              <a:gd name="connsiteY0" fmla="*/ 0 h 1773936"/>
              <a:gd name="connsiteX1" fmla="*/ 505599 w 2114438"/>
              <a:gd name="connsiteY1" fmla="*/ 0 h 1773936"/>
              <a:gd name="connsiteX2" fmla="*/ 0 w 2114438"/>
              <a:gd name="connsiteY2" fmla="*/ 1773936 h 1773936"/>
              <a:gd name="connsiteX3" fmla="*/ 1608839 w 2114438"/>
              <a:gd name="connsiteY3" fmla="*/ 1773936 h 1773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14438" h="1773936">
                <a:moveTo>
                  <a:pt x="2114438" y="0"/>
                </a:moveTo>
                <a:lnTo>
                  <a:pt x="505599" y="0"/>
                </a:lnTo>
                <a:lnTo>
                  <a:pt x="0" y="1773936"/>
                </a:lnTo>
                <a:lnTo>
                  <a:pt x="1608839" y="1773936"/>
                </a:lnTo>
                <a:close/>
              </a:path>
            </a:pathLst>
          </a:cu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 flipH="1">
            <a:off x="4200525" y="0"/>
            <a:ext cx="2552699" cy="3311609"/>
          </a:xfrm>
          <a:prstGeom prst="parallelogram">
            <a:avLst>
              <a:gd name="adj" fmla="val 36975"/>
            </a:avLst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514349" y="0"/>
            <a:ext cx="5286375" cy="6858000"/>
          </a:xfrm>
          <a:prstGeom prst="parallelogram">
            <a:avLst>
              <a:gd name="adj" fmla="val 36975"/>
            </a:avLst>
          </a:prstGeom>
          <a:solidFill>
            <a:srgbClr val="F99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4" name="图片 3" descr="f6732149550a4c87022dfa1d412e3c1494a5fcc7697ef-GJLWu8_fw658"/>
          <p:cNvPicPr>
            <a:picLocks noChangeAspect="1"/>
          </p:cNvPicPr>
          <p:nvPr/>
        </p:nvPicPr>
        <p:blipFill>
          <a:blip r:embed="rId1"/>
          <a:srcRect t="6162" b="37601"/>
          <a:stretch>
            <a:fillRect/>
          </a:stretch>
        </p:blipFill>
        <p:spPr>
          <a:xfrm>
            <a:off x="190500" y="1268095"/>
            <a:ext cx="3447415" cy="3447415"/>
          </a:xfrm>
          <a:prstGeom prst="ellipse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3452495" y="4587875"/>
            <a:ext cx="1239520" cy="1233170"/>
          </a:xfrm>
          <a:prstGeom prst="ellipse">
            <a:avLst/>
          </a:prstGeom>
          <a:solidFill>
            <a:srgbClr val="F5B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7549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天空">
      <a:dk1>
        <a:srgbClr val="000000"/>
      </a:dk1>
      <a:lt1>
        <a:srgbClr val="FFFFFF"/>
      </a:lt1>
      <a:dk2>
        <a:srgbClr val="D6EFFE"/>
      </a:dk2>
      <a:lt2>
        <a:srgbClr val="9ECFFA"/>
      </a:lt2>
      <a:accent1>
        <a:srgbClr val="65B9EF"/>
      </a:accent1>
      <a:accent2>
        <a:srgbClr val="0084D0"/>
      </a:accent2>
      <a:accent3>
        <a:srgbClr val="E9DABD"/>
      </a:accent3>
      <a:accent4>
        <a:srgbClr val="FFEF9B"/>
      </a:accent4>
      <a:accent5>
        <a:srgbClr val="FEB550"/>
      </a:accent5>
      <a:accent6>
        <a:srgbClr val="FF7103"/>
      </a:accent6>
      <a:hlink>
        <a:srgbClr val="3A9FEA"/>
      </a:hlink>
      <a:folHlink>
        <a:srgbClr val="E92E1A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2615</Words>
  <Application>WPS 演示</Application>
  <PresentationFormat>宽屏</PresentationFormat>
  <Paragraphs>311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43" baseType="lpstr">
      <vt:lpstr>Arial</vt:lpstr>
      <vt:lpstr>宋体</vt:lpstr>
      <vt:lpstr>Wingdings</vt:lpstr>
      <vt:lpstr>汉仪铁线黑-55简</vt:lpstr>
      <vt:lpstr>黑体</vt:lpstr>
      <vt:lpstr>微软雅黑 Light</vt:lpstr>
      <vt:lpstr>Century Gothic</vt:lpstr>
      <vt:lpstr>微软雅黑</vt:lpstr>
      <vt:lpstr>等线</vt:lpstr>
      <vt:lpstr>NumberOnly</vt:lpstr>
      <vt:lpstr>Arial Unicode MS</vt:lpstr>
      <vt:lpstr>等线 Light</vt:lpstr>
      <vt:lpstr>Calibri</vt:lpstr>
      <vt:lpstr>字魂54号-贤黑</vt:lpstr>
      <vt:lpstr>Times New Roman</vt:lpstr>
      <vt:lpstr>未来荧黑 Normal</vt:lpstr>
      <vt:lpstr>Malgun Gothic</vt:lpstr>
      <vt:lpstr>字心坊萌喵体</vt:lpstr>
      <vt:lpstr>胖橘猫老师</vt:lpstr>
      <vt:lpstr>MS PGothic</vt:lpstr>
      <vt:lpstr>Lato Regular</vt:lpstr>
      <vt:lpstr>Segoe Print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罗祉璇</cp:lastModifiedBy>
  <cp:revision>65</cp:revision>
  <dcterms:created xsi:type="dcterms:W3CDTF">2020-03-23T03:54:00Z</dcterms:created>
  <dcterms:modified xsi:type="dcterms:W3CDTF">2020-05-16T02:37:36Z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