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269901904"/>
        <c:axId val="269914416"/>
      </c:barChart>
      <c:catAx>
        <c:axId val="269901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269914416"/>
        <c:crosses val="autoZero"/>
        <c:auto val="1"/>
        <c:lblAlgn val="ctr"/>
        <c:lblOffset val="100"/>
        <c:noMultiLvlLbl val="0"/>
      </c:catAx>
      <c:valAx>
        <c:axId val="269914416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269901904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742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946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79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210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232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461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605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4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71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609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0206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39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302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6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507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216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3631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05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3293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233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0932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960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029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77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单位职级晋升报告</a:t>
            </a:r>
            <a:r>
              <a:rPr lang="en-US" altLang="zh-CN" sz="48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1893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Microsoft YaHei</vt:lpstr>
      <vt:lpstr>Microsoft YaHei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2020-05-18T06:35:35Z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