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2020/5/18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CB692"/>
                </a:solidFill>
                <a:cs typeface="+mn-ea"/>
                <a:sym typeface="+mn-lt"/>
              </a:rPr>
              <a:t>班长职级晋升答辩</a:t>
            </a:r>
            <a:r>
              <a:rPr lang="en-US" altLang="zh-CN" sz="44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2020/5/18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1981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2020-05-18T06:16:13Z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