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handoutMasterIdLst>
    <p:handoutMasterId r:id="rId25"/>
  </p:handoutMasterIdLst>
  <p:sldIdLst>
    <p:sldId id="315" r:id="rId4"/>
    <p:sldId id="310" r:id="rId6"/>
    <p:sldId id="312" r:id="rId7"/>
    <p:sldId id="319" r:id="rId8"/>
    <p:sldId id="320" r:id="rId9"/>
    <p:sldId id="323" r:id="rId10"/>
    <p:sldId id="344" r:id="rId11"/>
    <p:sldId id="324" r:id="rId12"/>
    <p:sldId id="327" r:id="rId13"/>
    <p:sldId id="328" r:id="rId14"/>
    <p:sldId id="345" r:id="rId15"/>
    <p:sldId id="329" r:id="rId16"/>
    <p:sldId id="330" r:id="rId17"/>
    <p:sldId id="331" r:id="rId18"/>
    <p:sldId id="346" r:id="rId19"/>
    <p:sldId id="347" r:id="rId20"/>
    <p:sldId id="333" r:id="rId21"/>
    <p:sldId id="336" r:id="rId22"/>
    <p:sldId id="348" r:id="rId23"/>
    <p:sldId id="339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916"/>
    <a:srgbClr val="C1C3DC"/>
    <a:srgbClr val="1E4483"/>
    <a:srgbClr val="1E5A91"/>
    <a:srgbClr val="6F87B0"/>
    <a:srgbClr val="8297BA"/>
    <a:srgbClr val="FFFFFF"/>
    <a:srgbClr val="204682"/>
    <a:srgbClr val="548235"/>
    <a:srgbClr val="A9D1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775" autoAdjust="0"/>
    <p:restoredTop sz="94660"/>
  </p:normalViewPr>
  <p:slideViewPr>
    <p:cSldViewPr snapToGrid="0">
      <p:cViewPr>
        <p:scale>
          <a:sx n="75" d="100"/>
          <a:sy n="75" d="100"/>
        </p:scale>
        <p:origin x="846" y="9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01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handoutMaster" Target="handoutMasters/handoutMaster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61FAC-FD56-467B-8209-6F6B6052464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C3CD1B-ADEC-4674-8CD5-AB9D695E6AC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.png32"/>
          <p:cNvPicPr>
            <a:picLocks noChangeAspect="1"/>
          </p:cNvPicPr>
          <p:nvPr userDrawn="1"/>
        </p:nvPicPr>
        <p:blipFill>
          <a:blip r:embed="rId12"/>
          <a:srcRect l="64729" t="35188" r="4885" b="21771"/>
          <a:stretch>
            <a:fillRect/>
          </a:stretch>
        </p:blipFill>
        <p:spPr>
          <a:xfrm>
            <a:off x="10726420" y="4854575"/>
            <a:ext cx="1414145" cy="20034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.png32"/>
          <p:cNvPicPr>
            <a:picLocks noChangeAspect="1"/>
          </p:cNvPicPr>
          <p:nvPr userDrawn="1"/>
        </p:nvPicPr>
        <p:blipFill>
          <a:blip r:embed="rId12"/>
          <a:srcRect l="64729" t="35188" r="4885" b="21771"/>
          <a:stretch>
            <a:fillRect/>
          </a:stretch>
        </p:blipFill>
        <p:spPr>
          <a:xfrm>
            <a:off x="10726420" y="4854575"/>
            <a:ext cx="1414145" cy="20034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7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0" y="0"/>
            <a:ext cx="12180570" cy="6884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TextBox 37"/>
          <p:cNvSpPr>
            <a:spLocks noChangeArrowheads="1"/>
          </p:cNvSpPr>
          <p:nvPr/>
        </p:nvSpPr>
        <p:spPr bwMode="auto">
          <a:xfrm>
            <a:off x="5676900" y="3034665"/>
            <a:ext cx="6440170" cy="897890"/>
          </a:xfrm>
          <a:prstGeom prst="rect">
            <a:avLst/>
          </a:prstGeom>
          <a:noFill/>
          <a:ln>
            <a:noFill/>
          </a:ln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defTabSz="913765" fontAlgn="auto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简约商务</a:t>
            </a:r>
            <a:r>
              <a:rPr lang="en-US" altLang="zh-CN" sz="5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·</a:t>
            </a:r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企业宣传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10414" name="组合 10413"/>
          <p:cNvGrpSpPr/>
          <p:nvPr/>
        </p:nvGrpSpPr>
        <p:grpSpPr>
          <a:xfrm>
            <a:off x="331470" y="334010"/>
            <a:ext cx="10543540" cy="2566169"/>
            <a:chOff x="3425105" y="-1542714"/>
            <a:chExt cx="7844747" cy="3440662"/>
          </a:xfrm>
        </p:grpSpPr>
        <p:sp>
          <p:nvSpPr>
            <p:cNvPr id="10415" name="文本框 10414"/>
            <p:cNvSpPr txBox="1">
              <a:spLocks noChangeArrowheads="1"/>
            </p:cNvSpPr>
            <p:nvPr/>
          </p:nvSpPr>
          <p:spPr bwMode="auto">
            <a:xfrm>
              <a:off x="3425105" y="-1542714"/>
              <a:ext cx="3638425" cy="103018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p>
              <a:pPr algn="l"/>
              <a:r>
                <a:rPr lang="en-US" altLang="zh-CN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</a:rPr>
                <a:t>LOGO</a:t>
              </a:r>
              <a:endParaRPr lang="en-US" altLang="zh-CN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endParaRPr>
            </a:p>
          </p:txBody>
        </p:sp>
        <p:sp>
          <p:nvSpPr>
            <p:cNvPr id="10416" name="TextBox 41"/>
            <p:cNvSpPr txBox="1"/>
            <p:nvPr/>
          </p:nvSpPr>
          <p:spPr>
            <a:xfrm>
              <a:off x="8326418" y="1115517"/>
              <a:ext cx="2943434" cy="782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</a:rPr>
                <a:t>DIRECTION</a:t>
              </a:r>
              <a:endPara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endParaRPr>
            </a:p>
          </p:txBody>
        </p:sp>
      </p:grp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8030536" y="4461687"/>
            <a:ext cx="1972310" cy="643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1434" tIns="45717" rIns="91434" bIns="45717">
            <a:spAutoFit/>
          </a:bodyPr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Impact" panose="020B0806030902050204" pitchFamily="34" charset="0"/>
              </a:rPr>
              <a:t>ADD YOU NAME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  <a:sym typeface="Impact" panose="020B0806030902050204" pitchFamily="34" charset="0"/>
            </a:endParaRPr>
          </a:p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Impact" panose="020B0806030902050204" pitchFamily="34" charset="0"/>
              </a:rPr>
              <a:t>202X XX XX 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  <a:sym typeface="Impact" panose="020B0806030902050204" pitchFamily="34" charset="0"/>
            </a:endParaRPr>
          </a:p>
        </p:txBody>
      </p:sp>
      <p:sp>
        <p:nvSpPr>
          <p:cNvPr id="2" name="前言"/>
          <p:cNvSpPr>
            <a:spLocks noChangeArrowheads="1"/>
          </p:cNvSpPr>
          <p:nvPr/>
        </p:nvSpPr>
        <p:spPr bwMode="auto">
          <a:xfrm>
            <a:off x="7159316" y="3867962"/>
            <a:ext cx="3497580" cy="36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1434" tIns="45717" rIns="91434" bIns="45717">
            <a:spAutoFit/>
          </a:bodyPr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Impact" panose="020B0806030902050204" pitchFamily="34" charset="0"/>
              </a:rPr>
              <a:t>You can write something here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  <a:sym typeface="Impact" panose="020B0806030902050204" pitchFamily="34" charset="0"/>
            </a:endParaRPr>
          </a:p>
        </p:txBody>
      </p:sp>
      <p:pic>
        <p:nvPicPr>
          <p:cNvPr id="3" name="图片 2" descr="预览图_千图网_编号33839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27330" y="636270"/>
            <a:ext cx="6566535" cy="6566535"/>
          </a:xfrm>
          <a:prstGeom prst="rect">
            <a:avLst/>
          </a:prstGeom>
        </p:spPr>
      </p:pic>
      <p:pic>
        <p:nvPicPr>
          <p:cNvPr id="7" name="图片 6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0325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bldLvl="0" autoUpdateAnimBg="0"/>
      <p:bldP spid="2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12180570" cy="6884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3" name="图片 12" descr="8"/>
          <p:cNvPicPr>
            <a:picLocks noChangeAspect="1"/>
          </p:cNvPicPr>
          <p:nvPr/>
        </p:nvPicPr>
        <p:blipFill>
          <a:blip r:embed="rId1"/>
          <a:srcRect b="22729"/>
          <a:stretch>
            <a:fillRect/>
          </a:stretch>
        </p:blipFill>
        <p:spPr>
          <a:xfrm>
            <a:off x="6096000" y="2130425"/>
            <a:ext cx="6096000" cy="471043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369575" y="1511449"/>
            <a:ext cx="304460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6000" b="1" i="1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CONTENTS</a:t>
            </a:r>
            <a:endParaRPr kumimoji="0" lang="en-US" altLang="zh-CN" sz="6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72"/>
          <p:cNvSpPr/>
          <p:nvPr/>
        </p:nvSpPr>
        <p:spPr>
          <a:xfrm>
            <a:off x="1060722" y="4924438"/>
            <a:ext cx="624350" cy="624348"/>
          </a:xfrm>
          <a:prstGeom prst="diamond">
            <a:avLst/>
          </a:prstGeom>
          <a:solidFill>
            <a:srgbClr val="C1C3DC"/>
          </a:solidFill>
          <a:ln w="28575">
            <a:solidFill>
              <a:schemeClr val="bg1"/>
            </a:soli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矩形 73"/>
          <p:cNvSpPr/>
          <p:nvPr/>
        </p:nvSpPr>
        <p:spPr>
          <a:xfrm>
            <a:off x="1060722" y="3786645"/>
            <a:ext cx="624350" cy="624348"/>
          </a:xfrm>
          <a:prstGeom prst="diamond">
            <a:avLst/>
          </a:prstGeom>
          <a:solidFill>
            <a:srgbClr val="C1C3DC"/>
          </a:solidFill>
          <a:ln w="28575">
            <a:solidFill>
              <a:schemeClr val="bg1"/>
            </a:soli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矩形 75"/>
          <p:cNvSpPr/>
          <p:nvPr/>
        </p:nvSpPr>
        <p:spPr>
          <a:xfrm>
            <a:off x="1060722" y="2648853"/>
            <a:ext cx="624350" cy="624348"/>
          </a:xfrm>
          <a:prstGeom prst="diamond">
            <a:avLst/>
          </a:prstGeom>
          <a:solidFill>
            <a:srgbClr val="C1C3DC"/>
          </a:solidFill>
          <a:ln w="28575">
            <a:solidFill>
              <a:schemeClr val="bg1"/>
            </a:soli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71"/>
          <p:cNvSpPr/>
          <p:nvPr/>
        </p:nvSpPr>
        <p:spPr>
          <a:xfrm>
            <a:off x="1060722" y="1511061"/>
            <a:ext cx="624350" cy="624348"/>
          </a:xfrm>
          <a:prstGeom prst="diamond">
            <a:avLst/>
          </a:prstGeom>
          <a:solidFill>
            <a:srgbClr val="C1C3DC"/>
          </a:solidFill>
          <a:ln w="28575">
            <a:solidFill>
              <a:schemeClr val="bg1"/>
            </a:soli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67426" y="1518963"/>
            <a:ext cx="3576319" cy="611509"/>
            <a:chOff x="845174" y="5121881"/>
            <a:chExt cx="3576319" cy="611509"/>
          </a:xfrm>
        </p:grpSpPr>
        <p:sp>
          <p:nvSpPr>
            <p:cNvPr id="29" name="矩形 28"/>
            <p:cNvSpPr/>
            <p:nvPr/>
          </p:nvSpPr>
          <p:spPr bwMode="auto">
            <a:xfrm>
              <a:off x="845174" y="5517946"/>
              <a:ext cx="3576319" cy="21544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print the presentation and make it into a film a wider field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845176" y="5121881"/>
              <a:ext cx="25272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30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此处添加标题</a:t>
              </a:r>
              <a:endPara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867426" y="2666821"/>
            <a:ext cx="3576319" cy="611509"/>
            <a:chOff x="845174" y="5121881"/>
            <a:chExt cx="3576319" cy="611509"/>
          </a:xfrm>
        </p:grpSpPr>
        <p:sp>
          <p:nvSpPr>
            <p:cNvPr id="32" name="矩形 31"/>
            <p:cNvSpPr/>
            <p:nvPr/>
          </p:nvSpPr>
          <p:spPr bwMode="auto">
            <a:xfrm>
              <a:off x="845174" y="5517946"/>
              <a:ext cx="3576319" cy="21544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print the presentation and make it into a film a wider field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45176" y="5121881"/>
              <a:ext cx="25272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30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此处添加标题</a:t>
              </a:r>
              <a:endPara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867426" y="3814679"/>
            <a:ext cx="3576319" cy="611509"/>
            <a:chOff x="845174" y="5121881"/>
            <a:chExt cx="3576319" cy="611509"/>
          </a:xfrm>
        </p:grpSpPr>
        <p:sp>
          <p:nvSpPr>
            <p:cNvPr id="35" name="矩形 34"/>
            <p:cNvSpPr/>
            <p:nvPr/>
          </p:nvSpPr>
          <p:spPr bwMode="auto">
            <a:xfrm>
              <a:off x="845174" y="5517946"/>
              <a:ext cx="3576319" cy="21544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print the presentation and make it into a film a wider field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45176" y="5121881"/>
              <a:ext cx="25272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30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此处添加标题</a:t>
              </a:r>
              <a:endPara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867426" y="4962538"/>
            <a:ext cx="3576319" cy="611509"/>
            <a:chOff x="845174" y="5121881"/>
            <a:chExt cx="3576319" cy="611509"/>
          </a:xfrm>
        </p:grpSpPr>
        <p:sp>
          <p:nvSpPr>
            <p:cNvPr id="38" name="矩形 37"/>
            <p:cNvSpPr/>
            <p:nvPr/>
          </p:nvSpPr>
          <p:spPr bwMode="auto">
            <a:xfrm>
              <a:off x="845174" y="5517946"/>
              <a:ext cx="3576319" cy="21544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print the presentation and make it into a film a wider field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845176" y="5121881"/>
              <a:ext cx="25272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30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此处添加标题</a:t>
              </a:r>
              <a:endPara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12180570" cy="6884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5" name="图片 1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-415290" y="365760"/>
            <a:ext cx="5847715" cy="58477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1683491" y="2522931"/>
            <a:ext cx="2624901" cy="186118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kumimoji="0" lang="en-US" altLang="zh-CN" sz="115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文本框 3"/>
          <p:cNvSpPr txBox="1"/>
          <p:nvPr/>
        </p:nvSpPr>
        <p:spPr>
          <a:xfrm>
            <a:off x="5547995" y="2804355"/>
            <a:ext cx="6168331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此处添加章节标题</a:t>
            </a:r>
            <a:endParaRPr kumimoji="0" lang="zh-CN" altLang="en-US" sz="4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Rectangle 20"/>
          <p:cNvSpPr>
            <a:spLocks noChangeArrowheads="1"/>
          </p:cNvSpPr>
          <p:nvPr/>
        </p:nvSpPr>
        <p:spPr bwMode="auto">
          <a:xfrm>
            <a:off x="5666749" y="3736281"/>
            <a:ext cx="5584917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We have many PowerPoint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templates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 that has been specifically designed to help anyone that is stepping into the world of PowerPoint for the very first time.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7146290" y="0"/>
            <a:ext cx="5045710" cy="6867525"/>
          </a:xfrm>
          <a:prstGeom prst="parallelogram">
            <a:avLst>
              <a:gd name="adj" fmla="val 21400"/>
            </a:avLst>
          </a:prstGeom>
          <a:solidFill>
            <a:srgbClr val="C1C3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E4483"/>
              </a:solidFill>
            </a:endParaRPr>
          </a:p>
        </p:txBody>
      </p:sp>
      <p:sp>
        <p:nvSpPr>
          <p:cNvPr id="14" name="矩形 3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0"/>
          <p:cNvSpPr txBox="1"/>
          <p:nvPr/>
        </p:nvSpPr>
        <p:spPr>
          <a:xfrm>
            <a:off x="1050290" y="2283460"/>
            <a:ext cx="532447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It has roots in a piece of classical Latin literature from 45 BC, making it over 2000 years old. Richard McClintock, a Latin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professo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It has roots in a piece of classical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</a:endParaRPr>
          </a:p>
        </p:txBody>
      </p: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289560" y="5930265"/>
            <a:ext cx="1011555" cy="5232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5" name="矩形 4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  <p:pic>
        <p:nvPicPr>
          <p:cNvPr id="7" name="图片 6" descr="434"/>
          <p:cNvPicPr>
            <a:picLocks noChangeAspect="1"/>
          </p:cNvPicPr>
          <p:nvPr/>
        </p:nvPicPr>
        <p:blipFill>
          <a:blip r:embed="rId1"/>
          <a:srcRect b="4319"/>
          <a:stretch>
            <a:fillRect/>
          </a:stretch>
        </p:blipFill>
        <p:spPr>
          <a:xfrm>
            <a:off x="6504940" y="1834515"/>
            <a:ext cx="5509895" cy="3516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3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11" name="矩形 10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977572" y="2286638"/>
            <a:ext cx="2907387" cy="1052792"/>
            <a:chOff x="2198450" y="2065025"/>
            <a:chExt cx="2907387" cy="1052792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198451" y="2065025"/>
              <a:ext cx="1350011" cy="398780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标题添加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198450" y="2380582"/>
              <a:ext cx="2907387" cy="73723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977572" y="4612517"/>
            <a:ext cx="2907387" cy="1052792"/>
            <a:chOff x="2198450" y="2065025"/>
            <a:chExt cx="2907387" cy="1052792"/>
          </a:xfrm>
        </p:grpSpPr>
        <p:sp>
          <p:nvSpPr>
            <p:cNvPr id="24" name="文本框 23"/>
            <p:cNvSpPr txBox="1"/>
            <p:nvPr/>
          </p:nvSpPr>
          <p:spPr bwMode="auto">
            <a:xfrm>
              <a:off x="2198451" y="2065025"/>
              <a:ext cx="1350011" cy="400110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标题添加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25" name="文本框 24"/>
            <p:cNvSpPr txBox="1"/>
            <p:nvPr/>
          </p:nvSpPr>
          <p:spPr bwMode="auto">
            <a:xfrm>
              <a:off x="2198450" y="2380582"/>
              <a:ext cx="2907387" cy="73723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307041" y="2286638"/>
            <a:ext cx="2907387" cy="1052792"/>
            <a:chOff x="1583081" y="2065025"/>
            <a:chExt cx="2907387" cy="1052792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3140457" y="2065025"/>
              <a:ext cx="1350011" cy="400110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标题添加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83081" y="2380582"/>
              <a:ext cx="2907387" cy="73723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307041" y="4612517"/>
            <a:ext cx="2907387" cy="1052792"/>
            <a:chOff x="1583081" y="2065025"/>
            <a:chExt cx="2907387" cy="1052792"/>
          </a:xfrm>
        </p:grpSpPr>
        <p:sp>
          <p:nvSpPr>
            <p:cNvPr id="30" name="文本框 29"/>
            <p:cNvSpPr txBox="1"/>
            <p:nvPr/>
          </p:nvSpPr>
          <p:spPr bwMode="auto">
            <a:xfrm>
              <a:off x="3140457" y="2065025"/>
              <a:ext cx="1350011" cy="400110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标题添加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文本框 30"/>
            <p:cNvSpPr txBox="1"/>
            <p:nvPr/>
          </p:nvSpPr>
          <p:spPr bwMode="auto">
            <a:xfrm>
              <a:off x="1583081" y="2380582"/>
              <a:ext cx="2907387" cy="73723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94732" y="2496912"/>
            <a:ext cx="3015048" cy="2983058"/>
            <a:chOff x="4594732" y="2496912"/>
            <a:chExt cx="3015048" cy="2983058"/>
          </a:xfrm>
          <a:solidFill>
            <a:srgbClr val="C1C3DC"/>
          </a:solidFill>
        </p:grpSpPr>
        <p:sp>
          <p:nvSpPr>
            <p:cNvPr id="34" name="圆: 空心 21"/>
            <p:cNvSpPr/>
            <p:nvPr/>
          </p:nvSpPr>
          <p:spPr>
            <a:xfrm>
              <a:off x="4686300" y="2566988"/>
              <a:ext cx="2819400" cy="2819400"/>
            </a:xfrm>
            <a:prstGeom prst="donut">
              <a:avLst>
                <a:gd name="adj" fmla="val 1869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4594733" y="2496912"/>
              <a:ext cx="758664" cy="758664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4594733" y="4721306"/>
              <a:ext cx="758664" cy="758664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6851116" y="2496912"/>
              <a:ext cx="758664" cy="758664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6851116" y="4721306"/>
              <a:ext cx="758664" cy="758664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9" name="Oval 25"/>
            <p:cNvSpPr/>
            <p:nvPr/>
          </p:nvSpPr>
          <p:spPr>
            <a:xfrm>
              <a:off x="5704341" y="3605115"/>
              <a:ext cx="783318" cy="743145"/>
            </a:xfrm>
            <a:custGeom>
              <a:avLst/>
              <a:gdLst>
                <a:gd name="connsiteX0" fmla="*/ 408423 w 606792"/>
                <a:gd name="connsiteY0" fmla="*/ 222069 h 575673"/>
                <a:gd name="connsiteX1" fmla="*/ 455147 w 606792"/>
                <a:gd name="connsiteY1" fmla="*/ 269992 h 575673"/>
                <a:gd name="connsiteX2" fmla="*/ 264516 w 606792"/>
                <a:gd name="connsiteY2" fmla="*/ 454441 h 575673"/>
                <a:gd name="connsiteX3" fmla="*/ 146212 w 606792"/>
                <a:gd name="connsiteY3" fmla="*/ 336338 h 575673"/>
                <a:gd name="connsiteX4" fmla="*/ 186216 w 606792"/>
                <a:gd name="connsiteY4" fmla="*/ 295977 h 575673"/>
                <a:gd name="connsiteX5" fmla="*/ 261849 w 606792"/>
                <a:gd name="connsiteY5" fmla="*/ 371481 h 575673"/>
                <a:gd name="connsiteX6" fmla="*/ 60690 w 606792"/>
                <a:gd name="connsiteY6" fmla="*/ 121206 h 575673"/>
                <a:gd name="connsiteX7" fmla="*/ 60690 w 606792"/>
                <a:gd name="connsiteY7" fmla="*/ 515070 h 575673"/>
                <a:gd name="connsiteX8" fmla="*/ 546102 w 606792"/>
                <a:gd name="connsiteY8" fmla="*/ 515070 h 575673"/>
                <a:gd name="connsiteX9" fmla="*/ 546102 w 606792"/>
                <a:gd name="connsiteY9" fmla="*/ 121206 h 575673"/>
                <a:gd name="connsiteX10" fmla="*/ 515811 w 606792"/>
                <a:gd name="connsiteY10" fmla="*/ 121206 h 575673"/>
                <a:gd name="connsiteX11" fmla="*/ 515811 w 606792"/>
                <a:gd name="connsiteY11" fmla="*/ 151454 h 575673"/>
                <a:gd name="connsiteX12" fmla="*/ 455121 w 606792"/>
                <a:gd name="connsiteY12" fmla="*/ 151454 h 575673"/>
                <a:gd name="connsiteX13" fmla="*/ 455121 w 606792"/>
                <a:gd name="connsiteY13" fmla="*/ 121206 h 575673"/>
                <a:gd name="connsiteX14" fmla="*/ 394431 w 606792"/>
                <a:gd name="connsiteY14" fmla="*/ 121206 h 575673"/>
                <a:gd name="connsiteX15" fmla="*/ 394431 w 606792"/>
                <a:gd name="connsiteY15" fmla="*/ 151454 h 575673"/>
                <a:gd name="connsiteX16" fmla="*/ 333741 w 606792"/>
                <a:gd name="connsiteY16" fmla="*/ 151454 h 575673"/>
                <a:gd name="connsiteX17" fmla="*/ 333741 w 606792"/>
                <a:gd name="connsiteY17" fmla="*/ 121206 h 575673"/>
                <a:gd name="connsiteX18" fmla="*/ 273051 w 606792"/>
                <a:gd name="connsiteY18" fmla="*/ 121206 h 575673"/>
                <a:gd name="connsiteX19" fmla="*/ 273051 w 606792"/>
                <a:gd name="connsiteY19" fmla="*/ 151454 h 575673"/>
                <a:gd name="connsiteX20" fmla="*/ 212361 w 606792"/>
                <a:gd name="connsiteY20" fmla="*/ 151454 h 575673"/>
                <a:gd name="connsiteX21" fmla="*/ 212361 w 606792"/>
                <a:gd name="connsiteY21" fmla="*/ 121206 h 575673"/>
                <a:gd name="connsiteX22" fmla="*/ 151671 w 606792"/>
                <a:gd name="connsiteY22" fmla="*/ 121206 h 575673"/>
                <a:gd name="connsiteX23" fmla="*/ 151671 w 606792"/>
                <a:gd name="connsiteY23" fmla="*/ 151454 h 575673"/>
                <a:gd name="connsiteX24" fmla="*/ 90981 w 606792"/>
                <a:gd name="connsiteY24" fmla="*/ 151454 h 575673"/>
                <a:gd name="connsiteX25" fmla="*/ 90981 w 606792"/>
                <a:gd name="connsiteY25" fmla="*/ 121206 h 575673"/>
                <a:gd name="connsiteX26" fmla="*/ 90981 w 606792"/>
                <a:gd name="connsiteY26" fmla="*/ 0 h 575673"/>
                <a:gd name="connsiteX27" fmla="*/ 151671 w 606792"/>
                <a:gd name="connsiteY27" fmla="*/ 0 h 575673"/>
                <a:gd name="connsiteX28" fmla="*/ 151671 w 606792"/>
                <a:gd name="connsiteY28" fmla="*/ 60603 h 575673"/>
                <a:gd name="connsiteX29" fmla="*/ 212361 w 606792"/>
                <a:gd name="connsiteY29" fmla="*/ 60603 h 575673"/>
                <a:gd name="connsiteX30" fmla="*/ 212361 w 606792"/>
                <a:gd name="connsiteY30" fmla="*/ 0 h 575673"/>
                <a:gd name="connsiteX31" fmla="*/ 273051 w 606792"/>
                <a:gd name="connsiteY31" fmla="*/ 0 h 575673"/>
                <a:gd name="connsiteX32" fmla="*/ 273051 w 606792"/>
                <a:gd name="connsiteY32" fmla="*/ 60603 h 575673"/>
                <a:gd name="connsiteX33" fmla="*/ 333741 w 606792"/>
                <a:gd name="connsiteY33" fmla="*/ 60603 h 575673"/>
                <a:gd name="connsiteX34" fmla="*/ 333741 w 606792"/>
                <a:gd name="connsiteY34" fmla="*/ 0 h 575673"/>
                <a:gd name="connsiteX35" fmla="*/ 394431 w 606792"/>
                <a:gd name="connsiteY35" fmla="*/ 0 h 575673"/>
                <a:gd name="connsiteX36" fmla="*/ 394431 w 606792"/>
                <a:gd name="connsiteY36" fmla="*/ 60603 h 575673"/>
                <a:gd name="connsiteX37" fmla="*/ 455121 w 606792"/>
                <a:gd name="connsiteY37" fmla="*/ 60603 h 575673"/>
                <a:gd name="connsiteX38" fmla="*/ 455121 w 606792"/>
                <a:gd name="connsiteY38" fmla="*/ 0 h 575673"/>
                <a:gd name="connsiteX39" fmla="*/ 515811 w 606792"/>
                <a:gd name="connsiteY39" fmla="*/ 0 h 575673"/>
                <a:gd name="connsiteX40" fmla="*/ 515811 w 606792"/>
                <a:gd name="connsiteY40" fmla="*/ 60603 h 575673"/>
                <a:gd name="connsiteX41" fmla="*/ 606792 w 606792"/>
                <a:gd name="connsiteY41" fmla="*/ 60603 h 575673"/>
                <a:gd name="connsiteX42" fmla="*/ 606792 w 606792"/>
                <a:gd name="connsiteY42" fmla="*/ 575673 h 575673"/>
                <a:gd name="connsiteX43" fmla="*/ 0 w 606792"/>
                <a:gd name="connsiteY43" fmla="*/ 575673 h 575673"/>
                <a:gd name="connsiteX44" fmla="*/ 0 w 606792"/>
                <a:gd name="connsiteY44" fmla="*/ 60603 h 575673"/>
                <a:gd name="connsiteX45" fmla="*/ 90981 w 606792"/>
                <a:gd name="connsiteY45" fmla="*/ 60603 h 575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6792" h="575673">
                  <a:moveTo>
                    <a:pt x="408423" y="222069"/>
                  </a:moveTo>
                  <a:lnTo>
                    <a:pt x="455147" y="269992"/>
                  </a:lnTo>
                  <a:lnTo>
                    <a:pt x="264516" y="454441"/>
                  </a:lnTo>
                  <a:lnTo>
                    <a:pt x="146212" y="336338"/>
                  </a:lnTo>
                  <a:lnTo>
                    <a:pt x="186216" y="295977"/>
                  </a:lnTo>
                  <a:lnTo>
                    <a:pt x="261849" y="371481"/>
                  </a:lnTo>
                  <a:close/>
                  <a:moveTo>
                    <a:pt x="60690" y="121206"/>
                  </a:moveTo>
                  <a:lnTo>
                    <a:pt x="60690" y="515070"/>
                  </a:lnTo>
                  <a:lnTo>
                    <a:pt x="546102" y="515070"/>
                  </a:lnTo>
                  <a:lnTo>
                    <a:pt x="546102" y="121206"/>
                  </a:lnTo>
                  <a:lnTo>
                    <a:pt x="515811" y="121206"/>
                  </a:lnTo>
                  <a:lnTo>
                    <a:pt x="515811" y="151454"/>
                  </a:lnTo>
                  <a:lnTo>
                    <a:pt x="455121" y="151454"/>
                  </a:lnTo>
                  <a:lnTo>
                    <a:pt x="455121" y="121206"/>
                  </a:lnTo>
                  <a:lnTo>
                    <a:pt x="394431" y="121206"/>
                  </a:lnTo>
                  <a:lnTo>
                    <a:pt x="394431" y="151454"/>
                  </a:lnTo>
                  <a:lnTo>
                    <a:pt x="333741" y="151454"/>
                  </a:lnTo>
                  <a:lnTo>
                    <a:pt x="333741" y="121206"/>
                  </a:lnTo>
                  <a:lnTo>
                    <a:pt x="273051" y="121206"/>
                  </a:lnTo>
                  <a:lnTo>
                    <a:pt x="273051" y="151454"/>
                  </a:lnTo>
                  <a:lnTo>
                    <a:pt x="212361" y="151454"/>
                  </a:lnTo>
                  <a:lnTo>
                    <a:pt x="212361" y="121206"/>
                  </a:lnTo>
                  <a:lnTo>
                    <a:pt x="151671" y="121206"/>
                  </a:lnTo>
                  <a:lnTo>
                    <a:pt x="151671" y="151454"/>
                  </a:lnTo>
                  <a:lnTo>
                    <a:pt x="90981" y="151454"/>
                  </a:lnTo>
                  <a:lnTo>
                    <a:pt x="90981" y="121206"/>
                  </a:lnTo>
                  <a:close/>
                  <a:moveTo>
                    <a:pt x="90981" y="0"/>
                  </a:moveTo>
                  <a:lnTo>
                    <a:pt x="151671" y="0"/>
                  </a:lnTo>
                  <a:lnTo>
                    <a:pt x="151671" y="60603"/>
                  </a:lnTo>
                  <a:lnTo>
                    <a:pt x="212361" y="60603"/>
                  </a:lnTo>
                  <a:lnTo>
                    <a:pt x="212361" y="0"/>
                  </a:lnTo>
                  <a:lnTo>
                    <a:pt x="273051" y="0"/>
                  </a:lnTo>
                  <a:lnTo>
                    <a:pt x="273051" y="60603"/>
                  </a:lnTo>
                  <a:lnTo>
                    <a:pt x="333741" y="60603"/>
                  </a:lnTo>
                  <a:lnTo>
                    <a:pt x="333741" y="0"/>
                  </a:lnTo>
                  <a:lnTo>
                    <a:pt x="394431" y="0"/>
                  </a:lnTo>
                  <a:lnTo>
                    <a:pt x="394431" y="60603"/>
                  </a:lnTo>
                  <a:lnTo>
                    <a:pt x="455121" y="60603"/>
                  </a:lnTo>
                  <a:lnTo>
                    <a:pt x="455121" y="0"/>
                  </a:lnTo>
                  <a:lnTo>
                    <a:pt x="515811" y="0"/>
                  </a:lnTo>
                  <a:lnTo>
                    <a:pt x="515811" y="60603"/>
                  </a:lnTo>
                  <a:lnTo>
                    <a:pt x="606792" y="60603"/>
                  </a:lnTo>
                  <a:lnTo>
                    <a:pt x="606792" y="575673"/>
                  </a:lnTo>
                  <a:lnTo>
                    <a:pt x="0" y="575673"/>
                  </a:lnTo>
                  <a:lnTo>
                    <a:pt x="0" y="60603"/>
                  </a:lnTo>
                  <a:lnTo>
                    <a:pt x="90981" y="60603"/>
                  </a:lnTo>
                  <a:close/>
                </a:path>
              </a:pathLst>
            </a:cu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0" name="ValueText1"/>
            <p:cNvSpPr txBox="1"/>
            <p:nvPr/>
          </p:nvSpPr>
          <p:spPr>
            <a:xfrm>
              <a:off x="4594732" y="2645411"/>
              <a:ext cx="758664" cy="461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dist" fontAlgn="auto">
                <a:spcBef>
                  <a:spcPts val="0"/>
                </a:spcBef>
                <a:spcAft>
                  <a:spcPts val="0"/>
                </a:spcAft>
                <a:defRPr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兰亭中黑_GBK" panose="02000000000000000000" pitchFamily="2" charset="-122"/>
                  <a:ea typeface="方正兰亭中黑_GBK" panose="02000000000000000000" pitchFamily="2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01</a:t>
              </a:r>
              <a:endPara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1" name="ValueText1"/>
            <p:cNvSpPr txBox="1"/>
            <p:nvPr/>
          </p:nvSpPr>
          <p:spPr>
            <a:xfrm>
              <a:off x="6851115" y="2645411"/>
              <a:ext cx="758664" cy="461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dist" fontAlgn="auto">
                <a:spcBef>
                  <a:spcPts val="0"/>
                </a:spcBef>
                <a:spcAft>
                  <a:spcPts val="0"/>
                </a:spcAft>
                <a:defRPr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兰亭中黑_GBK" panose="02000000000000000000" pitchFamily="2" charset="-122"/>
                  <a:ea typeface="方正兰亭中黑_GBK" panose="02000000000000000000" pitchFamily="2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02</a:t>
              </a:r>
              <a:endPara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2" name="ValueText1"/>
            <p:cNvSpPr txBox="1"/>
            <p:nvPr/>
          </p:nvSpPr>
          <p:spPr>
            <a:xfrm>
              <a:off x="4594732" y="4861972"/>
              <a:ext cx="758664" cy="461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dist" fontAlgn="auto">
                <a:spcBef>
                  <a:spcPts val="0"/>
                </a:spcBef>
                <a:spcAft>
                  <a:spcPts val="0"/>
                </a:spcAft>
                <a:defRPr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兰亭中黑_GBK" panose="02000000000000000000" pitchFamily="2" charset="-122"/>
                  <a:ea typeface="方正兰亭中黑_GBK" panose="02000000000000000000" pitchFamily="2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03</a:t>
              </a:r>
              <a:endPara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3" name="ValueText1"/>
            <p:cNvSpPr txBox="1"/>
            <p:nvPr/>
          </p:nvSpPr>
          <p:spPr>
            <a:xfrm>
              <a:off x="6851115" y="4861972"/>
              <a:ext cx="758664" cy="461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dist" fontAlgn="auto">
                <a:spcBef>
                  <a:spcPts val="0"/>
                </a:spcBef>
                <a:spcAft>
                  <a:spcPts val="0"/>
                </a:spcAft>
                <a:defRPr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兰亭中黑_GBK" panose="02000000000000000000" pitchFamily="2" charset="-122"/>
                  <a:ea typeface="方正兰亭中黑_GBK" panose="02000000000000000000" pitchFamily="2" charset="-122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04</a:t>
              </a:r>
              <a:endPara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11" name="矩形 10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06859" y="1863846"/>
            <a:ext cx="2469502" cy="3699016"/>
            <a:chOff x="1416698" y="1651293"/>
            <a:chExt cx="2469502" cy="3699016"/>
          </a:xfrm>
        </p:grpSpPr>
        <p:grpSp>
          <p:nvGrpSpPr>
            <p:cNvPr id="41" name="组合 40"/>
            <p:cNvGrpSpPr/>
            <p:nvPr/>
          </p:nvGrpSpPr>
          <p:grpSpPr>
            <a:xfrm>
              <a:off x="1416698" y="1651293"/>
              <a:ext cx="2469502" cy="3699016"/>
              <a:chOff x="1894680" y="2449801"/>
              <a:chExt cx="1871663" cy="2803525"/>
            </a:xfrm>
          </p:grpSpPr>
          <p:sp>
            <p:nvSpPr>
              <p:cNvPr id="44" name="직사각형 13"/>
              <p:cNvSpPr/>
              <p:nvPr/>
            </p:nvSpPr>
            <p:spPr>
              <a:xfrm>
                <a:off x="1894680" y="2568863"/>
                <a:ext cx="1871663" cy="2684463"/>
              </a:xfrm>
              <a:prstGeom prst="rect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직사각형 43"/>
              <p:cNvSpPr/>
              <p:nvPr/>
            </p:nvSpPr>
            <p:spPr>
              <a:xfrm>
                <a:off x="1894680" y="5202526"/>
                <a:ext cx="1871663" cy="50800"/>
              </a:xfrm>
              <a:prstGeom prst="rect">
                <a:avLst/>
              </a:prstGeom>
              <a:solidFill>
                <a:srgbClr val="FEC916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사다리꼴 10"/>
              <p:cNvSpPr/>
              <p:nvPr/>
            </p:nvSpPr>
            <p:spPr>
              <a:xfrm>
                <a:off x="2107405" y="2449801"/>
                <a:ext cx="1447800" cy="125413"/>
              </a:xfrm>
              <a:prstGeom prst="trapezoid">
                <a:avLst>
                  <a:gd name="adj" fmla="val 88415"/>
                </a:avLst>
              </a:prstGeom>
              <a:solidFill>
                <a:srgbClr val="C1C3DC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오각형 3"/>
              <p:cNvSpPr/>
              <p:nvPr/>
            </p:nvSpPr>
            <p:spPr>
              <a:xfrm rot="5400000">
                <a:off x="2546349" y="2118807"/>
                <a:ext cx="568325" cy="1230313"/>
              </a:xfrm>
              <a:prstGeom prst="homePlate">
                <a:avLst>
                  <a:gd name="adj" fmla="val 28917"/>
                </a:avLst>
              </a:prstGeom>
              <a:solidFill>
                <a:srgbClr val="C1C3DC"/>
              </a:solidFill>
              <a:ln w="25400" cap="flat" cmpd="sng" algn="ctr">
                <a:noFill/>
                <a:prstDash val="solid"/>
              </a:ln>
              <a:effectLst>
                <a:outerShdw blurRad="50800" dist="254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1559822" y="2769477"/>
              <a:ext cx="2183251" cy="22453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154631" y="1801180"/>
              <a:ext cx="995680" cy="33718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ea"/>
                </a:rPr>
                <a:t>标题添加</a:t>
              </a:r>
              <a:endPara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425551" y="1863846"/>
            <a:ext cx="2469502" cy="3699016"/>
            <a:chOff x="1416698" y="1651293"/>
            <a:chExt cx="2469502" cy="3699016"/>
          </a:xfrm>
        </p:grpSpPr>
        <p:grpSp>
          <p:nvGrpSpPr>
            <p:cNvPr id="49" name="组合 48"/>
            <p:cNvGrpSpPr/>
            <p:nvPr/>
          </p:nvGrpSpPr>
          <p:grpSpPr>
            <a:xfrm>
              <a:off x="1416698" y="1651293"/>
              <a:ext cx="2469502" cy="3699016"/>
              <a:chOff x="1894680" y="2449801"/>
              <a:chExt cx="1871663" cy="2803525"/>
            </a:xfrm>
          </p:grpSpPr>
          <p:sp>
            <p:nvSpPr>
              <p:cNvPr id="52" name="직사각형 13"/>
              <p:cNvSpPr/>
              <p:nvPr/>
            </p:nvSpPr>
            <p:spPr>
              <a:xfrm>
                <a:off x="1894680" y="2568863"/>
                <a:ext cx="1871663" cy="2684463"/>
              </a:xfrm>
              <a:prstGeom prst="rect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직사각형 43"/>
              <p:cNvSpPr/>
              <p:nvPr/>
            </p:nvSpPr>
            <p:spPr>
              <a:xfrm>
                <a:off x="1894680" y="5202526"/>
                <a:ext cx="1871663" cy="50800"/>
              </a:xfrm>
              <a:prstGeom prst="rect">
                <a:avLst/>
              </a:prstGeom>
              <a:solidFill>
                <a:srgbClr val="FEC916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사다리꼴 10"/>
              <p:cNvSpPr/>
              <p:nvPr/>
            </p:nvSpPr>
            <p:spPr>
              <a:xfrm>
                <a:off x="2107405" y="2449801"/>
                <a:ext cx="1447800" cy="125413"/>
              </a:xfrm>
              <a:prstGeom prst="trapezoid">
                <a:avLst>
                  <a:gd name="adj" fmla="val 88415"/>
                </a:avLst>
              </a:prstGeom>
              <a:solidFill>
                <a:srgbClr val="C1C3DC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오각형 3"/>
              <p:cNvSpPr/>
              <p:nvPr/>
            </p:nvSpPr>
            <p:spPr>
              <a:xfrm rot="5400000">
                <a:off x="2546349" y="2118807"/>
                <a:ext cx="568325" cy="1230313"/>
              </a:xfrm>
              <a:prstGeom prst="homePlate">
                <a:avLst>
                  <a:gd name="adj" fmla="val 28917"/>
                </a:avLst>
              </a:prstGeom>
              <a:solidFill>
                <a:srgbClr val="C1C3DC"/>
              </a:solidFill>
              <a:ln w="25400" cap="flat" cmpd="sng" algn="ctr">
                <a:noFill/>
                <a:prstDash val="solid"/>
              </a:ln>
              <a:effectLst>
                <a:outerShdw blurRad="50800" dist="254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0" name="文本框 49"/>
            <p:cNvSpPr txBox="1"/>
            <p:nvPr/>
          </p:nvSpPr>
          <p:spPr>
            <a:xfrm>
              <a:off x="1559822" y="2769477"/>
              <a:ext cx="2183251" cy="181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2153361" y="1801180"/>
              <a:ext cx="995680" cy="33718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ea"/>
                </a:rPr>
                <a:t>标题添加</a:t>
              </a:r>
              <a:endPara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344243" y="1863846"/>
            <a:ext cx="2469502" cy="3699016"/>
            <a:chOff x="1416698" y="1651293"/>
            <a:chExt cx="2469502" cy="3699016"/>
          </a:xfrm>
        </p:grpSpPr>
        <p:grpSp>
          <p:nvGrpSpPr>
            <p:cNvPr id="57" name="组合 56"/>
            <p:cNvGrpSpPr/>
            <p:nvPr/>
          </p:nvGrpSpPr>
          <p:grpSpPr>
            <a:xfrm>
              <a:off x="1416698" y="1651293"/>
              <a:ext cx="2469502" cy="3699016"/>
              <a:chOff x="1894680" y="2449801"/>
              <a:chExt cx="1871663" cy="2803525"/>
            </a:xfrm>
          </p:grpSpPr>
          <p:sp>
            <p:nvSpPr>
              <p:cNvPr id="60" name="직사각형 13"/>
              <p:cNvSpPr/>
              <p:nvPr/>
            </p:nvSpPr>
            <p:spPr>
              <a:xfrm>
                <a:off x="1894680" y="2568863"/>
                <a:ext cx="1871663" cy="2684463"/>
              </a:xfrm>
              <a:prstGeom prst="rect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직사각형 43"/>
              <p:cNvSpPr/>
              <p:nvPr/>
            </p:nvSpPr>
            <p:spPr>
              <a:xfrm>
                <a:off x="1894680" y="5202526"/>
                <a:ext cx="1871663" cy="50800"/>
              </a:xfrm>
              <a:prstGeom prst="rect">
                <a:avLst/>
              </a:prstGeom>
              <a:solidFill>
                <a:srgbClr val="FEC916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사다리꼴 10"/>
              <p:cNvSpPr/>
              <p:nvPr/>
            </p:nvSpPr>
            <p:spPr>
              <a:xfrm>
                <a:off x="2107405" y="2449801"/>
                <a:ext cx="1447800" cy="125413"/>
              </a:xfrm>
              <a:prstGeom prst="trapezoid">
                <a:avLst>
                  <a:gd name="adj" fmla="val 88415"/>
                </a:avLst>
              </a:prstGeom>
              <a:solidFill>
                <a:srgbClr val="C1C3DC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오각형 3"/>
              <p:cNvSpPr/>
              <p:nvPr/>
            </p:nvSpPr>
            <p:spPr>
              <a:xfrm rot="5400000">
                <a:off x="2546349" y="2118807"/>
                <a:ext cx="568325" cy="1230313"/>
              </a:xfrm>
              <a:prstGeom prst="homePlate">
                <a:avLst>
                  <a:gd name="adj" fmla="val 28917"/>
                </a:avLst>
              </a:prstGeom>
              <a:solidFill>
                <a:srgbClr val="C1C3DC"/>
              </a:solidFill>
              <a:ln w="25400" cap="flat" cmpd="sng" algn="ctr">
                <a:noFill/>
                <a:prstDash val="solid"/>
              </a:ln>
              <a:effectLst>
                <a:outerShdw blurRad="50800" dist="254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8" name="文本框 57"/>
            <p:cNvSpPr txBox="1"/>
            <p:nvPr/>
          </p:nvSpPr>
          <p:spPr>
            <a:xfrm>
              <a:off x="1559822" y="2769477"/>
              <a:ext cx="2183251" cy="181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153361" y="1801180"/>
              <a:ext cx="995680" cy="33718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ea"/>
                </a:rPr>
                <a:t>标题添加</a:t>
              </a:r>
              <a:endPara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262934" y="1863846"/>
            <a:ext cx="2469502" cy="3699016"/>
            <a:chOff x="1416698" y="1651293"/>
            <a:chExt cx="2469502" cy="3699016"/>
          </a:xfrm>
        </p:grpSpPr>
        <p:grpSp>
          <p:nvGrpSpPr>
            <p:cNvPr id="65" name="组合 64"/>
            <p:cNvGrpSpPr/>
            <p:nvPr/>
          </p:nvGrpSpPr>
          <p:grpSpPr>
            <a:xfrm>
              <a:off x="1416698" y="1651293"/>
              <a:ext cx="2469502" cy="3699016"/>
              <a:chOff x="1894680" y="2449801"/>
              <a:chExt cx="1871663" cy="2803525"/>
            </a:xfrm>
          </p:grpSpPr>
          <p:sp>
            <p:nvSpPr>
              <p:cNvPr id="68" name="직사각형 13"/>
              <p:cNvSpPr/>
              <p:nvPr/>
            </p:nvSpPr>
            <p:spPr>
              <a:xfrm>
                <a:off x="1894680" y="2568863"/>
                <a:ext cx="1871663" cy="2684463"/>
              </a:xfrm>
              <a:prstGeom prst="rect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직사각형 43"/>
              <p:cNvSpPr/>
              <p:nvPr/>
            </p:nvSpPr>
            <p:spPr>
              <a:xfrm>
                <a:off x="1894680" y="5202526"/>
                <a:ext cx="1871663" cy="50800"/>
              </a:xfrm>
              <a:prstGeom prst="rect">
                <a:avLst/>
              </a:prstGeom>
              <a:solidFill>
                <a:srgbClr val="FEC916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사다리꼴 10"/>
              <p:cNvSpPr/>
              <p:nvPr/>
            </p:nvSpPr>
            <p:spPr>
              <a:xfrm>
                <a:off x="2107405" y="2449801"/>
                <a:ext cx="1447800" cy="125413"/>
              </a:xfrm>
              <a:prstGeom prst="trapezoid">
                <a:avLst>
                  <a:gd name="adj" fmla="val 88415"/>
                </a:avLst>
              </a:prstGeom>
              <a:solidFill>
                <a:srgbClr val="C1C3DC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오각형 3"/>
              <p:cNvSpPr/>
              <p:nvPr/>
            </p:nvSpPr>
            <p:spPr>
              <a:xfrm rot="5400000">
                <a:off x="2546349" y="2118807"/>
                <a:ext cx="568325" cy="1230313"/>
              </a:xfrm>
              <a:prstGeom prst="homePlate">
                <a:avLst>
                  <a:gd name="adj" fmla="val 28917"/>
                </a:avLst>
              </a:prstGeom>
              <a:solidFill>
                <a:srgbClr val="C1C3DC"/>
              </a:solidFill>
              <a:ln w="25400" cap="flat" cmpd="sng" algn="ctr">
                <a:noFill/>
                <a:prstDash val="solid"/>
              </a:ln>
              <a:effectLst>
                <a:outerShdw blurRad="50800" dist="254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ko-KR">
                    <a:solidFill>
                      <a:schemeClr val="lt1"/>
                    </a:solidFill>
                  </a:defRPr>
                </a:defPPr>
                <a:lvl1pPr marL="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3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3765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6" name="文本框 65"/>
            <p:cNvSpPr txBox="1"/>
            <p:nvPr/>
          </p:nvSpPr>
          <p:spPr>
            <a:xfrm>
              <a:off x="1559822" y="2769477"/>
              <a:ext cx="2183251" cy="181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2153361" y="1801180"/>
              <a:ext cx="995680" cy="33718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ea"/>
                </a:rPr>
                <a:t>标题添加</a:t>
              </a:r>
              <a:endPara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12180570" cy="6884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5" name="图片 1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-415290" y="365760"/>
            <a:ext cx="5847715" cy="58477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1683491" y="2522931"/>
            <a:ext cx="2624901" cy="186118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kumimoji="0" lang="en-US" altLang="zh-CN" sz="115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文本框 3"/>
          <p:cNvSpPr txBox="1"/>
          <p:nvPr/>
        </p:nvSpPr>
        <p:spPr>
          <a:xfrm>
            <a:off x="5547995" y="2804355"/>
            <a:ext cx="6168331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此处添加章节标题</a:t>
            </a:r>
            <a:endParaRPr kumimoji="0" lang="zh-CN" altLang="en-US" sz="4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Rectangle 20"/>
          <p:cNvSpPr>
            <a:spLocks noChangeArrowheads="1"/>
          </p:cNvSpPr>
          <p:nvPr/>
        </p:nvSpPr>
        <p:spPr bwMode="auto">
          <a:xfrm>
            <a:off x="5666749" y="3736281"/>
            <a:ext cx="5584917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We have many PowerPoint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templates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 that has been specifically designed to help anyone that is stepping into the world of PowerPoint for the very first time.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48312" y="1951949"/>
            <a:ext cx="4876011" cy="2497808"/>
            <a:chOff x="7050750" y="2516689"/>
            <a:chExt cx="3773573" cy="1933068"/>
          </a:xfrm>
          <a:solidFill>
            <a:srgbClr val="1E4483"/>
          </a:solidFill>
        </p:grpSpPr>
        <p:grpSp>
          <p:nvGrpSpPr>
            <p:cNvPr id="20" name="Group 53"/>
            <p:cNvGrpSpPr/>
            <p:nvPr/>
          </p:nvGrpSpPr>
          <p:grpSpPr>
            <a:xfrm>
              <a:off x="7050750" y="2516689"/>
              <a:ext cx="3773573" cy="854742"/>
              <a:chOff x="7050750" y="2810757"/>
              <a:chExt cx="3773573" cy="854742"/>
            </a:xfrm>
            <a:grpFill/>
          </p:grpSpPr>
          <p:sp>
            <p:nvSpPr>
              <p:cNvPr id="28" name="Freeform 54"/>
              <p:cNvSpPr>
                <a:spLocks noEditPoints="1"/>
              </p:cNvSpPr>
              <p:nvPr/>
            </p:nvSpPr>
            <p:spPr bwMode="auto">
              <a:xfrm>
                <a:off x="10510769" y="2869618"/>
                <a:ext cx="313554" cy="795881"/>
              </a:xfrm>
              <a:custGeom>
                <a:avLst/>
                <a:gdLst>
                  <a:gd name="T0" fmla="*/ 138 w 475"/>
                  <a:gd name="T1" fmla="*/ 99 h 1205"/>
                  <a:gd name="T2" fmla="*/ 237 w 475"/>
                  <a:gd name="T3" fmla="*/ 0 h 1205"/>
                  <a:gd name="T4" fmla="*/ 336 w 475"/>
                  <a:gd name="T5" fmla="*/ 99 h 1205"/>
                  <a:gd name="T6" fmla="*/ 237 w 475"/>
                  <a:gd name="T7" fmla="*/ 197 h 1205"/>
                  <a:gd name="T8" fmla="*/ 138 w 475"/>
                  <a:gd name="T9" fmla="*/ 99 h 1205"/>
                  <a:gd name="T10" fmla="*/ 471 w 475"/>
                  <a:gd name="T11" fmla="*/ 656 h 1205"/>
                  <a:gd name="T12" fmla="*/ 423 w 475"/>
                  <a:gd name="T13" fmla="*/ 352 h 1205"/>
                  <a:gd name="T14" fmla="*/ 258 w 475"/>
                  <a:gd name="T15" fmla="*/ 219 h 1205"/>
                  <a:gd name="T16" fmla="*/ 217 w 475"/>
                  <a:gd name="T17" fmla="*/ 219 h 1205"/>
                  <a:gd name="T18" fmla="*/ 52 w 475"/>
                  <a:gd name="T19" fmla="*/ 352 h 1205"/>
                  <a:gd name="T20" fmla="*/ 3 w 475"/>
                  <a:gd name="T21" fmla="*/ 656 h 1205"/>
                  <a:gd name="T22" fmla="*/ 24 w 475"/>
                  <a:gd name="T23" fmla="*/ 687 h 1205"/>
                  <a:gd name="T24" fmla="*/ 57 w 475"/>
                  <a:gd name="T25" fmla="*/ 666 h 1205"/>
                  <a:gd name="T26" fmla="*/ 115 w 475"/>
                  <a:gd name="T27" fmla="*/ 399 h 1205"/>
                  <a:gd name="T28" fmla="*/ 122 w 475"/>
                  <a:gd name="T29" fmla="*/ 393 h 1205"/>
                  <a:gd name="T30" fmla="*/ 129 w 475"/>
                  <a:gd name="T31" fmla="*/ 399 h 1205"/>
                  <a:gd name="T32" fmla="*/ 129 w 475"/>
                  <a:gd name="T33" fmla="*/ 656 h 1205"/>
                  <a:gd name="T34" fmla="*/ 128 w 475"/>
                  <a:gd name="T35" fmla="*/ 656 h 1205"/>
                  <a:gd name="T36" fmla="*/ 100 w 475"/>
                  <a:gd name="T37" fmla="*/ 1170 h 1205"/>
                  <a:gd name="T38" fmla="*/ 129 w 475"/>
                  <a:gd name="T39" fmla="*/ 1204 h 1205"/>
                  <a:gd name="T40" fmla="*/ 163 w 475"/>
                  <a:gd name="T41" fmla="*/ 1176 h 1205"/>
                  <a:gd name="T42" fmla="*/ 231 w 475"/>
                  <a:gd name="T43" fmla="*/ 707 h 1205"/>
                  <a:gd name="T44" fmla="*/ 243 w 475"/>
                  <a:gd name="T45" fmla="*/ 707 h 1205"/>
                  <a:gd name="T46" fmla="*/ 312 w 475"/>
                  <a:gd name="T47" fmla="*/ 1176 h 1205"/>
                  <a:gd name="T48" fmla="*/ 346 w 475"/>
                  <a:gd name="T49" fmla="*/ 1204 h 1205"/>
                  <a:gd name="T50" fmla="*/ 374 w 475"/>
                  <a:gd name="T51" fmla="*/ 1170 h 1205"/>
                  <a:gd name="T52" fmla="*/ 347 w 475"/>
                  <a:gd name="T53" fmla="*/ 656 h 1205"/>
                  <a:gd name="T54" fmla="*/ 346 w 475"/>
                  <a:gd name="T55" fmla="*/ 656 h 1205"/>
                  <a:gd name="T56" fmla="*/ 346 w 475"/>
                  <a:gd name="T57" fmla="*/ 399 h 1205"/>
                  <a:gd name="T58" fmla="*/ 353 w 475"/>
                  <a:gd name="T59" fmla="*/ 393 h 1205"/>
                  <a:gd name="T60" fmla="*/ 359 w 475"/>
                  <a:gd name="T61" fmla="*/ 399 h 1205"/>
                  <a:gd name="T62" fmla="*/ 418 w 475"/>
                  <a:gd name="T63" fmla="*/ 666 h 1205"/>
                  <a:gd name="T64" fmla="*/ 450 w 475"/>
                  <a:gd name="T65" fmla="*/ 687 h 1205"/>
                  <a:gd name="T66" fmla="*/ 471 w 475"/>
                  <a:gd name="T67" fmla="*/ 656 h 1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75" h="1205">
                    <a:moveTo>
                      <a:pt x="138" y="99"/>
                    </a:moveTo>
                    <a:cubicBezTo>
                      <a:pt x="138" y="44"/>
                      <a:pt x="183" y="0"/>
                      <a:pt x="237" y="0"/>
                    </a:cubicBezTo>
                    <a:cubicBezTo>
                      <a:pt x="292" y="0"/>
                      <a:pt x="336" y="44"/>
                      <a:pt x="336" y="99"/>
                    </a:cubicBezTo>
                    <a:cubicBezTo>
                      <a:pt x="336" y="153"/>
                      <a:pt x="292" y="197"/>
                      <a:pt x="237" y="197"/>
                    </a:cubicBezTo>
                    <a:cubicBezTo>
                      <a:pt x="183" y="197"/>
                      <a:pt x="138" y="153"/>
                      <a:pt x="138" y="99"/>
                    </a:cubicBezTo>
                    <a:close/>
                    <a:moveTo>
                      <a:pt x="471" y="656"/>
                    </a:moveTo>
                    <a:cubicBezTo>
                      <a:pt x="423" y="352"/>
                      <a:pt x="423" y="352"/>
                      <a:pt x="423" y="352"/>
                    </a:cubicBezTo>
                    <a:cubicBezTo>
                      <a:pt x="413" y="276"/>
                      <a:pt x="369" y="219"/>
                      <a:pt x="258" y="219"/>
                    </a:cubicBezTo>
                    <a:cubicBezTo>
                      <a:pt x="217" y="219"/>
                      <a:pt x="217" y="219"/>
                      <a:pt x="217" y="219"/>
                    </a:cubicBezTo>
                    <a:cubicBezTo>
                      <a:pt x="105" y="219"/>
                      <a:pt x="61" y="276"/>
                      <a:pt x="52" y="352"/>
                    </a:cubicBezTo>
                    <a:cubicBezTo>
                      <a:pt x="3" y="656"/>
                      <a:pt x="3" y="656"/>
                      <a:pt x="3" y="656"/>
                    </a:cubicBezTo>
                    <a:cubicBezTo>
                      <a:pt x="0" y="671"/>
                      <a:pt x="9" y="684"/>
                      <a:pt x="24" y="687"/>
                    </a:cubicBezTo>
                    <a:cubicBezTo>
                      <a:pt x="39" y="691"/>
                      <a:pt x="54" y="680"/>
                      <a:pt x="57" y="666"/>
                    </a:cubicBezTo>
                    <a:cubicBezTo>
                      <a:pt x="115" y="399"/>
                      <a:pt x="115" y="399"/>
                      <a:pt x="115" y="399"/>
                    </a:cubicBezTo>
                    <a:cubicBezTo>
                      <a:pt x="115" y="396"/>
                      <a:pt x="118" y="393"/>
                      <a:pt x="122" y="393"/>
                    </a:cubicBezTo>
                    <a:cubicBezTo>
                      <a:pt x="126" y="393"/>
                      <a:pt x="129" y="396"/>
                      <a:pt x="129" y="399"/>
                    </a:cubicBezTo>
                    <a:cubicBezTo>
                      <a:pt x="129" y="656"/>
                      <a:pt x="129" y="656"/>
                      <a:pt x="129" y="656"/>
                    </a:cubicBezTo>
                    <a:cubicBezTo>
                      <a:pt x="128" y="656"/>
                      <a:pt x="128" y="656"/>
                      <a:pt x="128" y="656"/>
                    </a:cubicBezTo>
                    <a:cubicBezTo>
                      <a:pt x="100" y="1170"/>
                      <a:pt x="100" y="1170"/>
                      <a:pt x="100" y="1170"/>
                    </a:cubicBezTo>
                    <a:cubicBezTo>
                      <a:pt x="99" y="1187"/>
                      <a:pt x="112" y="1202"/>
                      <a:pt x="129" y="1204"/>
                    </a:cubicBezTo>
                    <a:cubicBezTo>
                      <a:pt x="146" y="1205"/>
                      <a:pt x="162" y="1192"/>
                      <a:pt x="163" y="1176"/>
                    </a:cubicBezTo>
                    <a:cubicBezTo>
                      <a:pt x="231" y="707"/>
                      <a:pt x="231" y="707"/>
                      <a:pt x="231" y="707"/>
                    </a:cubicBezTo>
                    <a:cubicBezTo>
                      <a:pt x="235" y="685"/>
                      <a:pt x="240" y="685"/>
                      <a:pt x="243" y="707"/>
                    </a:cubicBezTo>
                    <a:cubicBezTo>
                      <a:pt x="312" y="1176"/>
                      <a:pt x="312" y="1176"/>
                      <a:pt x="312" y="1176"/>
                    </a:cubicBezTo>
                    <a:cubicBezTo>
                      <a:pt x="313" y="1192"/>
                      <a:pt x="328" y="1205"/>
                      <a:pt x="346" y="1204"/>
                    </a:cubicBezTo>
                    <a:cubicBezTo>
                      <a:pt x="363" y="1202"/>
                      <a:pt x="375" y="1187"/>
                      <a:pt x="374" y="1170"/>
                    </a:cubicBezTo>
                    <a:cubicBezTo>
                      <a:pt x="347" y="656"/>
                      <a:pt x="347" y="656"/>
                      <a:pt x="347" y="656"/>
                    </a:cubicBezTo>
                    <a:cubicBezTo>
                      <a:pt x="346" y="656"/>
                      <a:pt x="346" y="656"/>
                      <a:pt x="346" y="656"/>
                    </a:cubicBezTo>
                    <a:cubicBezTo>
                      <a:pt x="346" y="399"/>
                      <a:pt x="346" y="399"/>
                      <a:pt x="346" y="399"/>
                    </a:cubicBezTo>
                    <a:cubicBezTo>
                      <a:pt x="346" y="396"/>
                      <a:pt x="349" y="393"/>
                      <a:pt x="353" y="393"/>
                    </a:cubicBezTo>
                    <a:cubicBezTo>
                      <a:pt x="356" y="393"/>
                      <a:pt x="359" y="396"/>
                      <a:pt x="359" y="399"/>
                    </a:cubicBezTo>
                    <a:cubicBezTo>
                      <a:pt x="418" y="666"/>
                      <a:pt x="418" y="666"/>
                      <a:pt x="418" y="666"/>
                    </a:cubicBezTo>
                    <a:cubicBezTo>
                      <a:pt x="421" y="680"/>
                      <a:pt x="435" y="691"/>
                      <a:pt x="450" y="687"/>
                    </a:cubicBezTo>
                    <a:cubicBezTo>
                      <a:pt x="465" y="684"/>
                      <a:pt x="475" y="671"/>
                      <a:pt x="471" y="656"/>
                    </a:cubicBezTo>
                    <a:close/>
                  </a:path>
                </a:pathLst>
              </a:custGeom>
              <a:solidFill>
                <a:srgbClr val="FEC91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Freeform 6"/>
              <p:cNvSpPr>
                <a:spLocks noEditPoints="1"/>
              </p:cNvSpPr>
              <p:nvPr/>
            </p:nvSpPr>
            <p:spPr bwMode="auto">
              <a:xfrm>
                <a:off x="10146068" y="2869618"/>
                <a:ext cx="313554" cy="795881"/>
              </a:xfrm>
              <a:custGeom>
                <a:avLst/>
                <a:gdLst>
                  <a:gd name="T0" fmla="*/ 138 w 475"/>
                  <a:gd name="T1" fmla="*/ 99 h 1205"/>
                  <a:gd name="T2" fmla="*/ 237 w 475"/>
                  <a:gd name="T3" fmla="*/ 0 h 1205"/>
                  <a:gd name="T4" fmla="*/ 336 w 475"/>
                  <a:gd name="T5" fmla="*/ 99 h 1205"/>
                  <a:gd name="T6" fmla="*/ 237 w 475"/>
                  <a:gd name="T7" fmla="*/ 197 h 1205"/>
                  <a:gd name="T8" fmla="*/ 138 w 475"/>
                  <a:gd name="T9" fmla="*/ 99 h 1205"/>
                  <a:gd name="T10" fmla="*/ 471 w 475"/>
                  <a:gd name="T11" fmla="*/ 656 h 1205"/>
                  <a:gd name="T12" fmla="*/ 423 w 475"/>
                  <a:gd name="T13" fmla="*/ 352 h 1205"/>
                  <a:gd name="T14" fmla="*/ 258 w 475"/>
                  <a:gd name="T15" fmla="*/ 219 h 1205"/>
                  <a:gd name="T16" fmla="*/ 217 w 475"/>
                  <a:gd name="T17" fmla="*/ 219 h 1205"/>
                  <a:gd name="T18" fmla="*/ 52 w 475"/>
                  <a:gd name="T19" fmla="*/ 352 h 1205"/>
                  <a:gd name="T20" fmla="*/ 3 w 475"/>
                  <a:gd name="T21" fmla="*/ 656 h 1205"/>
                  <a:gd name="T22" fmla="*/ 24 w 475"/>
                  <a:gd name="T23" fmla="*/ 687 h 1205"/>
                  <a:gd name="T24" fmla="*/ 57 w 475"/>
                  <a:gd name="T25" fmla="*/ 666 h 1205"/>
                  <a:gd name="T26" fmla="*/ 115 w 475"/>
                  <a:gd name="T27" fmla="*/ 399 h 1205"/>
                  <a:gd name="T28" fmla="*/ 122 w 475"/>
                  <a:gd name="T29" fmla="*/ 393 h 1205"/>
                  <a:gd name="T30" fmla="*/ 129 w 475"/>
                  <a:gd name="T31" fmla="*/ 399 h 1205"/>
                  <a:gd name="T32" fmla="*/ 129 w 475"/>
                  <a:gd name="T33" fmla="*/ 656 h 1205"/>
                  <a:gd name="T34" fmla="*/ 128 w 475"/>
                  <a:gd name="T35" fmla="*/ 656 h 1205"/>
                  <a:gd name="T36" fmla="*/ 100 w 475"/>
                  <a:gd name="T37" fmla="*/ 1170 h 1205"/>
                  <a:gd name="T38" fmla="*/ 129 w 475"/>
                  <a:gd name="T39" fmla="*/ 1204 h 1205"/>
                  <a:gd name="T40" fmla="*/ 163 w 475"/>
                  <a:gd name="T41" fmla="*/ 1176 h 1205"/>
                  <a:gd name="T42" fmla="*/ 231 w 475"/>
                  <a:gd name="T43" fmla="*/ 707 h 1205"/>
                  <a:gd name="T44" fmla="*/ 243 w 475"/>
                  <a:gd name="T45" fmla="*/ 707 h 1205"/>
                  <a:gd name="T46" fmla="*/ 312 w 475"/>
                  <a:gd name="T47" fmla="*/ 1176 h 1205"/>
                  <a:gd name="T48" fmla="*/ 346 w 475"/>
                  <a:gd name="T49" fmla="*/ 1204 h 1205"/>
                  <a:gd name="T50" fmla="*/ 374 w 475"/>
                  <a:gd name="T51" fmla="*/ 1170 h 1205"/>
                  <a:gd name="T52" fmla="*/ 347 w 475"/>
                  <a:gd name="T53" fmla="*/ 656 h 1205"/>
                  <a:gd name="T54" fmla="*/ 346 w 475"/>
                  <a:gd name="T55" fmla="*/ 656 h 1205"/>
                  <a:gd name="T56" fmla="*/ 346 w 475"/>
                  <a:gd name="T57" fmla="*/ 399 h 1205"/>
                  <a:gd name="T58" fmla="*/ 353 w 475"/>
                  <a:gd name="T59" fmla="*/ 393 h 1205"/>
                  <a:gd name="T60" fmla="*/ 359 w 475"/>
                  <a:gd name="T61" fmla="*/ 399 h 1205"/>
                  <a:gd name="T62" fmla="*/ 418 w 475"/>
                  <a:gd name="T63" fmla="*/ 666 h 1205"/>
                  <a:gd name="T64" fmla="*/ 450 w 475"/>
                  <a:gd name="T65" fmla="*/ 687 h 1205"/>
                  <a:gd name="T66" fmla="*/ 471 w 475"/>
                  <a:gd name="T67" fmla="*/ 656 h 1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75" h="1205">
                    <a:moveTo>
                      <a:pt x="138" y="99"/>
                    </a:moveTo>
                    <a:cubicBezTo>
                      <a:pt x="138" y="44"/>
                      <a:pt x="183" y="0"/>
                      <a:pt x="237" y="0"/>
                    </a:cubicBezTo>
                    <a:cubicBezTo>
                      <a:pt x="292" y="0"/>
                      <a:pt x="336" y="44"/>
                      <a:pt x="336" y="99"/>
                    </a:cubicBezTo>
                    <a:cubicBezTo>
                      <a:pt x="336" y="153"/>
                      <a:pt x="292" y="197"/>
                      <a:pt x="237" y="197"/>
                    </a:cubicBezTo>
                    <a:cubicBezTo>
                      <a:pt x="183" y="197"/>
                      <a:pt x="138" y="153"/>
                      <a:pt x="138" y="99"/>
                    </a:cubicBezTo>
                    <a:close/>
                    <a:moveTo>
                      <a:pt x="471" y="656"/>
                    </a:moveTo>
                    <a:cubicBezTo>
                      <a:pt x="423" y="352"/>
                      <a:pt x="423" y="352"/>
                      <a:pt x="423" y="352"/>
                    </a:cubicBezTo>
                    <a:cubicBezTo>
                      <a:pt x="413" y="276"/>
                      <a:pt x="369" y="219"/>
                      <a:pt x="258" y="219"/>
                    </a:cubicBezTo>
                    <a:cubicBezTo>
                      <a:pt x="217" y="219"/>
                      <a:pt x="217" y="219"/>
                      <a:pt x="217" y="219"/>
                    </a:cubicBezTo>
                    <a:cubicBezTo>
                      <a:pt x="105" y="219"/>
                      <a:pt x="61" y="276"/>
                      <a:pt x="52" y="352"/>
                    </a:cubicBezTo>
                    <a:cubicBezTo>
                      <a:pt x="3" y="656"/>
                      <a:pt x="3" y="656"/>
                      <a:pt x="3" y="656"/>
                    </a:cubicBezTo>
                    <a:cubicBezTo>
                      <a:pt x="0" y="671"/>
                      <a:pt x="9" y="684"/>
                      <a:pt x="24" y="687"/>
                    </a:cubicBezTo>
                    <a:cubicBezTo>
                      <a:pt x="39" y="691"/>
                      <a:pt x="54" y="680"/>
                      <a:pt x="57" y="666"/>
                    </a:cubicBezTo>
                    <a:cubicBezTo>
                      <a:pt x="115" y="399"/>
                      <a:pt x="115" y="399"/>
                      <a:pt x="115" y="399"/>
                    </a:cubicBezTo>
                    <a:cubicBezTo>
                      <a:pt x="115" y="396"/>
                      <a:pt x="118" y="393"/>
                      <a:pt x="122" y="393"/>
                    </a:cubicBezTo>
                    <a:cubicBezTo>
                      <a:pt x="126" y="393"/>
                      <a:pt x="129" y="396"/>
                      <a:pt x="129" y="399"/>
                    </a:cubicBezTo>
                    <a:cubicBezTo>
                      <a:pt x="129" y="656"/>
                      <a:pt x="129" y="656"/>
                      <a:pt x="129" y="656"/>
                    </a:cubicBezTo>
                    <a:cubicBezTo>
                      <a:pt x="128" y="656"/>
                      <a:pt x="128" y="656"/>
                      <a:pt x="128" y="656"/>
                    </a:cubicBezTo>
                    <a:cubicBezTo>
                      <a:pt x="100" y="1170"/>
                      <a:pt x="100" y="1170"/>
                      <a:pt x="100" y="1170"/>
                    </a:cubicBezTo>
                    <a:cubicBezTo>
                      <a:pt x="99" y="1187"/>
                      <a:pt x="112" y="1202"/>
                      <a:pt x="129" y="1204"/>
                    </a:cubicBezTo>
                    <a:cubicBezTo>
                      <a:pt x="146" y="1205"/>
                      <a:pt x="162" y="1192"/>
                      <a:pt x="163" y="1176"/>
                    </a:cubicBezTo>
                    <a:cubicBezTo>
                      <a:pt x="231" y="707"/>
                      <a:pt x="231" y="707"/>
                      <a:pt x="231" y="707"/>
                    </a:cubicBezTo>
                    <a:cubicBezTo>
                      <a:pt x="235" y="685"/>
                      <a:pt x="240" y="685"/>
                      <a:pt x="243" y="707"/>
                    </a:cubicBezTo>
                    <a:cubicBezTo>
                      <a:pt x="312" y="1176"/>
                      <a:pt x="312" y="1176"/>
                      <a:pt x="312" y="1176"/>
                    </a:cubicBezTo>
                    <a:cubicBezTo>
                      <a:pt x="313" y="1192"/>
                      <a:pt x="328" y="1205"/>
                      <a:pt x="346" y="1204"/>
                    </a:cubicBezTo>
                    <a:cubicBezTo>
                      <a:pt x="363" y="1202"/>
                      <a:pt x="375" y="1187"/>
                      <a:pt x="374" y="1170"/>
                    </a:cubicBezTo>
                    <a:cubicBezTo>
                      <a:pt x="347" y="656"/>
                      <a:pt x="347" y="656"/>
                      <a:pt x="347" y="656"/>
                    </a:cubicBezTo>
                    <a:cubicBezTo>
                      <a:pt x="346" y="656"/>
                      <a:pt x="346" y="656"/>
                      <a:pt x="346" y="656"/>
                    </a:cubicBezTo>
                    <a:cubicBezTo>
                      <a:pt x="346" y="399"/>
                      <a:pt x="346" y="399"/>
                      <a:pt x="346" y="399"/>
                    </a:cubicBezTo>
                    <a:cubicBezTo>
                      <a:pt x="346" y="396"/>
                      <a:pt x="349" y="393"/>
                      <a:pt x="353" y="393"/>
                    </a:cubicBezTo>
                    <a:cubicBezTo>
                      <a:pt x="356" y="393"/>
                      <a:pt x="359" y="396"/>
                      <a:pt x="359" y="399"/>
                    </a:cubicBezTo>
                    <a:cubicBezTo>
                      <a:pt x="418" y="666"/>
                      <a:pt x="418" y="666"/>
                      <a:pt x="418" y="666"/>
                    </a:cubicBezTo>
                    <a:cubicBezTo>
                      <a:pt x="421" y="680"/>
                      <a:pt x="435" y="691"/>
                      <a:pt x="450" y="687"/>
                    </a:cubicBezTo>
                    <a:cubicBezTo>
                      <a:pt x="465" y="684"/>
                      <a:pt x="475" y="671"/>
                      <a:pt x="471" y="656"/>
                    </a:cubicBezTo>
                    <a:close/>
                  </a:path>
                </a:pathLst>
              </a:custGeom>
              <a:solidFill>
                <a:srgbClr val="FEC91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Freeform 6"/>
              <p:cNvSpPr>
                <a:spLocks noEditPoints="1"/>
              </p:cNvSpPr>
              <p:nvPr/>
            </p:nvSpPr>
            <p:spPr bwMode="auto">
              <a:xfrm>
                <a:off x="9781366" y="2869618"/>
                <a:ext cx="313554" cy="795881"/>
              </a:xfrm>
              <a:custGeom>
                <a:avLst/>
                <a:gdLst>
                  <a:gd name="T0" fmla="*/ 138 w 475"/>
                  <a:gd name="T1" fmla="*/ 99 h 1205"/>
                  <a:gd name="T2" fmla="*/ 237 w 475"/>
                  <a:gd name="T3" fmla="*/ 0 h 1205"/>
                  <a:gd name="T4" fmla="*/ 336 w 475"/>
                  <a:gd name="T5" fmla="*/ 99 h 1205"/>
                  <a:gd name="T6" fmla="*/ 237 w 475"/>
                  <a:gd name="T7" fmla="*/ 197 h 1205"/>
                  <a:gd name="T8" fmla="*/ 138 w 475"/>
                  <a:gd name="T9" fmla="*/ 99 h 1205"/>
                  <a:gd name="T10" fmla="*/ 471 w 475"/>
                  <a:gd name="T11" fmla="*/ 656 h 1205"/>
                  <a:gd name="T12" fmla="*/ 423 w 475"/>
                  <a:gd name="T13" fmla="*/ 352 h 1205"/>
                  <a:gd name="T14" fmla="*/ 258 w 475"/>
                  <a:gd name="T15" fmla="*/ 219 h 1205"/>
                  <a:gd name="T16" fmla="*/ 217 w 475"/>
                  <a:gd name="T17" fmla="*/ 219 h 1205"/>
                  <a:gd name="T18" fmla="*/ 52 w 475"/>
                  <a:gd name="T19" fmla="*/ 352 h 1205"/>
                  <a:gd name="T20" fmla="*/ 3 w 475"/>
                  <a:gd name="T21" fmla="*/ 656 h 1205"/>
                  <a:gd name="T22" fmla="*/ 24 w 475"/>
                  <a:gd name="T23" fmla="*/ 687 h 1205"/>
                  <a:gd name="T24" fmla="*/ 57 w 475"/>
                  <a:gd name="T25" fmla="*/ 666 h 1205"/>
                  <a:gd name="T26" fmla="*/ 115 w 475"/>
                  <a:gd name="T27" fmla="*/ 399 h 1205"/>
                  <a:gd name="T28" fmla="*/ 122 w 475"/>
                  <a:gd name="T29" fmla="*/ 393 h 1205"/>
                  <a:gd name="T30" fmla="*/ 129 w 475"/>
                  <a:gd name="T31" fmla="*/ 399 h 1205"/>
                  <a:gd name="T32" fmla="*/ 129 w 475"/>
                  <a:gd name="T33" fmla="*/ 656 h 1205"/>
                  <a:gd name="T34" fmla="*/ 128 w 475"/>
                  <a:gd name="T35" fmla="*/ 656 h 1205"/>
                  <a:gd name="T36" fmla="*/ 100 w 475"/>
                  <a:gd name="T37" fmla="*/ 1170 h 1205"/>
                  <a:gd name="T38" fmla="*/ 129 w 475"/>
                  <a:gd name="T39" fmla="*/ 1204 h 1205"/>
                  <a:gd name="T40" fmla="*/ 163 w 475"/>
                  <a:gd name="T41" fmla="*/ 1176 h 1205"/>
                  <a:gd name="T42" fmla="*/ 231 w 475"/>
                  <a:gd name="T43" fmla="*/ 707 h 1205"/>
                  <a:gd name="T44" fmla="*/ 243 w 475"/>
                  <a:gd name="T45" fmla="*/ 707 h 1205"/>
                  <a:gd name="T46" fmla="*/ 312 w 475"/>
                  <a:gd name="T47" fmla="*/ 1176 h 1205"/>
                  <a:gd name="T48" fmla="*/ 346 w 475"/>
                  <a:gd name="T49" fmla="*/ 1204 h 1205"/>
                  <a:gd name="T50" fmla="*/ 374 w 475"/>
                  <a:gd name="T51" fmla="*/ 1170 h 1205"/>
                  <a:gd name="T52" fmla="*/ 347 w 475"/>
                  <a:gd name="T53" fmla="*/ 656 h 1205"/>
                  <a:gd name="T54" fmla="*/ 346 w 475"/>
                  <a:gd name="T55" fmla="*/ 656 h 1205"/>
                  <a:gd name="T56" fmla="*/ 346 w 475"/>
                  <a:gd name="T57" fmla="*/ 399 h 1205"/>
                  <a:gd name="T58" fmla="*/ 353 w 475"/>
                  <a:gd name="T59" fmla="*/ 393 h 1205"/>
                  <a:gd name="T60" fmla="*/ 359 w 475"/>
                  <a:gd name="T61" fmla="*/ 399 h 1205"/>
                  <a:gd name="T62" fmla="*/ 418 w 475"/>
                  <a:gd name="T63" fmla="*/ 666 h 1205"/>
                  <a:gd name="T64" fmla="*/ 450 w 475"/>
                  <a:gd name="T65" fmla="*/ 687 h 1205"/>
                  <a:gd name="T66" fmla="*/ 471 w 475"/>
                  <a:gd name="T67" fmla="*/ 656 h 1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75" h="1205">
                    <a:moveTo>
                      <a:pt x="138" y="99"/>
                    </a:moveTo>
                    <a:cubicBezTo>
                      <a:pt x="138" y="44"/>
                      <a:pt x="183" y="0"/>
                      <a:pt x="237" y="0"/>
                    </a:cubicBezTo>
                    <a:cubicBezTo>
                      <a:pt x="292" y="0"/>
                      <a:pt x="336" y="44"/>
                      <a:pt x="336" y="99"/>
                    </a:cubicBezTo>
                    <a:cubicBezTo>
                      <a:pt x="336" y="153"/>
                      <a:pt x="292" y="197"/>
                      <a:pt x="237" y="197"/>
                    </a:cubicBezTo>
                    <a:cubicBezTo>
                      <a:pt x="183" y="197"/>
                      <a:pt x="138" y="153"/>
                      <a:pt x="138" y="99"/>
                    </a:cubicBezTo>
                    <a:close/>
                    <a:moveTo>
                      <a:pt x="471" y="656"/>
                    </a:moveTo>
                    <a:cubicBezTo>
                      <a:pt x="423" y="352"/>
                      <a:pt x="423" y="352"/>
                      <a:pt x="423" y="352"/>
                    </a:cubicBezTo>
                    <a:cubicBezTo>
                      <a:pt x="413" y="276"/>
                      <a:pt x="369" y="219"/>
                      <a:pt x="258" y="219"/>
                    </a:cubicBezTo>
                    <a:cubicBezTo>
                      <a:pt x="217" y="219"/>
                      <a:pt x="217" y="219"/>
                      <a:pt x="217" y="219"/>
                    </a:cubicBezTo>
                    <a:cubicBezTo>
                      <a:pt x="105" y="219"/>
                      <a:pt x="61" y="276"/>
                      <a:pt x="52" y="352"/>
                    </a:cubicBezTo>
                    <a:cubicBezTo>
                      <a:pt x="3" y="656"/>
                      <a:pt x="3" y="656"/>
                      <a:pt x="3" y="656"/>
                    </a:cubicBezTo>
                    <a:cubicBezTo>
                      <a:pt x="0" y="671"/>
                      <a:pt x="9" y="684"/>
                      <a:pt x="24" y="687"/>
                    </a:cubicBezTo>
                    <a:cubicBezTo>
                      <a:pt x="39" y="691"/>
                      <a:pt x="54" y="680"/>
                      <a:pt x="57" y="666"/>
                    </a:cubicBezTo>
                    <a:cubicBezTo>
                      <a:pt x="115" y="399"/>
                      <a:pt x="115" y="399"/>
                      <a:pt x="115" y="399"/>
                    </a:cubicBezTo>
                    <a:cubicBezTo>
                      <a:pt x="115" y="396"/>
                      <a:pt x="118" y="393"/>
                      <a:pt x="122" y="393"/>
                    </a:cubicBezTo>
                    <a:cubicBezTo>
                      <a:pt x="126" y="393"/>
                      <a:pt x="129" y="396"/>
                      <a:pt x="129" y="399"/>
                    </a:cubicBezTo>
                    <a:cubicBezTo>
                      <a:pt x="129" y="656"/>
                      <a:pt x="129" y="656"/>
                      <a:pt x="129" y="656"/>
                    </a:cubicBezTo>
                    <a:cubicBezTo>
                      <a:pt x="128" y="656"/>
                      <a:pt x="128" y="656"/>
                      <a:pt x="128" y="656"/>
                    </a:cubicBezTo>
                    <a:cubicBezTo>
                      <a:pt x="100" y="1170"/>
                      <a:pt x="100" y="1170"/>
                      <a:pt x="100" y="1170"/>
                    </a:cubicBezTo>
                    <a:cubicBezTo>
                      <a:pt x="99" y="1187"/>
                      <a:pt x="112" y="1202"/>
                      <a:pt x="129" y="1204"/>
                    </a:cubicBezTo>
                    <a:cubicBezTo>
                      <a:pt x="146" y="1205"/>
                      <a:pt x="162" y="1192"/>
                      <a:pt x="163" y="1176"/>
                    </a:cubicBezTo>
                    <a:cubicBezTo>
                      <a:pt x="231" y="707"/>
                      <a:pt x="231" y="707"/>
                      <a:pt x="231" y="707"/>
                    </a:cubicBezTo>
                    <a:cubicBezTo>
                      <a:pt x="235" y="685"/>
                      <a:pt x="240" y="685"/>
                      <a:pt x="243" y="707"/>
                    </a:cubicBezTo>
                    <a:cubicBezTo>
                      <a:pt x="312" y="1176"/>
                      <a:pt x="312" y="1176"/>
                      <a:pt x="312" y="1176"/>
                    </a:cubicBezTo>
                    <a:cubicBezTo>
                      <a:pt x="313" y="1192"/>
                      <a:pt x="328" y="1205"/>
                      <a:pt x="346" y="1204"/>
                    </a:cubicBezTo>
                    <a:cubicBezTo>
                      <a:pt x="363" y="1202"/>
                      <a:pt x="375" y="1187"/>
                      <a:pt x="374" y="1170"/>
                    </a:cubicBezTo>
                    <a:cubicBezTo>
                      <a:pt x="347" y="656"/>
                      <a:pt x="347" y="656"/>
                      <a:pt x="347" y="656"/>
                    </a:cubicBezTo>
                    <a:cubicBezTo>
                      <a:pt x="346" y="656"/>
                      <a:pt x="346" y="656"/>
                      <a:pt x="346" y="656"/>
                    </a:cubicBezTo>
                    <a:cubicBezTo>
                      <a:pt x="346" y="399"/>
                      <a:pt x="346" y="399"/>
                      <a:pt x="346" y="399"/>
                    </a:cubicBezTo>
                    <a:cubicBezTo>
                      <a:pt x="346" y="396"/>
                      <a:pt x="349" y="393"/>
                      <a:pt x="353" y="393"/>
                    </a:cubicBezTo>
                    <a:cubicBezTo>
                      <a:pt x="356" y="393"/>
                      <a:pt x="359" y="396"/>
                      <a:pt x="359" y="399"/>
                    </a:cubicBezTo>
                    <a:cubicBezTo>
                      <a:pt x="418" y="666"/>
                      <a:pt x="418" y="666"/>
                      <a:pt x="418" y="666"/>
                    </a:cubicBezTo>
                    <a:cubicBezTo>
                      <a:pt x="421" y="680"/>
                      <a:pt x="435" y="691"/>
                      <a:pt x="450" y="687"/>
                    </a:cubicBezTo>
                    <a:cubicBezTo>
                      <a:pt x="465" y="684"/>
                      <a:pt x="475" y="671"/>
                      <a:pt x="471" y="656"/>
                    </a:cubicBezTo>
                    <a:close/>
                  </a:path>
                </a:pathLst>
              </a:custGeom>
              <a:solidFill>
                <a:srgbClr val="FEC91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 57"/>
              <p:cNvSpPr>
                <a:spLocks noEditPoints="1"/>
              </p:cNvSpPr>
              <p:nvPr/>
            </p:nvSpPr>
            <p:spPr bwMode="auto">
              <a:xfrm>
                <a:off x="9391278" y="2810757"/>
                <a:ext cx="338940" cy="854742"/>
              </a:xfrm>
              <a:custGeom>
                <a:avLst/>
                <a:gdLst>
                  <a:gd name="T0" fmla="*/ 178 w 514"/>
                  <a:gd name="T1" fmla="*/ 188 h 1294"/>
                  <a:gd name="T2" fmla="*/ 277 w 514"/>
                  <a:gd name="T3" fmla="*/ 89 h 1294"/>
                  <a:gd name="T4" fmla="*/ 376 w 514"/>
                  <a:gd name="T5" fmla="*/ 188 h 1294"/>
                  <a:gd name="T6" fmla="*/ 277 w 514"/>
                  <a:gd name="T7" fmla="*/ 286 h 1294"/>
                  <a:gd name="T8" fmla="*/ 178 w 514"/>
                  <a:gd name="T9" fmla="*/ 188 h 1294"/>
                  <a:gd name="T10" fmla="*/ 169 w 514"/>
                  <a:gd name="T11" fmla="*/ 488 h 1294"/>
                  <a:gd name="T12" fmla="*/ 169 w 514"/>
                  <a:gd name="T13" fmla="*/ 745 h 1294"/>
                  <a:gd name="T14" fmla="*/ 168 w 514"/>
                  <a:gd name="T15" fmla="*/ 745 h 1294"/>
                  <a:gd name="T16" fmla="*/ 140 w 514"/>
                  <a:gd name="T17" fmla="*/ 1259 h 1294"/>
                  <a:gd name="T18" fmla="*/ 169 w 514"/>
                  <a:gd name="T19" fmla="*/ 1293 h 1294"/>
                  <a:gd name="T20" fmla="*/ 203 w 514"/>
                  <a:gd name="T21" fmla="*/ 1265 h 1294"/>
                  <a:gd name="T22" fmla="*/ 271 w 514"/>
                  <a:gd name="T23" fmla="*/ 796 h 1294"/>
                  <a:gd name="T24" fmla="*/ 283 w 514"/>
                  <a:gd name="T25" fmla="*/ 796 h 1294"/>
                  <a:gd name="T26" fmla="*/ 352 w 514"/>
                  <a:gd name="T27" fmla="*/ 1265 h 1294"/>
                  <a:gd name="T28" fmla="*/ 385 w 514"/>
                  <a:gd name="T29" fmla="*/ 1293 h 1294"/>
                  <a:gd name="T30" fmla="*/ 414 w 514"/>
                  <a:gd name="T31" fmla="*/ 1259 h 1294"/>
                  <a:gd name="T32" fmla="*/ 387 w 514"/>
                  <a:gd name="T33" fmla="*/ 745 h 1294"/>
                  <a:gd name="T34" fmla="*/ 385 w 514"/>
                  <a:gd name="T35" fmla="*/ 745 h 1294"/>
                  <a:gd name="T36" fmla="*/ 385 w 514"/>
                  <a:gd name="T37" fmla="*/ 488 h 1294"/>
                  <a:gd name="T38" fmla="*/ 393 w 514"/>
                  <a:gd name="T39" fmla="*/ 482 h 1294"/>
                  <a:gd name="T40" fmla="*/ 399 w 514"/>
                  <a:gd name="T41" fmla="*/ 488 h 1294"/>
                  <a:gd name="T42" fmla="*/ 457 w 514"/>
                  <a:gd name="T43" fmla="*/ 755 h 1294"/>
                  <a:gd name="T44" fmla="*/ 490 w 514"/>
                  <a:gd name="T45" fmla="*/ 776 h 1294"/>
                  <a:gd name="T46" fmla="*/ 511 w 514"/>
                  <a:gd name="T47" fmla="*/ 745 h 1294"/>
                  <a:gd name="T48" fmla="*/ 511 w 514"/>
                  <a:gd name="T49" fmla="*/ 745 h 1294"/>
                  <a:gd name="T50" fmla="*/ 463 w 514"/>
                  <a:gd name="T51" fmla="*/ 441 h 1294"/>
                  <a:gd name="T52" fmla="*/ 298 w 514"/>
                  <a:gd name="T53" fmla="*/ 308 h 1294"/>
                  <a:gd name="T54" fmla="*/ 256 w 514"/>
                  <a:gd name="T55" fmla="*/ 308 h 1294"/>
                  <a:gd name="T56" fmla="*/ 201 w 514"/>
                  <a:gd name="T57" fmla="*/ 308 h 1294"/>
                  <a:gd name="T58" fmla="*/ 111 w 514"/>
                  <a:gd name="T59" fmla="*/ 272 h 1294"/>
                  <a:gd name="T60" fmla="*/ 57 w 514"/>
                  <a:gd name="T61" fmla="*/ 24 h 1294"/>
                  <a:gd name="T62" fmla="*/ 24 w 514"/>
                  <a:gd name="T63" fmla="*/ 3 h 1294"/>
                  <a:gd name="T64" fmla="*/ 3 w 514"/>
                  <a:gd name="T65" fmla="*/ 35 h 1294"/>
                  <a:gd name="T66" fmla="*/ 47 w 514"/>
                  <a:gd name="T67" fmla="*/ 311 h 1294"/>
                  <a:gd name="T68" fmla="*/ 139 w 514"/>
                  <a:gd name="T69" fmla="*/ 437 h 1294"/>
                  <a:gd name="T70" fmla="*/ 169 w 514"/>
                  <a:gd name="T71" fmla="*/ 488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4" h="1294">
                    <a:moveTo>
                      <a:pt x="178" y="188"/>
                    </a:moveTo>
                    <a:cubicBezTo>
                      <a:pt x="178" y="133"/>
                      <a:pt x="223" y="89"/>
                      <a:pt x="277" y="89"/>
                    </a:cubicBezTo>
                    <a:cubicBezTo>
                      <a:pt x="332" y="89"/>
                      <a:pt x="376" y="133"/>
                      <a:pt x="376" y="188"/>
                    </a:cubicBezTo>
                    <a:cubicBezTo>
                      <a:pt x="376" y="242"/>
                      <a:pt x="332" y="286"/>
                      <a:pt x="277" y="286"/>
                    </a:cubicBezTo>
                    <a:cubicBezTo>
                      <a:pt x="223" y="286"/>
                      <a:pt x="178" y="242"/>
                      <a:pt x="178" y="188"/>
                    </a:cubicBezTo>
                    <a:close/>
                    <a:moveTo>
                      <a:pt x="169" y="488"/>
                    </a:moveTo>
                    <a:cubicBezTo>
                      <a:pt x="169" y="515"/>
                      <a:pt x="169" y="745"/>
                      <a:pt x="169" y="745"/>
                    </a:cubicBezTo>
                    <a:cubicBezTo>
                      <a:pt x="168" y="745"/>
                      <a:pt x="168" y="745"/>
                      <a:pt x="168" y="745"/>
                    </a:cubicBezTo>
                    <a:cubicBezTo>
                      <a:pt x="140" y="1259"/>
                      <a:pt x="140" y="1259"/>
                      <a:pt x="140" y="1259"/>
                    </a:cubicBezTo>
                    <a:cubicBezTo>
                      <a:pt x="139" y="1276"/>
                      <a:pt x="152" y="1291"/>
                      <a:pt x="169" y="1293"/>
                    </a:cubicBezTo>
                    <a:cubicBezTo>
                      <a:pt x="186" y="1294"/>
                      <a:pt x="202" y="1281"/>
                      <a:pt x="203" y="1265"/>
                    </a:cubicBezTo>
                    <a:cubicBezTo>
                      <a:pt x="271" y="796"/>
                      <a:pt x="271" y="796"/>
                      <a:pt x="271" y="796"/>
                    </a:cubicBezTo>
                    <a:cubicBezTo>
                      <a:pt x="274" y="774"/>
                      <a:pt x="280" y="774"/>
                      <a:pt x="283" y="796"/>
                    </a:cubicBezTo>
                    <a:cubicBezTo>
                      <a:pt x="352" y="1265"/>
                      <a:pt x="352" y="1265"/>
                      <a:pt x="352" y="1265"/>
                    </a:cubicBezTo>
                    <a:cubicBezTo>
                      <a:pt x="353" y="1281"/>
                      <a:pt x="367" y="1294"/>
                      <a:pt x="385" y="1293"/>
                    </a:cubicBezTo>
                    <a:cubicBezTo>
                      <a:pt x="402" y="1291"/>
                      <a:pt x="415" y="1276"/>
                      <a:pt x="414" y="1259"/>
                    </a:cubicBezTo>
                    <a:cubicBezTo>
                      <a:pt x="387" y="745"/>
                      <a:pt x="387" y="745"/>
                      <a:pt x="387" y="745"/>
                    </a:cubicBezTo>
                    <a:cubicBezTo>
                      <a:pt x="385" y="745"/>
                      <a:pt x="385" y="745"/>
                      <a:pt x="385" y="745"/>
                    </a:cubicBezTo>
                    <a:cubicBezTo>
                      <a:pt x="385" y="488"/>
                      <a:pt x="385" y="488"/>
                      <a:pt x="385" y="488"/>
                    </a:cubicBezTo>
                    <a:cubicBezTo>
                      <a:pt x="385" y="485"/>
                      <a:pt x="389" y="482"/>
                      <a:pt x="393" y="482"/>
                    </a:cubicBezTo>
                    <a:cubicBezTo>
                      <a:pt x="396" y="482"/>
                      <a:pt x="399" y="485"/>
                      <a:pt x="399" y="488"/>
                    </a:cubicBezTo>
                    <a:cubicBezTo>
                      <a:pt x="457" y="755"/>
                      <a:pt x="457" y="755"/>
                      <a:pt x="457" y="755"/>
                    </a:cubicBezTo>
                    <a:cubicBezTo>
                      <a:pt x="461" y="769"/>
                      <a:pt x="475" y="780"/>
                      <a:pt x="490" y="776"/>
                    </a:cubicBezTo>
                    <a:cubicBezTo>
                      <a:pt x="505" y="773"/>
                      <a:pt x="514" y="760"/>
                      <a:pt x="511" y="745"/>
                    </a:cubicBezTo>
                    <a:cubicBezTo>
                      <a:pt x="511" y="745"/>
                      <a:pt x="511" y="745"/>
                      <a:pt x="511" y="745"/>
                    </a:cubicBezTo>
                    <a:cubicBezTo>
                      <a:pt x="463" y="441"/>
                      <a:pt x="463" y="441"/>
                      <a:pt x="463" y="441"/>
                    </a:cubicBezTo>
                    <a:cubicBezTo>
                      <a:pt x="453" y="365"/>
                      <a:pt x="409" y="308"/>
                      <a:pt x="298" y="308"/>
                    </a:cubicBezTo>
                    <a:cubicBezTo>
                      <a:pt x="256" y="308"/>
                      <a:pt x="256" y="308"/>
                      <a:pt x="256" y="308"/>
                    </a:cubicBezTo>
                    <a:cubicBezTo>
                      <a:pt x="256" y="308"/>
                      <a:pt x="222" y="308"/>
                      <a:pt x="201" y="308"/>
                    </a:cubicBezTo>
                    <a:cubicBezTo>
                      <a:pt x="181" y="308"/>
                      <a:pt x="120" y="316"/>
                      <a:pt x="111" y="272"/>
                    </a:cubicBezTo>
                    <a:cubicBezTo>
                      <a:pt x="105" y="244"/>
                      <a:pt x="115" y="292"/>
                      <a:pt x="57" y="24"/>
                    </a:cubicBezTo>
                    <a:cubicBezTo>
                      <a:pt x="54" y="10"/>
                      <a:pt x="39" y="0"/>
                      <a:pt x="24" y="3"/>
                    </a:cubicBezTo>
                    <a:cubicBezTo>
                      <a:pt x="9" y="6"/>
                      <a:pt x="0" y="20"/>
                      <a:pt x="3" y="35"/>
                    </a:cubicBezTo>
                    <a:cubicBezTo>
                      <a:pt x="3" y="35"/>
                      <a:pt x="15" y="110"/>
                      <a:pt x="47" y="311"/>
                    </a:cubicBezTo>
                    <a:cubicBezTo>
                      <a:pt x="59" y="387"/>
                      <a:pt x="91" y="423"/>
                      <a:pt x="139" y="437"/>
                    </a:cubicBezTo>
                    <a:cubicBezTo>
                      <a:pt x="161" y="444"/>
                      <a:pt x="169" y="461"/>
                      <a:pt x="169" y="488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Freeform 58"/>
              <p:cNvSpPr>
                <a:spLocks noEditPoints="1"/>
              </p:cNvSpPr>
              <p:nvPr/>
            </p:nvSpPr>
            <p:spPr bwMode="auto">
              <a:xfrm>
                <a:off x="9001190" y="2810757"/>
                <a:ext cx="338940" cy="854742"/>
              </a:xfrm>
              <a:custGeom>
                <a:avLst/>
                <a:gdLst>
                  <a:gd name="T0" fmla="*/ 178 w 514"/>
                  <a:gd name="T1" fmla="*/ 188 h 1294"/>
                  <a:gd name="T2" fmla="*/ 277 w 514"/>
                  <a:gd name="T3" fmla="*/ 89 h 1294"/>
                  <a:gd name="T4" fmla="*/ 376 w 514"/>
                  <a:gd name="T5" fmla="*/ 188 h 1294"/>
                  <a:gd name="T6" fmla="*/ 277 w 514"/>
                  <a:gd name="T7" fmla="*/ 286 h 1294"/>
                  <a:gd name="T8" fmla="*/ 178 w 514"/>
                  <a:gd name="T9" fmla="*/ 188 h 1294"/>
                  <a:gd name="T10" fmla="*/ 169 w 514"/>
                  <a:gd name="T11" fmla="*/ 488 h 1294"/>
                  <a:gd name="T12" fmla="*/ 169 w 514"/>
                  <a:gd name="T13" fmla="*/ 745 h 1294"/>
                  <a:gd name="T14" fmla="*/ 168 w 514"/>
                  <a:gd name="T15" fmla="*/ 745 h 1294"/>
                  <a:gd name="T16" fmla="*/ 140 w 514"/>
                  <a:gd name="T17" fmla="*/ 1259 h 1294"/>
                  <a:gd name="T18" fmla="*/ 169 w 514"/>
                  <a:gd name="T19" fmla="*/ 1293 h 1294"/>
                  <a:gd name="T20" fmla="*/ 203 w 514"/>
                  <a:gd name="T21" fmla="*/ 1265 h 1294"/>
                  <a:gd name="T22" fmla="*/ 271 w 514"/>
                  <a:gd name="T23" fmla="*/ 796 h 1294"/>
                  <a:gd name="T24" fmla="*/ 283 w 514"/>
                  <a:gd name="T25" fmla="*/ 796 h 1294"/>
                  <a:gd name="T26" fmla="*/ 352 w 514"/>
                  <a:gd name="T27" fmla="*/ 1265 h 1294"/>
                  <a:gd name="T28" fmla="*/ 385 w 514"/>
                  <a:gd name="T29" fmla="*/ 1293 h 1294"/>
                  <a:gd name="T30" fmla="*/ 414 w 514"/>
                  <a:gd name="T31" fmla="*/ 1259 h 1294"/>
                  <a:gd name="T32" fmla="*/ 387 w 514"/>
                  <a:gd name="T33" fmla="*/ 745 h 1294"/>
                  <a:gd name="T34" fmla="*/ 385 w 514"/>
                  <a:gd name="T35" fmla="*/ 745 h 1294"/>
                  <a:gd name="T36" fmla="*/ 385 w 514"/>
                  <a:gd name="T37" fmla="*/ 488 h 1294"/>
                  <a:gd name="T38" fmla="*/ 393 w 514"/>
                  <a:gd name="T39" fmla="*/ 482 h 1294"/>
                  <a:gd name="T40" fmla="*/ 399 w 514"/>
                  <a:gd name="T41" fmla="*/ 488 h 1294"/>
                  <a:gd name="T42" fmla="*/ 457 w 514"/>
                  <a:gd name="T43" fmla="*/ 755 h 1294"/>
                  <a:gd name="T44" fmla="*/ 490 w 514"/>
                  <a:gd name="T45" fmla="*/ 776 h 1294"/>
                  <a:gd name="T46" fmla="*/ 511 w 514"/>
                  <a:gd name="T47" fmla="*/ 745 h 1294"/>
                  <a:gd name="T48" fmla="*/ 511 w 514"/>
                  <a:gd name="T49" fmla="*/ 745 h 1294"/>
                  <a:gd name="T50" fmla="*/ 463 w 514"/>
                  <a:gd name="T51" fmla="*/ 441 h 1294"/>
                  <a:gd name="T52" fmla="*/ 298 w 514"/>
                  <a:gd name="T53" fmla="*/ 308 h 1294"/>
                  <a:gd name="T54" fmla="*/ 256 w 514"/>
                  <a:gd name="T55" fmla="*/ 308 h 1294"/>
                  <a:gd name="T56" fmla="*/ 201 w 514"/>
                  <a:gd name="T57" fmla="*/ 308 h 1294"/>
                  <a:gd name="T58" fmla="*/ 111 w 514"/>
                  <a:gd name="T59" fmla="*/ 272 h 1294"/>
                  <a:gd name="T60" fmla="*/ 57 w 514"/>
                  <a:gd name="T61" fmla="*/ 24 h 1294"/>
                  <a:gd name="T62" fmla="*/ 24 w 514"/>
                  <a:gd name="T63" fmla="*/ 3 h 1294"/>
                  <a:gd name="T64" fmla="*/ 3 w 514"/>
                  <a:gd name="T65" fmla="*/ 35 h 1294"/>
                  <a:gd name="T66" fmla="*/ 47 w 514"/>
                  <a:gd name="T67" fmla="*/ 311 h 1294"/>
                  <a:gd name="T68" fmla="*/ 139 w 514"/>
                  <a:gd name="T69" fmla="*/ 437 h 1294"/>
                  <a:gd name="T70" fmla="*/ 169 w 514"/>
                  <a:gd name="T71" fmla="*/ 488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4" h="1294">
                    <a:moveTo>
                      <a:pt x="178" y="188"/>
                    </a:moveTo>
                    <a:cubicBezTo>
                      <a:pt x="178" y="133"/>
                      <a:pt x="223" y="89"/>
                      <a:pt x="277" y="89"/>
                    </a:cubicBezTo>
                    <a:cubicBezTo>
                      <a:pt x="332" y="89"/>
                      <a:pt x="376" y="133"/>
                      <a:pt x="376" y="188"/>
                    </a:cubicBezTo>
                    <a:cubicBezTo>
                      <a:pt x="376" y="242"/>
                      <a:pt x="332" y="286"/>
                      <a:pt x="277" y="286"/>
                    </a:cubicBezTo>
                    <a:cubicBezTo>
                      <a:pt x="223" y="286"/>
                      <a:pt x="178" y="242"/>
                      <a:pt x="178" y="188"/>
                    </a:cubicBezTo>
                    <a:close/>
                    <a:moveTo>
                      <a:pt x="169" y="488"/>
                    </a:moveTo>
                    <a:cubicBezTo>
                      <a:pt x="169" y="515"/>
                      <a:pt x="169" y="745"/>
                      <a:pt x="169" y="745"/>
                    </a:cubicBezTo>
                    <a:cubicBezTo>
                      <a:pt x="168" y="745"/>
                      <a:pt x="168" y="745"/>
                      <a:pt x="168" y="745"/>
                    </a:cubicBezTo>
                    <a:cubicBezTo>
                      <a:pt x="140" y="1259"/>
                      <a:pt x="140" y="1259"/>
                      <a:pt x="140" y="1259"/>
                    </a:cubicBezTo>
                    <a:cubicBezTo>
                      <a:pt x="139" y="1276"/>
                      <a:pt x="152" y="1291"/>
                      <a:pt x="169" y="1293"/>
                    </a:cubicBezTo>
                    <a:cubicBezTo>
                      <a:pt x="186" y="1294"/>
                      <a:pt x="202" y="1281"/>
                      <a:pt x="203" y="1265"/>
                    </a:cubicBezTo>
                    <a:cubicBezTo>
                      <a:pt x="271" y="796"/>
                      <a:pt x="271" y="796"/>
                      <a:pt x="271" y="796"/>
                    </a:cubicBezTo>
                    <a:cubicBezTo>
                      <a:pt x="274" y="774"/>
                      <a:pt x="280" y="774"/>
                      <a:pt x="283" y="796"/>
                    </a:cubicBezTo>
                    <a:cubicBezTo>
                      <a:pt x="352" y="1265"/>
                      <a:pt x="352" y="1265"/>
                      <a:pt x="352" y="1265"/>
                    </a:cubicBezTo>
                    <a:cubicBezTo>
                      <a:pt x="353" y="1281"/>
                      <a:pt x="367" y="1294"/>
                      <a:pt x="385" y="1293"/>
                    </a:cubicBezTo>
                    <a:cubicBezTo>
                      <a:pt x="402" y="1291"/>
                      <a:pt x="415" y="1276"/>
                      <a:pt x="414" y="1259"/>
                    </a:cubicBezTo>
                    <a:cubicBezTo>
                      <a:pt x="387" y="745"/>
                      <a:pt x="387" y="745"/>
                      <a:pt x="387" y="745"/>
                    </a:cubicBezTo>
                    <a:cubicBezTo>
                      <a:pt x="385" y="745"/>
                      <a:pt x="385" y="745"/>
                      <a:pt x="385" y="745"/>
                    </a:cubicBezTo>
                    <a:cubicBezTo>
                      <a:pt x="385" y="488"/>
                      <a:pt x="385" y="488"/>
                      <a:pt x="385" y="488"/>
                    </a:cubicBezTo>
                    <a:cubicBezTo>
                      <a:pt x="385" y="485"/>
                      <a:pt x="389" y="482"/>
                      <a:pt x="393" y="482"/>
                    </a:cubicBezTo>
                    <a:cubicBezTo>
                      <a:pt x="396" y="482"/>
                      <a:pt x="399" y="485"/>
                      <a:pt x="399" y="488"/>
                    </a:cubicBezTo>
                    <a:cubicBezTo>
                      <a:pt x="457" y="755"/>
                      <a:pt x="457" y="755"/>
                      <a:pt x="457" y="755"/>
                    </a:cubicBezTo>
                    <a:cubicBezTo>
                      <a:pt x="461" y="769"/>
                      <a:pt x="475" y="780"/>
                      <a:pt x="490" y="776"/>
                    </a:cubicBezTo>
                    <a:cubicBezTo>
                      <a:pt x="505" y="773"/>
                      <a:pt x="514" y="760"/>
                      <a:pt x="511" y="745"/>
                    </a:cubicBezTo>
                    <a:cubicBezTo>
                      <a:pt x="511" y="745"/>
                      <a:pt x="511" y="745"/>
                      <a:pt x="511" y="745"/>
                    </a:cubicBezTo>
                    <a:cubicBezTo>
                      <a:pt x="463" y="441"/>
                      <a:pt x="463" y="441"/>
                      <a:pt x="463" y="441"/>
                    </a:cubicBezTo>
                    <a:cubicBezTo>
                      <a:pt x="453" y="365"/>
                      <a:pt x="409" y="308"/>
                      <a:pt x="298" y="308"/>
                    </a:cubicBezTo>
                    <a:cubicBezTo>
                      <a:pt x="256" y="308"/>
                      <a:pt x="256" y="308"/>
                      <a:pt x="256" y="308"/>
                    </a:cubicBezTo>
                    <a:cubicBezTo>
                      <a:pt x="256" y="308"/>
                      <a:pt x="222" y="308"/>
                      <a:pt x="201" y="308"/>
                    </a:cubicBezTo>
                    <a:cubicBezTo>
                      <a:pt x="181" y="308"/>
                      <a:pt x="120" y="316"/>
                      <a:pt x="111" y="272"/>
                    </a:cubicBezTo>
                    <a:cubicBezTo>
                      <a:pt x="105" y="244"/>
                      <a:pt x="115" y="292"/>
                      <a:pt x="57" y="24"/>
                    </a:cubicBezTo>
                    <a:cubicBezTo>
                      <a:pt x="54" y="10"/>
                      <a:pt x="39" y="0"/>
                      <a:pt x="24" y="3"/>
                    </a:cubicBezTo>
                    <a:cubicBezTo>
                      <a:pt x="9" y="6"/>
                      <a:pt x="0" y="20"/>
                      <a:pt x="3" y="35"/>
                    </a:cubicBezTo>
                    <a:cubicBezTo>
                      <a:pt x="3" y="35"/>
                      <a:pt x="15" y="110"/>
                      <a:pt x="47" y="311"/>
                    </a:cubicBezTo>
                    <a:cubicBezTo>
                      <a:pt x="59" y="387"/>
                      <a:pt x="91" y="423"/>
                      <a:pt x="139" y="437"/>
                    </a:cubicBezTo>
                    <a:cubicBezTo>
                      <a:pt x="161" y="444"/>
                      <a:pt x="169" y="461"/>
                      <a:pt x="169" y="488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Freeform 59"/>
              <p:cNvSpPr>
                <a:spLocks noEditPoints="1"/>
              </p:cNvSpPr>
              <p:nvPr/>
            </p:nvSpPr>
            <p:spPr bwMode="auto">
              <a:xfrm>
                <a:off x="8611102" y="2810757"/>
                <a:ext cx="338940" cy="854742"/>
              </a:xfrm>
              <a:custGeom>
                <a:avLst/>
                <a:gdLst>
                  <a:gd name="T0" fmla="*/ 178 w 514"/>
                  <a:gd name="T1" fmla="*/ 188 h 1294"/>
                  <a:gd name="T2" fmla="*/ 277 w 514"/>
                  <a:gd name="T3" fmla="*/ 89 h 1294"/>
                  <a:gd name="T4" fmla="*/ 376 w 514"/>
                  <a:gd name="T5" fmla="*/ 188 h 1294"/>
                  <a:gd name="T6" fmla="*/ 277 w 514"/>
                  <a:gd name="T7" fmla="*/ 286 h 1294"/>
                  <a:gd name="T8" fmla="*/ 178 w 514"/>
                  <a:gd name="T9" fmla="*/ 188 h 1294"/>
                  <a:gd name="T10" fmla="*/ 169 w 514"/>
                  <a:gd name="T11" fmla="*/ 488 h 1294"/>
                  <a:gd name="T12" fmla="*/ 169 w 514"/>
                  <a:gd name="T13" fmla="*/ 745 h 1294"/>
                  <a:gd name="T14" fmla="*/ 168 w 514"/>
                  <a:gd name="T15" fmla="*/ 745 h 1294"/>
                  <a:gd name="T16" fmla="*/ 140 w 514"/>
                  <a:gd name="T17" fmla="*/ 1259 h 1294"/>
                  <a:gd name="T18" fmla="*/ 169 w 514"/>
                  <a:gd name="T19" fmla="*/ 1293 h 1294"/>
                  <a:gd name="T20" fmla="*/ 203 w 514"/>
                  <a:gd name="T21" fmla="*/ 1265 h 1294"/>
                  <a:gd name="T22" fmla="*/ 271 w 514"/>
                  <a:gd name="T23" fmla="*/ 796 h 1294"/>
                  <a:gd name="T24" fmla="*/ 283 w 514"/>
                  <a:gd name="T25" fmla="*/ 796 h 1294"/>
                  <a:gd name="T26" fmla="*/ 352 w 514"/>
                  <a:gd name="T27" fmla="*/ 1265 h 1294"/>
                  <a:gd name="T28" fmla="*/ 385 w 514"/>
                  <a:gd name="T29" fmla="*/ 1293 h 1294"/>
                  <a:gd name="T30" fmla="*/ 414 w 514"/>
                  <a:gd name="T31" fmla="*/ 1259 h 1294"/>
                  <a:gd name="T32" fmla="*/ 387 w 514"/>
                  <a:gd name="T33" fmla="*/ 745 h 1294"/>
                  <a:gd name="T34" fmla="*/ 385 w 514"/>
                  <a:gd name="T35" fmla="*/ 745 h 1294"/>
                  <a:gd name="T36" fmla="*/ 385 w 514"/>
                  <a:gd name="T37" fmla="*/ 488 h 1294"/>
                  <a:gd name="T38" fmla="*/ 393 w 514"/>
                  <a:gd name="T39" fmla="*/ 482 h 1294"/>
                  <a:gd name="T40" fmla="*/ 399 w 514"/>
                  <a:gd name="T41" fmla="*/ 488 h 1294"/>
                  <a:gd name="T42" fmla="*/ 457 w 514"/>
                  <a:gd name="T43" fmla="*/ 755 h 1294"/>
                  <a:gd name="T44" fmla="*/ 490 w 514"/>
                  <a:gd name="T45" fmla="*/ 776 h 1294"/>
                  <a:gd name="T46" fmla="*/ 511 w 514"/>
                  <a:gd name="T47" fmla="*/ 745 h 1294"/>
                  <a:gd name="T48" fmla="*/ 511 w 514"/>
                  <a:gd name="T49" fmla="*/ 745 h 1294"/>
                  <a:gd name="T50" fmla="*/ 463 w 514"/>
                  <a:gd name="T51" fmla="*/ 441 h 1294"/>
                  <a:gd name="T52" fmla="*/ 298 w 514"/>
                  <a:gd name="T53" fmla="*/ 308 h 1294"/>
                  <a:gd name="T54" fmla="*/ 256 w 514"/>
                  <a:gd name="T55" fmla="*/ 308 h 1294"/>
                  <a:gd name="T56" fmla="*/ 201 w 514"/>
                  <a:gd name="T57" fmla="*/ 308 h 1294"/>
                  <a:gd name="T58" fmla="*/ 111 w 514"/>
                  <a:gd name="T59" fmla="*/ 272 h 1294"/>
                  <a:gd name="T60" fmla="*/ 57 w 514"/>
                  <a:gd name="T61" fmla="*/ 24 h 1294"/>
                  <a:gd name="T62" fmla="*/ 24 w 514"/>
                  <a:gd name="T63" fmla="*/ 3 h 1294"/>
                  <a:gd name="T64" fmla="*/ 3 w 514"/>
                  <a:gd name="T65" fmla="*/ 35 h 1294"/>
                  <a:gd name="T66" fmla="*/ 47 w 514"/>
                  <a:gd name="T67" fmla="*/ 311 h 1294"/>
                  <a:gd name="T68" fmla="*/ 139 w 514"/>
                  <a:gd name="T69" fmla="*/ 437 h 1294"/>
                  <a:gd name="T70" fmla="*/ 169 w 514"/>
                  <a:gd name="T71" fmla="*/ 488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4" h="1294">
                    <a:moveTo>
                      <a:pt x="178" y="188"/>
                    </a:moveTo>
                    <a:cubicBezTo>
                      <a:pt x="178" y="133"/>
                      <a:pt x="223" y="89"/>
                      <a:pt x="277" y="89"/>
                    </a:cubicBezTo>
                    <a:cubicBezTo>
                      <a:pt x="332" y="89"/>
                      <a:pt x="376" y="133"/>
                      <a:pt x="376" y="188"/>
                    </a:cubicBezTo>
                    <a:cubicBezTo>
                      <a:pt x="376" y="242"/>
                      <a:pt x="332" y="286"/>
                      <a:pt x="277" y="286"/>
                    </a:cubicBezTo>
                    <a:cubicBezTo>
                      <a:pt x="223" y="286"/>
                      <a:pt x="178" y="242"/>
                      <a:pt x="178" y="188"/>
                    </a:cubicBezTo>
                    <a:close/>
                    <a:moveTo>
                      <a:pt x="169" y="488"/>
                    </a:moveTo>
                    <a:cubicBezTo>
                      <a:pt x="169" y="515"/>
                      <a:pt x="169" y="745"/>
                      <a:pt x="169" y="745"/>
                    </a:cubicBezTo>
                    <a:cubicBezTo>
                      <a:pt x="168" y="745"/>
                      <a:pt x="168" y="745"/>
                      <a:pt x="168" y="745"/>
                    </a:cubicBezTo>
                    <a:cubicBezTo>
                      <a:pt x="140" y="1259"/>
                      <a:pt x="140" y="1259"/>
                      <a:pt x="140" y="1259"/>
                    </a:cubicBezTo>
                    <a:cubicBezTo>
                      <a:pt x="139" y="1276"/>
                      <a:pt x="152" y="1291"/>
                      <a:pt x="169" y="1293"/>
                    </a:cubicBezTo>
                    <a:cubicBezTo>
                      <a:pt x="186" y="1294"/>
                      <a:pt x="202" y="1281"/>
                      <a:pt x="203" y="1265"/>
                    </a:cubicBezTo>
                    <a:cubicBezTo>
                      <a:pt x="271" y="796"/>
                      <a:pt x="271" y="796"/>
                      <a:pt x="271" y="796"/>
                    </a:cubicBezTo>
                    <a:cubicBezTo>
                      <a:pt x="274" y="774"/>
                      <a:pt x="280" y="774"/>
                      <a:pt x="283" y="796"/>
                    </a:cubicBezTo>
                    <a:cubicBezTo>
                      <a:pt x="352" y="1265"/>
                      <a:pt x="352" y="1265"/>
                      <a:pt x="352" y="1265"/>
                    </a:cubicBezTo>
                    <a:cubicBezTo>
                      <a:pt x="353" y="1281"/>
                      <a:pt x="367" y="1294"/>
                      <a:pt x="385" y="1293"/>
                    </a:cubicBezTo>
                    <a:cubicBezTo>
                      <a:pt x="402" y="1291"/>
                      <a:pt x="415" y="1276"/>
                      <a:pt x="414" y="1259"/>
                    </a:cubicBezTo>
                    <a:cubicBezTo>
                      <a:pt x="387" y="745"/>
                      <a:pt x="387" y="745"/>
                      <a:pt x="387" y="745"/>
                    </a:cubicBezTo>
                    <a:cubicBezTo>
                      <a:pt x="385" y="745"/>
                      <a:pt x="385" y="745"/>
                      <a:pt x="385" y="745"/>
                    </a:cubicBezTo>
                    <a:cubicBezTo>
                      <a:pt x="385" y="488"/>
                      <a:pt x="385" y="488"/>
                      <a:pt x="385" y="488"/>
                    </a:cubicBezTo>
                    <a:cubicBezTo>
                      <a:pt x="385" y="485"/>
                      <a:pt x="389" y="482"/>
                      <a:pt x="393" y="482"/>
                    </a:cubicBezTo>
                    <a:cubicBezTo>
                      <a:pt x="396" y="482"/>
                      <a:pt x="399" y="485"/>
                      <a:pt x="399" y="488"/>
                    </a:cubicBezTo>
                    <a:cubicBezTo>
                      <a:pt x="457" y="755"/>
                      <a:pt x="457" y="755"/>
                      <a:pt x="457" y="755"/>
                    </a:cubicBezTo>
                    <a:cubicBezTo>
                      <a:pt x="461" y="769"/>
                      <a:pt x="475" y="780"/>
                      <a:pt x="490" y="776"/>
                    </a:cubicBezTo>
                    <a:cubicBezTo>
                      <a:pt x="505" y="773"/>
                      <a:pt x="514" y="760"/>
                      <a:pt x="511" y="745"/>
                    </a:cubicBezTo>
                    <a:cubicBezTo>
                      <a:pt x="511" y="745"/>
                      <a:pt x="511" y="745"/>
                      <a:pt x="511" y="745"/>
                    </a:cubicBezTo>
                    <a:cubicBezTo>
                      <a:pt x="463" y="441"/>
                      <a:pt x="463" y="441"/>
                      <a:pt x="463" y="441"/>
                    </a:cubicBezTo>
                    <a:cubicBezTo>
                      <a:pt x="453" y="365"/>
                      <a:pt x="409" y="308"/>
                      <a:pt x="298" y="308"/>
                    </a:cubicBezTo>
                    <a:cubicBezTo>
                      <a:pt x="256" y="308"/>
                      <a:pt x="256" y="308"/>
                      <a:pt x="256" y="308"/>
                    </a:cubicBezTo>
                    <a:cubicBezTo>
                      <a:pt x="256" y="308"/>
                      <a:pt x="222" y="308"/>
                      <a:pt x="201" y="308"/>
                    </a:cubicBezTo>
                    <a:cubicBezTo>
                      <a:pt x="181" y="308"/>
                      <a:pt x="120" y="316"/>
                      <a:pt x="111" y="272"/>
                    </a:cubicBezTo>
                    <a:cubicBezTo>
                      <a:pt x="105" y="244"/>
                      <a:pt x="115" y="292"/>
                      <a:pt x="57" y="24"/>
                    </a:cubicBezTo>
                    <a:cubicBezTo>
                      <a:pt x="54" y="10"/>
                      <a:pt x="39" y="0"/>
                      <a:pt x="24" y="3"/>
                    </a:cubicBezTo>
                    <a:cubicBezTo>
                      <a:pt x="9" y="6"/>
                      <a:pt x="0" y="20"/>
                      <a:pt x="3" y="35"/>
                    </a:cubicBezTo>
                    <a:cubicBezTo>
                      <a:pt x="3" y="35"/>
                      <a:pt x="15" y="110"/>
                      <a:pt x="47" y="311"/>
                    </a:cubicBezTo>
                    <a:cubicBezTo>
                      <a:pt x="59" y="387"/>
                      <a:pt x="91" y="423"/>
                      <a:pt x="139" y="437"/>
                    </a:cubicBezTo>
                    <a:cubicBezTo>
                      <a:pt x="161" y="444"/>
                      <a:pt x="169" y="461"/>
                      <a:pt x="169" y="488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Freeform 60"/>
              <p:cNvSpPr>
                <a:spLocks noEditPoints="1"/>
              </p:cNvSpPr>
              <p:nvPr/>
            </p:nvSpPr>
            <p:spPr bwMode="auto">
              <a:xfrm>
                <a:off x="8221014" y="2810757"/>
                <a:ext cx="338940" cy="854742"/>
              </a:xfrm>
              <a:custGeom>
                <a:avLst/>
                <a:gdLst>
                  <a:gd name="T0" fmla="*/ 178 w 514"/>
                  <a:gd name="T1" fmla="*/ 188 h 1294"/>
                  <a:gd name="T2" fmla="*/ 277 w 514"/>
                  <a:gd name="T3" fmla="*/ 89 h 1294"/>
                  <a:gd name="T4" fmla="*/ 376 w 514"/>
                  <a:gd name="T5" fmla="*/ 188 h 1294"/>
                  <a:gd name="T6" fmla="*/ 277 w 514"/>
                  <a:gd name="T7" fmla="*/ 286 h 1294"/>
                  <a:gd name="T8" fmla="*/ 178 w 514"/>
                  <a:gd name="T9" fmla="*/ 188 h 1294"/>
                  <a:gd name="T10" fmla="*/ 169 w 514"/>
                  <a:gd name="T11" fmla="*/ 488 h 1294"/>
                  <a:gd name="T12" fmla="*/ 169 w 514"/>
                  <a:gd name="T13" fmla="*/ 745 h 1294"/>
                  <a:gd name="T14" fmla="*/ 168 w 514"/>
                  <a:gd name="T15" fmla="*/ 745 h 1294"/>
                  <a:gd name="T16" fmla="*/ 140 w 514"/>
                  <a:gd name="T17" fmla="*/ 1259 h 1294"/>
                  <a:gd name="T18" fmla="*/ 169 w 514"/>
                  <a:gd name="T19" fmla="*/ 1293 h 1294"/>
                  <a:gd name="T20" fmla="*/ 203 w 514"/>
                  <a:gd name="T21" fmla="*/ 1265 h 1294"/>
                  <a:gd name="T22" fmla="*/ 271 w 514"/>
                  <a:gd name="T23" fmla="*/ 796 h 1294"/>
                  <a:gd name="T24" fmla="*/ 283 w 514"/>
                  <a:gd name="T25" fmla="*/ 796 h 1294"/>
                  <a:gd name="T26" fmla="*/ 352 w 514"/>
                  <a:gd name="T27" fmla="*/ 1265 h 1294"/>
                  <a:gd name="T28" fmla="*/ 385 w 514"/>
                  <a:gd name="T29" fmla="*/ 1293 h 1294"/>
                  <a:gd name="T30" fmla="*/ 414 w 514"/>
                  <a:gd name="T31" fmla="*/ 1259 h 1294"/>
                  <a:gd name="T32" fmla="*/ 387 w 514"/>
                  <a:gd name="T33" fmla="*/ 745 h 1294"/>
                  <a:gd name="T34" fmla="*/ 385 w 514"/>
                  <a:gd name="T35" fmla="*/ 745 h 1294"/>
                  <a:gd name="T36" fmla="*/ 385 w 514"/>
                  <a:gd name="T37" fmla="*/ 488 h 1294"/>
                  <a:gd name="T38" fmla="*/ 393 w 514"/>
                  <a:gd name="T39" fmla="*/ 482 h 1294"/>
                  <a:gd name="T40" fmla="*/ 399 w 514"/>
                  <a:gd name="T41" fmla="*/ 488 h 1294"/>
                  <a:gd name="T42" fmla="*/ 457 w 514"/>
                  <a:gd name="T43" fmla="*/ 755 h 1294"/>
                  <a:gd name="T44" fmla="*/ 490 w 514"/>
                  <a:gd name="T45" fmla="*/ 776 h 1294"/>
                  <a:gd name="T46" fmla="*/ 511 w 514"/>
                  <a:gd name="T47" fmla="*/ 745 h 1294"/>
                  <a:gd name="T48" fmla="*/ 511 w 514"/>
                  <a:gd name="T49" fmla="*/ 745 h 1294"/>
                  <a:gd name="T50" fmla="*/ 463 w 514"/>
                  <a:gd name="T51" fmla="*/ 441 h 1294"/>
                  <a:gd name="T52" fmla="*/ 298 w 514"/>
                  <a:gd name="T53" fmla="*/ 308 h 1294"/>
                  <a:gd name="T54" fmla="*/ 256 w 514"/>
                  <a:gd name="T55" fmla="*/ 308 h 1294"/>
                  <a:gd name="T56" fmla="*/ 201 w 514"/>
                  <a:gd name="T57" fmla="*/ 308 h 1294"/>
                  <a:gd name="T58" fmla="*/ 111 w 514"/>
                  <a:gd name="T59" fmla="*/ 272 h 1294"/>
                  <a:gd name="T60" fmla="*/ 57 w 514"/>
                  <a:gd name="T61" fmla="*/ 24 h 1294"/>
                  <a:gd name="T62" fmla="*/ 24 w 514"/>
                  <a:gd name="T63" fmla="*/ 3 h 1294"/>
                  <a:gd name="T64" fmla="*/ 3 w 514"/>
                  <a:gd name="T65" fmla="*/ 35 h 1294"/>
                  <a:gd name="T66" fmla="*/ 47 w 514"/>
                  <a:gd name="T67" fmla="*/ 311 h 1294"/>
                  <a:gd name="T68" fmla="*/ 139 w 514"/>
                  <a:gd name="T69" fmla="*/ 437 h 1294"/>
                  <a:gd name="T70" fmla="*/ 169 w 514"/>
                  <a:gd name="T71" fmla="*/ 488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4" h="1294">
                    <a:moveTo>
                      <a:pt x="178" y="188"/>
                    </a:moveTo>
                    <a:cubicBezTo>
                      <a:pt x="178" y="133"/>
                      <a:pt x="223" y="89"/>
                      <a:pt x="277" y="89"/>
                    </a:cubicBezTo>
                    <a:cubicBezTo>
                      <a:pt x="332" y="89"/>
                      <a:pt x="376" y="133"/>
                      <a:pt x="376" y="188"/>
                    </a:cubicBezTo>
                    <a:cubicBezTo>
                      <a:pt x="376" y="242"/>
                      <a:pt x="332" y="286"/>
                      <a:pt x="277" y="286"/>
                    </a:cubicBezTo>
                    <a:cubicBezTo>
                      <a:pt x="223" y="286"/>
                      <a:pt x="178" y="242"/>
                      <a:pt x="178" y="188"/>
                    </a:cubicBezTo>
                    <a:close/>
                    <a:moveTo>
                      <a:pt x="169" y="488"/>
                    </a:moveTo>
                    <a:cubicBezTo>
                      <a:pt x="169" y="515"/>
                      <a:pt x="169" y="745"/>
                      <a:pt x="169" y="745"/>
                    </a:cubicBezTo>
                    <a:cubicBezTo>
                      <a:pt x="168" y="745"/>
                      <a:pt x="168" y="745"/>
                      <a:pt x="168" y="745"/>
                    </a:cubicBezTo>
                    <a:cubicBezTo>
                      <a:pt x="140" y="1259"/>
                      <a:pt x="140" y="1259"/>
                      <a:pt x="140" y="1259"/>
                    </a:cubicBezTo>
                    <a:cubicBezTo>
                      <a:pt x="139" y="1276"/>
                      <a:pt x="152" y="1291"/>
                      <a:pt x="169" y="1293"/>
                    </a:cubicBezTo>
                    <a:cubicBezTo>
                      <a:pt x="186" y="1294"/>
                      <a:pt x="202" y="1281"/>
                      <a:pt x="203" y="1265"/>
                    </a:cubicBezTo>
                    <a:cubicBezTo>
                      <a:pt x="271" y="796"/>
                      <a:pt x="271" y="796"/>
                      <a:pt x="271" y="796"/>
                    </a:cubicBezTo>
                    <a:cubicBezTo>
                      <a:pt x="274" y="774"/>
                      <a:pt x="280" y="774"/>
                      <a:pt x="283" y="796"/>
                    </a:cubicBezTo>
                    <a:cubicBezTo>
                      <a:pt x="352" y="1265"/>
                      <a:pt x="352" y="1265"/>
                      <a:pt x="352" y="1265"/>
                    </a:cubicBezTo>
                    <a:cubicBezTo>
                      <a:pt x="353" y="1281"/>
                      <a:pt x="367" y="1294"/>
                      <a:pt x="385" y="1293"/>
                    </a:cubicBezTo>
                    <a:cubicBezTo>
                      <a:pt x="402" y="1291"/>
                      <a:pt x="415" y="1276"/>
                      <a:pt x="414" y="1259"/>
                    </a:cubicBezTo>
                    <a:cubicBezTo>
                      <a:pt x="387" y="745"/>
                      <a:pt x="387" y="745"/>
                      <a:pt x="387" y="745"/>
                    </a:cubicBezTo>
                    <a:cubicBezTo>
                      <a:pt x="385" y="745"/>
                      <a:pt x="385" y="745"/>
                      <a:pt x="385" y="745"/>
                    </a:cubicBezTo>
                    <a:cubicBezTo>
                      <a:pt x="385" y="488"/>
                      <a:pt x="385" y="488"/>
                      <a:pt x="385" y="488"/>
                    </a:cubicBezTo>
                    <a:cubicBezTo>
                      <a:pt x="385" y="485"/>
                      <a:pt x="389" y="482"/>
                      <a:pt x="393" y="482"/>
                    </a:cubicBezTo>
                    <a:cubicBezTo>
                      <a:pt x="396" y="482"/>
                      <a:pt x="399" y="485"/>
                      <a:pt x="399" y="488"/>
                    </a:cubicBezTo>
                    <a:cubicBezTo>
                      <a:pt x="457" y="755"/>
                      <a:pt x="457" y="755"/>
                      <a:pt x="457" y="755"/>
                    </a:cubicBezTo>
                    <a:cubicBezTo>
                      <a:pt x="461" y="769"/>
                      <a:pt x="475" y="780"/>
                      <a:pt x="490" y="776"/>
                    </a:cubicBezTo>
                    <a:cubicBezTo>
                      <a:pt x="505" y="773"/>
                      <a:pt x="514" y="760"/>
                      <a:pt x="511" y="745"/>
                    </a:cubicBezTo>
                    <a:cubicBezTo>
                      <a:pt x="511" y="745"/>
                      <a:pt x="511" y="745"/>
                      <a:pt x="511" y="745"/>
                    </a:cubicBezTo>
                    <a:cubicBezTo>
                      <a:pt x="463" y="441"/>
                      <a:pt x="463" y="441"/>
                      <a:pt x="463" y="441"/>
                    </a:cubicBezTo>
                    <a:cubicBezTo>
                      <a:pt x="453" y="365"/>
                      <a:pt x="409" y="308"/>
                      <a:pt x="298" y="308"/>
                    </a:cubicBezTo>
                    <a:cubicBezTo>
                      <a:pt x="256" y="308"/>
                      <a:pt x="256" y="308"/>
                      <a:pt x="256" y="308"/>
                    </a:cubicBezTo>
                    <a:cubicBezTo>
                      <a:pt x="256" y="308"/>
                      <a:pt x="222" y="308"/>
                      <a:pt x="201" y="308"/>
                    </a:cubicBezTo>
                    <a:cubicBezTo>
                      <a:pt x="181" y="308"/>
                      <a:pt x="120" y="316"/>
                      <a:pt x="111" y="272"/>
                    </a:cubicBezTo>
                    <a:cubicBezTo>
                      <a:pt x="105" y="244"/>
                      <a:pt x="115" y="292"/>
                      <a:pt x="57" y="24"/>
                    </a:cubicBezTo>
                    <a:cubicBezTo>
                      <a:pt x="54" y="10"/>
                      <a:pt x="39" y="0"/>
                      <a:pt x="24" y="3"/>
                    </a:cubicBezTo>
                    <a:cubicBezTo>
                      <a:pt x="9" y="6"/>
                      <a:pt x="0" y="20"/>
                      <a:pt x="3" y="35"/>
                    </a:cubicBezTo>
                    <a:cubicBezTo>
                      <a:pt x="3" y="35"/>
                      <a:pt x="15" y="110"/>
                      <a:pt x="47" y="311"/>
                    </a:cubicBezTo>
                    <a:cubicBezTo>
                      <a:pt x="59" y="387"/>
                      <a:pt x="91" y="423"/>
                      <a:pt x="139" y="437"/>
                    </a:cubicBezTo>
                    <a:cubicBezTo>
                      <a:pt x="161" y="444"/>
                      <a:pt x="169" y="461"/>
                      <a:pt x="169" y="488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61"/>
              <p:cNvSpPr>
                <a:spLocks noEditPoints="1"/>
              </p:cNvSpPr>
              <p:nvPr/>
            </p:nvSpPr>
            <p:spPr bwMode="auto">
              <a:xfrm>
                <a:off x="7830926" y="2810757"/>
                <a:ext cx="338940" cy="854742"/>
              </a:xfrm>
              <a:custGeom>
                <a:avLst/>
                <a:gdLst>
                  <a:gd name="T0" fmla="*/ 178 w 514"/>
                  <a:gd name="T1" fmla="*/ 188 h 1294"/>
                  <a:gd name="T2" fmla="*/ 277 w 514"/>
                  <a:gd name="T3" fmla="*/ 89 h 1294"/>
                  <a:gd name="T4" fmla="*/ 376 w 514"/>
                  <a:gd name="T5" fmla="*/ 188 h 1294"/>
                  <a:gd name="T6" fmla="*/ 277 w 514"/>
                  <a:gd name="T7" fmla="*/ 286 h 1294"/>
                  <a:gd name="T8" fmla="*/ 178 w 514"/>
                  <a:gd name="T9" fmla="*/ 188 h 1294"/>
                  <a:gd name="T10" fmla="*/ 169 w 514"/>
                  <a:gd name="T11" fmla="*/ 488 h 1294"/>
                  <a:gd name="T12" fmla="*/ 169 w 514"/>
                  <a:gd name="T13" fmla="*/ 745 h 1294"/>
                  <a:gd name="T14" fmla="*/ 168 w 514"/>
                  <a:gd name="T15" fmla="*/ 745 h 1294"/>
                  <a:gd name="T16" fmla="*/ 140 w 514"/>
                  <a:gd name="T17" fmla="*/ 1259 h 1294"/>
                  <a:gd name="T18" fmla="*/ 169 w 514"/>
                  <a:gd name="T19" fmla="*/ 1293 h 1294"/>
                  <a:gd name="T20" fmla="*/ 203 w 514"/>
                  <a:gd name="T21" fmla="*/ 1265 h 1294"/>
                  <a:gd name="T22" fmla="*/ 271 w 514"/>
                  <a:gd name="T23" fmla="*/ 796 h 1294"/>
                  <a:gd name="T24" fmla="*/ 283 w 514"/>
                  <a:gd name="T25" fmla="*/ 796 h 1294"/>
                  <a:gd name="T26" fmla="*/ 352 w 514"/>
                  <a:gd name="T27" fmla="*/ 1265 h 1294"/>
                  <a:gd name="T28" fmla="*/ 385 w 514"/>
                  <a:gd name="T29" fmla="*/ 1293 h 1294"/>
                  <a:gd name="T30" fmla="*/ 414 w 514"/>
                  <a:gd name="T31" fmla="*/ 1259 h 1294"/>
                  <a:gd name="T32" fmla="*/ 387 w 514"/>
                  <a:gd name="T33" fmla="*/ 745 h 1294"/>
                  <a:gd name="T34" fmla="*/ 385 w 514"/>
                  <a:gd name="T35" fmla="*/ 745 h 1294"/>
                  <a:gd name="T36" fmla="*/ 385 w 514"/>
                  <a:gd name="T37" fmla="*/ 488 h 1294"/>
                  <a:gd name="T38" fmla="*/ 393 w 514"/>
                  <a:gd name="T39" fmla="*/ 482 h 1294"/>
                  <a:gd name="T40" fmla="*/ 399 w 514"/>
                  <a:gd name="T41" fmla="*/ 488 h 1294"/>
                  <a:gd name="T42" fmla="*/ 457 w 514"/>
                  <a:gd name="T43" fmla="*/ 755 h 1294"/>
                  <a:gd name="T44" fmla="*/ 490 w 514"/>
                  <a:gd name="T45" fmla="*/ 776 h 1294"/>
                  <a:gd name="T46" fmla="*/ 511 w 514"/>
                  <a:gd name="T47" fmla="*/ 745 h 1294"/>
                  <a:gd name="T48" fmla="*/ 511 w 514"/>
                  <a:gd name="T49" fmla="*/ 745 h 1294"/>
                  <a:gd name="T50" fmla="*/ 463 w 514"/>
                  <a:gd name="T51" fmla="*/ 441 h 1294"/>
                  <a:gd name="T52" fmla="*/ 298 w 514"/>
                  <a:gd name="T53" fmla="*/ 308 h 1294"/>
                  <a:gd name="T54" fmla="*/ 256 w 514"/>
                  <a:gd name="T55" fmla="*/ 308 h 1294"/>
                  <a:gd name="T56" fmla="*/ 201 w 514"/>
                  <a:gd name="T57" fmla="*/ 308 h 1294"/>
                  <a:gd name="T58" fmla="*/ 111 w 514"/>
                  <a:gd name="T59" fmla="*/ 272 h 1294"/>
                  <a:gd name="T60" fmla="*/ 57 w 514"/>
                  <a:gd name="T61" fmla="*/ 24 h 1294"/>
                  <a:gd name="T62" fmla="*/ 24 w 514"/>
                  <a:gd name="T63" fmla="*/ 3 h 1294"/>
                  <a:gd name="T64" fmla="*/ 3 w 514"/>
                  <a:gd name="T65" fmla="*/ 35 h 1294"/>
                  <a:gd name="T66" fmla="*/ 47 w 514"/>
                  <a:gd name="T67" fmla="*/ 311 h 1294"/>
                  <a:gd name="T68" fmla="*/ 139 w 514"/>
                  <a:gd name="T69" fmla="*/ 437 h 1294"/>
                  <a:gd name="T70" fmla="*/ 169 w 514"/>
                  <a:gd name="T71" fmla="*/ 488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4" h="1294">
                    <a:moveTo>
                      <a:pt x="178" y="188"/>
                    </a:moveTo>
                    <a:cubicBezTo>
                      <a:pt x="178" y="133"/>
                      <a:pt x="223" y="89"/>
                      <a:pt x="277" y="89"/>
                    </a:cubicBezTo>
                    <a:cubicBezTo>
                      <a:pt x="332" y="89"/>
                      <a:pt x="376" y="133"/>
                      <a:pt x="376" y="188"/>
                    </a:cubicBezTo>
                    <a:cubicBezTo>
                      <a:pt x="376" y="242"/>
                      <a:pt x="332" y="286"/>
                      <a:pt x="277" y="286"/>
                    </a:cubicBezTo>
                    <a:cubicBezTo>
                      <a:pt x="223" y="286"/>
                      <a:pt x="178" y="242"/>
                      <a:pt x="178" y="188"/>
                    </a:cubicBezTo>
                    <a:close/>
                    <a:moveTo>
                      <a:pt x="169" y="488"/>
                    </a:moveTo>
                    <a:cubicBezTo>
                      <a:pt x="169" y="515"/>
                      <a:pt x="169" y="745"/>
                      <a:pt x="169" y="745"/>
                    </a:cubicBezTo>
                    <a:cubicBezTo>
                      <a:pt x="168" y="745"/>
                      <a:pt x="168" y="745"/>
                      <a:pt x="168" y="745"/>
                    </a:cubicBezTo>
                    <a:cubicBezTo>
                      <a:pt x="140" y="1259"/>
                      <a:pt x="140" y="1259"/>
                      <a:pt x="140" y="1259"/>
                    </a:cubicBezTo>
                    <a:cubicBezTo>
                      <a:pt x="139" y="1276"/>
                      <a:pt x="152" y="1291"/>
                      <a:pt x="169" y="1293"/>
                    </a:cubicBezTo>
                    <a:cubicBezTo>
                      <a:pt x="186" y="1294"/>
                      <a:pt x="202" y="1281"/>
                      <a:pt x="203" y="1265"/>
                    </a:cubicBezTo>
                    <a:cubicBezTo>
                      <a:pt x="271" y="796"/>
                      <a:pt x="271" y="796"/>
                      <a:pt x="271" y="796"/>
                    </a:cubicBezTo>
                    <a:cubicBezTo>
                      <a:pt x="274" y="774"/>
                      <a:pt x="280" y="774"/>
                      <a:pt x="283" y="796"/>
                    </a:cubicBezTo>
                    <a:cubicBezTo>
                      <a:pt x="352" y="1265"/>
                      <a:pt x="352" y="1265"/>
                      <a:pt x="352" y="1265"/>
                    </a:cubicBezTo>
                    <a:cubicBezTo>
                      <a:pt x="353" y="1281"/>
                      <a:pt x="367" y="1294"/>
                      <a:pt x="385" y="1293"/>
                    </a:cubicBezTo>
                    <a:cubicBezTo>
                      <a:pt x="402" y="1291"/>
                      <a:pt x="415" y="1276"/>
                      <a:pt x="414" y="1259"/>
                    </a:cubicBezTo>
                    <a:cubicBezTo>
                      <a:pt x="387" y="745"/>
                      <a:pt x="387" y="745"/>
                      <a:pt x="387" y="745"/>
                    </a:cubicBezTo>
                    <a:cubicBezTo>
                      <a:pt x="385" y="745"/>
                      <a:pt x="385" y="745"/>
                      <a:pt x="385" y="745"/>
                    </a:cubicBezTo>
                    <a:cubicBezTo>
                      <a:pt x="385" y="488"/>
                      <a:pt x="385" y="488"/>
                      <a:pt x="385" y="488"/>
                    </a:cubicBezTo>
                    <a:cubicBezTo>
                      <a:pt x="385" y="485"/>
                      <a:pt x="389" y="482"/>
                      <a:pt x="393" y="482"/>
                    </a:cubicBezTo>
                    <a:cubicBezTo>
                      <a:pt x="396" y="482"/>
                      <a:pt x="399" y="485"/>
                      <a:pt x="399" y="488"/>
                    </a:cubicBezTo>
                    <a:cubicBezTo>
                      <a:pt x="457" y="755"/>
                      <a:pt x="457" y="755"/>
                      <a:pt x="457" y="755"/>
                    </a:cubicBezTo>
                    <a:cubicBezTo>
                      <a:pt x="461" y="769"/>
                      <a:pt x="475" y="780"/>
                      <a:pt x="490" y="776"/>
                    </a:cubicBezTo>
                    <a:cubicBezTo>
                      <a:pt x="505" y="773"/>
                      <a:pt x="514" y="760"/>
                      <a:pt x="511" y="745"/>
                    </a:cubicBezTo>
                    <a:cubicBezTo>
                      <a:pt x="511" y="745"/>
                      <a:pt x="511" y="745"/>
                      <a:pt x="511" y="745"/>
                    </a:cubicBezTo>
                    <a:cubicBezTo>
                      <a:pt x="463" y="441"/>
                      <a:pt x="463" y="441"/>
                      <a:pt x="463" y="441"/>
                    </a:cubicBezTo>
                    <a:cubicBezTo>
                      <a:pt x="453" y="365"/>
                      <a:pt x="409" y="308"/>
                      <a:pt x="298" y="308"/>
                    </a:cubicBezTo>
                    <a:cubicBezTo>
                      <a:pt x="256" y="308"/>
                      <a:pt x="256" y="308"/>
                      <a:pt x="256" y="308"/>
                    </a:cubicBezTo>
                    <a:cubicBezTo>
                      <a:pt x="256" y="308"/>
                      <a:pt x="222" y="308"/>
                      <a:pt x="201" y="308"/>
                    </a:cubicBezTo>
                    <a:cubicBezTo>
                      <a:pt x="181" y="308"/>
                      <a:pt x="120" y="316"/>
                      <a:pt x="111" y="272"/>
                    </a:cubicBezTo>
                    <a:cubicBezTo>
                      <a:pt x="105" y="244"/>
                      <a:pt x="115" y="292"/>
                      <a:pt x="57" y="24"/>
                    </a:cubicBezTo>
                    <a:cubicBezTo>
                      <a:pt x="54" y="10"/>
                      <a:pt x="39" y="0"/>
                      <a:pt x="24" y="3"/>
                    </a:cubicBezTo>
                    <a:cubicBezTo>
                      <a:pt x="9" y="6"/>
                      <a:pt x="0" y="20"/>
                      <a:pt x="3" y="35"/>
                    </a:cubicBezTo>
                    <a:cubicBezTo>
                      <a:pt x="3" y="35"/>
                      <a:pt x="15" y="110"/>
                      <a:pt x="47" y="311"/>
                    </a:cubicBezTo>
                    <a:cubicBezTo>
                      <a:pt x="59" y="387"/>
                      <a:pt x="91" y="423"/>
                      <a:pt x="139" y="437"/>
                    </a:cubicBezTo>
                    <a:cubicBezTo>
                      <a:pt x="161" y="444"/>
                      <a:pt x="169" y="461"/>
                      <a:pt x="169" y="488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 62"/>
              <p:cNvSpPr>
                <a:spLocks noEditPoints="1"/>
              </p:cNvSpPr>
              <p:nvPr/>
            </p:nvSpPr>
            <p:spPr bwMode="auto">
              <a:xfrm>
                <a:off x="7440838" y="2810757"/>
                <a:ext cx="338940" cy="854742"/>
              </a:xfrm>
              <a:custGeom>
                <a:avLst/>
                <a:gdLst>
                  <a:gd name="T0" fmla="*/ 178 w 514"/>
                  <a:gd name="T1" fmla="*/ 188 h 1294"/>
                  <a:gd name="T2" fmla="*/ 277 w 514"/>
                  <a:gd name="T3" fmla="*/ 89 h 1294"/>
                  <a:gd name="T4" fmla="*/ 376 w 514"/>
                  <a:gd name="T5" fmla="*/ 188 h 1294"/>
                  <a:gd name="T6" fmla="*/ 277 w 514"/>
                  <a:gd name="T7" fmla="*/ 286 h 1294"/>
                  <a:gd name="T8" fmla="*/ 178 w 514"/>
                  <a:gd name="T9" fmla="*/ 188 h 1294"/>
                  <a:gd name="T10" fmla="*/ 169 w 514"/>
                  <a:gd name="T11" fmla="*/ 488 h 1294"/>
                  <a:gd name="T12" fmla="*/ 169 w 514"/>
                  <a:gd name="T13" fmla="*/ 745 h 1294"/>
                  <a:gd name="T14" fmla="*/ 168 w 514"/>
                  <a:gd name="T15" fmla="*/ 745 h 1294"/>
                  <a:gd name="T16" fmla="*/ 140 w 514"/>
                  <a:gd name="T17" fmla="*/ 1259 h 1294"/>
                  <a:gd name="T18" fmla="*/ 169 w 514"/>
                  <a:gd name="T19" fmla="*/ 1293 h 1294"/>
                  <a:gd name="T20" fmla="*/ 203 w 514"/>
                  <a:gd name="T21" fmla="*/ 1265 h 1294"/>
                  <a:gd name="T22" fmla="*/ 271 w 514"/>
                  <a:gd name="T23" fmla="*/ 796 h 1294"/>
                  <a:gd name="T24" fmla="*/ 283 w 514"/>
                  <a:gd name="T25" fmla="*/ 796 h 1294"/>
                  <a:gd name="T26" fmla="*/ 352 w 514"/>
                  <a:gd name="T27" fmla="*/ 1265 h 1294"/>
                  <a:gd name="T28" fmla="*/ 385 w 514"/>
                  <a:gd name="T29" fmla="*/ 1293 h 1294"/>
                  <a:gd name="T30" fmla="*/ 414 w 514"/>
                  <a:gd name="T31" fmla="*/ 1259 h 1294"/>
                  <a:gd name="T32" fmla="*/ 387 w 514"/>
                  <a:gd name="T33" fmla="*/ 745 h 1294"/>
                  <a:gd name="T34" fmla="*/ 385 w 514"/>
                  <a:gd name="T35" fmla="*/ 745 h 1294"/>
                  <a:gd name="T36" fmla="*/ 385 w 514"/>
                  <a:gd name="T37" fmla="*/ 488 h 1294"/>
                  <a:gd name="T38" fmla="*/ 393 w 514"/>
                  <a:gd name="T39" fmla="*/ 482 h 1294"/>
                  <a:gd name="T40" fmla="*/ 399 w 514"/>
                  <a:gd name="T41" fmla="*/ 488 h 1294"/>
                  <a:gd name="T42" fmla="*/ 457 w 514"/>
                  <a:gd name="T43" fmla="*/ 755 h 1294"/>
                  <a:gd name="T44" fmla="*/ 490 w 514"/>
                  <a:gd name="T45" fmla="*/ 776 h 1294"/>
                  <a:gd name="T46" fmla="*/ 511 w 514"/>
                  <a:gd name="T47" fmla="*/ 745 h 1294"/>
                  <a:gd name="T48" fmla="*/ 511 w 514"/>
                  <a:gd name="T49" fmla="*/ 745 h 1294"/>
                  <a:gd name="T50" fmla="*/ 463 w 514"/>
                  <a:gd name="T51" fmla="*/ 441 h 1294"/>
                  <a:gd name="T52" fmla="*/ 298 w 514"/>
                  <a:gd name="T53" fmla="*/ 308 h 1294"/>
                  <a:gd name="T54" fmla="*/ 256 w 514"/>
                  <a:gd name="T55" fmla="*/ 308 h 1294"/>
                  <a:gd name="T56" fmla="*/ 201 w 514"/>
                  <a:gd name="T57" fmla="*/ 308 h 1294"/>
                  <a:gd name="T58" fmla="*/ 111 w 514"/>
                  <a:gd name="T59" fmla="*/ 272 h 1294"/>
                  <a:gd name="T60" fmla="*/ 57 w 514"/>
                  <a:gd name="T61" fmla="*/ 24 h 1294"/>
                  <a:gd name="T62" fmla="*/ 24 w 514"/>
                  <a:gd name="T63" fmla="*/ 3 h 1294"/>
                  <a:gd name="T64" fmla="*/ 3 w 514"/>
                  <a:gd name="T65" fmla="*/ 35 h 1294"/>
                  <a:gd name="T66" fmla="*/ 47 w 514"/>
                  <a:gd name="T67" fmla="*/ 311 h 1294"/>
                  <a:gd name="T68" fmla="*/ 139 w 514"/>
                  <a:gd name="T69" fmla="*/ 437 h 1294"/>
                  <a:gd name="T70" fmla="*/ 169 w 514"/>
                  <a:gd name="T71" fmla="*/ 488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4" h="1294">
                    <a:moveTo>
                      <a:pt x="178" y="188"/>
                    </a:moveTo>
                    <a:cubicBezTo>
                      <a:pt x="178" y="133"/>
                      <a:pt x="223" y="89"/>
                      <a:pt x="277" y="89"/>
                    </a:cubicBezTo>
                    <a:cubicBezTo>
                      <a:pt x="332" y="89"/>
                      <a:pt x="376" y="133"/>
                      <a:pt x="376" y="188"/>
                    </a:cubicBezTo>
                    <a:cubicBezTo>
                      <a:pt x="376" y="242"/>
                      <a:pt x="332" y="286"/>
                      <a:pt x="277" y="286"/>
                    </a:cubicBezTo>
                    <a:cubicBezTo>
                      <a:pt x="223" y="286"/>
                      <a:pt x="178" y="242"/>
                      <a:pt x="178" y="188"/>
                    </a:cubicBezTo>
                    <a:close/>
                    <a:moveTo>
                      <a:pt x="169" y="488"/>
                    </a:moveTo>
                    <a:cubicBezTo>
                      <a:pt x="169" y="515"/>
                      <a:pt x="169" y="745"/>
                      <a:pt x="169" y="745"/>
                    </a:cubicBezTo>
                    <a:cubicBezTo>
                      <a:pt x="168" y="745"/>
                      <a:pt x="168" y="745"/>
                      <a:pt x="168" y="745"/>
                    </a:cubicBezTo>
                    <a:cubicBezTo>
                      <a:pt x="140" y="1259"/>
                      <a:pt x="140" y="1259"/>
                      <a:pt x="140" y="1259"/>
                    </a:cubicBezTo>
                    <a:cubicBezTo>
                      <a:pt x="139" y="1276"/>
                      <a:pt x="152" y="1291"/>
                      <a:pt x="169" y="1293"/>
                    </a:cubicBezTo>
                    <a:cubicBezTo>
                      <a:pt x="186" y="1294"/>
                      <a:pt x="202" y="1281"/>
                      <a:pt x="203" y="1265"/>
                    </a:cubicBezTo>
                    <a:cubicBezTo>
                      <a:pt x="271" y="796"/>
                      <a:pt x="271" y="796"/>
                      <a:pt x="271" y="796"/>
                    </a:cubicBezTo>
                    <a:cubicBezTo>
                      <a:pt x="274" y="774"/>
                      <a:pt x="280" y="774"/>
                      <a:pt x="283" y="796"/>
                    </a:cubicBezTo>
                    <a:cubicBezTo>
                      <a:pt x="352" y="1265"/>
                      <a:pt x="352" y="1265"/>
                      <a:pt x="352" y="1265"/>
                    </a:cubicBezTo>
                    <a:cubicBezTo>
                      <a:pt x="353" y="1281"/>
                      <a:pt x="367" y="1294"/>
                      <a:pt x="385" y="1293"/>
                    </a:cubicBezTo>
                    <a:cubicBezTo>
                      <a:pt x="402" y="1291"/>
                      <a:pt x="415" y="1276"/>
                      <a:pt x="414" y="1259"/>
                    </a:cubicBezTo>
                    <a:cubicBezTo>
                      <a:pt x="387" y="745"/>
                      <a:pt x="387" y="745"/>
                      <a:pt x="387" y="745"/>
                    </a:cubicBezTo>
                    <a:cubicBezTo>
                      <a:pt x="385" y="745"/>
                      <a:pt x="385" y="745"/>
                      <a:pt x="385" y="745"/>
                    </a:cubicBezTo>
                    <a:cubicBezTo>
                      <a:pt x="385" y="488"/>
                      <a:pt x="385" y="488"/>
                      <a:pt x="385" y="488"/>
                    </a:cubicBezTo>
                    <a:cubicBezTo>
                      <a:pt x="385" y="485"/>
                      <a:pt x="389" y="482"/>
                      <a:pt x="393" y="482"/>
                    </a:cubicBezTo>
                    <a:cubicBezTo>
                      <a:pt x="396" y="482"/>
                      <a:pt x="399" y="485"/>
                      <a:pt x="399" y="488"/>
                    </a:cubicBezTo>
                    <a:cubicBezTo>
                      <a:pt x="457" y="755"/>
                      <a:pt x="457" y="755"/>
                      <a:pt x="457" y="755"/>
                    </a:cubicBezTo>
                    <a:cubicBezTo>
                      <a:pt x="461" y="769"/>
                      <a:pt x="475" y="780"/>
                      <a:pt x="490" y="776"/>
                    </a:cubicBezTo>
                    <a:cubicBezTo>
                      <a:pt x="505" y="773"/>
                      <a:pt x="514" y="760"/>
                      <a:pt x="511" y="745"/>
                    </a:cubicBezTo>
                    <a:cubicBezTo>
                      <a:pt x="511" y="745"/>
                      <a:pt x="511" y="745"/>
                      <a:pt x="511" y="745"/>
                    </a:cubicBezTo>
                    <a:cubicBezTo>
                      <a:pt x="463" y="441"/>
                      <a:pt x="463" y="441"/>
                      <a:pt x="463" y="441"/>
                    </a:cubicBezTo>
                    <a:cubicBezTo>
                      <a:pt x="453" y="365"/>
                      <a:pt x="409" y="308"/>
                      <a:pt x="298" y="308"/>
                    </a:cubicBezTo>
                    <a:cubicBezTo>
                      <a:pt x="256" y="308"/>
                      <a:pt x="256" y="308"/>
                      <a:pt x="256" y="308"/>
                    </a:cubicBezTo>
                    <a:cubicBezTo>
                      <a:pt x="256" y="308"/>
                      <a:pt x="222" y="308"/>
                      <a:pt x="201" y="308"/>
                    </a:cubicBezTo>
                    <a:cubicBezTo>
                      <a:pt x="181" y="308"/>
                      <a:pt x="120" y="316"/>
                      <a:pt x="111" y="272"/>
                    </a:cubicBezTo>
                    <a:cubicBezTo>
                      <a:pt x="105" y="244"/>
                      <a:pt x="115" y="292"/>
                      <a:pt x="57" y="24"/>
                    </a:cubicBezTo>
                    <a:cubicBezTo>
                      <a:pt x="54" y="10"/>
                      <a:pt x="39" y="0"/>
                      <a:pt x="24" y="3"/>
                    </a:cubicBezTo>
                    <a:cubicBezTo>
                      <a:pt x="9" y="6"/>
                      <a:pt x="0" y="20"/>
                      <a:pt x="3" y="35"/>
                    </a:cubicBezTo>
                    <a:cubicBezTo>
                      <a:pt x="3" y="35"/>
                      <a:pt x="15" y="110"/>
                      <a:pt x="47" y="311"/>
                    </a:cubicBezTo>
                    <a:cubicBezTo>
                      <a:pt x="59" y="387"/>
                      <a:pt x="91" y="423"/>
                      <a:pt x="139" y="437"/>
                    </a:cubicBezTo>
                    <a:cubicBezTo>
                      <a:pt x="161" y="444"/>
                      <a:pt x="169" y="461"/>
                      <a:pt x="169" y="488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Freeform 7"/>
              <p:cNvSpPr>
                <a:spLocks noEditPoints="1"/>
              </p:cNvSpPr>
              <p:nvPr/>
            </p:nvSpPr>
            <p:spPr bwMode="auto">
              <a:xfrm>
                <a:off x="7050750" y="2810757"/>
                <a:ext cx="338940" cy="854742"/>
              </a:xfrm>
              <a:custGeom>
                <a:avLst/>
                <a:gdLst>
                  <a:gd name="T0" fmla="*/ 178 w 514"/>
                  <a:gd name="T1" fmla="*/ 188 h 1294"/>
                  <a:gd name="T2" fmla="*/ 277 w 514"/>
                  <a:gd name="T3" fmla="*/ 89 h 1294"/>
                  <a:gd name="T4" fmla="*/ 376 w 514"/>
                  <a:gd name="T5" fmla="*/ 188 h 1294"/>
                  <a:gd name="T6" fmla="*/ 277 w 514"/>
                  <a:gd name="T7" fmla="*/ 286 h 1294"/>
                  <a:gd name="T8" fmla="*/ 178 w 514"/>
                  <a:gd name="T9" fmla="*/ 188 h 1294"/>
                  <a:gd name="T10" fmla="*/ 169 w 514"/>
                  <a:gd name="T11" fmla="*/ 488 h 1294"/>
                  <a:gd name="T12" fmla="*/ 169 w 514"/>
                  <a:gd name="T13" fmla="*/ 745 h 1294"/>
                  <a:gd name="T14" fmla="*/ 168 w 514"/>
                  <a:gd name="T15" fmla="*/ 745 h 1294"/>
                  <a:gd name="T16" fmla="*/ 140 w 514"/>
                  <a:gd name="T17" fmla="*/ 1259 h 1294"/>
                  <a:gd name="T18" fmla="*/ 169 w 514"/>
                  <a:gd name="T19" fmla="*/ 1293 h 1294"/>
                  <a:gd name="T20" fmla="*/ 203 w 514"/>
                  <a:gd name="T21" fmla="*/ 1265 h 1294"/>
                  <a:gd name="T22" fmla="*/ 271 w 514"/>
                  <a:gd name="T23" fmla="*/ 796 h 1294"/>
                  <a:gd name="T24" fmla="*/ 283 w 514"/>
                  <a:gd name="T25" fmla="*/ 796 h 1294"/>
                  <a:gd name="T26" fmla="*/ 352 w 514"/>
                  <a:gd name="T27" fmla="*/ 1265 h 1294"/>
                  <a:gd name="T28" fmla="*/ 385 w 514"/>
                  <a:gd name="T29" fmla="*/ 1293 h 1294"/>
                  <a:gd name="T30" fmla="*/ 414 w 514"/>
                  <a:gd name="T31" fmla="*/ 1259 h 1294"/>
                  <a:gd name="T32" fmla="*/ 387 w 514"/>
                  <a:gd name="T33" fmla="*/ 745 h 1294"/>
                  <a:gd name="T34" fmla="*/ 385 w 514"/>
                  <a:gd name="T35" fmla="*/ 745 h 1294"/>
                  <a:gd name="T36" fmla="*/ 385 w 514"/>
                  <a:gd name="T37" fmla="*/ 488 h 1294"/>
                  <a:gd name="T38" fmla="*/ 393 w 514"/>
                  <a:gd name="T39" fmla="*/ 482 h 1294"/>
                  <a:gd name="T40" fmla="*/ 399 w 514"/>
                  <a:gd name="T41" fmla="*/ 488 h 1294"/>
                  <a:gd name="T42" fmla="*/ 457 w 514"/>
                  <a:gd name="T43" fmla="*/ 755 h 1294"/>
                  <a:gd name="T44" fmla="*/ 490 w 514"/>
                  <a:gd name="T45" fmla="*/ 776 h 1294"/>
                  <a:gd name="T46" fmla="*/ 511 w 514"/>
                  <a:gd name="T47" fmla="*/ 745 h 1294"/>
                  <a:gd name="T48" fmla="*/ 511 w 514"/>
                  <a:gd name="T49" fmla="*/ 745 h 1294"/>
                  <a:gd name="T50" fmla="*/ 463 w 514"/>
                  <a:gd name="T51" fmla="*/ 441 h 1294"/>
                  <a:gd name="T52" fmla="*/ 298 w 514"/>
                  <a:gd name="T53" fmla="*/ 308 h 1294"/>
                  <a:gd name="T54" fmla="*/ 256 w 514"/>
                  <a:gd name="T55" fmla="*/ 308 h 1294"/>
                  <a:gd name="T56" fmla="*/ 201 w 514"/>
                  <a:gd name="T57" fmla="*/ 308 h 1294"/>
                  <a:gd name="T58" fmla="*/ 111 w 514"/>
                  <a:gd name="T59" fmla="*/ 272 h 1294"/>
                  <a:gd name="T60" fmla="*/ 57 w 514"/>
                  <a:gd name="T61" fmla="*/ 24 h 1294"/>
                  <a:gd name="T62" fmla="*/ 24 w 514"/>
                  <a:gd name="T63" fmla="*/ 3 h 1294"/>
                  <a:gd name="T64" fmla="*/ 3 w 514"/>
                  <a:gd name="T65" fmla="*/ 35 h 1294"/>
                  <a:gd name="T66" fmla="*/ 47 w 514"/>
                  <a:gd name="T67" fmla="*/ 311 h 1294"/>
                  <a:gd name="T68" fmla="*/ 139 w 514"/>
                  <a:gd name="T69" fmla="*/ 437 h 1294"/>
                  <a:gd name="T70" fmla="*/ 169 w 514"/>
                  <a:gd name="T71" fmla="*/ 488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4" h="1294">
                    <a:moveTo>
                      <a:pt x="178" y="188"/>
                    </a:moveTo>
                    <a:cubicBezTo>
                      <a:pt x="178" y="133"/>
                      <a:pt x="223" y="89"/>
                      <a:pt x="277" y="89"/>
                    </a:cubicBezTo>
                    <a:cubicBezTo>
                      <a:pt x="332" y="89"/>
                      <a:pt x="376" y="133"/>
                      <a:pt x="376" y="188"/>
                    </a:cubicBezTo>
                    <a:cubicBezTo>
                      <a:pt x="376" y="242"/>
                      <a:pt x="332" y="286"/>
                      <a:pt x="277" y="286"/>
                    </a:cubicBezTo>
                    <a:cubicBezTo>
                      <a:pt x="223" y="286"/>
                      <a:pt x="178" y="242"/>
                      <a:pt x="178" y="188"/>
                    </a:cubicBezTo>
                    <a:close/>
                    <a:moveTo>
                      <a:pt x="169" y="488"/>
                    </a:moveTo>
                    <a:cubicBezTo>
                      <a:pt x="169" y="515"/>
                      <a:pt x="169" y="745"/>
                      <a:pt x="169" y="745"/>
                    </a:cubicBezTo>
                    <a:cubicBezTo>
                      <a:pt x="168" y="745"/>
                      <a:pt x="168" y="745"/>
                      <a:pt x="168" y="745"/>
                    </a:cubicBezTo>
                    <a:cubicBezTo>
                      <a:pt x="140" y="1259"/>
                      <a:pt x="140" y="1259"/>
                      <a:pt x="140" y="1259"/>
                    </a:cubicBezTo>
                    <a:cubicBezTo>
                      <a:pt x="139" y="1276"/>
                      <a:pt x="152" y="1291"/>
                      <a:pt x="169" y="1293"/>
                    </a:cubicBezTo>
                    <a:cubicBezTo>
                      <a:pt x="186" y="1294"/>
                      <a:pt x="202" y="1281"/>
                      <a:pt x="203" y="1265"/>
                    </a:cubicBezTo>
                    <a:cubicBezTo>
                      <a:pt x="271" y="796"/>
                      <a:pt x="271" y="796"/>
                      <a:pt x="271" y="796"/>
                    </a:cubicBezTo>
                    <a:cubicBezTo>
                      <a:pt x="274" y="774"/>
                      <a:pt x="280" y="774"/>
                      <a:pt x="283" y="796"/>
                    </a:cubicBezTo>
                    <a:cubicBezTo>
                      <a:pt x="352" y="1265"/>
                      <a:pt x="352" y="1265"/>
                      <a:pt x="352" y="1265"/>
                    </a:cubicBezTo>
                    <a:cubicBezTo>
                      <a:pt x="353" y="1281"/>
                      <a:pt x="367" y="1294"/>
                      <a:pt x="385" y="1293"/>
                    </a:cubicBezTo>
                    <a:cubicBezTo>
                      <a:pt x="402" y="1291"/>
                      <a:pt x="415" y="1276"/>
                      <a:pt x="414" y="1259"/>
                    </a:cubicBezTo>
                    <a:cubicBezTo>
                      <a:pt x="387" y="745"/>
                      <a:pt x="387" y="745"/>
                      <a:pt x="387" y="745"/>
                    </a:cubicBezTo>
                    <a:cubicBezTo>
                      <a:pt x="385" y="745"/>
                      <a:pt x="385" y="745"/>
                      <a:pt x="385" y="745"/>
                    </a:cubicBezTo>
                    <a:cubicBezTo>
                      <a:pt x="385" y="488"/>
                      <a:pt x="385" y="488"/>
                      <a:pt x="385" y="488"/>
                    </a:cubicBezTo>
                    <a:cubicBezTo>
                      <a:pt x="385" y="485"/>
                      <a:pt x="389" y="482"/>
                      <a:pt x="393" y="482"/>
                    </a:cubicBezTo>
                    <a:cubicBezTo>
                      <a:pt x="396" y="482"/>
                      <a:pt x="399" y="485"/>
                      <a:pt x="399" y="488"/>
                    </a:cubicBezTo>
                    <a:cubicBezTo>
                      <a:pt x="457" y="755"/>
                      <a:pt x="457" y="755"/>
                      <a:pt x="457" y="755"/>
                    </a:cubicBezTo>
                    <a:cubicBezTo>
                      <a:pt x="461" y="769"/>
                      <a:pt x="475" y="780"/>
                      <a:pt x="490" y="776"/>
                    </a:cubicBezTo>
                    <a:cubicBezTo>
                      <a:pt x="505" y="773"/>
                      <a:pt x="514" y="760"/>
                      <a:pt x="511" y="745"/>
                    </a:cubicBezTo>
                    <a:cubicBezTo>
                      <a:pt x="511" y="745"/>
                      <a:pt x="511" y="745"/>
                      <a:pt x="511" y="745"/>
                    </a:cubicBezTo>
                    <a:cubicBezTo>
                      <a:pt x="463" y="441"/>
                      <a:pt x="463" y="441"/>
                      <a:pt x="463" y="441"/>
                    </a:cubicBezTo>
                    <a:cubicBezTo>
                      <a:pt x="453" y="365"/>
                      <a:pt x="409" y="308"/>
                      <a:pt x="298" y="308"/>
                    </a:cubicBezTo>
                    <a:cubicBezTo>
                      <a:pt x="256" y="308"/>
                      <a:pt x="256" y="308"/>
                      <a:pt x="256" y="308"/>
                    </a:cubicBezTo>
                    <a:cubicBezTo>
                      <a:pt x="256" y="308"/>
                      <a:pt x="222" y="308"/>
                      <a:pt x="201" y="308"/>
                    </a:cubicBezTo>
                    <a:cubicBezTo>
                      <a:pt x="181" y="308"/>
                      <a:pt x="120" y="316"/>
                      <a:pt x="111" y="272"/>
                    </a:cubicBezTo>
                    <a:cubicBezTo>
                      <a:pt x="105" y="244"/>
                      <a:pt x="115" y="292"/>
                      <a:pt x="57" y="24"/>
                    </a:cubicBezTo>
                    <a:cubicBezTo>
                      <a:pt x="54" y="10"/>
                      <a:pt x="39" y="0"/>
                      <a:pt x="24" y="3"/>
                    </a:cubicBezTo>
                    <a:cubicBezTo>
                      <a:pt x="9" y="6"/>
                      <a:pt x="0" y="20"/>
                      <a:pt x="3" y="35"/>
                    </a:cubicBezTo>
                    <a:cubicBezTo>
                      <a:pt x="3" y="35"/>
                      <a:pt x="15" y="110"/>
                      <a:pt x="47" y="311"/>
                    </a:cubicBezTo>
                    <a:cubicBezTo>
                      <a:pt x="59" y="387"/>
                      <a:pt x="91" y="423"/>
                      <a:pt x="139" y="437"/>
                    </a:cubicBezTo>
                    <a:cubicBezTo>
                      <a:pt x="161" y="444"/>
                      <a:pt x="169" y="461"/>
                      <a:pt x="169" y="488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8" name="Group 64"/>
            <p:cNvGrpSpPr/>
            <p:nvPr/>
          </p:nvGrpSpPr>
          <p:grpSpPr>
            <a:xfrm>
              <a:off x="7066093" y="3595573"/>
              <a:ext cx="3744282" cy="854184"/>
              <a:chOff x="7066093" y="3889641"/>
              <a:chExt cx="3744282" cy="854184"/>
            </a:xfrm>
            <a:grpFill/>
          </p:grpSpPr>
          <p:sp>
            <p:nvSpPr>
              <p:cNvPr id="39" name="Freeform 5"/>
              <p:cNvSpPr>
                <a:spLocks noEditPoints="1"/>
              </p:cNvSpPr>
              <p:nvPr/>
            </p:nvSpPr>
            <p:spPr bwMode="auto">
              <a:xfrm>
                <a:off x="10524717" y="3948502"/>
                <a:ext cx="285658" cy="795323"/>
              </a:xfrm>
              <a:custGeom>
                <a:avLst/>
                <a:gdLst>
                  <a:gd name="T0" fmla="*/ 118 w 433"/>
                  <a:gd name="T1" fmla="*/ 99 h 1204"/>
                  <a:gd name="T2" fmla="*/ 216 w 433"/>
                  <a:gd name="T3" fmla="*/ 0 h 1204"/>
                  <a:gd name="T4" fmla="*/ 315 w 433"/>
                  <a:gd name="T5" fmla="*/ 99 h 1204"/>
                  <a:gd name="T6" fmla="*/ 216 w 433"/>
                  <a:gd name="T7" fmla="*/ 197 h 1204"/>
                  <a:gd name="T8" fmla="*/ 118 w 433"/>
                  <a:gd name="T9" fmla="*/ 99 h 1204"/>
                  <a:gd name="T10" fmla="*/ 429 w 433"/>
                  <a:gd name="T11" fmla="*/ 656 h 1204"/>
                  <a:gd name="T12" fmla="*/ 381 w 433"/>
                  <a:gd name="T13" fmla="*/ 353 h 1204"/>
                  <a:gd name="T14" fmla="*/ 217 w 433"/>
                  <a:gd name="T15" fmla="*/ 218 h 1204"/>
                  <a:gd name="T16" fmla="*/ 216 w 433"/>
                  <a:gd name="T17" fmla="*/ 218 h 1204"/>
                  <a:gd name="T18" fmla="*/ 51 w 433"/>
                  <a:gd name="T19" fmla="*/ 353 h 1204"/>
                  <a:gd name="T20" fmla="*/ 3 w 433"/>
                  <a:gd name="T21" fmla="*/ 656 h 1204"/>
                  <a:gd name="T22" fmla="*/ 25 w 433"/>
                  <a:gd name="T23" fmla="*/ 688 h 1204"/>
                  <a:gd name="T24" fmla="*/ 56 w 433"/>
                  <a:gd name="T25" fmla="*/ 666 h 1204"/>
                  <a:gd name="T26" fmla="*/ 115 w 433"/>
                  <a:gd name="T27" fmla="*/ 399 h 1204"/>
                  <a:gd name="T28" fmla="*/ 122 w 433"/>
                  <a:gd name="T29" fmla="*/ 393 h 1204"/>
                  <a:gd name="T30" fmla="*/ 128 w 433"/>
                  <a:gd name="T31" fmla="*/ 399 h 1204"/>
                  <a:gd name="T32" fmla="*/ 128 w 433"/>
                  <a:gd name="T33" fmla="*/ 510 h 1204"/>
                  <a:gd name="T34" fmla="*/ 34 w 433"/>
                  <a:gd name="T35" fmla="*/ 818 h 1204"/>
                  <a:gd name="T36" fmla="*/ 124 w 433"/>
                  <a:gd name="T37" fmla="*/ 818 h 1204"/>
                  <a:gd name="T38" fmla="*/ 137 w 433"/>
                  <a:gd name="T39" fmla="*/ 1177 h 1204"/>
                  <a:gd name="T40" fmla="*/ 164 w 433"/>
                  <a:gd name="T41" fmla="*/ 1204 h 1204"/>
                  <a:gd name="T42" fmla="*/ 192 w 433"/>
                  <a:gd name="T43" fmla="*/ 1177 h 1204"/>
                  <a:gd name="T44" fmla="*/ 204 w 433"/>
                  <a:gd name="T45" fmla="*/ 818 h 1204"/>
                  <a:gd name="T46" fmla="*/ 228 w 433"/>
                  <a:gd name="T47" fmla="*/ 818 h 1204"/>
                  <a:gd name="T48" fmla="*/ 241 w 433"/>
                  <a:gd name="T49" fmla="*/ 1177 h 1204"/>
                  <a:gd name="T50" fmla="*/ 269 w 433"/>
                  <a:gd name="T51" fmla="*/ 1204 h 1204"/>
                  <a:gd name="T52" fmla="*/ 295 w 433"/>
                  <a:gd name="T53" fmla="*/ 1177 h 1204"/>
                  <a:gd name="T54" fmla="*/ 309 w 433"/>
                  <a:gd name="T55" fmla="*/ 818 h 1204"/>
                  <a:gd name="T56" fmla="*/ 399 w 433"/>
                  <a:gd name="T57" fmla="*/ 818 h 1204"/>
                  <a:gd name="T58" fmla="*/ 305 w 433"/>
                  <a:gd name="T59" fmla="*/ 510 h 1204"/>
                  <a:gd name="T60" fmla="*/ 305 w 433"/>
                  <a:gd name="T61" fmla="*/ 399 h 1204"/>
                  <a:gd name="T62" fmla="*/ 311 w 433"/>
                  <a:gd name="T63" fmla="*/ 393 h 1204"/>
                  <a:gd name="T64" fmla="*/ 317 w 433"/>
                  <a:gd name="T65" fmla="*/ 399 h 1204"/>
                  <a:gd name="T66" fmla="*/ 377 w 433"/>
                  <a:gd name="T67" fmla="*/ 666 h 1204"/>
                  <a:gd name="T68" fmla="*/ 408 w 433"/>
                  <a:gd name="T69" fmla="*/ 688 h 1204"/>
                  <a:gd name="T70" fmla="*/ 429 w 433"/>
                  <a:gd name="T71" fmla="*/ 656 h 1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33" h="1204">
                    <a:moveTo>
                      <a:pt x="118" y="99"/>
                    </a:moveTo>
                    <a:cubicBezTo>
                      <a:pt x="118" y="44"/>
                      <a:pt x="162" y="0"/>
                      <a:pt x="216" y="0"/>
                    </a:cubicBezTo>
                    <a:cubicBezTo>
                      <a:pt x="271" y="0"/>
                      <a:pt x="315" y="44"/>
                      <a:pt x="315" y="99"/>
                    </a:cubicBezTo>
                    <a:cubicBezTo>
                      <a:pt x="315" y="153"/>
                      <a:pt x="271" y="197"/>
                      <a:pt x="216" y="197"/>
                    </a:cubicBezTo>
                    <a:cubicBezTo>
                      <a:pt x="162" y="197"/>
                      <a:pt x="118" y="153"/>
                      <a:pt x="118" y="99"/>
                    </a:cubicBezTo>
                    <a:close/>
                    <a:moveTo>
                      <a:pt x="429" y="656"/>
                    </a:moveTo>
                    <a:cubicBezTo>
                      <a:pt x="381" y="353"/>
                      <a:pt x="381" y="353"/>
                      <a:pt x="381" y="353"/>
                    </a:cubicBezTo>
                    <a:cubicBezTo>
                      <a:pt x="372" y="276"/>
                      <a:pt x="303" y="218"/>
                      <a:pt x="217" y="218"/>
                    </a:cubicBezTo>
                    <a:cubicBezTo>
                      <a:pt x="216" y="218"/>
                      <a:pt x="216" y="218"/>
                      <a:pt x="216" y="218"/>
                    </a:cubicBezTo>
                    <a:cubicBezTo>
                      <a:pt x="130" y="218"/>
                      <a:pt x="61" y="276"/>
                      <a:pt x="51" y="353"/>
                    </a:cubicBezTo>
                    <a:cubicBezTo>
                      <a:pt x="3" y="656"/>
                      <a:pt x="3" y="656"/>
                      <a:pt x="3" y="656"/>
                    </a:cubicBezTo>
                    <a:cubicBezTo>
                      <a:pt x="0" y="671"/>
                      <a:pt x="10" y="684"/>
                      <a:pt x="25" y="688"/>
                    </a:cubicBezTo>
                    <a:cubicBezTo>
                      <a:pt x="39" y="691"/>
                      <a:pt x="53" y="680"/>
                      <a:pt x="56" y="666"/>
                    </a:cubicBezTo>
                    <a:cubicBezTo>
                      <a:pt x="115" y="399"/>
                      <a:pt x="115" y="399"/>
                      <a:pt x="115" y="399"/>
                    </a:cubicBezTo>
                    <a:cubicBezTo>
                      <a:pt x="115" y="396"/>
                      <a:pt x="118" y="393"/>
                      <a:pt x="122" y="393"/>
                    </a:cubicBezTo>
                    <a:cubicBezTo>
                      <a:pt x="125" y="393"/>
                      <a:pt x="128" y="396"/>
                      <a:pt x="128" y="399"/>
                    </a:cubicBezTo>
                    <a:cubicBezTo>
                      <a:pt x="128" y="510"/>
                      <a:pt x="128" y="510"/>
                      <a:pt x="128" y="510"/>
                    </a:cubicBezTo>
                    <a:cubicBezTo>
                      <a:pt x="34" y="818"/>
                      <a:pt x="34" y="818"/>
                      <a:pt x="34" y="818"/>
                    </a:cubicBezTo>
                    <a:cubicBezTo>
                      <a:pt x="124" y="818"/>
                      <a:pt x="124" y="818"/>
                      <a:pt x="124" y="818"/>
                    </a:cubicBezTo>
                    <a:cubicBezTo>
                      <a:pt x="137" y="1177"/>
                      <a:pt x="137" y="1177"/>
                      <a:pt x="137" y="1177"/>
                    </a:cubicBezTo>
                    <a:cubicBezTo>
                      <a:pt x="137" y="1193"/>
                      <a:pt x="149" y="1204"/>
                      <a:pt x="164" y="1204"/>
                    </a:cubicBezTo>
                    <a:cubicBezTo>
                      <a:pt x="179" y="1204"/>
                      <a:pt x="192" y="1193"/>
                      <a:pt x="192" y="1177"/>
                    </a:cubicBezTo>
                    <a:cubicBezTo>
                      <a:pt x="204" y="818"/>
                      <a:pt x="204" y="818"/>
                      <a:pt x="204" y="818"/>
                    </a:cubicBezTo>
                    <a:cubicBezTo>
                      <a:pt x="228" y="818"/>
                      <a:pt x="228" y="818"/>
                      <a:pt x="228" y="818"/>
                    </a:cubicBezTo>
                    <a:cubicBezTo>
                      <a:pt x="241" y="1177"/>
                      <a:pt x="241" y="1177"/>
                      <a:pt x="241" y="1177"/>
                    </a:cubicBezTo>
                    <a:cubicBezTo>
                      <a:pt x="241" y="1193"/>
                      <a:pt x="253" y="1204"/>
                      <a:pt x="269" y="1204"/>
                    </a:cubicBezTo>
                    <a:cubicBezTo>
                      <a:pt x="284" y="1204"/>
                      <a:pt x="295" y="1193"/>
                      <a:pt x="295" y="1177"/>
                    </a:cubicBezTo>
                    <a:cubicBezTo>
                      <a:pt x="309" y="818"/>
                      <a:pt x="309" y="818"/>
                      <a:pt x="309" y="818"/>
                    </a:cubicBezTo>
                    <a:cubicBezTo>
                      <a:pt x="399" y="818"/>
                      <a:pt x="399" y="818"/>
                      <a:pt x="399" y="818"/>
                    </a:cubicBezTo>
                    <a:cubicBezTo>
                      <a:pt x="305" y="510"/>
                      <a:pt x="305" y="510"/>
                      <a:pt x="305" y="510"/>
                    </a:cubicBezTo>
                    <a:cubicBezTo>
                      <a:pt x="305" y="399"/>
                      <a:pt x="305" y="399"/>
                      <a:pt x="305" y="399"/>
                    </a:cubicBezTo>
                    <a:cubicBezTo>
                      <a:pt x="305" y="396"/>
                      <a:pt x="308" y="393"/>
                      <a:pt x="311" y="393"/>
                    </a:cubicBezTo>
                    <a:cubicBezTo>
                      <a:pt x="315" y="393"/>
                      <a:pt x="317" y="396"/>
                      <a:pt x="317" y="399"/>
                    </a:cubicBezTo>
                    <a:cubicBezTo>
                      <a:pt x="377" y="666"/>
                      <a:pt x="377" y="666"/>
                      <a:pt x="377" y="666"/>
                    </a:cubicBezTo>
                    <a:cubicBezTo>
                      <a:pt x="380" y="680"/>
                      <a:pt x="393" y="691"/>
                      <a:pt x="408" y="688"/>
                    </a:cubicBezTo>
                    <a:cubicBezTo>
                      <a:pt x="423" y="684"/>
                      <a:pt x="433" y="671"/>
                      <a:pt x="429" y="656"/>
                    </a:cubicBezTo>
                    <a:close/>
                  </a:path>
                </a:pathLst>
              </a:custGeom>
              <a:solidFill>
                <a:srgbClr val="FEC91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 5"/>
              <p:cNvSpPr>
                <a:spLocks noEditPoints="1"/>
              </p:cNvSpPr>
              <p:nvPr/>
            </p:nvSpPr>
            <p:spPr bwMode="auto">
              <a:xfrm>
                <a:off x="10160509" y="3948502"/>
                <a:ext cx="285658" cy="795323"/>
              </a:xfrm>
              <a:custGeom>
                <a:avLst/>
                <a:gdLst>
                  <a:gd name="T0" fmla="*/ 118 w 433"/>
                  <a:gd name="T1" fmla="*/ 99 h 1204"/>
                  <a:gd name="T2" fmla="*/ 216 w 433"/>
                  <a:gd name="T3" fmla="*/ 0 h 1204"/>
                  <a:gd name="T4" fmla="*/ 315 w 433"/>
                  <a:gd name="T5" fmla="*/ 99 h 1204"/>
                  <a:gd name="T6" fmla="*/ 216 w 433"/>
                  <a:gd name="T7" fmla="*/ 197 h 1204"/>
                  <a:gd name="T8" fmla="*/ 118 w 433"/>
                  <a:gd name="T9" fmla="*/ 99 h 1204"/>
                  <a:gd name="T10" fmla="*/ 429 w 433"/>
                  <a:gd name="T11" fmla="*/ 656 h 1204"/>
                  <a:gd name="T12" fmla="*/ 381 w 433"/>
                  <a:gd name="T13" fmla="*/ 353 h 1204"/>
                  <a:gd name="T14" fmla="*/ 217 w 433"/>
                  <a:gd name="T15" fmla="*/ 218 h 1204"/>
                  <a:gd name="T16" fmla="*/ 216 w 433"/>
                  <a:gd name="T17" fmla="*/ 218 h 1204"/>
                  <a:gd name="T18" fmla="*/ 51 w 433"/>
                  <a:gd name="T19" fmla="*/ 353 h 1204"/>
                  <a:gd name="T20" fmla="*/ 3 w 433"/>
                  <a:gd name="T21" fmla="*/ 656 h 1204"/>
                  <a:gd name="T22" fmla="*/ 25 w 433"/>
                  <a:gd name="T23" fmla="*/ 688 h 1204"/>
                  <a:gd name="T24" fmla="*/ 56 w 433"/>
                  <a:gd name="T25" fmla="*/ 666 h 1204"/>
                  <a:gd name="T26" fmla="*/ 115 w 433"/>
                  <a:gd name="T27" fmla="*/ 399 h 1204"/>
                  <a:gd name="T28" fmla="*/ 122 w 433"/>
                  <a:gd name="T29" fmla="*/ 393 h 1204"/>
                  <a:gd name="T30" fmla="*/ 128 w 433"/>
                  <a:gd name="T31" fmla="*/ 399 h 1204"/>
                  <a:gd name="T32" fmla="*/ 128 w 433"/>
                  <a:gd name="T33" fmla="*/ 510 h 1204"/>
                  <a:gd name="T34" fmla="*/ 34 w 433"/>
                  <a:gd name="T35" fmla="*/ 818 h 1204"/>
                  <a:gd name="T36" fmla="*/ 124 w 433"/>
                  <a:gd name="T37" fmla="*/ 818 h 1204"/>
                  <a:gd name="T38" fmla="*/ 137 w 433"/>
                  <a:gd name="T39" fmla="*/ 1177 h 1204"/>
                  <a:gd name="T40" fmla="*/ 164 w 433"/>
                  <a:gd name="T41" fmla="*/ 1204 h 1204"/>
                  <a:gd name="T42" fmla="*/ 192 w 433"/>
                  <a:gd name="T43" fmla="*/ 1177 h 1204"/>
                  <a:gd name="T44" fmla="*/ 204 w 433"/>
                  <a:gd name="T45" fmla="*/ 818 h 1204"/>
                  <a:gd name="T46" fmla="*/ 228 w 433"/>
                  <a:gd name="T47" fmla="*/ 818 h 1204"/>
                  <a:gd name="T48" fmla="*/ 241 w 433"/>
                  <a:gd name="T49" fmla="*/ 1177 h 1204"/>
                  <a:gd name="T50" fmla="*/ 269 w 433"/>
                  <a:gd name="T51" fmla="*/ 1204 h 1204"/>
                  <a:gd name="T52" fmla="*/ 295 w 433"/>
                  <a:gd name="T53" fmla="*/ 1177 h 1204"/>
                  <a:gd name="T54" fmla="*/ 309 w 433"/>
                  <a:gd name="T55" fmla="*/ 818 h 1204"/>
                  <a:gd name="T56" fmla="*/ 399 w 433"/>
                  <a:gd name="T57" fmla="*/ 818 h 1204"/>
                  <a:gd name="T58" fmla="*/ 305 w 433"/>
                  <a:gd name="T59" fmla="*/ 510 h 1204"/>
                  <a:gd name="T60" fmla="*/ 305 w 433"/>
                  <a:gd name="T61" fmla="*/ 399 h 1204"/>
                  <a:gd name="T62" fmla="*/ 311 w 433"/>
                  <a:gd name="T63" fmla="*/ 393 h 1204"/>
                  <a:gd name="T64" fmla="*/ 317 w 433"/>
                  <a:gd name="T65" fmla="*/ 399 h 1204"/>
                  <a:gd name="T66" fmla="*/ 377 w 433"/>
                  <a:gd name="T67" fmla="*/ 666 h 1204"/>
                  <a:gd name="T68" fmla="*/ 408 w 433"/>
                  <a:gd name="T69" fmla="*/ 688 h 1204"/>
                  <a:gd name="T70" fmla="*/ 429 w 433"/>
                  <a:gd name="T71" fmla="*/ 656 h 1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33" h="1204">
                    <a:moveTo>
                      <a:pt x="118" y="99"/>
                    </a:moveTo>
                    <a:cubicBezTo>
                      <a:pt x="118" y="44"/>
                      <a:pt x="162" y="0"/>
                      <a:pt x="216" y="0"/>
                    </a:cubicBezTo>
                    <a:cubicBezTo>
                      <a:pt x="271" y="0"/>
                      <a:pt x="315" y="44"/>
                      <a:pt x="315" y="99"/>
                    </a:cubicBezTo>
                    <a:cubicBezTo>
                      <a:pt x="315" y="153"/>
                      <a:pt x="271" y="197"/>
                      <a:pt x="216" y="197"/>
                    </a:cubicBezTo>
                    <a:cubicBezTo>
                      <a:pt x="162" y="197"/>
                      <a:pt x="118" y="153"/>
                      <a:pt x="118" y="99"/>
                    </a:cubicBezTo>
                    <a:close/>
                    <a:moveTo>
                      <a:pt x="429" y="656"/>
                    </a:moveTo>
                    <a:cubicBezTo>
                      <a:pt x="381" y="353"/>
                      <a:pt x="381" y="353"/>
                      <a:pt x="381" y="353"/>
                    </a:cubicBezTo>
                    <a:cubicBezTo>
                      <a:pt x="372" y="276"/>
                      <a:pt x="303" y="218"/>
                      <a:pt x="217" y="218"/>
                    </a:cubicBezTo>
                    <a:cubicBezTo>
                      <a:pt x="216" y="218"/>
                      <a:pt x="216" y="218"/>
                      <a:pt x="216" y="218"/>
                    </a:cubicBezTo>
                    <a:cubicBezTo>
                      <a:pt x="130" y="218"/>
                      <a:pt x="61" y="276"/>
                      <a:pt x="51" y="353"/>
                    </a:cubicBezTo>
                    <a:cubicBezTo>
                      <a:pt x="3" y="656"/>
                      <a:pt x="3" y="656"/>
                      <a:pt x="3" y="656"/>
                    </a:cubicBezTo>
                    <a:cubicBezTo>
                      <a:pt x="0" y="671"/>
                      <a:pt x="10" y="684"/>
                      <a:pt x="25" y="688"/>
                    </a:cubicBezTo>
                    <a:cubicBezTo>
                      <a:pt x="39" y="691"/>
                      <a:pt x="53" y="680"/>
                      <a:pt x="56" y="666"/>
                    </a:cubicBezTo>
                    <a:cubicBezTo>
                      <a:pt x="115" y="399"/>
                      <a:pt x="115" y="399"/>
                      <a:pt x="115" y="399"/>
                    </a:cubicBezTo>
                    <a:cubicBezTo>
                      <a:pt x="115" y="396"/>
                      <a:pt x="118" y="393"/>
                      <a:pt x="122" y="393"/>
                    </a:cubicBezTo>
                    <a:cubicBezTo>
                      <a:pt x="125" y="393"/>
                      <a:pt x="128" y="396"/>
                      <a:pt x="128" y="399"/>
                    </a:cubicBezTo>
                    <a:cubicBezTo>
                      <a:pt x="128" y="510"/>
                      <a:pt x="128" y="510"/>
                      <a:pt x="128" y="510"/>
                    </a:cubicBezTo>
                    <a:cubicBezTo>
                      <a:pt x="34" y="818"/>
                      <a:pt x="34" y="818"/>
                      <a:pt x="34" y="818"/>
                    </a:cubicBezTo>
                    <a:cubicBezTo>
                      <a:pt x="124" y="818"/>
                      <a:pt x="124" y="818"/>
                      <a:pt x="124" y="818"/>
                    </a:cubicBezTo>
                    <a:cubicBezTo>
                      <a:pt x="137" y="1177"/>
                      <a:pt x="137" y="1177"/>
                      <a:pt x="137" y="1177"/>
                    </a:cubicBezTo>
                    <a:cubicBezTo>
                      <a:pt x="137" y="1193"/>
                      <a:pt x="149" y="1204"/>
                      <a:pt x="164" y="1204"/>
                    </a:cubicBezTo>
                    <a:cubicBezTo>
                      <a:pt x="179" y="1204"/>
                      <a:pt x="192" y="1193"/>
                      <a:pt x="192" y="1177"/>
                    </a:cubicBezTo>
                    <a:cubicBezTo>
                      <a:pt x="204" y="818"/>
                      <a:pt x="204" y="818"/>
                      <a:pt x="204" y="818"/>
                    </a:cubicBezTo>
                    <a:cubicBezTo>
                      <a:pt x="228" y="818"/>
                      <a:pt x="228" y="818"/>
                      <a:pt x="228" y="818"/>
                    </a:cubicBezTo>
                    <a:cubicBezTo>
                      <a:pt x="241" y="1177"/>
                      <a:pt x="241" y="1177"/>
                      <a:pt x="241" y="1177"/>
                    </a:cubicBezTo>
                    <a:cubicBezTo>
                      <a:pt x="241" y="1193"/>
                      <a:pt x="253" y="1204"/>
                      <a:pt x="269" y="1204"/>
                    </a:cubicBezTo>
                    <a:cubicBezTo>
                      <a:pt x="284" y="1204"/>
                      <a:pt x="295" y="1193"/>
                      <a:pt x="295" y="1177"/>
                    </a:cubicBezTo>
                    <a:cubicBezTo>
                      <a:pt x="309" y="818"/>
                      <a:pt x="309" y="818"/>
                      <a:pt x="309" y="818"/>
                    </a:cubicBezTo>
                    <a:cubicBezTo>
                      <a:pt x="399" y="818"/>
                      <a:pt x="399" y="818"/>
                      <a:pt x="399" y="818"/>
                    </a:cubicBezTo>
                    <a:cubicBezTo>
                      <a:pt x="305" y="510"/>
                      <a:pt x="305" y="510"/>
                      <a:pt x="305" y="510"/>
                    </a:cubicBezTo>
                    <a:cubicBezTo>
                      <a:pt x="305" y="399"/>
                      <a:pt x="305" y="399"/>
                      <a:pt x="305" y="399"/>
                    </a:cubicBezTo>
                    <a:cubicBezTo>
                      <a:pt x="305" y="396"/>
                      <a:pt x="308" y="393"/>
                      <a:pt x="311" y="393"/>
                    </a:cubicBezTo>
                    <a:cubicBezTo>
                      <a:pt x="315" y="393"/>
                      <a:pt x="317" y="396"/>
                      <a:pt x="317" y="399"/>
                    </a:cubicBezTo>
                    <a:cubicBezTo>
                      <a:pt x="377" y="666"/>
                      <a:pt x="377" y="666"/>
                      <a:pt x="377" y="666"/>
                    </a:cubicBezTo>
                    <a:cubicBezTo>
                      <a:pt x="380" y="680"/>
                      <a:pt x="393" y="691"/>
                      <a:pt x="408" y="688"/>
                    </a:cubicBezTo>
                    <a:cubicBezTo>
                      <a:pt x="423" y="684"/>
                      <a:pt x="433" y="671"/>
                      <a:pt x="429" y="656"/>
                    </a:cubicBezTo>
                    <a:close/>
                  </a:path>
                </a:pathLst>
              </a:custGeom>
              <a:solidFill>
                <a:srgbClr val="FEC91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9773707" y="3889641"/>
                <a:ext cx="308254" cy="854184"/>
              </a:xfrm>
              <a:custGeom>
                <a:avLst/>
                <a:gdLst>
                  <a:gd name="T0" fmla="*/ 152 w 467"/>
                  <a:gd name="T1" fmla="*/ 188 h 1293"/>
                  <a:gd name="T2" fmla="*/ 250 w 467"/>
                  <a:gd name="T3" fmla="*/ 89 h 1293"/>
                  <a:gd name="T4" fmla="*/ 250 w 467"/>
                  <a:gd name="T5" fmla="*/ 89 h 1293"/>
                  <a:gd name="T6" fmla="*/ 251 w 467"/>
                  <a:gd name="T7" fmla="*/ 89 h 1293"/>
                  <a:gd name="T8" fmla="*/ 350 w 467"/>
                  <a:gd name="T9" fmla="*/ 188 h 1293"/>
                  <a:gd name="T10" fmla="*/ 256 w 467"/>
                  <a:gd name="T11" fmla="*/ 286 h 1293"/>
                  <a:gd name="T12" fmla="*/ 250 w 467"/>
                  <a:gd name="T13" fmla="*/ 286 h 1293"/>
                  <a:gd name="T14" fmla="*/ 152 w 467"/>
                  <a:gd name="T15" fmla="*/ 188 h 1293"/>
                  <a:gd name="T16" fmla="*/ 463 w 467"/>
                  <a:gd name="T17" fmla="*/ 745 h 1293"/>
                  <a:gd name="T18" fmla="*/ 415 w 467"/>
                  <a:gd name="T19" fmla="*/ 442 h 1293"/>
                  <a:gd name="T20" fmla="*/ 251 w 467"/>
                  <a:gd name="T21" fmla="*/ 307 h 1293"/>
                  <a:gd name="T22" fmla="*/ 250 w 467"/>
                  <a:gd name="T23" fmla="*/ 307 h 1293"/>
                  <a:gd name="T24" fmla="*/ 162 w 467"/>
                  <a:gd name="T25" fmla="*/ 307 h 1293"/>
                  <a:gd name="T26" fmla="*/ 111 w 467"/>
                  <a:gd name="T27" fmla="*/ 272 h 1293"/>
                  <a:gd name="T28" fmla="*/ 57 w 467"/>
                  <a:gd name="T29" fmla="*/ 24 h 1293"/>
                  <a:gd name="T30" fmla="*/ 25 w 467"/>
                  <a:gd name="T31" fmla="*/ 3 h 1293"/>
                  <a:gd name="T32" fmla="*/ 4 w 467"/>
                  <a:gd name="T33" fmla="*/ 35 h 1293"/>
                  <a:gd name="T34" fmla="*/ 48 w 467"/>
                  <a:gd name="T35" fmla="*/ 311 h 1293"/>
                  <a:gd name="T36" fmla="*/ 140 w 467"/>
                  <a:gd name="T37" fmla="*/ 437 h 1293"/>
                  <a:gd name="T38" fmla="*/ 162 w 467"/>
                  <a:gd name="T39" fmla="*/ 471 h 1293"/>
                  <a:gd name="T40" fmla="*/ 162 w 467"/>
                  <a:gd name="T41" fmla="*/ 599 h 1293"/>
                  <a:gd name="T42" fmla="*/ 68 w 467"/>
                  <a:gd name="T43" fmla="*/ 907 h 1293"/>
                  <a:gd name="T44" fmla="*/ 158 w 467"/>
                  <a:gd name="T45" fmla="*/ 907 h 1293"/>
                  <a:gd name="T46" fmla="*/ 171 w 467"/>
                  <a:gd name="T47" fmla="*/ 1266 h 1293"/>
                  <a:gd name="T48" fmla="*/ 198 w 467"/>
                  <a:gd name="T49" fmla="*/ 1293 h 1293"/>
                  <a:gd name="T50" fmla="*/ 226 w 467"/>
                  <a:gd name="T51" fmla="*/ 1266 h 1293"/>
                  <a:gd name="T52" fmla="*/ 238 w 467"/>
                  <a:gd name="T53" fmla="*/ 907 h 1293"/>
                  <a:gd name="T54" fmla="*/ 262 w 467"/>
                  <a:gd name="T55" fmla="*/ 907 h 1293"/>
                  <a:gd name="T56" fmla="*/ 275 w 467"/>
                  <a:gd name="T57" fmla="*/ 1266 h 1293"/>
                  <a:gd name="T58" fmla="*/ 303 w 467"/>
                  <a:gd name="T59" fmla="*/ 1293 h 1293"/>
                  <a:gd name="T60" fmla="*/ 329 w 467"/>
                  <a:gd name="T61" fmla="*/ 1266 h 1293"/>
                  <a:gd name="T62" fmla="*/ 343 w 467"/>
                  <a:gd name="T63" fmla="*/ 907 h 1293"/>
                  <a:gd name="T64" fmla="*/ 433 w 467"/>
                  <a:gd name="T65" fmla="*/ 907 h 1293"/>
                  <a:gd name="T66" fmla="*/ 339 w 467"/>
                  <a:gd name="T67" fmla="*/ 599 h 1293"/>
                  <a:gd name="T68" fmla="*/ 339 w 467"/>
                  <a:gd name="T69" fmla="*/ 488 h 1293"/>
                  <a:gd name="T70" fmla="*/ 345 w 467"/>
                  <a:gd name="T71" fmla="*/ 482 h 1293"/>
                  <a:gd name="T72" fmla="*/ 351 w 467"/>
                  <a:gd name="T73" fmla="*/ 488 h 1293"/>
                  <a:gd name="T74" fmla="*/ 411 w 467"/>
                  <a:gd name="T75" fmla="*/ 755 h 1293"/>
                  <a:gd name="T76" fmla="*/ 442 w 467"/>
                  <a:gd name="T77" fmla="*/ 777 h 1293"/>
                  <a:gd name="T78" fmla="*/ 463 w 467"/>
                  <a:gd name="T79" fmla="*/ 74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7" h="1293">
                    <a:moveTo>
                      <a:pt x="152" y="188"/>
                    </a:moveTo>
                    <a:cubicBezTo>
                      <a:pt x="152" y="133"/>
                      <a:pt x="196" y="89"/>
                      <a:pt x="250" y="89"/>
                    </a:cubicBezTo>
                    <a:cubicBezTo>
                      <a:pt x="250" y="89"/>
                      <a:pt x="250" y="89"/>
                      <a:pt x="250" y="89"/>
                    </a:cubicBezTo>
                    <a:cubicBezTo>
                      <a:pt x="250" y="89"/>
                      <a:pt x="251" y="89"/>
                      <a:pt x="251" y="89"/>
                    </a:cubicBezTo>
                    <a:cubicBezTo>
                      <a:pt x="306" y="89"/>
                      <a:pt x="350" y="133"/>
                      <a:pt x="350" y="188"/>
                    </a:cubicBezTo>
                    <a:cubicBezTo>
                      <a:pt x="350" y="240"/>
                      <a:pt x="308" y="283"/>
                      <a:pt x="256" y="286"/>
                    </a:cubicBezTo>
                    <a:cubicBezTo>
                      <a:pt x="254" y="286"/>
                      <a:pt x="252" y="286"/>
                      <a:pt x="250" y="286"/>
                    </a:cubicBezTo>
                    <a:cubicBezTo>
                      <a:pt x="196" y="286"/>
                      <a:pt x="152" y="242"/>
                      <a:pt x="152" y="188"/>
                    </a:cubicBezTo>
                    <a:close/>
                    <a:moveTo>
                      <a:pt x="463" y="745"/>
                    </a:moveTo>
                    <a:cubicBezTo>
                      <a:pt x="415" y="442"/>
                      <a:pt x="415" y="442"/>
                      <a:pt x="415" y="442"/>
                    </a:cubicBezTo>
                    <a:cubicBezTo>
                      <a:pt x="406" y="365"/>
                      <a:pt x="337" y="307"/>
                      <a:pt x="251" y="307"/>
                    </a:cubicBezTo>
                    <a:cubicBezTo>
                      <a:pt x="250" y="307"/>
                      <a:pt x="250" y="307"/>
                      <a:pt x="250" y="307"/>
                    </a:cubicBezTo>
                    <a:cubicBezTo>
                      <a:pt x="250" y="307"/>
                      <a:pt x="182" y="307"/>
                      <a:pt x="162" y="307"/>
                    </a:cubicBezTo>
                    <a:cubicBezTo>
                      <a:pt x="142" y="307"/>
                      <a:pt x="117" y="299"/>
                      <a:pt x="111" y="272"/>
                    </a:cubicBezTo>
                    <a:cubicBezTo>
                      <a:pt x="105" y="244"/>
                      <a:pt x="87" y="161"/>
                      <a:pt x="57" y="24"/>
                    </a:cubicBezTo>
                    <a:cubicBezTo>
                      <a:pt x="55" y="10"/>
                      <a:pt x="40" y="0"/>
                      <a:pt x="25" y="3"/>
                    </a:cubicBezTo>
                    <a:cubicBezTo>
                      <a:pt x="10" y="6"/>
                      <a:pt x="0" y="20"/>
                      <a:pt x="4" y="35"/>
                    </a:cubicBezTo>
                    <a:cubicBezTo>
                      <a:pt x="4" y="35"/>
                      <a:pt x="16" y="110"/>
                      <a:pt x="48" y="311"/>
                    </a:cubicBezTo>
                    <a:cubicBezTo>
                      <a:pt x="60" y="387"/>
                      <a:pt x="92" y="423"/>
                      <a:pt x="140" y="437"/>
                    </a:cubicBezTo>
                    <a:cubicBezTo>
                      <a:pt x="156" y="442"/>
                      <a:pt x="162" y="446"/>
                      <a:pt x="162" y="471"/>
                    </a:cubicBezTo>
                    <a:cubicBezTo>
                      <a:pt x="162" y="599"/>
                      <a:pt x="162" y="599"/>
                      <a:pt x="162" y="599"/>
                    </a:cubicBezTo>
                    <a:cubicBezTo>
                      <a:pt x="68" y="907"/>
                      <a:pt x="68" y="907"/>
                      <a:pt x="68" y="907"/>
                    </a:cubicBezTo>
                    <a:cubicBezTo>
                      <a:pt x="158" y="907"/>
                      <a:pt x="158" y="907"/>
                      <a:pt x="158" y="907"/>
                    </a:cubicBezTo>
                    <a:cubicBezTo>
                      <a:pt x="171" y="1266"/>
                      <a:pt x="171" y="1266"/>
                      <a:pt x="171" y="1266"/>
                    </a:cubicBezTo>
                    <a:cubicBezTo>
                      <a:pt x="171" y="1282"/>
                      <a:pt x="183" y="1293"/>
                      <a:pt x="198" y="1293"/>
                    </a:cubicBezTo>
                    <a:cubicBezTo>
                      <a:pt x="213" y="1293"/>
                      <a:pt x="226" y="1282"/>
                      <a:pt x="226" y="1266"/>
                    </a:cubicBezTo>
                    <a:cubicBezTo>
                      <a:pt x="238" y="907"/>
                      <a:pt x="238" y="907"/>
                      <a:pt x="238" y="907"/>
                    </a:cubicBezTo>
                    <a:cubicBezTo>
                      <a:pt x="262" y="907"/>
                      <a:pt x="262" y="907"/>
                      <a:pt x="262" y="907"/>
                    </a:cubicBezTo>
                    <a:cubicBezTo>
                      <a:pt x="275" y="1266"/>
                      <a:pt x="275" y="1266"/>
                      <a:pt x="275" y="1266"/>
                    </a:cubicBezTo>
                    <a:cubicBezTo>
                      <a:pt x="275" y="1282"/>
                      <a:pt x="287" y="1293"/>
                      <a:pt x="303" y="1293"/>
                    </a:cubicBezTo>
                    <a:cubicBezTo>
                      <a:pt x="318" y="1293"/>
                      <a:pt x="329" y="1282"/>
                      <a:pt x="329" y="1266"/>
                    </a:cubicBezTo>
                    <a:cubicBezTo>
                      <a:pt x="343" y="907"/>
                      <a:pt x="343" y="907"/>
                      <a:pt x="343" y="907"/>
                    </a:cubicBezTo>
                    <a:cubicBezTo>
                      <a:pt x="433" y="907"/>
                      <a:pt x="433" y="907"/>
                      <a:pt x="433" y="907"/>
                    </a:cubicBezTo>
                    <a:cubicBezTo>
                      <a:pt x="339" y="599"/>
                      <a:pt x="339" y="599"/>
                      <a:pt x="339" y="599"/>
                    </a:cubicBezTo>
                    <a:cubicBezTo>
                      <a:pt x="339" y="488"/>
                      <a:pt x="339" y="488"/>
                      <a:pt x="339" y="488"/>
                    </a:cubicBezTo>
                    <a:cubicBezTo>
                      <a:pt x="339" y="485"/>
                      <a:pt x="342" y="482"/>
                      <a:pt x="345" y="482"/>
                    </a:cubicBezTo>
                    <a:cubicBezTo>
                      <a:pt x="349" y="482"/>
                      <a:pt x="351" y="485"/>
                      <a:pt x="351" y="488"/>
                    </a:cubicBezTo>
                    <a:cubicBezTo>
                      <a:pt x="411" y="755"/>
                      <a:pt x="411" y="755"/>
                      <a:pt x="411" y="755"/>
                    </a:cubicBezTo>
                    <a:cubicBezTo>
                      <a:pt x="414" y="769"/>
                      <a:pt x="427" y="780"/>
                      <a:pt x="442" y="777"/>
                    </a:cubicBezTo>
                    <a:cubicBezTo>
                      <a:pt x="457" y="773"/>
                      <a:pt x="467" y="760"/>
                      <a:pt x="463" y="745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8"/>
              <p:cNvSpPr>
                <a:spLocks noEditPoints="1"/>
              </p:cNvSpPr>
              <p:nvPr/>
            </p:nvSpPr>
            <p:spPr bwMode="auto">
              <a:xfrm>
                <a:off x="9386905" y="3889641"/>
                <a:ext cx="308254" cy="854184"/>
              </a:xfrm>
              <a:custGeom>
                <a:avLst/>
                <a:gdLst>
                  <a:gd name="T0" fmla="*/ 152 w 467"/>
                  <a:gd name="T1" fmla="*/ 188 h 1293"/>
                  <a:gd name="T2" fmla="*/ 250 w 467"/>
                  <a:gd name="T3" fmla="*/ 89 h 1293"/>
                  <a:gd name="T4" fmla="*/ 250 w 467"/>
                  <a:gd name="T5" fmla="*/ 89 h 1293"/>
                  <a:gd name="T6" fmla="*/ 251 w 467"/>
                  <a:gd name="T7" fmla="*/ 89 h 1293"/>
                  <a:gd name="T8" fmla="*/ 350 w 467"/>
                  <a:gd name="T9" fmla="*/ 188 h 1293"/>
                  <a:gd name="T10" fmla="*/ 256 w 467"/>
                  <a:gd name="T11" fmla="*/ 286 h 1293"/>
                  <a:gd name="T12" fmla="*/ 250 w 467"/>
                  <a:gd name="T13" fmla="*/ 286 h 1293"/>
                  <a:gd name="T14" fmla="*/ 152 w 467"/>
                  <a:gd name="T15" fmla="*/ 188 h 1293"/>
                  <a:gd name="T16" fmla="*/ 463 w 467"/>
                  <a:gd name="T17" fmla="*/ 745 h 1293"/>
                  <a:gd name="T18" fmla="*/ 415 w 467"/>
                  <a:gd name="T19" fmla="*/ 442 h 1293"/>
                  <a:gd name="T20" fmla="*/ 251 w 467"/>
                  <a:gd name="T21" fmla="*/ 307 h 1293"/>
                  <a:gd name="T22" fmla="*/ 250 w 467"/>
                  <a:gd name="T23" fmla="*/ 307 h 1293"/>
                  <a:gd name="T24" fmla="*/ 162 w 467"/>
                  <a:gd name="T25" fmla="*/ 307 h 1293"/>
                  <a:gd name="T26" fmla="*/ 111 w 467"/>
                  <a:gd name="T27" fmla="*/ 272 h 1293"/>
                  <a:gd name="T28" fmla="*/ 57 w 467"/>
                  <a:gd name="T29" fmla="*/ 24 h 1293"/>
                  <a:gd name="T30" fmla="*/ 25 w 467"/>
                  <a:gd name="T31" fmla="*/ 3 h 1293"/>
                  <a:gd name="T32" fmla="*/ 4 w 467"/>
                  <a:gd name="T33" fmla="*/ 35 h 1293"/>
                  <a:gd name="T34" fmla="*/ 48 w 467"/>
                  <a:gd name="T35" fmla="*/ 311 h 1293"/>
                  <a:gd name="T36" fmla="*/ 140 w 467"/>
                  <a:gd name="T37" fmla="*/ 437 h 1293"/>
                  <a:gd name="T38" fmla="*/ 162 w 467"/>
                  <a:gd name="T39" fmla="*/ 471 h 1293"/>
                  <a:gd name="T40" fmla="*/ 162 w 467"/>
                  <a:gd name="T41" fmla="*/ 599 h 1293"/>
                  <a:gd name="T42" fmla="*/ 68 w 467"/>
                  <a:gd name="T43" fmla="*/ 907 h 1293"/>
                  <a:gd name="T44" fmla="*/ 158 w 467"/>
                  <a:gd name="T45" fmla="*/ 907 h 1293"/>
                  <a:gd name="T46" fmla="*/ 171 w 467"/>
                  <a:gd name="T47" fmla="*/ 1266 h 1293"/>
                  <a:gd name="T48" fmla="*/ 198 w 467"/>
                  <a:gd name="T49" fmla="*/ 1293 h 1293"/>
                  <a:gd name="T50" fmla="*/ 226 w 467"/>
                  <a:gd name="T51" fmla="*/ 1266 h 1293"/>
                  <a:gd name="T52" fmla="*/ 238 w 467"/>
                  <a:gd name="T53" fmla="*/ 907 h 1293"/>
                  <a:gd name="T54" fmla="*/ 262 w 467"/>
                  <a:gd name="T55" fmla="*/ 907 h 1293"/>
                  <a:gd name="T56" fmla="*/ 275 w 467"/>
                  <a:gd name="T57" fmla="*/ 1266 h 1293"/>
                  <a:gd name="T58" fmla="*/ 303 w 467"/>
                  <a:gd name="T59" fmla="*/ 1293 h 1293"/>
                  <a:gd name="T60" fmla="*/ 329 w 467"/>
                  <a:gd name="T61" fmla="*/ 1266 h 1293"/>
                  <a:gd name="T62" fmla="*/ 343 w 467"/>
                  <a:gd name="T63" fmla="*/ 907 h 1293"/>
                  <a:gd name="T64" fmla="*/ 433 w 467"/>
                  <a:gd name="T65" fmla="*/ 907 h 1293"/>
                  <a:gd name="T66" fmla="*/ 339 w 467"/>
                  <a:gd name="T67" fmla="*/ 599 h 1293"/>
                  <a:gd name="T68" fmla="*/ 339 w 467"/>
                  <a:gd name="T69" fmla="*/ 488 h 1293"/>
                  <a:gd name="T70" fmla="*/ 345 w 467"/>
                  <a:gd name="T71" fmla="*/ 482 h 1293"/>
                  <a:gd name="T72" fmla="*/ 351 w 467"/>
                  <a:gd name="T73" fmla="*/ 488 h 1293"/>
                  <a:gd name="T74" fmla="*/ 411 w 467"/>
                  <a:gd name="T75" fmla="*/ 755 h 1293"/>
                  <a:gd name="T76" fmla="*/ 442 w 467"/>
                  <a:gd name="T77" fmla="*/ 777 h 1293"/>
                  <a:gd name="T78" fmla="*/ 463 w 467"/>
                  <a:gd name="T79" fmla="*/ 74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7" h="1293">
                    <a:moveTo>
                      <a:pt x="152" y="188"/>
                    </a:moveTo>
                    <a:cubicBezTo>
                      <a:pt x="152" y="133"/>
                      <a:pt x="196" y="89"/>
                      <a:pt x="250" y="89"/>
                    </a:cubicBezTo>
                    <a:cubicBezTo>
                      <a:pt x="250" y="89"/>
                      <a:pt x="250" y="89"/>
                      <a:pt x="250" y="89"/>
                    </a:cubicBezTo>
                    <a:cubicBezTo>
                      <a:pt x="250" y="89"/>
                      <a:pt x="251" y="89"/>
                      <a:pt x="251" y="89"/>
                    </a:cubicBezTo>
                    <a:cubicBezTo>
                      <a:pt x="306" y="89"/>
                      <a:pt x="350" y="133"/>
                      <a:pt x="350" y="188"/>
                    </a:cubicBezTo>
                    <a:cubicBezTo>
                      <a:pt x="350" y="240"/>
                      <a:pt x="308" y="283"/>
                      <a:pt x="256" y="286"/>
                    </a:cubicBezTo>
                    <a:cubicBezTo>
                      <a:pt x="254" y="286"/>
                      <a:pt x="252" y="286"/>
                      <a:pt x="250" y="286"/>
                    </a:cubicBezTo>
                    <a:cubicBezTo>
                      <a:pt x="196" y="286"/>
                      <a:pt x="152" y="242"/>
                      <a:pt x="152" y="188"/>
                    </a:cubicBezTo>
                    <a:close/>
                    <a:moveTo>
                      <a:pt x="463" y="745"/>
                    </a:moveTo>
                    <a:cubicBezTo>
                      <a:pt x="415" y="442"/>
                      <a:pt x="415" y="442"/>
                      <a:pt x="415" y="442"/>
                    </a:cubicBezTo>
                    <a:cubicBezTo>
                      <a:pt x="406" y="365"/>
                      <a:pt x="337" y="307"/>
                      <a:pt x="251" y="307"/>
                    </a:cubicBezTo>
                    <a:cubicBezTo>
                      <a:pt x="250" y="307"/>
                      <a:pt x="250" y="307"/>
                      <a:pt x="250" y="307"/>
                    </a:cubicBezTo>
                    <a:cubicBezTo>
                      <a:pt x="250" y="307"/>
                      <a:pt x="182" y="307"/>
                      <a:pt x="162" y="307"/>
                    </a:cubicBezTo>
                    <a:cubicBezTo>
                      <a:pt x="142" y="307"/>
                      <a:pt x="117" y="299"/>
                      <a:pt x="111" y="272"/>
                    </a:cubicBezTo>
                    <a:cubicBezTo>
                      <a:pt x="105" y="244"/>
                      <a:pt x="87" y="161"/>
                      <a:pt x="57" y="24"/>
                    </a:cubicBezTo>
                    <a:cubicBezTo>
                      <a:pt x="55" y="10"/>
                      <a:pt x="40" y="0"/>
                      <a:pt x="25" y="3"/>
                    </a:cubicBezTo>
                    <a:cubicBezTo>
                      <a:pt x="10" y="6"/>
                      <a:pt x="0" y="20"/>
                      <a:pt x="4" y="35"/>
                    </a:cubicBezTo>
                    <a:cubicBezTo>
                      <a:pt x="4" y="35"/>
                      <a:pt x="16" y="110"/>
                      <a:pt x="48" y="311"/>
                    </a:cubicBezTo>
                    <a:cubicBezTo>
                      <a:pt x="60" y="387"/>
                      <a:pt x="92" y="423"/>
                      <a:pt x="140" y="437"/>
                    </a:cubicBezTo>
                    <a:cubicBezTo>
                      <a:pt x="156" y="442"/>
                      <a:pt x="162" y="446"/>
                      <a:pt x="162" y="471"/>
                    </a:cubicBezTo>
                    <a:cubicBezTo>
                      <a:pt x="162" y="599"/>
                      <a:pt x="162" y="599"/>
                      <a:pt x="162" y="599"/>
                    </a:cubicBezTo>
                    <a:cubicBezTo>
                      <a:pt x="68" y="907"/>
                      <a:pt x="68" y="907"/>
                      <a:pt x="68" y="907"/>
                    </a:cubicBezTo>
                    <a:cubicBezTo>
                      <a:pt x="158" y="907"/>
                      <a:pt x="158" y="907"/>
                      <a:pt x="158" y="907"/>
                    </a:cubicBezTo>
                    <a:cubicBezTo>
                      <a:pt x="171" y="1266"/>
                      <a:pt x="171" y="1266"/>
                      <a:pt x="171" y="1266"/>
                    </a:cubicBezTo>
                    <a:cubicBezTo>
                      <a:pt x="171" y="1282"/>
                      <a:pt x="183" y="1293"/>
                      <a:pt x="198" y="1293"/>
                    </a:cubicBezTo>
                    <a:cubicBezTo>
                      <a:pt x="213" y="1293"/>
                      <a:pt x="226" y="1282"/>
                      <a:pt x="226" y="1266"/>
                    </a:cubicBezTo>
                    <a:cubicBezTo>
                      <a:pt x="238" y="907"/>
                      <a:pt x="238" y="907"/>
                      <a:pt x="238" y="907"/>
                    </a:cubicBezTo>
                    <a:cubicBezTo>
                      <a:pt x="262" y="907"/>
                      <a:pt x="262" y="907"/>
                      <a:pt x="262" y="907"/>
                    </a:cubicBezTo>
                    <a:cubicBezTo>
                      <a:pt x="275" y="1266"/>
                      <a:pt x="275" y="1266"/>
                      <a:pt x="275" y="1266"/>
                    </a:cubicBezTo>
                    <a:cubicBezTo>
                      <a:pt x="275" y="1282"/>
                      <a:pt x="287" y="1293"/>
                      <a:pt x="303" y="1293"/>
                    </a:cubicBezTo>
                    <a:cubicBezTo>
                      <a:pt x="318" y="1293"/>
                      <a:pt x="329" y="1282"/>
                      <a:pt x="329" y="1266"/>
                    </a:cubicBezTo>
                    <a:cubicBezTo>
                      <a:pt x="343" y="907"/>
                      <a:pt x="343" y="907"/>
                      <a:pt x="343" y="907"/>
                    </a:cubicBezTo>
                    <a:cubicBezTo>
                      <a:pt x="433" y="907"/>
                      <a:pt x="433" y="907"/>
                      <a:pt x="433" y="907"/>
                    </a:cubicBezTo>
                    <a:cubicBezTo>
                      <a:pt x="339" y="599"/>
                      <a:pt x="339" y="599"/>
                      <a:pt x="339" y="599"/>
                    </a:cubicBezTo>
                    <a:cubicBezTo>
                      <a:pt x="339" y="488"/>
                      <a:pt x="339" y="488"/>
                      <a:pt x="339" y="488"/>
                    </a:cubicBezTo>
                    <a:cubicBezTo>
                      <a:pt x="339" y="485"/>
                      <a:pt x="342" y="482"/>
                      <a:pt x="345" y="482"/>
                    </a:cubicBezTo>
                    <a:cubicBezTo>
                      <a:pt x="349" y="482"/>
                      <a:pt x="351" y="485"/>
                      <a:pt x="351" y="488"/>
                    </a:cubicBezTo>
                    <a:cubicBezTo>
                      <a:pt x="411" y="755"/>
                      <a:pt x="411" y="755"/>
                      <a:pt x="411" y="755"/>
                    </a:cubicBezTo>
                    <a:cubicBezTo>
                      <a:pt x="414" y="769"/>
                      <a:pt x="427" y="780"/>
                      <a:pt x="442" y="777"/>
                    </a:cubicBezTo>
                    <a:cubicBezTo>
                      <a:pt x="457" y="773"/>
                      <a:pt x="467" y="760"/>
                      <a:pt x="463" y="745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8"/>
              <p:cNvSpPr>
                <a:spLocks noEditPoints="1"/>
              </p:cNvSpPr>
              <p:nvPr/>
            </p:nvSpPr>
            <p:spPr bwMode="auto">
              <a:xfrm>
                <a:off x="9000103" y="3889641"/>
                <a:ext cx="308254" cy="854184"/>
              </a:xfrm>
              <a:custGeom>
                <a:avLst/>
                <a:gdLst>
                  <a:gd name="T0" fmla="*/ 152 w 467"/>
                  <a:gd name="T1" fmla="*/ 188 h 1293"/>
                  <a:gd name="T2" fmla="*/ 250 w 467"/>
                  <a:gd name="T3" fmla="*/ 89 h 1293"/>
                  <a:gd name="T4" fmla="*/ 250 w 467"/>
                  <a:gd name="T5" fmla="*/ 89 h 1293"/>
                  <a:gd name="T6" fmla="*/ 251 w 467"/>
                  <a:gd name="T7" fmla="*/ 89 h 1293"/>
                  <a:gd name="T8" fmla="*/ 350 w 467"/>
                  <a:gd name="T9" fmla="*/ 188 h 1293"/>
                  <a:gd name="T10" fmla="*/ 256 w 467"/>
                  <a:gd name="T11" fmla="*/ 286 h 1293"/>
                  <a:gd name="T12" fmla="*/ 250 w 467"/>
                  <a:gd name="T13" fmla="*/ 286 h 1293"/>
                  <a:gd name="T14" fmla="*/ 152 w 467"/>
                  <a:gd name="T15" fmla="*/ 188 h 1293"/>
                  <a:gd name="T16" fmla="*/ 463 w 467"/>
                  <a:gd name="T17" fmla="*/ 745 h 1293"/>
                  <a:gd name="T18" fmla="*/ 415 w 467"/>
                  <a:gd name="T19" fmla="*/ 442 h 1293"/>
                  <a:gd name="T20" fmla="*/ 251 w 467"/>
                  <a:gd name="T21" fmla="*/ 307 h 1293"/>
                  <a:gd name="T22" fmla="*/ 250 w 467"/>
                  <a:gd name="T23" fmla="*/ 307 h 1293"/>
                  <a:gd name="T24" fmla="*/ 162 w 467"/>
                  <a:gd name="T25" fmla="*/ 307 h 1293"/>
                  <a:gd name="T26" fmla="*/ 111 w 467"/>
                  <a:gd name="T27" fmla="*/ 272 h 1293"/>
                  <a:gd name="T28" fmla="*/ 57 w 467"/>
                  <a:gd name="T29" fmla="*/ 24 h 1293"/>
                  <a:gd name="T30" fmla="*/ 25 w 467"/>
                  <a:gd name="T31" fmla="*/ 3 h 1293"/>
                  <a:gd name="T32" fmla="*/ 4 w 467"/>
                  <a:gd name="T33" fmla="*/ 35 h 1293"/>
                  <a:gd name="T34" fmla="*/ 48 w 467"/>
                  <a:gd name="T35" fmla="*/ 311 h 1293"/>
                  <a:gd name="T36" fmla="*/ 140 w 467"/>
                  <a:gd name="T37" fmla="*/ 437 h 1293"/>
                  <a:gd name="T38" fmla="*/ 162 w 467"/>
                  <a:gd name="T39" fmla="*/ 471 h 1293"/>
                  <a:gd name="T40" fmla="*/ 162 w 467"/>
                  <a:gd name="T41" fmla="*/ 599 h 1293"/>
                  <a:gd name="T42" fmla="*/ 68 w 467"/>
                  <a:gd name="T43" fmla="*/ 907 h 1293"/>
                  <a:gd name="T44" fmla="*/ 158 w 467"/>
                  <a:gd name="T45" fmla="*/ 907 h 1293"/>
                  <a:gd name="T46" fmla="*/ 171 w 467"/>
                  <a:gd name="T47" fmla="*/ 1266 h 1293"/>
                  <a:gd name="T48" fmla="*/ 198 w 467"/>
                  <a:gd name="T49" fmla="*/ 1293 h 1293"/>
                  <a:gd name="T50" fmla="*/ 226 w 467"/>
                  <a:gd name="T51" fmla="*/ 1266 h 1293"/>
                  <a:gd name="T52" fmla="*/ 238 w 467"/>
                  <a:gd name="T53" fmla="*/ 907 h 1293"/>
                  <a:gd name="T54" fmla="*/ 262 w 467"/>
                  <a:gd name="T55" fmla="*/ 907 h 1293"/>
                  <a:gd name="T56" fmla="*/ 275 w 467"/>
                  <a:gd name="T57" fmla="*/ 1266 h 1293"/>
                  <a:gd name="T58" fmla="*/ 303 w 467"/>
                  <a:gd name="T59" fmla="*/ 1293 h 1293"/>
                  <a:gd name="T60" fmla="*/ 329 w 467"/>
                  <a:gd name="T61" fmla="*/ 1266 h 1293"/>
                  <a:gd name="T62" fmla="*/ 343 w 467"/>
                  <a:gd name="T63" fmla="*/ 907 h 1293"/>
                  <a:gd name="T64" fmla="*/ 433 w 467"/>
                  <a:gd name="T65" fmla="*/ 907 h 1293"/>
                  <a:gd name="T66" fmla="*/ 339 w 467"/>
                  <a:gd name="T67" fmla="*/ 599 h 1293"/>
                  <a:gd name="T68" fmla="*/ 339 w 467"/>
                  <a:gd name="T69" fmla="*/ 488 h 1293"/>
                  <a:gd name="T70" fmla="*/ 345 w 467"/>
                  <a:gd name="T71" fmla="*/ 482 h 1293"/>
                  <a:gd name="T72" fmla="*/ 351 w 467"/>
                  <a:gd name="T73" fmla="*/ 488 h 1293"/>
                  <a:gd name="T74" fmla="*/ 411 w 467"/>
                  <a:gd name="T75" fmla="*/ 755 h 1293"/>
                  <a:gd name="T76" fmla="*/ 442 w 467"/>
                  <a:gd name="T77" fmla="*/ 777 h 1293"/>
                  <a:gd name="T78" fmla="*/ 463 w 467"/>
                  <a:gd name="T79" fmla="*/ 74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7" h="1293">
                    <a:moveTo>
                      <a:pt x="152" y="188"/>
                    </a:moveTo>
                    <a:cubicBezTo>
                      <a:pt x="152" y="133"/>
                      <a:pt x="196" y="89"/>
                      <a:pt x="250" y="89"/>
                    </a:cubicBezTo>
                    <a:cubicBezTo>
                      <a:pt x="250" y="89"/>
                      <a:pt x="250" y="89"/>
                      <a:pt x="250" y="89"/>
                    </a:cubicBezTo>
                    <a:cubicBezTo>
                      <a:pt x="250" y="89"/>
                      <a:pt x="251" y="89"/>
                      <a:pt x="251" y="89"/>
                    </a:cubicBezTo>
                    <a:cubicBezTo>
                      <a:pt x="306" y="89"/>
                      <a:pt x="350" y="133"/>
                      <a:pt x="350" y="188"/>
                    </a:cubicBezTo>
                    <a:cubicBezTo>
                      <a:pt x="350" y="240"/>
                      <a:pt x="308" y="283"/>
                      <a:pt x="256" y="286"/>
                    </a:cubicBezTo>
                    <a:cubicBezTo>
                      <a:pt x="254" y="286"/>
                      <a:pt x="252" y="286"/>
                      <a:pt x="250" y="286"/>
                    </a:cubicBezTo>
                    <a:cubicBezTo>
                      <a:pt x="196" y="286"/>
                      <a:pt x="152" y="242"/>
                      <a:pt x="152" y="188"/>
                    </a:cubicBezTo>
                    <a:close/>
                    <a:moveTo>
                      <a:pt x="463" y="745"/>
                    </a:moveTo>
                    <a:cubicBezTo>
                      <a:pt x="415" y="442"/>
                      <a:pt x="415" y="442"/>
                      <a:pt x="415" y="442"/>
                    </a:cubicBezTo>
                    <a:cubicBezTo>
                      <a:pt x="406" y="365"/>
                      <a:pt x="337" y="307"/>
                      <a:pt x="251" y="307"/>
                    </a:cubicBezTo>
                    <a:cubicBezTo>
                      <a:pt x="250" y="307"/>
                      <a:pt x="250" y="307"/>
                      <a:pt x="250" y="307"/>
                    </a:cubicBezTo>
                    <a:cubicBezTo>
                      <a:pt x="250" y="307"/>
                      <a:pt x="182" y="307"/>
                      <a:pt x="162" y="307"/>
                    </a:cubicBezTo>
                    <a:cubicBezTo>
                      <a:pt x="142" y="307"/>
                      <a:pt x="117" y="299"/>
                      <a:pt x="111" y="272"/>
                    </a:cubicBezTo>
                    <a:cubicBezTo>
                      <a:pt x="105" y="244"/>
                      <a:pt x="87" y="161"/>
                      <a:pt x="57" y="24"/>
                    </a:cubicBezTo>
                    <a:cubicBezTo>
                      <a:pt x="55" y="10"/>
                      <a:pt x="40" y="0"/>
                      <a:pt x="25" y="3"/>
                    </a:cubicBezTo>
                    <a:cubicBezTo>
                      <a:pt x="10" y="6"/>
                      <a:pt x="0" y="20"/>
                      <a:pt x="4" y="35"/>
                    </a:cubicBezTo>
                    <a:cubicBezTo>
                      <a:pt x="4" y="35"/>
                      <a:pt x="16" y="110"/>
                      <a:pt x="48" y="311"/>
                    </a:cubicBezTo>
                    <a:cubicBezTo>
                      <a:pt x="60" y="387"/>
                      <a:pt x="92" y="423"/>
                      <a:pt x="140" y="437"/>
                    </a:cubicBezTo>
                    <a:cubicBezTo>
                      <a:pt x="156" y="442"/>
                      <a:pt x="162" y="446"/>
                      <a:pt x="162" y="471"/>
                    </a:cubicBezTo>
                    <a:cubicBezTo>
                      <a:pt x="162" y="599"/>
                      <a:pt x="162" y="599"/>
                      <a:pt x="162" y="599"/>
                    </a:cubicBezTo>
                    <a:cubicBezTo>
                      <a:pt x="68" y="907"/>
                      <a:pt x="68" y="907"/>
                      <a:pt x="68" y="907"/>
                    </a:cubicBezTo>
                    <a:cubicBezTo>
                      <a:pt x="158" y="907"/>
                      <a:pt x="158" y="907"/>
                      <a:pt x="158" y="907"/>
                    </a:cubicBezTo>
                    <a:cubicBezTo>
                      <a:pt x="171" y="1266"/>
                      <a:pt x="171" y="1266"/>
                      <a:pt x="171" y="1266"/>
                    </a:cubicBezTo>
                    <a:cubicBezTo>
                      <a:pt x="171" y="1282"/>
                      <a:pt x="183" y="1293"/>
                      <a:pt x="198" y="1293"/>
                    </a:cubicBezTo>
                    <a:cubicBezTo>
                      <a:pt x="213" y="1293"/>
                      <a:pt x="226" y="1282"/>
                      <a:pt x="226" y="1266"/>
                    </a:cubicBezTo>
                    <a:cubicBezTo>
                      <a:pt x="238" y="907"/>
                      <a:pt x="238" y="907"/>
                      <a:pt x="238" y="907"/>
                    </a:cubicBezTo>
                    <a:cubicBezTo>
                      <a:pt x="262" y="907"/>
                      <a:pt x="262" y="907"/>
                      <a:pt x="262" y="907"/>
                    </a:cubicBezTo>
                    <a:cubicBezTo>
                      <a:pt x="275" y="1266"/>
                      <a:pt x="275" y="1266"/>
                      <a:pt x="275" y="1266"/>
                    </a:cubicBezTo>
                    <a:cubicBezTo>
                      <a:pt x="275" y="1282"/>
                      <a:pt x="287" y="1293"/>
                      <a:pt x="303" y="1293"/>
                    </a:cubicBezTo>
                    <a:cubicBezTo>
                      <a:pt x="318" y="1293"/>
                      <a:pt x="329" y="1282"/>
                      <a:pt x="329" y="1266"/>
                    </a:cubicBezTo>
                    <a:cubicBezTo>
                      <a:pt x="343" y="907"/>
                      <a:pt x="343" y="907"/>
                      <a:pt x="343" y="907"/>
                    </a:cubicBezTo>
                    <a:cubicBezTo>
                      <a:pt x="433" y="907"/>
                      <a:pt x="433" y="907"/>
                      <a:pt x="433" y="907"/>
                    </a:cubicBezTo>
                    <a:cubicBezTo>
                      <a:pt x="339" y="599"/>
                      <a:pt x="339" y="599"/>
                      <a:pt x="339" y="599"/>
                    </a:cubicBezTo>
                    <a:cubicBezTo>
                      <a:pt x="339" y="488"/>
                      <a:pt x="339" y="488"/>
                      <a:pt x="339" y="488"/>
                    </a:cubicBezTo>
                    <a:cubicBezTo>
                      <a:pt x="339" y="485"/>
                      <a:pt x="342" y="482"/>
                      <a:pt x="345" y="482"/>
                    </a:cubicBezTo>
                    <a:cubicBezTo>
                      <a:pt x="349" y="482"/>
                      <a:pt x="351" y="485"/>
                      <a:pt x="351" y="488"/>
                    </a:cubicBezTo>
                    <a:cubicBezTo>
                      <a:pt x="411" y="755"/>
                      <a:pt x="411" y="755"/>
                      <a:pt x="411" y="755"/>
                    </a:cubicBezTo>
                    <a:cubicBezTo>
                      <a:pt x="414" y="769"/>
                      <a:pt x="427" y="780"/>
                      <a:pt x="442" y="777"/>
                    </a:cubicBezTo>
                    <a:cubicBezTo>
                      <a:pt x="457" y="773"/>
                      <a:pt x="467" y="760"/>
                      <a:pt x="463" y="745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Freeform 8"/>
              <p:cNvSpPr>
                <a:spLocks noEditPoints="1"/>
              </p:cNvSpPr>
              <p:nvPr/>
            </p:nvSpPr>
            <p:spPr bwMode="auto">
              <a:xfrm>
                <a:off x="8613301" y="3889641"/>
                <a:ext cx="308254" cy="854184"/>
              </a:xfrm>
              <a:custGeom>
                <a:avLst/>
                <a:gdLst>
                  <a:gd name="T0" fmla="*/ 152 w 467"/>
                  <a:gd name="T1" fmla="*/ 188 h 1293"/>
                  <a:gd name="T2" fmla="*/ 250 w 467"/>
                  <a:gd name="T3" fmla="*/ 89 h 1293"/>
                  <a:gd name="T4" fmla="*/ 250 w 467"/>
                  <a:gd name="T5" fmla="*/ 89 h 1293"/>
                  <a:gd name="T6" fmla="*/ 251 w 467"/>
                  <a:gd name="T7" fmla="*/ 89 h 1293"/>
                  <a:gd name="T8" fmla="*/ 350 w 467"/>
                  <a:gd name="T9" fmla="*/ 188 h 1293"/>
                  <a:gd name="T10" fmla="*/ 256 w 467"/>
                  <a:gd name="T11" fmla="*/ 286 h 1293"/>
                  <a:gd name="T12" fmla="*/ 250 w 467"/>
                  <a:gd name="T13" fmla="*/ 286 h 1293"/>
                  <a:gd name="T14" fmla="*/ 152 w 467"/>
                  <a:gd name="T15" fmla="*/ 188 h 1293"/>
                  <a:gd name="T16" fmla="*/ 463 w 467"/>
                  <a:gd name="T17" fmla="*/ 745 h 1293"/>
                  <a:gd name="T18" fmla="*/ 415 w 467"/>
                  <a:gd name="T19" fmla="*/ 442 h 1293"/>
                  <a:gd name="T20" fmla="*/ 251 w 467"/>
                  <a:gd name="T21" fmla="*/ 307 h 1293"/>
                  <a:gd name="T22" fmla="*/ 250 w 467"/>
                  <a:gd name="T23" fmla="*/ 307 h 1293"/>
                  <a:gd name="T24" fmla="*/ 162 w 467"/>
                  <a:gd name="T25" fmla="*/ 307 h 1293"/>
                  <a:gd name="T26" fmla="*/ 111 w 467"/>
                  <a:gd name="T27" fmla="*/ 272 h 1293"/>
                  <a:gd name="T28" fmla="*/ 57 w 467"/>
                  <a:gd name="T29" fmla="*/ 24 h 1293"/>
                  <a:gd name="T30" fmla="*/ 25 w 467"/>
                  <a:gd name="T31" fmla="*/ 3 h 1293"/>
                  <a:gd name="T32" fmla="*/ 4 w 467"/>
                  <a:gd name="T33" fmla="*/ 35 h 1293"/>
                  <a:gd name="T34" fmla="*/ 48 w 467"/>
                  <a:gd name="T35" fmla="*/ 311 h 1293"/>
                  <a:gd name="T36" fmla="*/ 140 w 467"/>
                  <a:gd name="T37" fmla="*/ 437 h 1293"/>
                  <a:gd name="T38" fmla="*/ 162 w 467"/>
                  <a:gd name="T39" fmla="*/ 471 h 1293"/>
                  <a:gd name="T40" fmla="*/ 162 w 467"/>
                  <a:gd name="T41" fmla="*/ 599 h 1293"/>
                  <a:gd name="T42" fmla="*/ 68 w 467"/>
                  <a:gd name="T43" fmla="*/ 907 h 1293"/>
                  <a:gd name="T44" fmla="*/ 158 w 467"/>
                  <a:gd name="T45" fmla="*/ 907 h 1293"/>
                  <a:gd name="T46" fmla="*/ 171 w 467"/>
                  <a:gd name="T47" fmla="*/ 1266 h 1293"/>
                  <a:gd name="T48" fmla="*/ 198 w 467"/>
                  <a:gd name="T49" fmla="*/ 1293 h 1293"/>
                  <a:gd name="T50" fmla="*/ 226 w 467"/>
                  <a:gd name="T51" fmla="*/ 1266 h 1293"/>
                  <a:gd name="T52" fmla="*/ 238 w 467"/>
                  <a:gd name="T53" fmla="*/ 907 h 1293"/>
                  <a:gd name="T54" fmla="*/ 262 w 467"/>
                  <a:gd name="T55" fmla="*/ 907 h 1293"/>
                  <a:gd name="T56" fmla="*/ 275 w 467"/>
                  <a:gd name="T57" fmla="*/ 1266 h 1293"/>
                  <a:gd name="T58" fmla="*/ 303 w 467"/>
                  <a:gd name="T59" fmla="*/ 1293 h 1293"/>
                  <a:gd name="T60" fmla="*/ 329 w 467"/>
                  <a:gd name="T61" fmla="*/ 1266 h 1293"/>
                  <a:gd name="T62" fmla="*/ 343 w 467"/>
                  <a:gd name="T63" fmla="*/ 907 h 1293"/>
                  <a:gd name="T64" fmla="*/ 433 w 467"/>
                  <a:gd name="T65" fmla="*/ 907 h 1293"/>
                  <a:gd name="T66" fmla="*/ 339 w 467"/>
                  <a:gd name="T67" fmla="*/ 599 h 1293"/>
                  <a:gd name="T68" fmla="*/ 339 w 467"/>
                  <a:gd name="T69" fmla="*/ 488 h 1293"/>
                  <a:gd name="T70" fmla="*/ 345 w 467"/>
                  <a:gd name="T71" fmla="*/ 482 h 1293"/>
                  <a:gd name="T72" fmla="*/ 351 w 467"/>
                  <a:gd name="T73" fmla="*/ 488 h 1293"/>
                  <a:gd name="T74" fmla="*/ 411 w 467"/>
                  <a:gd name="T75" fmla="*/ 755 h 1293"/>
                  <a:gd name="T76" fmla="*/ 442 w 467"/>
                  <a:gd name="T77" fmla="*/ 777 h 1293"/>
                  <a:gd name="T78" fmla="*/ 463 w 467"/>
                  <a:gd name="T79" fmla="*/ 74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7" h="1293">
                    <a:moveTo>
                      <a:pt x="152" y="188"/>
                    </a:moveTo>
                    <a:cubicBezTo>
                      <a:pt x="152" y="133"/>
                      <a:pt x="196" y="89"/>
                      <a:pt x="250" y="89"/>
                    </a:cubicBezTo>
                    <a:cubicBezTo>
                      <a:pt x="250" y="89"/>
                      <a:pt x="250" y="89"/>
                      <a:pt x="250" y="89"/>
                    </a:cubicBezTo>
                    <a:cubicBezTo>
                      <a:pt x="250" y="89"/>
                      <a:pt x="251" y="89"/>
                      <a:pt x="251" y="89"/>
                    </a:cubicBezTo>
                    <a:cubicBezTo>
                      <a:pt x="306" y="89"/>
                      <a:pt x="350" y="133"/>
                      <a:pt x="350" y="188"/>
                    </a:cubicBezTo>
                    <a:cubicBezTo>
                      <a:pt x="350" y="240"/>
                      <a:pt x="308" y="283"/>
                      <a:pt x="256" y="286"/>
                    </a:cubicBezTo>
                    <a:cubicBezTo>
                      <a:pt x="254" y="286"/>
                      <a:pt x="252" y="286"/>
                      <a:pt x="250" y="286"/>
                    </a:cubicBezTo>
                    <a:cubicBezTo>
                      <a:pt x="196" y="286"/>
                      <a:pt x="152" y="242"/>
                      <a:pt x="152" y="188"/>
                    </a:cubicBezTo>
                    <a:close/>
                    <a:moveTo>
                      <a:pt x="463" y="745"/>
                    </a:moveTo>
                    <a:cubicBezTo>
                      <a:pt x="415" y="442"/>
                      <a:pt x="415" y="442"/>
                      <a:pt x="415" y="442"/>
                    </a:cubicBezTo>
                    <a:cubicBezTo>
                      <a:pt x="406" y="365"/>
                      <a:pt x="337" y="307"/>
                      <a:pt x="251" y="307"/>
                    </a:cubicBezTo>
                    <a:cubicBezTo>
                      <a:pt x="250" y="307"/>
                      <a:pt x="250" y="307"/>
                      <a:pt x="250" y="307"/>
                    </a:cubicBezTo>
                    <a:cubicBezTo>
                      <a:pt x="250" y="307"/>
                      <a:pt x="182" y="307"/>
                      <a:pt x="162" y="307"/>
                    </a:cubicBezTo>
                    <a:cubicBezTo>
                      <a:pt x="142" y="307"/>
                      <a:pt x="117" y="299"/>
                      <a:pt x="111" y="272"/>
                    </a:cubicBezTo>
                    <a:cubicBezTo>
                      <a:pt x="105" y="244"/>
                      <a:pt x="87" y="161"/>
                      <a:pt x="57" y="24"/>
                    </a:cubicBezTo>
                    <a:cubicBezTo>
                      <a:pt x="55" y="10"/>
                      <a:pt x="40" y="0"/>
                      <a:pt x="25" y="3"/>
                    </a:cubicBezTo>
                    <a:cubicBezTo>
                      <a:pt x="10" y="6"/>
                      <a:pt x="0" y="20"/>
                      <a:pt x="4" y="35"/>
                    </a:cubicBezTo>
                    <a:cubicBezTo>
                      <a:pt x="4" y="35"/>
                      <a:pt x="16" y="110"/>
                      <a:pt x="48" y="311"/>
                    </a:cubicBezTo>
                    <a:cubicBezTo>
                      <a:pt x="60" y="387"/>
                      <a:pt x="92" y="423"/>
                      <a:pt x="140" y="437"/>
                    </a:cubicBezTo>
                    <a:cubicBezTo>
                      <a:pt x="156" y="442"/>
                      <a:pt x="162" y="446"/>
                      <a:pt x="162" y="471"/>
                    </a:cubicBezTo>
                    <a:cubicBezTo>
                      <a:pt x="162" y="599"/>
                      <a:pt x="162" y="599"/>
                      <a:pt x="162" y="599"/>
                    </a:cubicBezTo>
                    <a:cubicBezTo>
                      <a:pt x="68" y="907"/>
                      <a:pt x="68" y="907"/>
                      <a:pt x="68" y="907"/>
                    </a:cubicBezTo>
                    <a:cubicBezTo>
                      <a:pt x="158" y="907"/>
                      <a:pt x="158" y="907"/>
                      <a:pt x="158" y="907"/>
                    </a:cubicBezTo>
                    <a:cubicBezTo>
                      <a:pt x="171" y="1266"/>
                      <a:pt x="171" y="1266"/>
                      <a:pt x="171" y="1266"/>
                    </a:cubicBezTo>
                    <a:cubicBezTo>
                      <a:pt x="171" y="1282"/>
                      <a:pt x="183" y="1293"/>
                      <a:pt x="198" y="1293"/>
                    </a:cubicBezTo>
                    <a:cubicBezTo>
                      <a:pt x="213" y="1293"/>
                      <a:pt x="226" y="1282"/>
                      <a:pt x="226" y="1266"/>
                    </a:cubicBezTo>
                    <a:cubicBezTo>
                      <a:pt x="238" y="907"/>
                      <a:pt x="238" y="907"/>
                      <a:pt x="238" y="907"/>
                    </a:cubicBezTo>
                    <a:cubicBezTo>
                      <a:pt x="262" y="907"/>
                      <a:pt x="262" y="907"/>
                      <a:pt x="262" y="907"/>
                    </a:cubicBezTo>
                    <a:cubicBezTo>
                      <a:pt x="275" y="1266"/>
                      <a:pt x="275" y="1266"/>
                      <a:pt x="275" y="1266"/>
                    </a:cubicBezTo>
                    <a:cubicBezTo>
                      <a:pt x="275" y="1282"/>
                      <a:pt x="287" y="1293"/>
                      <a:pt x="303" y="1293"/>
                    </a:cubicBezTo>
                    <a:cubicBezTo>
                      <a:pt x="318" y="1293"/>
                      <a:pt x="329" y="1282"/>
                      <a:pt x="329" y="1266"/>
                    </a:cubicBezTo>
                    <a:cubicBezTo>
                      <a:pt x="343" y="907"/>
                      <a:pt x="343" y="907"/>
                      <a:pt x="343" y="907"/>
                    </a:cubicBezTo>
                    <a:cubicBezTo>
                      <a:pt x="433" y="907"/>
                      <a:pt x="433" y="907"/>
                      <a:pt x="433" y="907"/>
                    </a:cubicBezTo>
                    <a:cubicBezTo>
                      <a:pt x="339" y="599"/>
                      <a:pt x="339" y="599"/>
                      <a:pt x="339" y="599"/>
                    </a:cubicBezTo>
                    <a:cubicBezTo>
                      <a:pt x="339" y="488"/>
                      <a:pt x="339" y="488"/>
                      <a:pt x="339" y="488"/>
                    </a:cubicBezTo>
                    <a:cubicBezTo>
                      <a:pt x="339" y="485"/>
                      <a:pt x="342" y="482"/>
                      <a:pt x="345" y="482"/>
                    </a:cubicBezTo>
                    <a:cubicBezTo>
                      <a:pt x="349" y="482"/>
                      <a:pt x="351" y="485"/>
                      <a:pt x="351" y="488"/>
                    </a:cubicBezTo>
                    <a:cubicBezTo>
                      <a:pt x="411" y="755"/>
                      <a:pt x="411" y="755"/>
                      <a:pt x="411" y="755"/>
                    </a:cubicBezTo>
                    <a:cubicBezTo>
                      <a:pt x="414" y="769"/>
                      <a:pt x="427" y="780"/>
                      <a:pt x="442" y="777"/>
                    </a:cubicBezTo>
                    <a:cubicBezTo>
                      <a:pt x="457" y="773"/>
                      <a:pt x="467" y="760"/>
                      <a:pt x="463" y="745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Freeform 71"/>
              <p:cNvSpPr>
                <a:spLocks noEditPoints="1"/>
              </p:cNvSpPr>
              <p:nvPr/>
            </p:nvSpPr>
            <p:spPr bwMode="auto">
              <a:xfrm>
                <a:off x="8226499" y="3889641"/>
                <a:ext cx="308254" cy="854184"/>
              </a:xfrm>
              <a:custGeom>
                <a:avLst/>
                <a:gdLst>
                  <a:gd name="T0" fmla="*/ 152 w 467"/>
                  <a:gd name="T1" fmla="*/ 188 h 1293"/>
                  <a:gd name="T2" fmla="*/ 250 w 467"/>
                  <a:gd name="T3" fmla="*/ 89 h 1293"/>
                  <a:gd name="T4" fmla="*/ 250 w 467"/>
                  <a:gd name="T5" fmla="*/ 89 h 1293"/>
                  <a:gd name="T6" fmla="*/ 251 w 467"/>
                  <a:gd name="T7" fmla="*/ 89 h 1293"/>
                  <a:gd name="T8" fmla="*/ 350 w 467"/>
                  <a:gd name="T9" fmla="*/ 188 h 1293"/>
                  <a:gd name="T10" fmla="*/ 256 w 467"/>
                  <a:gd name="T11" fmla="*/ 286 h 1293"/>
                  <a:gd name="T12" fmla="*/ 250 w 467"/>
                  <a:gd name="T13" fmla="*/ 286 h 1293"/>
                  <a:gd name="T14" fmla="*/ 152 w 467"/>
                  <a:gd name="T15" fmla="*/ 188 h 1293"/>
                  <a:gd name="T16" fmla="*/ 463 w 467"/>
                  <a:gd name="T17" fmla="*/ 745 h 1293"/>
                  <a:gd name="T18" fmla="*/ 415 w 467"/>
                  <a:gd name="T19" fmla="*/ 442 h 1293"/>
                  <a:gd name="T20" fmla="*/ 251 w 467"/>
                  <a:gd name="T21" fmla="*/ 307 h 1293"/>
                  <a:gd name="T22" fmla="*/ 250 w 467"/>
                  <a:gd name="T23" fmla="*/ 307 h 1293"/>
                  <a:gd name="T24" fmla="*/ 162 w 467"/>
                  <a:gd name="T25" fmla="*/ 307 h 1293"/>
                  <a:gd name="T26" fmla="*/ 111 w 467"/>
                  <a:gd name="T27" fmla="*/ 272 h 1293"/>
                  <a:gd name="T28" fmla="*/ 57 w 467"/>
                  <a:gd name="T29" fmla="*/ 24 h 1293"/>
                  <a:gd name="T30" fmla="*/ 25 w 467"/>
                  <a:gd name="T31" fmla="*/ 3 h 1293"/>
                  <a:gd name="T32" fmla="*/ 4 w 467"/>
                  <a:gd name="T33" fmla="*/ 35 h 1293"/>
                  <a:gd name="T34" fmla="*/ 48 w 467"/>
                  <a:gd name="T35" fmla="*/ 311 h 1293"/>
                  <a:gd name="T36" fmla="*/ 140 w 467"/>
                  <a:gd name="T37" fmla="*/ 437 h 1293"/>
                  <a:gd name="T38" fmla="*/ 162 w 467"/>
                  <a:gd name="T39" fmla="*/ 471 h 1293"/>
                  <a:gd name="T40" fmla="*/ 162 w 467"/>
                  <a:gd name="T41" fmla="*/ 599 h 1293"/>
                  <a:gd name="T42" fmla="*/ 68 w 467"/>
                  <a:gd name="T43" fmla="*/ 907 h 1293"/>
                  <a:gd name="T44" fmla="*/ 158 w 467"/>
                  <a:gd name="T45" fmla="*/ 907 h 1293"/>
                  <a:gd name="T46" fmla="*/ 171 w 467"/>
                  <a:gd name="T47" fmla="*/ 1266 h 1293"/>
                  <a:gd name="T48" fmla="*/ 198 w 467"/>
                  <a:gd name="T49" fmla="*/ 1293 h 1293"/>
                  <a:gd name="T50" fmla="*/ 226 w 467"/>
                  <a:gd name="T51" fmla="*/ 1266 h 1293"/>
                  <a:gd name="T52" fmla="*/ 238 w 467"/>
                  <a:gd name="T53" fmla="*/ 907 h 1293"/>
                  <a:gd name="T54" fmla="*/ 262 w 467"/>
                  <a:gd name="T55" fmla="*/ 907 h 1293"/>
                  <a:gd name="T56" fmla="*/ 275 w 467"/>
                  <a:gd name="T57" fmla="*/ 1266 h 1293"/>
                  <a:gd name="T58" fmla="*/ 303 w 467"/>
                  <a:gd name="T59" fmla="*/ 1293 h 1293"/>
                  <a:gd name="T60" fmla="*/ 329 w 467"/>
                  <a:gd name="T61" fmla="*/ 1266 h 1293"/>
                  <a:gd name="T62" fmla="*/ 343 w 467"/>
                  <a:gd name="T63" fmla="*/ 907 h 1293"/>
                  <a:gd name="T64" fmla="*/ 433 w 467"/>
                  <a:gd name="T65" fmla="*/ 907 h 1293"/>
                  <a:gd name="T66" fmla="*/ 339 w 467"/>
                  <a:gd name="T67" fmla="*/ 599 h 1293"/>
                  <a:gd name="T68" fmla="*/ 339 w 467"/>
                  <a:gd name="T69" fmla="*/ 488 h 1293"/>
                  <a:gd name="T70" fmla="*/ 345 w 467"/>
                  <a:gd name="T71" fmla="*/ 482 h 1293"/>
                  <a:gd name="T72" fmla="*/ 351 w 467"/>
                  <a:gd name="T73" fmla="*/ 488 h 1293"/>
                  <a:gd name="T74" fmla="*/ 411 w 467"/>
                  <a:gd name="T75" fmla="*/ 755 h 1293"/>
                  <a:gd name="T76" fmla="*/ 442 w 467"/>
                  <a:gd name="T77" fmla="*/ 777 h 1293"/>
                  <a:gd name="T78" fmla="*/ 463 w 467"/>
                  <a:gd name="T79" fmla="*/ 74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7" h="1293">
                    <a:moveTo>
                      <a:pt x="152" y="188"/>
                    </a:moveTo>
                    <a:cubicBezTo>
                      <a:pt x="152" y="133"/>
                      <a:pt x="196" y="89"/>
                      <a:pt x="250" y="89"/>
                    </a:cubicBezTo>
                    <a:cubicBezTo>
                      <a:pt x="250" y="89"/>
                      <a:pt x="250" y="89"/>
                      <a:pt x="250" y="89"/>
                    </a:cubicBezTo>
                    <a:cubicBezTo>
                      <a:pt x="250" y="89"/>
                      <a:pt x="251" y="89"/>
                      <a:pt x="251" y="89"/>
                    </a:cubicBezTo>
                    <a:cubicBezTo>
                      <a:pt x="306" y="89"/>
                      <a:pt x="350" y="133"/>
                      <a:pt x="350" y="188"/>
                    </a:cubicBezTo>
                    <a:cubicBezTo>
                      <a:pt x="350" y="240"/>
                      <a:pt x="308" y="283"/>
                      <a:pt x="256" y="286"/>
                    </a:cubicBezTo>
                    <a:cubicBezTo>
                      <a:pt x="254" y="286"/>
                      <a:pt x="252" y="286"/>
                      <a:pt x="250" y="286"/>
                    </a:cubicBezTo>
                    <a:cubicBezTo>
                      <a:pt x="196" y="286"/>
                      <a:pt x="152" y="242"/>
                      <a:pt x="152" y="188"/>
                    </a:cubicBezTo>
                    <a:close/>
                    <a:moveTo>
                      <a:pt x="463" y="745"/>
                    </a:moveTo>
                    <a:cubicBezTo>
                      <a:pt x="415" y="442"/>
                      <a:pt x="415" y="442"/>
                      <a:pt x="415" y="442"/>
                    </a:cubicBezTo>
                    <a:cubicBezTo>
                      <a:pt x="406" y="365"/>
                      <a:pt x="337" y="307"/>
                      <a:pt x="251" y="307"/>
                    </a:cubicBezTo>
                    <a:cubicBezTo>
                      <a:pt x="250" y="307"/>
                      <a:pt x="250" y="307"/>
                      <a:pt x="250" y="307"/>
                    </a:cubicBezTo>
                    <a:cubicBezTo>
                      <a:pt x="250" y="307"/>
                      <a:pt x="182" y="307"/>
                      <a:pt x="162" y="307"/>
                    </a:cubicBezTo>
                    <a:cubicBezTo>
                      <a:pt x="142" y="307"/>
                      <a:pt x="117" y="299"/>
                      <a:pt x="111" y="272"/>
                    </a:cubicBezTo>
                    <a:cubicBezTo>
                      <a:pt x="105" y="244"/>
                      <a:pt x="87" y="161"/>
                      <a:pt x="57" y="24"/>
                    </a:cubicBezTo>
                    <a:cubicBezTo>
                      <a:pt x="55" y="10"/>
                      <a:pt x="40" y="0"/>
                      <a:pt x="25" y="3"/>
                    </a:cubicBezTo>
                    <a:cubicBezTo>
                      <a:pt x="10" y="6"/>
                      <a:pt x="0" y="20"/>
                      <a:pt x="4" y="35"/>
                    </a:cubicBezTo>
                    <a:cubicBezTo>
                      <a:pt x="4" y="35"/>
                      <a:pt x="16" y="110"/>
                      <a:pt x="48" y="311"/>
                    </a:cubicBezTo>
                    <a:cubicBezTo>
                      <a:pt x="60" y="387"/>
                      <a:pt x="92" y="423"/>
                      <a:pt x="140" y="437"/>
                    </a:cubicBezTo>
                    <a:cubicBezTo>
                      <a:pt x="156" y="442"/>
                      <a:pt x="162" y="446"/>
                      <a:pt x="162" y="471"/>
                    </a:cubicBezTo>
                    <a:cubicBezTo>
                      <a:pt x="162" y="599"/>
                      <a:pt x="162" y="599"/>
                      <a:pt x="162" y="599"/>
                    </a:cubicBezTo>
                    <a:cubicBezTo>
                      <a:pt x="68" y="907"/>
                      <a:pt x="68" y="907"/>
                      <a:pt x="68" y="907"/>
                    </a:cubicBezTo>
                    <a:cubicBezTo>
                      <a:pt x="158" y="907"/>
                      <a:pt x="158" y="907"/>
                      <a:pt x="158" y="907"/>
                    </a:cubicBezTo>
                    <a:cubicBezTo>
                      <a:pt x="171" y="1266"/>
                      <a:pt x="171" y="1266"/>
                      <a:pt x="171" y="1266"/>
                    </a:cubicBezTo>
                    <a:cubicBezTo>
                      <a:pt x="171" y="1282"/>
                      <a:pt x="183" y="1293"/>
                      <a:pt x="198" y="1293"/>
                    </a:cubicBezTo>
                    <a:cubicBezTo>
                      <a:pt x="213" y="1293"/>
                      <a:pt x="226" y="1282"/>
                      <a:pt x="226" y="1266"/>
                    </a:cubicBezTo>
                    <a:cubicBezTo>
                      <a:pt x="238" y="907"/>
                      <a:pt x="238" y="907"/>
                      <a:pt x="238" y="907"/>
                    </a:cubicBezTo>
                    <a:cubicBezTo>
                      <a:pt x="262" y="907"/>
                      <a:pt x="262" y="907"/>
                      <a:pt x="262" y="907"/>
                    </a:cubicBezTo>
                    <a:cubicBezTo>
                      <a:pt x="275" y="1266"/>
                      <a:pt x="275" y="1266"/>
                      <a:pt x="275" y="1266"/>
                    </a:cubicBezTo>
                    <a:cubicBezTo>
                      <a:pt x="275" y="1282"/>
                      <a:pt x="287" y="1293"/>
                      <a:pt x="303" y="1293"/>
                    </a:cubicBezTo>
                    <a:cubicBezTo>
                      <a:pt x="318" y="1293"/>
                      <a:pt x="329" y="1282"/>
                      <a:pt x="329" y="1266"/>
                    </a:cubicBezTo>
                    <a:cubicBezTo>
                      <a:pt x="343" y="907"/>
                      <a:pt x="343" y="907"/>
                      <a:pt x="343" y="907"/>
                    </a:cubicBezTo>
                    <a:cubicBezTo>
                      <a:pt x="433" y="907"/>
                      <a:pt x="433" y="907"/>
                      <a:pt x="433" y="907"/>
                    </a:cubicBezTo>
                    <a:cubicBezTo>
                      <a:pt x="339" y="599"/>
                      <a:pt x="339" y="599"/>
                      <a:pt x="339" y="599"/>
                    </a:cubicBezTo>
                    <a:cubicBezTo>
                      <a:pt x="339" y="488"/>
                      <a:pt x="339" y="488"/>
                      <a:pt x="339" y="488"/>
                    </a:cubicBezTo>
                    <a:cubicBezTo>
                      <a:pt x="339" y="485"/>
                      <a:pt x="342" y="482"/>
                      <a:pt x="345" y="482"/>
                    </a:cubicBezTo>
                    <a:cubicBezTo>
                      <a:pt x="349" y="482"/>
                      <a:pt x="351" y="485"/>
                      <a:pt x="351" y="488"/>
                    </a:cubicBezTo>
                    <a:cubicBezTo>
                      <a:pt x="411" y="755"/>
                      <a:pt x="411" y="755"/>
                      <a:pt x="411" y="755"/>
                    </a:cubicBezTo>
                    <a:cubicBezTo>
                      <a:pt x="414" y="769"/>
                      <a:pt x="427" y="780"/>
                      <a:pt x="442" y="777"/>
                    </a:cubicBezTo>
                    <a:cubicBezTo>
                      <a:pt x="457" y="773"/>
                      <a:pt x="467" y="760"/>
                      <a:pt x="463" y="745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Freeform 8"/>
              <p:cNvSpPr>
                <a:spLocks noEditPoints="1"/>
              </p:cNvSpPr>
              <p:nvPr/>
            </p:nvSpPr>
            <p:spPr bwMode="auto">
              <a:xfrm>
                <a:off x="7839697" y="3889641"/>
                <a:ext cx="308254" cy="854184"/>
              </a:xfrm>
              <a:custGeom>
                <a:avLst/>
                <a:gdLst>
                  <a:gd name="T0" fmla="*/ 152 w 467"/>
                  <a:gd name="T1" fmla="*/ 188 h 1293"/>
                  <a:gd name="T2" fmla="*/ 250 w 467"/>
                  <a:gd name="T3" fmla="*/ 89 h 1293"/>
                  <a:gd name="T4" fmla="*/ 250 w 467"/>
                  <a:gd name="T5" fmla="*/ 89 h 1293"/>
                  <a:gd name="T6" fmla="*/ 251 w 467"/>
                  <a:gd name="T7" fmla="*/ 89 h 1293"/>
                  <a:gd name="T8" fmla="*/ 350 w 467"/>
                  <a:gd name="T9" fmla="*/ 188 h 1293"/>
                  <a:gd name="T10" fmla="*/ 256 w 467"/>
                  <a:gd name="T11" fmla="*/ 286 h 1293"/>
                  <a:gd name="T12" fmla="*/ 250 w 467"/>
                  <a:gd name="T13" fmla="*/ 286 h 1293"/>
                  <a:gd name="T14" fmla="*/ 152 w 467"/>
                  <a:gd name="T15" fmla="*/ 188 h 1293"/>
                  <a:gd name="T16" fmla="*/ 463 w 467"/>
                  <a:gd name="T17" fmla="*/ 745 h 1293"/>
                  <a:gd name="T18" fmla="*/ 415 w 467"/>
                  <a:gd name="T19" fmla="*/ 442 h 1293"/>
                  <a:gd name="T20" fmla="*/ 251 w 467"/>
                  <a:gd name="T21" fmla="*/ 307 h 1293"/>
                  <a:gd name="T22" fmla="*/ 250 w 467"/>
                  <a:gd name="T23" fmla="*/ 307 h 1293"/>
                  <a:gd name="T24" fmla="*/ 162 w 467"/>
                  <a:gd name="T25" fmla="*/ 307 h 1293"/>
                  <a:gd name="T26" fmla="*/ 111 w 467"/>
                  <a:gd name="T27" fmla="*/ 272 h 1293"/>
                  <a:gd name="T28" fmla="*/ 57 w 467"/>
                  <a:gd name="T29" fmla="*/ 24 h 1293"/>
                  <a:gd name="T30" fmla="*/ 25 w 467"/>
                  <a:gd name="T31" fmla="*/ 3 h 1293"/>
                  <a:gd name="T32" fmla="*/ 4 w 467"/>
                  <a:gd name="T33" fmla="*/ 35 h 1293"/>
                  <a:gd name="T34" fmla="*/ 48 w 467"/>
                  <a:gd name="T35" fmla="*/ 311 h 1293"/>
                  <a:gd name="T36" fmla="*/ 140 w 467"/>
                  <a:gd name="T37" fmla="*/ 437 h 1293"/>
                  <a:gd name="T38" fmla="*/ 162 w 467"/>
                  <a:gd name="T39" fmla="*/ 471 h 1293"/>
                  <a:gd name="T40" fmla="*/ 162 w 467"/>
                  <a:gd name="T41" fmla="*/ 599 h 1293"/>
                  <a:gd name="T42" fmla="*/ 68 w 467"/>
                  <a:gd name="T43" fmla="*/ 907 h 1293"/>
                  <a:gd name="T44" fmla="*/ 158 w 467"/>
                  <a:gd name="T45" fmla="*/ 907 h 1293"/>
                  <a:gd name="T46" fmla="*/ 171 w 467"/>
                  <a:gd name="T47" fmla="*/ 1266 h 1293"/>
                  <a:gd name="T48" fmla="*/ 198 w 467"/>
                  <a:gd name="T49" fmla="*/ 1293 h 1293"/>
                  <a:gd name="T50" fmla="*/ 226 w 467"/>
                  <a:gd name="T51" fmla="*/ 1266 h 1293"/>
                  <a:gd name="T52" fmla="*/ 238 w 467"/>
                  <a:gd name="T53" fmla="*/ 907 h 1293"/>
                  <a:gd name="T54" fmla="*/ 262 w 467"/>
                  <a:gd name="T55" fmla="*/ 907 h 1293"/>
                  <a:gd name="T56" fmla="*/ 275 w 467"/>
                  <a:gd name="T57" fmla="*/ 1266 h 1293"/>
                  <a:gd name="T58" fmla="*/ 303 w 467"/>
                  <a:gd name="T59" fmla="*/ 1293 h 1293"/>
                  <a:gd name="T60" fmla="*/ 329 w 467"/>
                  <a:gd name="T61" fmla="*/ 1266 h 1293"/>
                  <a:gd name="T62" fmla="*/ 343 w 467"/>
                  <a:gd name="T63" fmla="*/ 907 h 1293"/>
                  <a:gd name="T64" fmla="*/ 433 w 467"/>
                  <a:gd name="T65" fmla="*/ 907 h 1293"/>
                  <a:gd name="T66" fmla="*/ 339 w 467"/>
                  <a:gd name="T67" fmla="*/ 599 h 1293"/>
                  <a:gd name="T68" fmla="*/ 339 w 467"/>
                  <a:gd name="T69" fmla="*/ 488 h 1293"/>
                  <a:gd name="T70" fmla="*/ 345 w 467"/>
                  <a:gd name="T71" fmla="*/ 482 h 1293"/>
                  <a:gd name="T72" fmla="*/ 351 w 467"/>
                  <a:gd name="T73" fmla="*/ 488 h 1293"/>
                  <a:gd name="T74" fmla="*/ 411 w 467"/>
                  <a:gd name="T75" fmla="*/ 755 h 1293"/>
                  <a:gd name="T76" fmla="*/ 442 w 467"/>
                  <a:gd name="T77" fmla="*/ 777 h 1293"/>
                  <a:gd name="T78" fmla="*/ 463 w 467"/>
                  <a:gd name="T79" fmla="*/ 74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7" h="1293">
                    <a:moveTo>
                      <a:pt x="152" y="188"/>
                    </a:moveTo>
                    <a:cubicBezTo>
                      <a:pt x="152" y="133"/>
                      <a:pt x="196" y="89"/>
                      <a:pt x="250" y="89"/>
                    </a:cubicBezTo>
                    <a:cubicBezTo>
                      <a:pt x="250" y="89"/>
                      <a:pt x="250" y="89"/>
                      <a:pt x="250" y="89"/>
                    </a:cubicBezTo>
                    <a:cubicBezTo>
                      <a:pt x="250" y="89"/>
                      <a:pt x="251" y="89"/>
                      <a:pt x="251" y="89"/>
                    </a:cubicBezTo>
                    <a:cubicBezTo>
                      <a:pt x="306" y="89"/>
                      <a:pt x="350" y="133"/>
                      <a:pt x="350" y="188"/>
                    </a:cubicBezTo>
                    <a:cubicBezTo>
                      <a:pt x="350" y="240"/>
                      <a:pt x="308" y="283"/>
                      <a:pt x="256" y="286"/>
                    </a:cubicBezTo>
                    <a:cubicBezTo>
                      <a:pt x="254" y="286"/>
                      <a:pt x="252" y="286"/>
                      <a:pt x="250" y="286"/>
                    </a:cubicBezTo>
                    <a:cubicBezTo>
                      <a:pt x="196" y="286"/>
                      <a:pt x="152" y="242"/>
                      <a:pt x="152" y="188"/>
                    </a:cubicBezTo>
                    <a:close/>
                    <a:moveTo>
                      <a:pt x="463" y="745"/>
                    </a:moveTo>
                    <a:cubicBezTo>
                      <a:pt x="415" y="442"/>
                      <a:pt x="415" y="442"/>
                      <a:pt x="415" y="442"/>
                    </a:cubicBezTo>
                    <a:cubicBezTo>
                      <a:pt x="406" y="365"/>
                      <a:pt x="337" y="307"/>
                      <a:pt x="251" y="307"/>
                    </a:cubicBezTo>
                    <a:cubicBezTo>
                      <a:pt x="250" y="307"/>
                      <a:pt x="250" y="307"/>
                      <a:pt x="250" y="307"/>
                    </a:cubicBezTo>
                    <a:cubicBezTo>
                      <a:pt x="250" y="307"/>
                      <a:pt x="182" y="307"/>
                      <a:pt x="162" y="307"/>
                    </a:cubicBezTo>
                    <a:cubicBezTo>
                      <a:pt x="142" y="307"/>
                      <a:pt x="117" y="299"/>
                      <a:pt x="111" y="272"/>
                    </a:cubicBezTo>
                    <a:cubicBezTo>
                      <a:pt x="105" y="244"/>
                      <a:pt x="87" y="161"/>
                      <a:pt x="57" y="24"/>
                    </a:cubicBezTo>
                    <a:cubicBezTo>
                      <a:pt x="55" y="10"/>
                      <a:pt x="40" y="0"/>
                      <a:pt x="25" y="3"/>
                    </a:cubicBezTo>
                    <a:cubicBezTo>
                      <a:pt x="10" y="6"/>
                      <a:pt x="0" y="20"/>
                      <a:pt x="4" y="35"/>
                    </a:cubicBezTo>
                    <a:cubicBezTo>
                      <a:pt x="4" y="35"/>
                      <a:pt x="16" y="110"/>
                      <a:pt x="48" y="311"/>
                    </a:cubicBezTo>
                    <a:cubicBezTo>
                      <a:pt x="60" y="387"/>
                      <a:pt x="92" y="423"/>
                      <a:pt x="140" y="437"/>
                    </a:cubicBezTo>
                    <a:cubicBezTo>
                      <a:pt x="156" y="442"/>
                      <a:pt x="162" y="446"/>
                      <a:pt x="162" y="471"/>
                    </a:cubicBezTo>
                    <a:cubicBezTo>
                      <a:pt x="162" y="599"/>
                      <a:pt x="162" y="599"/>
                      <a:pt x="162" y="599"/>
                    </a:cubicBezTo>
                    <a:cubicBezTo>
                      <a:pt x="68" y="907"/>
                      <a:pt x="68" y="907"/>
                      <a:pt x="68" y="907"/>
                    </a:cubicBezTo>
                    <a:cubicBezTo>
                      <a:pt x="158" y="907"/>
                      <a:pt x="158" y="907"/>
                      <a:pt x="158" y="907"/>
                    </a:cubicBezTo>
                    <a:cubicBezTo>
                      <a:pt x="171" y="1266"/>
                      <a:pt x="171" y="1266"/>
                      <a:pt x="171" y="1266"/>
                    </a:cubicBezTo>
                    <a:cubicBezTo>
                      <a:pt x="171" y="1282"/>
                      <a:pt x="183" y="1293"/>
                      <a:pt x="198" y="1293"/>
                    </a:cubicBezTo>
                    <a:cubicBezTo>
                      <a:pt x="213" y="1293"/>
                      <a:pt x="226" y="1282"/>
                      <a:pt x="226" y="1266"/>
                    </a:cubicBezTo>
                    <a:cubicBezTo>
                      <a:pt x="238" y="907"/>
                      <a:pt x="238" y="907"/>
                      <a:pt x="238" y="907"/>
                    </a:cubicBezTo>
                    <a:cubicBezTo>
                      <a:pt x="262" y="907"/>
                      <a:pt x="262" y="907"/>
                      <a:pt x="262" y="907"/>
                    </a:cubicBezTo>
                    <a:cubicBezTo>
                      <a:pt x="275" y="1266"/>
                      <a:pt x="275" y="1266"/>
                      <a:pt x="275" y="1266"/>
                    </a:cubicBezTo>
                    <a:cubicBezTo>
                      <a:pt x="275" y="1282"/>
                      <a:pt x="287" y="1293"/>
                      <a:pt x="303" y="1293"/>
                    </a:cubicBezTo>
                    <a:cubicBezTo>
                      <a:pt x="318" y="1293"/>
                      <a:pt x="329" y="1282"/>
                      <a:pt x="329" y="1266"/>
                    </a:cubicBezTo>
                    <a:cubicBezTo>
                      <a:pt x="343" y="907"/>
                      <a:pt x="343" y="907"/>
                      <a:pt x="343" y="907"/>
                    </a:cubicBezTo>
                    <a:cubicBezTo>
                      <a:pt x="433" y="907"/>
                      <a:pt x="433" y="907"/>
                      <a:pt x="433" y="907"/>
                    </a:cubicBezTo>
                    <a:cubicBezTo>
                      <a:pt x="339" y="599"/>
                      <a:pt x="339" y="599"/>
                      <a:pt x="339" y="599"/>
                    </a:cubicBezTo>
                    <a:cubicBezTo>
                      <a:pt x="339" y="488"/>
                      <a:pt x="339" y="488"/>
                      <a:pt x="339" y="488"/>
                    </a:cubicBezTo>
                    <a:cubicBezTo>
                      <a:pt x="339" y="485"/>
                      <a:pt x="342" y="482"/>
                      <a:pt x="345" y="482"/>
                    </a:cubicBezTo>
                    <a:cubicBezTo>
                      <a:pt x="349" y="482"/>
                      <a:pt x="351" y="485"/>
                      <a:pt x="351" y="488"/>
                    </a:cubicBezTo>
                    <a:cubicBezTo>
                      <a:pt x="411" y="755"/>
                      <a:pt x="411" y="755"/>
                      <a:pt x="411" y="755"/>
                    </a:cubicBezTo>
                    <a:cubicBezTo>
                      <a:pt x="414" y="769"/>
                      <a:pt x="427" y="780"/>
                      <a:pt x="442" y="777"/>
                    </a:cubicBezTo>
                    <a:cubicBezTo>
                      <a:pt x="457" y="773"/>
                      <a:pt x="467" y="760"/>
                      <a:pt x="463" y="745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Freeform 8"/>
              <p:cNvSpPr>
                <a:spLocks noEditPoints="1"/>
              </p:cNvSpPr>
              <p:nvPr/>
            </p:nvSpPr>
            <p:spPr bwMode="auto">
              <a:xfrm>
                <a:off x="7452895" y="3889641"/>
                <a:ext cx="308254" cy="854184"/>
              </a:xfrm>
              <a:custGeom>
                <a:avLst/>
                <a:gdLst>
                  <a:gd name="T0" fmla="*/ 152 w 467"/>
                  <a:gd name="T1" fmla="*/ 188 h 1293"/>
                  <a:gd name="T2" fmla="*/ 250 w 467"/>
                  <a:gd name="T3" fmla="*/ 89 h 1293"/>
                  <a:gd name="T4" fmla="*/ 250 w 467"/>
                  <a:gd name="T5" fmla="*/ 89 h 1293"/>
                  <a:gd name="T6" fmla="*/ 251 w 467"/>
                  <a:gd name="T7" fmla="*/ 89 h 1293"/>
                  <a:gd name="T8" fmla="*/ 350 w 467"/>
                  <a:gd name="T9" fmla="*/ 188 h 1293"/>
                  <a:gd name="T10" fmla="*/ 256 w 467"/>
                  <a:gd name="T11" fmla="*/ 286 h 1293"/>
                  <a:gd name="T12" fmla="*/ 250 w 467"/>
                  <a:gd name="T13" fmla="*/ 286 h 1293"/>
                  <a:gd name="T14" fmla="*/ 152 w 467"/>
                  <a:gd name="T15" fmla="*/ 188 h 1293"/>
                  <a:gd name="T16" fmla="*/ 463 w 467"/>
                  <a:gd name="T17" fmla="*/ 745 h 1293"/>
                  <a:gd name="T18" fmla="*/ 415 w 467"/>
                  <a:gd name="T19" fmla="*/ 442 h 1293"/>
                  <a:gd name="T20" fmla="*/ 251 w 467"/>
                  <a:gd name="T21" fmla="*/ 307 h 1293"/>
                  <a:gd name="T22" fmla="*/ 250 w 467"/>
                  <a:gd name="T23" fmla="*/ 307 h 1293"/>
                  <a:gd name="T24" fmla="*/ 162 w 467"/>
                  <a:gd name="T25" fmla="*/ 307 h 1293"/>
                  <a:gd name="T26" fmla="*/ 111 w 467"/>
                  <a:gd name="T27" fmla="*/ 272 h 1293"/>
                  <a:gd name="T28" fmla="*/ 57 w 467"/>
                  <a:gd name="T29" fmla="*/ 24 h 1293"/>
                  <a:gd name="T30" fmla="*/ 25 w 467"/>
                  <a:gd name="T31" fmla="*/ 3 h 1293"/>
                  <a:gd name="T32" fmla="*/ 4 w 467"/>
                  <a:gd name="T33" fmla="*/ 35 h 1293"/>
                  <a:gd name="T34" fmla="*/ 48 w 467"/>
                  <a:gd name="T35" fmla="*/ 311 h 1293"/>
                  <a:gd name="T36" fmla="*/ 140 w 467"/>
                  <a:gd name="T37" fmla="*/ 437 h 1293"/>
                  <a:gd name="T38" fmla="*/ 162 w 467"/>
                  <a:gd name="T39" fmla="*/ 471 h 1293"/>
                  <a:gd name="T40" fmla="*/ 162 w 467"/>
                  <a:gd name="T41" fmla="*/ 599 h 1293"/>
                  <a:gd name="T42" fmla="*/ 68 w 467"/>
                  <a:gd name="T43" fmla="*/ 907 h 1293"/>
                  <a:gd name="T44" fmla="*/ 158 w 467"/>
                  <a:gd name="T45" fmla="*/ 907 h 1293"/>
                  <a:gd name="T46" fmla="*/ 171 w 467"/>
                  <a:gd name="T47" fmla="*/ 1266 h 1293"/>
                  <a:gd name="T48" fmla="*/ 198 w 467"/>
                  <a:gd name="T49" fmla="*/ 1293 h 1293"/>
                  <a:gd name="T50" fmla="*/ 226 w 467"/>
                  <a:gd name="T51" fmla="*/ 1266 h 1293"/>
                  <a:gd name="T52" fmla="*/ 238 w 467"/>
                  <a:gd name="T53" fmla="*/ 907 h 1293"/>
                  <a:gd name="T54" fmla="*/ 262 w 467"/>
                  <a:gd name="T55" fmla="*/ 907 h 1293"/>
                  <a:gd name="T56" fmla="*/ 275 w 467"/>
                  <a:gd name="T57" fmla="*/ 1266 h 1293"/>
                  <a:gd name="T58" fmla="*/ 303 w 467"/>
                  <a:gd name="T59" fmla="*/ 1293 h 1293"/>
                  <a:gd name="T60" fmla="*/ 329 w 467"/>
                  <a:gd name="T61" fmla="*/ 1266 h 1293"/>
                  <a:gd name="T62" fmla="*/ 343 w 467"/>
                  <a:gd name="T63" fmla="*/ 907 h 1293"/>
                  <a:gd name="T64" fmla="*/ 433 w 467"/>
                  <a:gd name="T65" fmla="*/ 907 h 1293"/>
                  <a:gd name="T66" fmla="*/ 339 w 467"/>
                  <a:gd name="T67" fmla="*/ 599 h 1293"/>
                  <a:gd name="T68" fmla="*/ 339 w 467"/>
                  <a:gd name="T69" fmla="*/ 488 h 1293"/>
                  <a:gd name="T70" fmla="*/ 345 w 467"/>
                  <a:gd name="T71" fmla="*/ 482 h 1293"/>
                  <a:gd name="T72" fmla="*/ 351 w 467"/>
                  <a:gd name="T73" fmla="*/ 488 h 1293"/>
                  <a:gd name="T74" fmla="*/ 411 w 467"/>
                  <a:gd name="T75" fmla="*/ 755 h 1293"/>
                  <a:gd name="T76" fmla="*/ 442 w 467"/>
                  <a:gd name="T77" fmla="*/ 777 h 1293"/>
                  <a:gd name="T78" fmla="*/ 463 w 467"/>
                  <a:gd name="T79" fmla="*/ 74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7" h="1293">
                    <a:moveTo>
                      <a:pt x="152" y="188"/>
                    </a:moveTo>
                    <a:cubicBezTo>
                      <a:pt x="152" y="133"/>
                      <a:pt x="196" y="89"/>
                      <a:pt x="250" y="89"/>
                    </a:cubicBezTo>
                    <a:cubicBezTo>
                      <a:pt x="250" y="89"/>
                      <a:pt x="250" y="89"/>
                      <a:pt x="250" y="89"/>
                    </a:cubicBezTo>
                    <a:cubicBezTo>
                      <a:pt x="250" y="89"/>
                      <a:pt x="251" y="89"/>
                      <a:pt x="251" y="89"/>
                    </a:cubicBezTo>
                    <a:cubicBezTo>
                      <a:pt x="306" y="89"/>
                      <a:pt x="350" y="133"/>
                      <a:pt x="350" y="188"/>
                    </a:cubicBezTo>
                    <a:cubicBezTo>
                      <a:pt x="350" y="240"/>
                      <a:pt x="308" y="283"/>
                      <a:pt x="256" y="286"/>
                    </a:cubicBezTo>
                    <a:cubicBezTo>
                      <a:pt x="254" y="286"/>
                      <a:pt x="252" y="286"/>
                      <a:pt x="250" y="286"/>
                    </a:cubicBezTo>
                    <a:cubicBezTo>
                      <a:pt x="196" y="286"/>
                      <a:pt x="152" y="242"/>
                      <a:pt x="152" y="188"/>
                    </a:cubicBezTo>
                    <a:close/>
                    <a:moveTo>
                      <a:pt x="463" y="745"/>
                    </a:moveTo>
                    <a:cubicBezTo>
                      <a:pt x="415" y="442"/>
                      <a:pt x="415" y="442"/>
                      <a:pt x="415" y="442"/>
                    </a:cubicBezTo>
                    <a:cubicBezTo>
                      <a:pt x="406" y="365"/>
                      <a:pt x="337" y="307"/>
                      <a:pt x="251" y="307"/>
                    </a:cubicBezTo>
                    <a:cubicBezTo>
                      <a:pt x="250" y="307"/>
                      <a:pt x="250" y="307"/>
                      <a:pt x="250" y="307"/>
                    </a:cubicBezTo>
                    <a:cubicBezTo>
                      <a:pt x="250" y="307"/>
                      <a:pt x="182" y="307"/>
                      <a:pt x="162" y="307"/>
                    </a:cubicBezTo>
                    <a:cubicBezTo>
                      <a:pt x="142" y="307"/>
                      <a:pt x="117" y="299"/>
                      <a:pt x="111" y="272"/>
                    </a:cubicBezTo>
                    <a:cubicBezTo>
                      <a:pt x="105" y="244"/>
                      <a:pt x="87" y="161"/>
                      <a:pt x="57" y="24"/>
                    </a:cubicBezTo>
                    <a:cubicBezTo>
                      <a:pt x="55" y="10"/>
                      <a:pt x="40" y="0"/>
                      <a:pt x="25" y="3"/>
                    </a:cubicBezTo>
                    <a:cubicBezTo>
                      <a:pt x="10" y="6"/>
                      <a:pt x="0" y="20"/>
                      <a:pt x="4" y="35"/>
                    </a:cubicBezTo>
                    <a:cubicBezTo>
                      <a:pt x="4" y="35"/>
                      <a:pt x="16" y="110"/>
                      <a:pt x="48" y="311"/>
                    </a:cubicBezTo>
                    <a:cubicBezTo>
                      <a:pt x="60" y="387"/>
                      <a:pt x="92" y="423"/>
                      <a:pt x="140" y="437"/>
                    </a:cubicBezTo>
                    <a:cubicBezTo>
                      <a:pt x="156" y="442"/>
                      <a:pt x="162" y="446"/>
                      <a:pt x="162" y="471"/>
                    </a:cubicBezTo>
                    <a:cubicBezTo>
                      <a:pt x="162" y="599"/>
                      <a:pt x="162" y="599"/>
                      <a:pt x="162" y="599"/>
                    </a:cubicBezTo>
                    <a:cubicBezTo>
                      <a:pt x="68" y="907"/>
                      <a:pt x="68" y="907"/>
                      <a:pt x="68" y="907"/>
                    </a:cubicBezTo>
                    <a:cubicBezTo>
                      <a:pt x="158" y="907"/>
                      <a:pt x="158" y="907"/>
                      <a:pt x="158" y="907"/>
                    </a:cubicBezTo>
                    <a:cubicBezTo>
                      <a:pt x="171" y="1266"/>
                      <a:pt x="171" y="1266"/>
                      <a:pt x="171" y="1266"/>
                    </a:cubicBezTo>
                    <a:cubicBezTo>
                      <a:pt x="171" y="1282"/>
                      <a:pt x="183" y="1293"/>
                      <a:pt x="198" y="1293"/>
                    </a:cubicBezTo>
                    <a:cubicBezTo>
                      <a:pt x="213" y="1293"/>
                      <a:pt x="226" y="1282"/>
                      <a:pt x="226" y="1266"/>
                    </a:cubicBezTo>
                    <a:cubicBezTo>
                      <a:pt x="238" y="907"/>
                      <a:pt x="238" y="907"/>
                      <a:pt x="238" y="907"/>
                    </a:cubicBezTo>
                    <a:cubicBezTo>
                      <a:pt x="262" y="907"/>
                      <a:pt x="262" y="907"/>
                      <a:pt x="262" y="907"/>
                    </a:cubicBezTo>
                    <a:cubicBezTo>
                      <a:pt x="275" y="1266"/>
                      <a:pt x="275" y="1266"/>
                      <a:pt x="275" y="1266"/>
                    </a:cubicBezTo>
                    <a:cubicBezTo>
                      <a:pt x="275" y="1282"/>
                      <a:pt x="287" y="1293"/>
                      <a:pt x="303" y="1293"/>
                    </a:cubicBezTo>
                    <a:cubicBezTo>
                      <a:pt x="318" y="1293"/>
                      <a:pt x="329" y="1282"/>
                      <a:pt x="329" y="1266"/>
                    </a:cubicBezTo>
                    <a:cubicBezTo>
                      <a:pt x="343" y="907"/>
                      <a:pt x="343" y="907"/>
                      <a:pt x="343" y="907"/>
                    </a:cubicBezTo>
                    <a:cubicBezTo>
                      <a:pt x="433" y="907"/>
                      <a:pt x="433" y="907"/>
                      <a:pt x="433" y="907"/>
                    </a:cubicBezTo>
                    <a:cubicBezTo>
                      <a:pt x="339" y="599"/>
                      <a:pt x="339" y="599"/>
                      <a:pt x="339" y="599"/>
                    </a:cubicBezTo>
                    <a:cubicBezTo>
                      <a:pt x="339" y="488"/>
                      <a:pt x="339" y="488"/>
                      <a:pt x="339" y="488"/>
                    </a:cubicBezTo>
                    <a:cubicBezTo>
                      <a:pt x="339" y="485"/>
                      <a:pt x="342" y="482"/>
                      <a:pt x="345" y="482"/>
                    </a:cubicBezTo>
                    <a:cubicBezTo>
                      <a:pt x="349" y="482"/>
                      <a:pt x="351" y="485"/>
                      <a:pt x="351" y="488"/>
                    </a:cubicBezTo>
                    <a:cubicBezTo>
                      <a:pt x="411" y="755"/>
                      <a:pt x="411" y="755"/>
                      <a:pt x="411" y="755"/>
                    </a:cubicBezTo>
                    <a:cubicBezTo>
                      <a:pt x="414" y="769"/>
                      <a:pt x="427" y="780"/>
                      <a:pt x="442" y="777"/>
                    </a:cubicBezTo>
                    <a:cubicBezTo>
                      <a:pt x="457" y="773"/>
                      <a:pt x="467" y="760"/>
                      <a:pt x="463" y="745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8"/>
              <p:cNvSpPr>
                <a:spLocks noEditPoints="1"/>
              </p:cNvSpPr>
              <p:nvPr/>
            </p:nvSpPr>
            <p:spPr bwMode="auto">
              <a:xfrm>
                <a:off x="7066093" y="3889641"/>
                <a:ext cx="308254" cy="854184"/>
              </a:xfrm>
              <a:custGeom>
                <a:avLst/>
                <a:gdLst>
                  <a:gd name="T0" fmla="*/ 152 w 467"/>
                  <a:gd name="T1" fmla="*/ 188 h 1293"/>
                  <a:gd name="T2" fmla="*/ 250 w 467"/>
                  <a:gd name="T3" fmla="*/ 89 h 1293"/>
                  <a:gd name="T4" fmla="*/ 250 w 467"/>
                  <a:gd name="T5" fmla="*/ 89 h 1293"/>
                  <a:gd name="T6" fmla="*/ 251 w 467"/>
                  <a:gd name="T7" fmla="*/ 89 h 1293"/>
                  <a:gd name="T8" fmla="*/ 350 w 467"/>
                  <a:gd name="T9" fmla="*/ 188 h 1293"/>
                  <a:gd name="T10" fmla="*/ 256 w 467"/>
                  <a:gd name="T11" fmla="*/ 286 h 1293"/>
                  <a:gd name="T12" fmla="*/ 250 w 467"/>
                  <a:gd name="T13" fmla="*/ 286 h 1293"/>
                  <a:gd name="T14" fmla="*/ 152 w 467"/>
                  <a:gd name="T15" fmla="*/ 188 h 1293"/>
                  <a:gd name="T16" fmla="*/ 463 w 467"/>
                  <a:gd name="T17" fmla="*/ 745 h 1293"/>
                  <a:gd name="T18" fmla="*/ 415 w 467"/>
                  <a:gd name="T19" fmla="*/ 442 h 1293"/>
                  <a:gd name="T20" fmla="*/ 251 w 467"/>
                  <a:gd name="T21" fmla="*/ 307 h 1293"/>
                  <a:gd name="T22" fmla="*/ 250 w 467"/>
                  <a:gd name="T23" fmla="*/ 307 h 1293"/>
                  <a:gd name="T24" fmla="*/ 162 w 467"/>
                  <a:gd name="T25" fmla="*/ 307 h 1293"/>
                  <a:gd name="T26" fmla="*/ 111 w 467"/>
                  <a:gd name="T27" fmla="*/ 272 h 1293"/>
                  <a:gd name="T28" fmla="*/ 57 w 467"/>
                  <a:gd name="T29" fmla="*/ 24 h 1293"/>
                  <a:gd name="T30" fmla="*/ 25 w 467"/>
                  <a:gd name="T31" fmla="*/ 3 h 1293"/>
                  <a:gd name="T32" fmla="*/ 4 w 467"/>
                  <a:gd name="T33" fmla="*/ 35 h 1293"/>
                  <a:gd name="T34" fmla="*/ 48 w 467"/>
                  <a:gd name="T35" fmla="*/ 311 h 1293"/>
                  <a:gd name="T36" fmla="*/ 140 w 467"/>
                  <a:gd name="T37" fmla="*/ 437 h 1293"/>
                  <a:gd name="T38" fmla="*/ 162 w 467"/>
                  <a:gd name="T39" fmla="*/ 471 h 1293"/>
                  <a:gd name="T40" fmla="*/ 162 w 467"/>
                  <a:gd name="T41" fmla="*/ 599 h 1293"/>
                  <a:gd name="T42" fmla="*/ 68 w 467"/>
                  <a:gd name="T43" fmla="*/ 907 h 1293"/>
                  <a:gd name="T44" fmla="*/ 158 w 467"/>
                  <a:gd name="T45" fmla="*/ 907 h 1293"/>
                  <a:gd name="T46" fmla="*/ 171 w 467"/>
                  <a:gd name="T47" fmla="*/ 1266 h 1293"/>
                  <a:gd name="T48" fmla="*/ 198 w 467"/>
                  <a:gd name="T49" fmla="*/ 1293 h 1293"/>
                  <a:gd name="T50" fmla="*/ 226 w 467"/>
                  <a:gd name="T51" fmla="*/ 1266 h 1293"/>
                  <a:gd name="T52" fmla="*/ 238 w 467"/>
                  <a:gd name="T53" fmla="*/ 907 h 1293"/>
                  <a:gd name="T54" fmla="*/ 262 w 467"/>
                  <a:gd name="T55" fmla="*/ 907 h 1293"/>
                  <a:gd name="T56" fmla="*/ 275 w 467"/>
                  <a:gd name="T57" fmla="*/ 1266 h 1293"/>
                  <a:gd name="T58" fmla="*/ 303 w 467"/>
                  <a:gd name="T59" fmla="*/ 1293 h 1293"/>
                  <a:gd name="T60" fmla="*/ 329 w 467"/>
                  <a:gd name="T61" fmla="*/ 1266 h 1293"/>
                  <a:gd name="T62" fmla="*/ 343 w 467"/>
                  <a:gd name="T63" fmla="*/ 907 h 1293"/>
                  <a:gd name="T64" fmla="*/ 433 w 467"/>
                  <a:gd name="T65" fmla="*/ 907 h 1293"/>
                  <a:gd name="T66" fmla="*/ 339 w 467"/>
                  <a:gd name="T67" fmla="*/ 599 h 1293"/>
                  <a:gd name="T68" fmla="*/ 339 w 467"/>
                  <a:gd name="T69" fmla="*/ 488 h 1293"/>
                  <a:gd name="T70" fmla="*/ 345 w 467"/>
                  <a:gd name="T71" fmla="*/ 482 h 1293"/>
                  <a:gd name="T72" fmla="*/ 351 w 467"/>
                  <a:gd name="T73" fmla="*/ 488 h 1293"/>
                  <a:gd name="T74" fmla="*/ 411 w 467"/>
                  <a:gd name="T75" fmla="*/ 755 h 1293"/>
                  <a:gd name="T76" fmla="*/ 442 w 467"/>
                  <a:gd name="T77" fmla="*/ 777 h 1293"/>
                  <a:gd name="T78" fmla="*/ 463 w 467"/>
                  <a:gd name="T79" fmla="*/ 74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7" h="1293">
                    <a:moveTo>
                      <a:pt x="152" y="188"/>
                    </a:moveTo>
                    <a:cubicBezTo>
                      <a:pt x="152" y="133"/>
                      <a:pt x="196" y="89"/>
                      <a:pt x="250" y="89"/>
                    </a:cubicBezTo>
                    <a:cubicBezTo>
                      <a:pt x="250" y="89"/>
                      <a:pt x="250" y="89"/>
                      <a:pt x="250" y="89"/>
                    </a:cubicBezTo>
                    <a:cubicBezTo>
                      <a:pt x="250" y="89"/>
                      <a:pt x="251" y="89"/>
                      <a:pt x="251" y="89"/>
                    </a:cubicBezTo>
                    <a:cubicBezTo>
                      <a:pt x="306" y="89"/>
                      <a:pt x="350" y="133"/>
                      <a:pt x="350" y="188"/>
                    </a:cubicBezTo>
                    <a:cubicBezTo>
                      <a:pt x="350" y="240"/>
                      <a:pt x="308" y="283"/>
                      <a:pt x="256" y="286"/>
                    </a:cubicBezTo>
                    <a:cubicBezTo>
                      <a:pt x="254" y="286"/>
                      <a:pt x="252" y="286"/>
                      <a:pt x="250" y="286"/>
                    </a:cubicBezTo>
                    <a:cubicBezTo>
                      <a:pt x="196" y="286"/>
                      <a:pt x="152" y="242"/>
                      <a:pt x="152" y="188"/>
                    </a:cubicBezTo>
                    <a:close/>
                    <a:moveTo>
                      <a:pt x="463" y="745"/>
                    </a:moveTo>
                    <a:cubicBezTo>
                      <a:pt x="415" y="442"/>
                      <a:pt x="415" y="442"/>
                      <a:pt x="415" y="442"/>
                    </a:cubicBezTo>
                    <a:cubicBezTo>
                      <a:pt x="406" y="365"/>
                      <a:pt x="337" y="307"/>
                      <a:pt x="251" y="307"/>
                    </a:cubicBezTo>
                    <a:cubicBezTo>
                      <a:pt x="250" y="307"/>
                      <a:pt x="250" y="307"/>
                      <a:pt x="250" y="307"/>
                    </a:cubicBezTo>
                    <a:cubicBezTo>
                      <a:pt x="250" y="307"/>
                      <a:pt x="182" y="307"/>
                      <a:pt x="162" y="307"/>
                    </a:cubicBezTo>
                    <a:cubicBezTo>
                      <a:pt x="142" y="307"/>
                      <a:pt x="117" y="299"/>
                      <a:pt x="111" y="272"/>
                    </a:cubicBezTo>
                    <a:cubicBezTo>
                      <a:pt x="105" y="244"/>
                      <a:pt x="87" y="161"/>
                      <a:pt x="57" y="24"/>
                    </a:cubicBezTo>
                    <a:cubicBezTo>
                      <a:pt x="55" y="10"/>
                      <a:pt x="40" y="0"/>
                      <a:pt x="25" y="3"/>
                    </a:cubicBezTo>
                    <a:cubicBezTo>
                      <a:pt x="10" y="6"/>
                      <a:pt x="0" y="20"/>
                      <a:pt x="4" y="35"/>
                    </a:cubicBezTo>
                    <a:cubicBezTo>
                      <a:pt x="4" y="35"/>
                      <a:pt x="16" y="110"/>
                      <a:pt x="48" y="311"/>
                    </a:cubicBezTo>
                    <a:cubicBezTo>
                      <a:pt x="60" y="387"/>
                      <a:pt x="92" y="423"/>
                      <a:pt x="140" y="437"/>
                    </a:cubicBezTo>
                    <a:cubicBezTo>
                      <a:pt x="156" y="442"/>
                      <a:pt x="162" y="446"/>
                      <a:pt x="162" y="471"/>
                    </a:cubicBezTo>
                    <a:cubicBezTo>
                      <a:pt x="162" y="599"/>
                      <a:pt x="162" y="599"/>
                      <a:pt x="162" y="599"/>
                    </a:cubicBezTo>
                    <a:cubicBezTo>
                      <a:pt x="68" y="907"/>
                      <a:pt x="68" y="907"/>
                      <a:pt x="68" y="907"/>
                    </a:cubicBezTo>
                    <a:cubicBezTo>
                      <a:pt x="158" y="907"/>
                      <a:pt x="158" y="907"/>
                      <a:pt x="158" y="907"/>
                    </a:cubicBezTo>
                    <a:cubicBezTo>
                      <a:pt x="171" y="1266"/>
                      <a:pt x="171" y="1266"/>
                      <a:pt x="171" y="1266"/>
                    </a:cubicBezTo>
                    <a:cubicBezTo>
                      <a:pt x="171" y="1282"/>
                      <a:pt x="183" y="1293"/>
                      <a:pt x="198" y="1293"/>
                    </a:cubicBezTo>
                    <a:cubicBezTo>
                      <a:pt x="213" y="1293"/>
                      <a:pt x="226" y="1282"/>
                      <a:pt x="226" y="1266"/>
                    </a:cubicBezTo>
                    <a:cubicBezTo>
                      <a:pt x="238" y="907"/>
                      <a:pt x="238" y="907"/>
                      <a:pt x="238" y="907"/>
                    </a:cubicBezTo>
                    <a:cubicBezTo>
                      <a:pt x="262" y="907"/>
                      <a:pt x="262" y="907"/>
                      <a:pt x="262" y="907"/>
                    </a:cubicBezTo>
                    <a:cubicBezTo>
                      <a:pt x="275" y="1266"/>
                      <a:pt x="275" y="1266"/>
                      <a:pt x="275" y="1266"/>
                    </a:cubicBezTo>
                    <a:cubicBezTo>
                      <a:pt x="275" y="1282"/>
                      <a:pt x="287" y="1293"/>
                      <a:pt x="303" y="1293"/>
                    </a:cubicBezTo>
                    <a:cubicBezTo>
                      <a:pt x="318" y="1293"/>
                      <a:pt x="329" y="1282"/>
                      <a:pt x="329" y="1266"/>
                    </a:cubicBezTo>
                    <a:cubicBezTo>
                      <a:pt x="343" y="907"/>
                      <a:pt x="343" y="907"/>
                      <a:pt x="343" y="907"/>
                    </a:cubicBezTo>
                    <a:cubicBezTo>
                      <a:pt x="433" y="907"/>
                      <a:pt x="433" y="907"/>
                      <a:pt x="433" y="907"/>
                    </a:cubicBezTo>
                    <a:cubicBezTo>
                      <a:pt x="339" y="599"/>
                      <a:pt x="339" y="599"/>
                      <a:pt x="339" y="599"/>
                    </a:cubicBezTo>
                    <a:cubicBezTo>
                      <a:pt x="339" y="488"/>
                      <a:pt x="339" y="488"/>
                      <a:pt x="339" y="488"/>
                    </a:cubicBezTo>
                    <a:cubicBezTo>
                      <a:pt x="339" y="485"/>
                      <a:pt x="342" y="482"/>
                      <a:pt x="345" y="482"/>
                    </a:cubicBezTo>
                    <a:cubicBezTo>
                      <a:pt x="349" y="482"/>
                      <a:pt x="351" y="485"/>
                      <a:pt x="351" y="488"/>
                    </a:cubicBezTo>
                    <a:cubicBezTo>
                      <a:pt x="411" y="755"/>
                      <a:pt x="411" y="755"/>
                      <a:pt x="411" y="755"/>
                    </a:cubicBezTo>
                    <a:cubicBezTo>
                      <a:pt x="414" y="769"/>
                      <a:pt x="427" y="780"/>
                      <a:pt x="442" y="777"/>
                    </a:cubicBezTo>
                    <a:cubicBezTo>
                      <a:pt x="457" y="773"/>
                      <a:pt x="467" y="760"/>
                      <a:pt x="463" y="745"/>
                    </a:cubicBezTo>
                    <a:close/>
                  </a:path>
                </a:pathLst>
              </a:custGeom>
              <a:solidFill>
                <a:srgbClr val="C1C3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49" name="TextBox 75"/>
          <p:cNvSpPr txBox="1"/>
          <p:nvPr/>
        </p:nvSpPr>
        <p:spPr>
          <a:xfrm>
            <a:off x="7461250" y="4636770"/>
            <a:ext cx="3649980" cy="156845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It has roots in a piece of classical Latin literature from 45 BC, making it over 2000 years old. 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</a:endParaRPr>
          </a:p>
        </p:txBody>
      </p:sp>
      <p:sp>
        <p:nvSpPr>
          <p:cNvPr id="50" name="TextBox 76"/>
          <p:cNvSpPr txBox="1"/>
          <p:nvPr/>
        </p:nvSpPr>
        <p:spPr>
          <a:xfrm>
            <a:off x="5925633" y="5167036"/>
            <a:ext cx="1440180" cy="829945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pPr algn="r"/>
            <a:r>
              <a:rPr lang="en-ID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80%</a:t>
            </a:r>
            <a:endParaRPr lang="en-ID" sz="4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</a:endParaRPr>
          </a:p>
        </p:txBody>
      </p:sp>
      <p:sp>
        <p:nvSpPr>
          <p:cNvPr id="51" name="TextBox 10"/>
          <p:cNvSpPr txBox="1"/>
          <p:nvPr/>
        </p:nvSpPr>
        <p:spPr>
          <a:xfrm>
            <a:off x="714543" y="2647526"/>
            <a:ext cx="4448305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It has roots in a piece of classical Latin literature from 45 BC, making it over 2000 years old. Richard McClintock, a Latin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professo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It has roots in a piece of classical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</a:endParaRPr>
          </a:p>
        </p:txBody>
      </p:sp>
      <p:sp>
        <p:nvSpPr>
          <p:cNvPr id="52" name="TextBox 35"/>
          <p:cNvSpPr txBox="1"/>
          <p:nvPr/>
        </p:nvSpPr>
        <p:spPr>
          <a:xfrm>
            <a:off x="1755262" y="2027925"/>
            <a:ext cx="21780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Example text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11" name="矩形 10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11" name="矩形 10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  <p:sp>
        <p:nvSpPr>
          <p:cNvPr id="9" name="圆角矩形 6"/>
          <p:cNvSpPr/>
          <p:nvPr/>
        </p:nvSpPr>
        <p:spPr>
          <a:xfrm>
            <a:off x="4585232" y="2330721"/>
            <a:ext cx="2935176" cy="2935174"/>
          </a:xfrm>
          <a:prstGeom prst="round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0" name="Freeform 5"/>
          <p:cNvSpPr/>
          <p:nvPr/>
        </p:nvSpPr>
        <p:spPr bwMode="auto">
          <a:xfrm>
            <a:off x="5702980" y="3450280"/>
            <a:ext cx="2028428" cy="2024353"/>
          </a:xfrm>
          <a:custGeom>
            <a:avLst/>
            <a:gdLst>
              <a:gd name="T0" fmla="*/ 933 w 933"/>
              <a:gd name="T1" fmla="*/ 0 h 932"/>
              <a:gd name="T2" fmla="*/ 933 w 933"/>
              <a:gd name="T3" fmla="*/ 320 h 932"/>
              <a:gd name="T4" fmla="*/ 320 w 933"/>
              <a:gd name="T5" fmla="*/ 932 h 932"/>
              <a:gd name="T6" fmla="*/ 0 w 933"/>
              <a:gd name="T7" fmla="*/ 932 h 932"/>
              <a:gd name="T8" fmla="*/ 273 w 933"/>
              <a:gd name="T9" fmla="*/ 273 h 932"/>
              <a:gd name="T10" fmla="*/ 933 w 933"/>
              <a:gd name="T11" fmla="*/ 0 h 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3" h="932">
                <a:moveTo>
                  <a:pt x="933" y="0"/>
                </a:moveTo>
                <a:cubicBezTo>
                  <a:pt x="933" y="320"/>
                  <a:pt x="933" y="320"/>
                  <a:pt x="933" y="320"/>
                </a:cubicBezTo>
                <a:cubicBezTo>
                  <a:pt x="595" y="320"/>
                  <a:pt x="320" y="595"/>
                  <a:pt x="320" y="932"/>
                </a:cubicBezTo>
                <a:cubicBezTo>
                  <a:pt x="0" y="932"/>
                  <a:pt x="0" y="932"/>
                  <a:pt x="0" y="932"/>
                </a:cubicBezTo>
                <a:cubicBezTo>
                  <a:pt x="0" y="683"/>
                  <a:pt x="97" y="449"/>
                  <a:pt x="273" y="273"/>
                </a:cubicBezTo>
                <a:cubicBezTo>
                  <a:pt x="450" y="97"/>
                  <a:pt x="684" y="0"/>
                  <a:pt x="933" y="0"/>
                </a:cubicBezTo>
                <a:close/>
              </a:path>
            </a:pathLst>
          </a:custGeom>
          <a:solidFill>
            <a:srgbClr val="FEC91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Freeform 6"/>
          <p:cNvSpPr/>
          <p:nvPr/>
        </p:nvSpPr>
        <p:spPr bwMode="auto">
          <a:xfrm>
            <a:off x="5702980" y="2120397"/>
            <a:ext cx="2028428" cy="2024353"/>
          </a:xfrm>
          <a:custGeom>
            <a:avLst/>
            <a:gdLst>
              <a:gd name="T0" fmla="*/ 933 w 933"/>
              <a:gd name="T1" fmla="*/ 932 h 932"/>
              <a:gd name="T2" fmla="*/ 933 w 933"/>
              <a:gd name="T3" fmla="*/ 612 h 932"/>
              <a:gd name="T4" fmla="*/ 320 w 933"/>
              <a:gd name="T5" fmla="*/ 0 h 932"/>
              <a:gd name="T6" fmla="*/ 0 w 933"/>
              <a:gd name="T7" fmla="*/ 0 h 932"/>
              <a:gd name="T8" fmla="*/ 273 w 933"/>
              <a:gd name="T9" fmla="*/ 659 h 932"/>
              <a:gd name="T10" fmla="*/ 933 w 933"/>
              <a:gd name="T11" fmla="*/ 932 h 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3" h="932">
                <a:moveTo>
                  <a:pt x="933" y="932"/>
                </a:moveTo>
                <a:cubicBezTo>
                  <a:pt x="933" y="612"/>
                  <a:pt x="933" y="612"/>
                  <a:pt x="933" y="612"/>
                </a:cubicBezTo>
                <a:cubicBezTo>
                  <a:pt x="595" y="612"/>
                  <a:pt x="320" y="338"/>
                  <a:pt x="3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49"/>
                  <a:pt x="97" y="483"/>
                  <a:pt x="273" y="659"/>
                </a:cubicBezTo>
                <a:cubicBezTo>
                  <a:pt x="450" y="835"/>
                  <a:pt x="684" y="932"/>
                  <a:pt x="933" y="932"/>
                </a:cubicBezTo>
                <a:close/>
              </a:path>
            </a:pathLst>
          </a:custGeom>
          <a:solidFill>
            <a:srgbClr val="C1C3DC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4" name="Freeform 7"/>
          <p:cNvSpPr/>
          <p:nvPr/>
        </p:nvSpPr>
        <p:spPr bwMode="auto">
          <a:xfrm>
            <a:off x="4371060" y="2120397"/>
            <a:ext cx="2028428" cy="2024353"/>
          </a:xfrm>
          <a:custGeom>
            <a:avLst/>
            <a:gdLst>
              <a:gd name="T0" fmla="*/ 0 w 933"/>
              <a:gd name="T1" fmla="*/ 932 h 932"/>
              <a:gd name="T2" fmla="*/ 0 w 933"/>
              <a:gd name="T3" fmla="*/ 612 h 932"/>
              <a:gd name="T4" fmla="*/ 613 w 933"/>
              <a:gd name="T5" fmla="*/ 0 h 932"/>
              <a:gd name="T6" fmla="*/ 933 w 933"/>
              <a:gd name="T7" fmla="*/ 0 h 932"/>
              <a:gd name="T8" fmla="*/ 660 w 933"/>
              <a:gd name="T9" fmla="*/ 659 h 932"/>
              <a:gd name="T10" fmla="*/ 0 w 933"/>
              <a:gd name="T11" fmla="*/ 932 h 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3" h="932">
                <a:moveTo>
                  <a:pt x="0" y="932"/>
                </a:moveTo>
                <a:cubicBezTo>
                  <a:pt x="0" y="612"/>
                  <a:pt x="0" y="612"/>
                  <a:pt x="0" y="612"/>
                </a:cubicBezTo>
                <a:cubicBezTo>
                  <a:pt x="338" y="612"/>
                  <a:pt x="613" y="338"/>
                  <a:pt x="613" y="0"/>
                </a:cubicBezTo>
                <a:cubicBezTo>
                  <a:pt x="933" y="0"/>
                  <a:pt x="933" y="0"/>
                  <a:pt x="933" y="0"/>
                </a:cubicBezTo>
                <a:cubicBezTo>
                  <a:pt x="933" y="249"/>
                  <a:pt x="836" y="483"/>
                  <a:pt x="660" y="659"/>
                </a:cubicBezTo>
                <a:cubicBezTo>
                  <a:pt x="484" y="835"/>
                  <a:pt x="249" y="932"/>
                  <a:pt x="0" y="932"/>
                </a:cubicBezTo>
                <a:close/>
              </a:path>
            </a:pathLst>
          </a:custGeom>
          <a:solidFill>
            <a:srgbClr val="FEC91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5" name="Freeform 8"/>
          <p:cNvSpPr/>
          <p:nvPr/>
        </p:nvSpPr>
        <p:spPr bwMode="auto">
          <a:xfrm>
            <a:off x="4371060" y="3450280"/>
            <a:ext cx="1680175" cy="2012134"/>
          </a:xfrm>
          <a:custGeom>
            <a:avLst/>
            <a:gdLst>
              <a:gd name="T0" fmla="*/ 773 w 773"/>
              <a:gd name="T1" fmla="*/ 410 h 926"/>
              <a:gd name="T2" fmla="*/ 660 w 773"/>
              <a:gd name="T3" fmla="*/ 273 h 926"/>
              <a:gd name="T4" fmla="*/ 0 w 773"/>
              <a:gd name="T5" fmla="*/ 0 h 926"/>
              <a:gd name="T6" fmla="*/ 0 w 773"/>
              <a:gd name="T7" fmla="*/ 320 h 926"/>
              <a:gd name="T8" fmla="*/ 613 w 773"/>
              <a:gd name="T9" fmla="*/ 926 h 926"/>
              <a:gd name="T10" fmla="*/ 773 w 773"/>
              <a:gd name="T11" fmla="*/ 410 h 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73" h="926">
                <a:moveTo>
                  <a:pt x="773" y="410"/>
                </a:moveTo>
                <a:cubicBezTo>
                  <a:pt x="740" y="361"/>
                  <a:pt x="702" y="316"/>
                  <a:pt x="660" y="273"/>
                </a:cubicBezTo>
                <a:cubicBezTo>
                  <a:pt x="484" y="97"/>
                  <a:pt x="249" y="0"/>
                  <a:pt x="0" y="0"/>
                </a:cubicBezTo>
                <a:cubicBezTo>
                  <a:pt x="0" y="320"/>
                  <a:pt x="0" y="320"/>
                  <a:pt x="0" y="320"/>
                </a:cubicBezTo>
                <a:cubicBezTo>
                  <a:pt x="336" y="320"/>
                  <a:pt x="609" y="591"/>
                  <a:pt x="613" y="926"/>
                </a:cubicBezTo>
                <a:cubicBezTo>
                  <a:pt x="614" y="739"/>
                  <a:pt x="670" y="561"/>
                  <a:pt x="773" y="410"/>
                </a:cubicBezTo>
                <a:close/>
              </a:path>
            </a:pathLst>
          </a:custGeom>
          <a:solidFill>
            <a:srgbClr val="C1C3DC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6" name="Freeform 9"/>
          <p:cNvSpPr/>
          <p:nvPr/>
        </p:nvSpPr>
        <p:spPr bwMode="auto">
          <a:xfrm>
            <a:off x="6397451" y="5462414"/>
            <a:ext cx="2037" cy="12219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4"/>
                  <a:pt x="1" y="2"/>
                  <a:pt x="1" y="0"/>
                </a:cubicBezTo>
                <a:cubicBezTo>
                  <a:pt x="1" y="2"/>
                  <a:pt x="0" y="4"/>
                  <a:pt x="0" y="6"/>
                </a:cubicBezTo>
                <a:close/>
              </a:path>
            </a:pathLst>
          </a:custGeom>
          <a:solidFill>
            <a:srgbClr val="5858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73593" y="2580325"/>
            <a:ext cx="599440" cy="521970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01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32608" y="2580325"/>
            <a:ext cx="599440" cy="521970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02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773593" y="4627769"/>
            <a:ext cx="599440" cy="521970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04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732608" y="4627769"/>
            <a:ext cx="599440" cy="521970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03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120458" y="2224797"/>
            <a:ext cx="3189808" cy="1191340"/>
            <a:chOff x="1163638" y="2217765"/>
            <a:chExt cx="3189808" cy="1191340"/>
          </a:xfrm>
        </p:grpSpPr>
        <p:sp>
          <p:nvSpPr>
            <p:cNvPr id="22" name="矩形 21"/>
            <p:cNvSpPr/>
            <p:nvPr/>
          </p:nvSpPr>
          <p:spPr>
            <a:xfrm>
              <a:off x="1163638" y="2671870"/>
              <a:ext cx="3189808" cy="73723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163638" y="2217765"/>
              <a:ext cx="1198880" cy="398780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标题内容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837379" y="2224797"/>
            <a:ext cx="3189808" cy="1191340"/>
            <a:chOff x="1163638" y="2217765"/>
            <a:chExt cx="3189808" cy="1191340"/>
          </a:xfrm>
        </p:grpSpPr>
        <p:sp>
          <p:nvSpPr>
            <p:cNvPr id="25" name="矩形 24"/>
            <p:cNvSpPr/>
            <p:nvPr/>
          </p:nvSpPr>
          <p:spPr>
            <a:xfrm>
              <a:off x="1163638" y="2671870"/>
              <a:ext cx="3189808" cy="73723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163638" y="2217765"/>
              <a:ext cx="1198880" cy="398780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标题内容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120458" y="4034400"/>
            <a:ext cx="3189808" cy="1191340"/>
            <a:chOff x="1163638" y="2217765"/>
            <a:chExt cx="3189808" cy="1191340"/>
          </a:xfrm>
        </p:grpSpPr>
        <p:sp>
          <p:nvSpPr>
            <p:cNvPr id="28" name="矩形 27"/>
            <p:cNvSpPr/>
            <p:nvPr/>
          </p:nvSpPr>
          <p:spPr>
            <a:xfrm>
              <a:off x="1163638" y="2671870"/>
              <a:ext cx="3189808" cy="73723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163638" y="2217765"/>
              <a:ext cx="1198880" cy="398780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标题内容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837379" y="4034400"/>
            <a:ext cx="3189808" cy="1191340"/>
            <a:chOff x="1163638" y="2217765"/>
            <a:chExt cx="3189808" cy="1191340"/>
          </a:xfrm>
        </p:grpSpPr>
        <p:sp>
          <p:nvSpPr>
            <p:cNvPr id="31" name="矩形 30"/>
            <p:cNvSpPr/>
            <p:nvPr/>
          </p:nvSpPr>
          <p:spPr>
            <a:xfrm>
              <a:off x="1163638" y="2671870"/>
              <a:ext cx="3189808" cy="73723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163638" y="2217765"/>
              <a:ext cx="1198880" cy="398780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标题内容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11" name="矩形 10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81115" y="1713755"/>
            <a:ext cx="3214860" cy="1057100"/>
            <a:chOff x="485282" y="5121881"/>
            <a:chExt cx="3214860" cy="1057100"/>
          </a:xfrm>
        </p:grpSpPr>
        <p:sp>
          <p:nvSpPr>
            <p:cNvPr id="14" name="矩形 13"/>
            <p:cNvSpPr/>
            <p:nvPr/>
          </p:nvSpPr>
          <p:spPr bwMode="auto">
            <a:xfrm>
              <a:off x="485282" y="5441746"/>
              <a:ext cx="3214860" cy="7372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170282" y="5121881"/>
              <a:ext cx="18448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30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cs typeface="+mn-ea"/>
                </a:rPr>
                <a:t>标题添加</a:t>
              </a:r>
              <a:endParaRPr kumimoji="0" lang="zh-CN" altLang="en-US" sz="1800" b="1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cs typeface="+mn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235885" y="1713755"/>
            <a:ext cx="3214860" cy="1057100"/>
            <a:chOff x="485282" y="5121881"/>
            <a:chExt cx="3214860" cy="1057100"/>
          </a:xfrm>
        </p:grpSpPr>
        <p:sp>
          <p:nvSpPr>
            <p:cNvPr id="17" name="矩形 16"/>
            <p:cNvSpPr/>
            <p:nvPr/>
          </p:nvSpPr>
          <p:spPr bwMode="auto">
            <a:xfrm>
              <a:off x="485282" y="5441746"/>
              <a:ext cx="3214860" cy="7372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170282" y="5121881"/>
              <a:ext cx="18448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30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cs typeface="+mn-ea"/>
                </a:rPr>
                <a:t>标题添加</a:t>
              </a:r>
              <a:endParaRPr kumimoji="0" lang="zh-CN" altLang="en-US" sz="1800" b="1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cs typeface="+mn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919664" y="4768454"/>
            <a:ext cx="3214860" cy="1057100"/>
            <a:chOff x="485282" y="5121881"/>
            <a:chExt cx="3214860" cy="1057100"/>
          </a:xfrm>
        </p:grpSpPr>
        <p:sp>
          <p:nvSpPr>
            <p:cNvPr id="20" name="矩形 19"/>
            <p:cNvSpPr/>
            <p:nvPr/>
          </p:nvSpPr>
          <p:spPr bwMode="auto">
            <a:xfrm>
              <a:off x="485282" y="5441746"/>
              <a:ext cx="3214860" cy="7372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170282" y="5121881"/>
              <a:ext cx="18448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30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cs typeface="+mn-ea"/>
                </a:rPr>
                <a:t>标题添加</a:t>
              </a:r>
              <a:endParaRPr kumimoji="0" lang="zh-CN" altLang="en-US" sz="1800" b="1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cs typeface="+mn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468640" y="4768454"/>
            <a:ext cx="3214860" cy="1057100"/>
            <a:chOff x="485282" y="5121881"/>
            <a:chExt cx="3214860" cy="1057100"/>
          </a:xfrm>
        </p:grpSpPr>
        <p:sp>
          <p:nvSpPr>
            <p:cNvPr id="23" name="矩形 22"/>
            <p:cNvSpPr/>
            <p:nvPr/>
          </p:nvSpPr>
          <p:spPr bwMode="auto">
            <a:xfrm>
              <a:off x="485282" y="5441746"/>
              <a:ext cx="3214860" cy="7372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170282" y="5121881"/>
              <a:ext cx="18448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30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cs typeface="+mn-ea"/>
                </a:rPr>
                <a:t>标题添加</a:t>
              </a:r>
              <a:endParaRPr kumimoji="0" lang="zh-CN" altLang="en-US" sz="1800" b="1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cs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15115" y="4768454"/>
            <a:ext cx="3214860" cy="1057100"/>
            <a:chOff x="485282" y="5121881"/>
            <a:chExt cx="3214860" cy="1057100"/>
          </a:xfrm>
        </p:grpSpPr>
        <p:sp>
          <p:nvSpPr>
            <p:cNvPr id="26" name="矩形 25"/>
            <p:cNvSpPr/>
            <p:nvPr/>
          </p:nvSpPr>
          <p:spPr bwMode="auto">
            <a:xfrm>
              <a:off x="485282" y="5441746"/>
              <a:ext cx="3214860" cy="7372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170282" y="5121881"/>
              <a:ext cx="18448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defRPr sz="2800" b="1" spc="3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 Light" panose="020B0502040204020203" pitchFamily="34" charset="0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30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cs typeface="+mn-ea"/>
                </a:rPr>
                <a:t>标题添加</a:t>
              </a:r>
              <a:endParaRPr kumimoji="0" lang="zh-CN" altLang="en-US" sz="1800" b="1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cs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548715" y="2800062"/>
            <a:ext cx="9051706" cy="1814912"/>
            <a:chOff x="1577290" y="2998817"/>
            <a:chExt cx="9051706" cy="1814912"/>
          </a:xfrm>
          <a:solidFill>
            <a:srgbClr val="C1C3DC"/>
          </a:solidFill>
        </p:grpSpPr>
        <p:grpSp>
          <p:nvGrpSpPr>
            <p:cNvPr id="29" name="组合 28"/>
            <p:cNvGrpSpPr/>
            <p:nvPr/>
          </p:nvGrpSpPr>
          <p:grpSpPr>
            <a:xfrm>
              <a:off x="1577290" y="2998817"/>
              <a:ext cx="9051706" cy="1814912"/>
              <a:chOff x="312851" y="3176702"/>
              <a:chExt cx="8453636" cy="1694997"/>
            </a:xfrm>
            <a:grpFill/>
          </p:grpSpPr>
          <p:grpSp>
            <p:nvGrpSpPr>
              <p:cNvPr id="32" name="组合 31"/>
              <p:cNvGrpSpPr/>
              <p:nvPr/>
            </p:nvGrpSpPr>
            <p:grpSpPr>
              <a:xfrm>
                <a:off x="312851" y="3176702"/>
                <a:ext cx="3487272" cy="1694997"/>
                <a:chOff x="312851" y="3176702"/>
                <a:chExt cx="3487272" cy="1694997"/>
              </a:xfrm>
              <a:grpFill/>
            </p:grpSpPr>
            <p:sp>
              <p:nvSpPr>
                <p:cNvPr id="36" name="任意多边形: 形状 18"/>
                <p:cNvSpPr/>
                <p:nvPr/>
              </p:nvSpPr>
              <p:spPr>
                <a:xfrm rot="5400000">
                  <a:off x="2459847" y="2683924"/>
                  <a:ext cx="847498" cy="1833054"/>
                </a:xfrm>
                <a:custGeom>
                  <a:avLst/>
                  <a:gdLst>
                    <a:gd name="connsiteX0" fmla="*/ 0 w 847498"/>
                    <a:gd name="connsiteY0" fmla="*/ 916527 h 1833054"/>
                    <a:gd name="connsiteX1" fmla="*/ 458264 w 847498"/>
                    <a:gd name="connsiteY1" fmla="*/ 0 h 1833054"/>
                    <a:gd name="connsiteX2" fmla="*/ 847498 w 847498"/>
                    <a:gd name="connsiteY2" fmla="*/ 0 h 1833054"/>
                    <a:gd name="connsiteX3" fmla="*/ 847498 w 847498"/>
                    <a:gd name="connsiteY3" fmla="*/ 177714 h 1833054"/>
                    <a:gd name="connsiteX4" fmla="*/ 604130 w 847498"/>
                    <a:gd name="connsiteY4" fmla="*/ 177714 h 1833054"/>
                    <a:gd name="connsiteX5" fmla="*/ 234723 w 847498"/>
                    <a:gd name="connsiteY5" fmla="*/ 916527 h 1833054"/>
                    <a:gd name="connsiteX6" fmla="*/ 604130 w 847498"/>
                    <a:gd name="connsiteY6" fmla="*/ 1655340 h 1833054"/>
                    <a:gd name="connsiteX7" fmla="*/ 847498 w 847498"/>
                    <a:gd name="connsiteY7" fmla="*/ 1655340 h 1833054"/>
                    <a:gd name="connsiteX8" fmla="*/ 847498 w 847498"/>
                    <a:gd name="connsiteY8" fmla="*/ 1833054 h 1833054"/>
                    <a:gd name="connsiteX9" fmla="*/ 458264 w 847498"/>
                    <a:gd name="connsiteY9" fmla="*/ 1833054 h 18330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47498" h="1833054">
                      <a:moveTo>
                        <a:pt x="0" y="916527"/>
                      </a:moveTo>
                      <a:lnTo>
                        <a:pt x="458264" y="0"/>
                      </a:lnTo>
                      <a:lnTo>
                        <a:pt x="847498" y="0"/>
                      </a:lnTo>
                      <a:lnTo>
                        <a:pt x="847498" y="177714"/>
                      </a:lnTo>
                      <a:lnTo>
                        <a:pt x="604130" y="177714"/>
                      </a:lnTo>
                      <a:lnTo>
                        <a:pt x="234723" y="916527"/>
                      </a:lnTo>
                      <a:lnTo>
                        <a:pt x="604130" y="1655340"/>
                      </a:lnTo>
                      <a:lnTo>
                        <a:pt x="847498" y="1655340"/>
                      </a:lnTo>
                      <a:lnTo>
                        <a:pt x="847498" y="1833054"/>
                      </a:lnTo>
                      <a:lnTo>
                        <a:pt x="458264" y="18330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</a:endParaRPr>
                </a:p>
              </p:txBody>
            </p:sp>
            <p:sp>
              <p:nvSpPr>
                <p:cNvPr id="37" name="任意多边形: 形状 19"/>
                <p:cNvSpPr/>
                <p:nvPr/>
              </p:nvSpPr>
              <p:spPr>
                <a:xfrm rot="16200000" flipV="1">
                  <a:off x="805629" y="3531423"/>
                  <a:ext cx="847498" cy="1833054"/>
                </a:xfrm>
                <a:custGeom>
                  <a:avLst/>
                  <a:gdLst>
                    <a:gd name="connsiteX0" fmla="*/ 0 w 847498"/>
                    <a:gd name="connsiteY0" fmla="*/ 916527 h 1833054"/>
                    <a:gd name="connsiteX1" fmla="*/ 458264 w 847498"/>
                    <a:gd name="connsiteY1" fmla="*/ 0 h 1833054"/>
                    <a:gd name="connsiteX2" fmla="*/ 847498 w 847498"/>
                    <a:gd name="connsiteY2" fmla="*/ 0 h 1833054"/>
                    <a:gd name="connsiteX3" fmla="*/ 847498 w 847498"/>
                    <a:gd name="connsiteY3" fmla="*/ 177714 h 1833054"/>
                    <a:gd name="connsiteX4" fmla="*/ 604130 w 847498"/>
                    <a:gd name="connsiteY4" fmla="*/ 177714 h 1833054"/>
                    <a:gd name="connsiteX5" fmla="*/ 234723 w 847498"/>
                    <a:gd name="connsiteY5" fmla="*/ 916527 h 1833054"/>
                    <a:gd name="connsiteX6" fmla="*/ 604130 w 847498"/>
                    <a:gd name="connsiteY6" fmla="*/ 1655340 h 1833054"/>
                    <a:gd name="connsiteX7" fmla="*/ 847498 w 847498"/>
                    <a:gd name="connsiteY7" fmla="*/ 1655340 h 1833054"/>
                    <a:gd name="connsiteX8" fmla="*/ 847498 w 847498"/>
                    <a:gd name="connsiteY8" fmla="*/ 1833054 h 1833054"/>
                    <a:gd name="connsiteX9" fmla="*/ 458264 w 847498"/>
                    <a:gd name="connsiteY9" fmla="*/ 1833054 h 18330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47498" h="1833054">
                      <a:moveTo>
                        <a:pt x="0" y="916527"/>
                      </a:moveTo>
                      <a:lnTo>
                        <a:pt x="458264" y="0"/>
                      </a:lnTo>
                      <a:lnTo>
                        <a:pt x="847498" y="0"/>
                      </a:lnTo>
                      <a:lnTo>
                        <a:pt x="847498" y="177714"/>
                      </a:lnTo>
                      <a:lnTo>
                        <a:pt x="604130" y="177714"/>
                      </a:lnTo>
                      <a:lnTo>
                        <a:pt x="234723" y="916527"/>
                      </a:lnTo>
                      <a:lnTo>
                        <a:pt x="604130" y="1655340"/>
                      </a:lnTo>
                      <a:lnTo>
                        <a:pt x="847498" y="1655340"/>
                      </a:lnTo>
                      <a:lnTo>
                        <a:pt x="847498" y="1833054"/>
                      </a:lnTo>
                      <a:lnTo>
                        <a:pt x="458264" y="18330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</a:endParaRPr>
                </a:p>
              </p:txBody>
            </p:sp>
          </p:grpSp>
          <p:grpSp>
            <p:nvGrpSpPr>
              <p:cNvPr id="33" name="组合 32"/>
              <p:cNvGrpSpPr/>
              <p:nvPr/>
            </p:nvGrpSpPr>
            <p:grpSpPr>
              <a:xfrm>
                <a:off x="3622534" y="3176702"/>
                <a:ext cx="5143953" cy="1694997"/>
                <a:chOff x="317614" y="3176702"/>
                <a:chExt cx="5143953" cy="1694997"/>
              </a:xfrm>
              <a:grpFill/>
            </p:grpSpPr>
            <p:sp>
              <p:nvSpPr>
                <p:cNvPr id="34" name="任意多边形: 形状 21"/>
                <p:cNvSpPr/>
                <p:nvPr/>
              </p:nvSpPr>
              <p:spPr>
                <a:xfrm rot="5400000">
                  <a:off x="2464610" y="2683924"/>
                  <a:ext cx="847498" cy="1833054"/>
                </a:xfrm>
                <a:custGeom>
                  <a:avLst/>
                  <a:gdLst>
                    <a:gd name="connsiteX0" fmla="*/ 0 w 847498"/>
                    <a:gd name="connsiteY0" fmla="*/ 916527 h 1833054"/>
                    <a:gd name="connsiteX1" fmla="*/ 458264 w 847498"/>
                    <a:gd name="connsiteY1" fmla="*/ 0 h 1833054"/>
                    <a:gd name="connsiteX2" fmla="*/ 847498 w 847498"/>
                    <a:gd name="connsiteY2" fmla="*/ 0 h 1833054"/>
                    <a:gd name="connsiteX3" fmla="*/ 847498 w 847498"/>
                    <a:gd name="connsiteY3" fmla="*/ 177714 h 1833054"/>
                    <a:gd name="connsiteX4" fmla="*/ 604130 w 847498"/>
                    <a:gd name="connsiteY4" fmla="*/ 177714 h 1833054"/>
                    <a:gd name="connsiteX5" fmla="*/ 234723 w 847498"/>
                    <a:gd name="connsiteY5" fmla="*/ 916527 h 1833054"/>
                    <a:gd name="connsiteX6" fmla="*/ 604130 w 847498"/>
                    <a:gd name="connsiteY6" fmla="*/ 1655340 h 1833054"/>
                    <a:gd name="connsiteX7" fmla="*/ 847498 w 847498"/>
                    <a:gd name="connsiteY7" fmla="*/ 1655340 h 1833054"/>
                    <a:gd name="connsiteX8" fmla="*/ 847498 w 847498"/>
                    <a:gd name="connsiteY8" fmla="*/ 1833054 h 1833054"/>
                    <a:gd name="connsiteX9" fmla="*/ 458264 w 847498"/>
                    <a:gd name="connsiteY9" fmla="*/ 1833054 h 18330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47498" h="1833054">
                      <a:moveTo>
                        <a:pt x="0" y="916527"/>
                      </a:moveTo>
                      <a:lnTo>
                        <a:pt x="458264" y="0"/>
                      </a:lnTo>
                      <a:lnTo>
                        <a:pt x="847498" y="0"/>
                      </a:lnTo>
                      <a:lnTo>
                        <a:pt x="847498" y="177714"/>
                      </a:lnTo>
                      <a:lnTo>
                        <a:pt x="604130" y="177714"/>
                      </a:lnTo>
                      <a:lnTo>
                        <a:pt x="234723" y="916527"/>
                      </a:lnTo>
                      <a:lnTo>
                        <a:pt x="604130" y="1655340"/>
                      </a:lnTo>
                      <a:lnTo>
                        <a:pt x="847498" y="1655340"/>
                      </a:lnTo>
                      <a:lnTo>
                        <a:pt x="847498" y="1833054"/>
                      </a:lnTo>
                      <a:lnTo>
                        <a:pt x="458264" y="18330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</a:endParaRPr>
                </a:p>
              </p:txBody>
            </p:sp>
            <p:sp>
              <p:nvSpPr>
                <p:cNvPr id="35" name="任意多边形: 形状 22"/>
                <p:cNvSpPr/>
                <p:nvPr/>
              </p:nvSpPr>
              <p:spPr>
                <a:xfrm rot="16200000" flipV="1">
                  <a:off x="810392" y="3531423"/>
                  <a:ext cx="847498" cy="1833054"/>
                </a:xfrm>
                <a:custGeom>
                  <a:avLst/>
                  <a:gdLst>
                    <a:gd name="connsiteX0" fmla="*/ 0 w 847498"/>
                    <a:gd name="connsiteY0" fmla="*/ 916527 h 1833054"/>
                    <a:gd name="connsiteX1" fmla="*/ 458264 w 847498"/>
                    <a:gd name="connsiteY1" fmla="*/ 0 h 1833054"/>
                    <a:gd name="connsiteX2" fmla="*/ 847498 w 847498"/>
                    <a:gd name="connsiteY2" fmla="*/ 0 h 1833054"/>
                    <a:gd name="connsiteX3" fmla="*/ 847498 w 847498"/>
                    <a:gd name="connsiteY3" fmla="*/ 177714 h 1833054"/>
                    <a:gd name="connsiteX4" fmla="*/ 604130 w 847498"/>
                    <a:gd name="connsiteY4" fmla="*/ 177714 h 1833054"/>
                    <a:gd name="connsiteX5" fmla="*/ 234723 w 847498"/>
                    <a:gd name="connsiteY5" fmla="*/ 916527 h 1833054"/>
                    <a:gd name="connsiteX6" fmla="*/ 604130 w 847498"/>
                    <a:gd name="connsiteY6" fmla="*/ 1655340 h 1833054"/>
                    <a:gd name="connsiteX7" fmla="*/ 847498 w 847498"/>
                    <a:gd name="connsiteY7" fmla="*/ 1655340 h 1833054"/>
                    <a:gd name="connsiteX8" fmla="*/ 847498 w 847498"/>
                    <a:gd name="connsiteY8" fmla="*/ 1833054 h 1833054"/>
                    <a:gd name="connsiteX9" fmla="*/ 458264 w 847498"/>
                    <a:gd name="connsiteY9" fmla="*/ 1833054 h 18330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47498" h="1833054">
                      <a:moveTo>
                        <a:pt x="0" y="916527"/>
                      </a:moveTo>
                      <a:lnTo>
                        <a:pt x="458264" y="0"/>
                      </a:lnTo>
                      <a:lnTo>
                        <a:pt x="847498" y="0"/>
                      </a:lnTo>
                      <a:lnTo>
                        <a:pt x="847498" y="177714"/>
                      </a:lnTo>
                      <a:lnTo>
                        <a:pt x="604130" y="177714"/>
                      </a:lnTo>
                      <a:lnTo>
                        <a:pt x="234723" y="916527"/>
                      </a:lnTo>
                      <a:lnTo>
                        <a:pt x="604130" y="1655340"/>
                      </a:lnTo>
                      <a:lnTo>
                        <a:pt x="847498" y="1655340"/>
                      </a:lnTo>
                      <a:lnTo>
                        <a:pt x="847498" y="1833054"/>
                      </a:lnTo>
                      <a:lnTo>
                        <a:pt x="458264" y="18330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</a:endParaRPr>
                </a:p>
              </p:txBody>
            </p:sp>
            <p:sp>
              <p:nvSpPr>
                <p:cNvPr id="38" name="任意多边形: 形状 23"/>
                <p:cNvSpPr/>
                <p:nvPr/>
              </p:nvSpPr>
              <p:spPr>
                <a:xfrm rot="16200000" flipV="1">
                  <a:off x="4121291" y="3531423"/>
                  <a:ext cx="847498" cy="1833054"/>
                </a:xfrm>
                <a:custGeom>
                  <a:avLst/>
                  <a:gdLst>
                    <a:gd name="connsiteX0" fmla="*/ 0 w 847498"/>
                    <a:gd name="connsiteY0" fmla="*/ 916527 h 1833054"/>
                    <a:gd name="connsiteX1" fmla="*/ 458264 w 847498"/>
                    <a:gd name="connsiteY1" fmla="*/ 0 h 1833054"/>
                    <a:gd name="connsiteX2" fmla="*/ 847498 w 847498"/>
                    <a:gd name="connsiteY2" fmla="*/ 0 h 1833054"/>
                    <a:gd name="connsiteX3" fmla="*/ 847498 w 847498"/>
                    <a:gd name="connsiteY3" fmla="*/ 177714 h 1833054"/>
                    <a:gd name="connsiteX4" fmla="*/ 604130 w 847498"/>
                    <a:gd name="connsiteY4" fmla="*/ 177714 h 1833054"/>
                    <a:gd name="connsiteX5" fmla="*/ 234723 w 847498"/>
                    <a:gd name="connsiteY5" fmla="*/ 916527 h 1833054"/>
                    <a:gd name="connsiteX6" fmla="*/ 604130 w 847498"/>
                    <a:gd name="connsiteY6" fmla="*/ 1655340 h 1833054"/>
                    <a:gd name="connsiteX7" fmla="*/ 847498 w 847498"/>
                    <a:gd name="connsiteY7" fmla="*/ 1655340 h 1833054"/>
                    <a:gd name="connsiteX8" fmla="*/ 847498 w 847498"/>
                    <a:gd name="connsiteY8" fmla="*/ 1833054 h 1833054"/>
                    <a:gd name="connsiteX9" fmla="*/ 458264 w 847498"/>
                    <a:gd name="connsiteY9" fmla="*/ 1833054 h 18330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47498" h="1833054">
                      <a:moveTo>
                        <a:pt x="0" y="916527"/>
                      </a:moveTo>
                      <a:lnTo>
                        <a:pt x="458264" y="0"/>
                      </a:lnTo>
                      <a:lnTo>
                        <a:pt x="847498" y="0"/>
                      </a:lnTo>
                      <a:lnTo>
                        <a:pt x="847498" y="177714"/>
                      </a:lnTo>
                      <a:lnTo>
                        <a:pt x="604130" y="177714"/>
                      </a:lnTo>
                      <a:lnTo>
                        <a:pt x="234723" y="916527"/>
                      </a:lnTo>
                      <a:lnTo>
                        <a:pt x="604130" y="1655340"/>
                      </a:lnTo>
                      <a:lnTo>
                        <a:pt x="847498" y="1655340"/>
                      </a:lnTo>
                      <a:lnTo>
                        <a:pt x="847498" y="1833054"/>
                      </a:lnTo>
                      <a:lnTo>
                        <a:pt x="458264" y="18330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</a:endParaRPr>
                </a:p>
              </p:txBody>
            </p:sp>
          </p:grpSp>
        </p:grpSp>
        <p:sp>
          <p:nvSpPr>
            <p:cNvPr id="39" name="Oval 5"/>
            <p:cNvSpPr/>
            <p:nvPr/>
          </p:nvSpPr>
          <p:spPr>
            <a:xfrm>
              <a:off x="2330261" y="3666067"/>
              <a:ext cx="454158" cy="453417"/>
            </a:xfrm>
            <a:custGeom>
              <a:avLst/>
              <a:gdLst>
                <a:gd name="connsiteX0" fmla="*/ 140017 w 606581"/>
                <a:gd name="connsiteY0" fmla="*/ 411043 h 605592"/>
                <a:gd name="connsiteX1" fmla="*/ 178821 w 606581"/>
                <a:gd name="connsiteY1" fmla="*/ 427078 h 605592"/>
                <a:gd name="connsiteX2" fmla="*/ 178821 w 606581"/>
                <a:gd name="connsiteY2" fmla="*/ 504564 h 605592"/>
                <a:gd name="connsiteX3" fmla="*/ 93692 w 606581"/>
                <a:gd name="connsiteY3" fmla="*/ 589557 h 605592"/>
                <a:gd name="connsiteX4" fmla="*/ 54887 w 606581"/>
                <a:gd name="connsiteY4" fmla="*/ 605592 h 605592"/>
                <a:gd name="connsiteX5" fmla="*/ 16083 w 606581"/>
                <a:gd name="connsiteY5" fmla="*/ 589557 h 605592"/>
                <a:gd name="connsiteX6" fmla="*/ 16083 w 606581"/>
                <a:gd name="connsiteY6" fmla="*/ 511979 h 605592"/>
                <a:gd name="connsiteX7" fmla="*/ 101212 w 606581"/>
                <a:gd name="connsiteY7" fmla="*/ 427078 h 605592"/>
                <a:gd name="connsiteX8" fmla="*/ 140017 w 606581"/>
                <a:gd name="connsiteY8" fmla="*/ 411043 h 605592"/>
                <a:gd name="connsiteX9" fmla="*/ 382501 w 606581"/>
                <a:gd name="connsiteY9" fmla="*/ 49537 h 605592"/>
                <a:gd name="connsiteX10" fmla="*/ 557044 w 606581"/>
                <a:gd name="connsiteY10" fmla="*/ 223798 h 605592"/>
                <a:gd name="connsiteX11" fmla="*/ 382501 w 606581"/>
                <a:gd name="connsiteY11" fmla="*/ 398059 h 605592"/>
                <a:gd name="connsiteX12" fmla="*/ 207957 w 606581"/>
                <a:gd name="connsiteY12" fmla="*/ 223798 h 605592"/>
                <a:gd name="connsiteX13" fmla="*/ 382501 w 606581"/>
                <a:gd name="connsiteY13" fmla="*/ 49537 h 605592"/>
                <a:gd name="connsiteX14" fmla="*/ 382536 w 606581"/>
                <a:gd name="connsiteY14" fmla="*/ 24750 h 605592"/>
                <a:gd name="connsiteX15" fmla="*/ 304914 w 606581"/>
                <a:gd name="connsiteY15" fmla="*/ 40417 h 605592"/>
                <a:gd name="connsiteX16" fmla="*/ 241591 w 606581"/>
                <a:gd name="connsiteY16" fmla="*/ 83058 h 605592"/>
                <a:gd name="connsiteX17" fmla="*/ 198880 w 606581"/>
                <a:gd name="connsiteY17" fmla="*/ 146278 h 605592"/>
                <a:gd name="connsiteX18" fmla="*/ 183189 w 606581"/>
                <a:gd name="connsiteY18" fmla="*/ 223774 h 605592"/>
                <a:gd name="connsiteX19" fmla="*/ 198880 w 606581"/>
                <a:gd name="connsiteY19" fmla="*/ 301177 h 605592"/>
                <a:gd name="connsiteX20" fmla="*/ 241591 w 606581"/>
                <a:gd name="connsiteY20" fmla="*/ 364490 h 605592"/>
                <a:gd name="connsiteX21" fmla="*/ 304914 w 606581"/>
                <a:gd name="connsiteY21" fmla="*/ 407131 h 605592"/>
                <a:gd name="connsiteX22" fmla="*/ 382536 w 606581"/>
                <a:gd name="connsiteY22" fmla="*/ 422705 h 605592"/>
                <a:gd name="connsiteX23" fmla="*/ 460158 w 606581"/>
                <a:gd name="connsiteY23" fmla="*/ 407131 h 605592"/>
                <a:gd name="connsiteX24" fmla="*/ 523481 w 606581"/>
                <a:gd name="connsiteY24" fmla="*/ 364490 h 605592"/>
                <a:gd name="connsiteX25" fmla="*/ 566192 w 606581"/>
                <a:gd name="connsiteY25" fmla="*/ 301177 h 605592"/>
                <a:gd name="connsiteX26" fmla="*/ 581883 w 606581"/>
                <a:gd name="connsiteY26" fmla="*/ 223774 h 605592"/>
                <a:gd name="connsiteX27" fmla="*/ 566192 w 606581"/>
                <a:gd name="connsiteY27" fmla="*/ 146278 h 605592"/>
                <a:gd name="connsiteX28" fmla="*/ 523481 w 606581"/>
                <a:gd name="connsiteY28" fmla="*/ 83058 h 605592"/>
                <a:gd name="connsiteX29" fmla="*/ 460158 w 606581"/>
                <a:gd name="connsiteY29" fmla="*/ 40417 h 605592"/>
                <a:gd name="connsiteX30" fmla="*/ 382536 w 606581"/>
                <a:gd name="connsiteY30" fmla="*/ 24750 h 605592"/>
                <a:gd name="connsiteX31" fmla="*/ 382536 w 606581"/>
                <a:gd name="connsiteY31" fmla="*/ 0 h 605592"/>
                <a:gd name="connsiteX32" fmla="*/ 469721 w 606581"/>
                <a:gd name="connsiteY32" fmla="*/ 17613 h 605592"/>
                <a:gd name="connsiteX33" fmla="*/ 540937 w 606581"/>
                <a:gd name="connsiteY33" fmla="*/ 65538 h 605592"/>
                <a:gd name="connsiteX34" fmla="*/ 588940 w 606581"/>
                <a:gd name="connsiteY34" fmla="*/ 136637 h 605592"/>
                <a:gd name="connsiteX35" fmla="*/ 606581 w 606581"/>
                <a:gd name="connsiteY35" fmla="*/ 223774 h 605592"/>
                <a:gd name="connsiteX36" fmla="*/ 588940 w 606581"/>
                <a:gd name="connsiteY36" fmla="*/ 310818 h 605592"/>
                <a:gd name="connsiteX37" fmla="*/ 540937 w 606581"/>
                <a:gd name="connsiteY37" fmla="*/ 381917 h 605592"/>
                <a:gd name="connsiteX38" fmla="*/ 469721 w 606581"/>
                <a:gd name="connsiteY38" fmla="*/ 429842 h 605592"/>
                <a:gd name="connsiteX39" fmla="*/ 382536 w 606581"/>
                <a:gd name="connsiteY39" fmla="*/ 447455 h 605592"/>
                <a:gd name="connsiteX40" fmla="*/ 295258 w 606581"/>
                <a:gd name="connsiteY40" fmla="*/ 429842 h 605592"/>
                <a:gd name="connsiteX41" fmla="*/ 240105 w 606581"/>
                <a:gd name="connsiteY41" fmla="*/ 396471 h 605592"/>
                <a:gd name="connsiteX42" fmla="*/ 209558 w 606581"/>
                <a:gd name="connsiteY42" fmla="*/ 427061 h 605592"/>
                <a:gd name="connsiteX43" fmla="*/ 196373 w 606581"/>
                <a:gd name="connsiteY43" fmla="*/ 409541 h 605592"/>
                <a:gd name="connsiteX44" fmla="*/ 178918 w 606581"/>
                <a:gd name="connsiteY44" fmla="*/ 396378 h 605592"/>
                <a:gd name="connsiteX45" fmla="*/ 209465 w 606581"/>
                <a:gd name="connsiteY45" fmla="*/ 365880 h 605592"/>
                <a:gd name="connsiteX46" fmla="*/ 176040 w 606581"/>
                <a:gd name="connsiteY46" fmla="*/ 310818 h 605592"/>
                <a:gd name="connsiteX47" fmla="*/ 158491 w 606581"/>
                <a:gd name="connsiteY47" fmla="*/ 223774 h 605592"/>
                <a:gd name="connsiteX48" fmla="*/ 176040 w 606581"/>
                <a:gd name="connsiteY48" fmla="*/ 136637 h 605592"/>
                <a:gd name="connsiteX49" fmla="*/ 224043 w 606581"/>
                <a:gd name="connsiteY49" fmla="*/ 65538 h 605592"/>
                <a:gd name="connsiteX50" fmla="*/ 295258 w 606581"/>
                <a:gd name="connsiteY50" fmla="*/ 17613 h 605592"/>
                <a:gd name="connsiteX51" fmla="*/ 382536 w 606581"/>
                <a:gd name="connsiteY51" fmla="*/ 0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606581" h="605592">
                  <a:moveTo>
                    <a:pt x="140017" y="411043"/>
                  </a:moveTo>
                  <a:cubicBezTo>
                    <a:pt x="154035" y="411043"/>
                    <a:pt x="168053" y="416326"/>
                    <a:pt x="178821" y="427078"/>
                  </a:cubicBezTo>
                  <a:cubicBezTo>
                    <a:pt x="200266" y="448488"/>
                    <a:pt x="200266" y="483153"/>
                    <a:pt x="178821" y="504564"/>
                  </a:cubicBezTo>
                  <a:lnTo>
                    <a:pt x="93692" y="589557"/>
                  </a:lnTo>
                  <a:cubicBezTo>
                    <a:pt x="83016" y="600216"/>
                    <a:pt x="68905" y="605592"/>
                    <a:pt x="54887" y="605592"/>
                  </a:cubicBezTo>
                  <a:cubicBezTo>
                    <a:pt x="40870" y="605592"/>
                    <a:pt x="26759" y="600216"/>
                    <a:pt x="16083" y="589557"/>
                  </a:cubicBezTo>
                  <a:cubicBezTo>
                    <a:pt x="-5362" y="568147"/>
                    <a:pt x="-5362" y="533389"/>
                    <a:pt x="16083" y="511979"/>
                  </a:cubicBezTo>
                  <a:lnTo>
                    <a:pt x="101212" y="427078"/>
                  </a:lnTo>
                  <a:cubicBezTo>
                    <a:pt x="111888" y="416326"/>
                    <a:pt x="125999" y="411043"/>
                    <a:pt x="140017" y="411043"/>
                  </a:cubicBezTo>
                  <a:close/>
                  <a:moveTo>
                    <a:pt x="382501" y="49537"/>
                  </a:moveTo>
                  <a:cubicBezTo>
                    <a:pt x="478871" y="49537"/>
                    <a:pt x="557044" y="127491"/>
                    <a:pt x="557044" y="223798"/>
                  </a:cubicBezTo>
                  <a:cubicBezTo>
                    <a:pt x="557044" y="320012"/>
                    <a:pt x="478871" y="398059"/>
                    <a:pt x="382501" y="398059"/>
                  </a:cubicBezTo>
                  <a:cubicBezTo>
                    <a:pt x="286130" y="398059"/>
                    <a:pt x="207957" y="320012"/>
                    <a:pt x="207957" y="223798"/>
                  </a:cubicBezTo>
                  <a:cubicBezTo>
                    <a:pt x="207957" y="127491"/>
                    <a:pt x="286130" y="49537"/>
                    <a:pt x="382501" y="49537"/>
                  </a:cubicBezTo>
                  <a:close/>
                  <a:moveTo>
                    <a:pt x="382536" y="24750"/>
                  </a:moveTo>
                  <a:cubicBezTo>
                    <a:pt x="355610" y="24750"/>
                    <a:pt x="329519" y="30034"/>
                    <a:pt x="304914" y="40417"/>
                  </a:cubicBezTo>
                  <a:cubicBezTo>
                    <a:pt x="281238" y="50428"/>
                    <a:pt x="259882" y="64796"/>
                    <a:pt x="241591" y="83058"/>
                  </a:cubicBezTo>
                  <a:cubicBezTo>
                    <a:pt x="223300" y="101319"/>
                    <a:pt x="208908" y="122547"/>
                    <a:pt x="198880" y="146278"/>
                  </a:cubicBezTo>
                  <a:cubicBezTo>
                    <a:pt x="188481" y="170843"/>
                    <a:pt x="183189" y="196891"/>
                    <a:pt x="183189" y="223774"/>
                  </a:cubicBezTo>
                  <a:cubicBezTo>
                    <a:pt x="183189" y="250564"/>
                    <a:pt x="188481" y="276705"/>
                    <a:pt x="198880" y="301177"/>
                  </a:cubicBezTo>
                  <a:cubicBezTo>
                    <a:pt x="208908" y="324908"/>
                    <a:pt x="223300" y="346228"/>
                    <a:pt x="241591" y="364490"/>
                  </a:cubicBezTo>
                  <a:cubicBezTo>
                    <a:pt x="259882" y="382752"/>
                    <a:pt x="281238" y="397027"/>
                    <a:pt x="304914" y="407131"/>
                  </a:cubicBezTo>
                  <a:cubicBezTo>
                    <a:pt x="329519" y="417513"/>
                    <a:pt x="355610" y="422705"/>
                    <a:pt x="382536" y="422705"/>
                  </a:cubicBezTo>
                  <a:cubicBezTo>
                    <a:pt x="409462" y="422705"/>
                    <a:pt x="435553" y="417513"/>
                    <a:pt x="460158" y="407131"/>
                  </a:cubicBezTo>
                  <a:cubicBezTo>
                    <a:pt x="483834" y="397027"/>
                    <a:pt x="505190" y="382752"/>
                    <a:pt x="523481" y="364490"/>
                  </a:cubicBezTo>
                  <a:cubicBezTo>
                    <a:pt x="541772" y="346228"/>
                    <a:pt x="556164" y="324908"/>
                    <a:pt x="566192" y="301177"/>
                  </a:cubicBezTo>
                  <a:cubicBezTo>
                    <a:pt x="576591" y="276705"/>
                    <a:pt x="581883" y="250564"/>
                    <a:pt x="581883" y="223774"/>
                  </a:cubicBezTo>
                  <a:cubicBezTo>
                    <a:pt x="581883" y="196891"/>
                    <a:pt x="576591" y="170843"/>
                    <a:pt x="566192" y="146278"/>
                  </a:cubicBezTo>
                  <a:cubicBezTo>
                    <a:pt x="556164" y="122547"/>
                    <a:pt x="541772" y="101319"/>
                    <a:pt x="523481" y="83058"/>
                  </a:cubicBezTo>
                  <a:cubicBezTo>
                    <a:pt x="505190" y="64796"/>
                    <a:pt x="483834" y="50428"/>
                    <a:pt x="460158" y="40417"/>
                  </a:cubicBezTo>
                  <a:cubicBezTo>
                    <a:pt x="435553" y="30034"/>
                    <a:pt x="409462" y="24750"/>
                    <a:pt x="382536" y="24750"/>
                  </a:cubicBezTo>
                  <a:close/>
                  <a:moveTo>
                    <a:pt x="382536" y="0"/>
                  </a:moveTo>
                  <a:cubicBezTo>
                    <a:pt x="412712" y="0"/>
                    <a:pt x="442145" y="5933"/>
                    <a:pt x="469721" y="17613"/>
                  </a:cubicBezTo>
                  <a:cubicBezTo>
                    <a:pt x="496462" y="28922"/>
                    <a:pt x="520417" y="45051"/>
                    <a:pt x="540937" y="65538"/>
                  </a:cubicBezTo>
                  <a:cubicBezTo>
                    <a:pt x="561549" y="86117"/>
                    <a:pt x="577705" y="110033"/>
                    <a:pt x="588940" y="136637"/>
                  </a:cubicBezTo>
                  <a:cubicBezTo>
                    <a:pt x="600639" y="164262"/>
                    <a:pt x="606581" y="193554"/>
                    <a:pt x="606581" y="223774"/>
                  </a:cubicBezTo>
                  <a:cubicBezTo>
                    <a:pt x="606581" y="253901"/>
                    <a:pt x="600639" y="283194"/>
                    <a:pt x="588940" y="310818"/>
                  </a:cubicBezTo>
                  <a:cubicBezTo>
                    <a:pt x="577705" y="337515"/>
                    <a:pt x="561549" y="361431"/>
                    <a:pt x="540937" y="381917"/>
                  </a:cubicBezTo>
                  <a:cubicBezTo>
                    <a:pt x="520417" y="402496"/>
                    <a:pt x="496462" y="418626"/>
                    <a:pt x="469721" y="429842"/>
                  </a:cubicBezTo>
                  <a:cubicBezTo>
                    <a:pt x="442145" y="441522"/>
                    <a:pt x="412805" y="447455"/>
                    <a:pt x="382536" y="447455"/>
                  </a:cubicBezTo>
                  <a:cubicBezTo>
                    <a:pt x="352267" y="447455"/>
                    <a:pt x="322927" y="441522"/>
                    <a:pt x="295258" y="429842"/>
                  </a:cubicBezTo>
                  <a:cubicBezTo>
                    <a:pt x="275295" y="421407"/>
                    <a:pt x="256818" y="410190"/>
                    <a:pt x="240105" y="396471"/>
                  </a:cubicBezTo>
                  <a:lnTo>
                    <a:pt x="209558" y="427061"/>
                  </a:lnTo>
                  <a:cubicBezTo>
                    <a:pt x="206030" y="420758"/>
                    <a:pt x="201666" y="414918"/>
                    <a:pt x="196373" y="409541"/>
                  </a:cubicBezTo>
                  <a:cubicBezTo>
                    <a:pt x="191081" y="404350"/>
                    <a:pt x="185232" y="399901"/>
                    <a:pt x="178918" y="396378"/>
                  </a:cubicBezTo>
                  <a:lnTo>
                    <a:pt x="209465" y="365880"/>
                  </a:lnTo>
                  <a:cubicBezTo>
                    <a:pt x="195724" y="349287"/>
                    <a:pt x="184582" y="330840"/>
                    <a:pt x="176040" y="310818"/>
                  </a:cubicBezTo>
                  <a:cubicBezTo>
                    <a:pt x="164341" y="283194"/>
                    <a:pt x="158491" y="253901"/>
                    <a:pt x="158491" y="223774"/>
                  </a:cubicBezTo>
                  <a:cubicBezTo>
                    <a:pt x="158491" y="193554"/>
                    <a:pt x="164341" y="164262"/>
                    <a:pt x="176040" y="136637"/>
                  </a:cubicBezTo>
                  <a:cubicBezTo>
                    <a:pt x="187367" y="110033"/>
                    <a:pt x="203523" y="86117"/>
                    <a:pt x="224043" y="65538"/>
                  </a:cubicBezTo>
                  <a:cubicBezTo>
                    <a:pt x="244655" y="45051"/>
                    <a:pt x="268610" y="28922"/>
                    <a:pt x="295258" y="17613"/>
                  </a:cubicBezTo>
                  <a:cubicBezTo>
                    <a:pt x="322927" y="5933"/>
                    <a:pt x="352267" y="0"/>
                    <a:pt x="382536" y="0"/>
                  </a:cubicBezTo>
                  <a:close/>
                </a:path>
              </a:pathLst>
            </a:custGeom>
            <a:solidFill>
              <a:srgbClr val="FEC916"/>
            </a:solidFill>
            <a:ln>
              <a:solidFill>
                <a:schemeClr val="bg1"/>
              </a:solidFill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0" name="Oval 42"/>
            <p:cNvSpPr/>
            <p:nvPr/>
          </p:nvSpPr>
          <p:spPr>
            <a:xfrm>
              <a:off x="4090041" y="3688005"/>
              <a:ext cx="454158" cy="409542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rgbClr val="FEC916"/>
            </a:solidFill>
            <a:ln>
              <a:solidFill>
                <a:schemeClr val="bg1"/>
              </a:solidFill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1" name="Oval 43"/>
            <p:cNvSpPr/>
            <p:nvPr/>
          </p:nvSpPr>
          <p:spPr>
            <a:xfrm>
              <a:off x="5879651" y="3675335"/>
              <a:ext cx="454158" cy="434881"/>
            </a:xfrm>
            <a:custGeom>
              <a:avLst/>
              <a:gdLst>
                <a:gd name="connsiteX0" fmla="*/ 22962 w 607639"/>
                <a:gd name="connsiteY0" fmla="*/ 520692 h 581848"/>
                <a:gd name="connsiteX1" fmla="*/ 321468 w 607639"/>
                <a:gd name="connsiteY1" fmla="*/ 520692 h 581848"/>
                <a:gd name="connsiteX2" fmla="*/ 344430 w 607639"/>
                <a:gd name="connsiteY2" fmla="*/ 543626 h 581848"/>
                <a:gd name="connsiteX3" fmla="*/ 321468 w 607639"/>
                <a:gd name="connsiteY3" fmla="*/ 566560 h 581848"/>
                <a:gd name="connsiteX4" fmla="*/ 22962 w 607639"/>
                <a:gd name="connsiteY4" fmla="*/ 566560 h 581848"/>
                <a:gd name="connsiteX5" fmla="*/ 0 w 607639"/>
                <a:gd name="connsiteY5" fmla="*/ 543626 h 581848"/>
                <a:gd name="connsiteX6" fmla="*/ 22962 w 607639"/>
                <a:gd name="connsiteY6" fmla="*/ 520692 h 581848"/>
                <a:gd name="connsiteX7" fmla="*/ 53592 w 607639"/>
                <a:gd name="connsiteY7" fmla="*/ 369399 h 581848"/>
                <a:gd name="connsiteX8" fmla="*/ 359942 w 607639"/>
                <a:gd name="connsiteY8" fmla="*/ 369399 h 581848"/>
                <a:gd name="connsiteX9" fmla="*/ 403287 w 607639"/>
                <a:gd name="connsiteY9" fmla="*/ 391879 h 581848"/>
                <a:gd name="connsiteX10" fmla="*/ 405779 w 607639"/>
                <a:gd name="connsiteY10" fmla="*/ 395789 h 581848"/>
                <a:gd name="connsiteX11" fmla="*/ 472621 w 607639"/>
                <a:gd name="connsiteY11" fmla="*/ 514586 h 581848"/>
                <a:gd name="connsiteX12" fmla="*/ 573996 w 607639"/>
                <a:gd name="connsiteY12" fmla="*/ 514675 h 581848"/>
                <a:gd name="connsiteX13" fmla="*/ 607639 w 607639"/>
                <a:gd name="connsiteY13" fmla="*/ 548262 h 581848"/>
                <a:gd name="connsiteX14" fmla="*/ 573907 w 607639"/>
                <a:gd name="connsiteY14" fmla="*/ 581848 h 581848"/>
                <a:gd name="connsiteX15" fmla="*/ 455443 w 607639"/>
                <a:gd name="connsiteY15" fmla="*/ 581760 h 581848"/>
                <a:gd name="connsiteX16" fmla="*/ 423669 w 607639"/>
                <a:gd name="connsiteY16" fmla="*/ 564700 h 581848"/>
                <a:gd name="connsiteX17" fmla="*/ 373293 w 607639"/>
                <a:gd name="connsiteY17" fmla="*/ 475135 h 581848"/>
                <a:gd name="connsiteX18" fmla="*/ 53592 w 607639"/>
                <a:gd name="connsiteY18" fmla="*/ 475224 h 581848"/>
                <a:gd name="connsiteX19" fmla="*/ 635 w 607639"/>
                <a:gd name="connsiteY19" fmla="*/ 422267 h 581848"/>
                <a:gd name="connsiteX20" fmla="*/ 53592 w 607639"/>
                <a:gd name="connsiteY20" fmla="*/ 369399 h 581848"/>
                <a:gd name="connsiteX21" fmla="*/ 522856 w 607639"/>
                <a:gd name="connsiteY21" fmla="*/ 321720 h 581848"/>
                <a:gd name="connsiteX22" fmla="*/ 547740 w 607639"/>
                <a:gd name="connsiteY22" fmla="*/ 341807 h 581848"/>
                <a:gd name="connsiteX23" fmla="*/ 558423 w 607639"/>
                <a:gd name="connsiteY23" fmla="*/ 361538 h 581848"/>
                <a:gd name="connsiteX24" fmla="*/ 541686 w 607639"/>
                <a:gd name="connsiteY24" fmla="*/ 418066 h 581848"/>
                <a:gd name="connsiteX25" fmla="*/ 522010 w 607639"/>
                <a:gd name="connsiteY25" fmla="*/ 428732 h 581848"/>
                <a:gd name="connsiteX26" fmla="*/ 465297 w 607639"/>
                <a:gd name="connsiteY26" fmla="*/ 412022 h 581848"/>
                <a:gd name="connsiteX27" fmla="*/ 454614 w 607639"/>
                <a:gd name="connsiteY27" fmla="*/ 392380 h 581848"/>
                <a:gd name="connsiteX28" fmla="*/ 471351 w 607639"/>
                <a:gd name="connsiteY28" fmla="*/ 335852 h 581848"/>
                <a:gd name="connsiteX29" fmla="*/ 491027 w 607639"/>
                <a:gd name="connsiteY29" fmla="*/ 325097 h 581848"/>
                <a:gd name="connsiteX30" fmla="*/ 522856 w 607639"/>
                <a:gd name="connsiteY30" fmla="*/ 321720 h 581848"/>
                <a:gd name="connsiteX31" fmla="*/ 199833 w 607639"/>
                <a:gd name="connsiteY31" fmla="*/ 138474 h 581848"/>
                <a:gd name="connsiteX32" fmla="*/ 225376 w 607639"/>
                <a:gd name="connsiteY32" fmla="*/ 149939 h 581848"/>
                <a:gd name="connsiteX33" fmla="*/ 228134 w 607639"/>
                <a:gd name="connsiteY33" fmla="*/ 152250 h 581848"/>
                <a:gd name="connsiteX34" fmla="*/ 370887 w 607639"/>
                <a:gd name="connsiteY34" fmla="*/ 285031 h 581848"/>
                <a:gd name="connsiteX35" fmla="*/ 372578 w 607639"/>
                <a:gd name="connsiteY35" fmla="*/ 332491 h 581848"/>
                <a:gd name="connsiteX36" fmla="*/ 325053 w 607639"/>
                <a:gd name="connsiteY36" fmla="*/ 334269 h 581848"/>
                <a:gd name="connsiteX37" fmla="*/ 235610 w 607639"/>
                <a:gd name="connsiteY37" fmla="*/ 250902 h 581848"/>
                <a:gd name="connsiteX38" fmla="*/ 222528 w 607639"/>
                <a:gd name="connsiteY38" fmla="*/ 335424 h 581848"/>
                <a:gd name="connsiteX39" fmla="*/ 115374 w 607639"/>
                <a:gd name="connsiteY39" fmla="*/ 335424 h 581848"/>
                <a:gd name="connsiteX40" fmla="*/ 139225 w 607639"/>
                <a:gd name="connsiteY40" fmla="*/ 182379 h 581848"/>
                <a:gd name="connsiteX41" fmla="*/ 199833 w 607639"/>
                <a:gd name="connsiteY41" fmla="*/ 138474 h 581848"/>
                <a:gd name="connsiteX42" fmla="*/ 210383 w 607639"/>
                <a:gd name="connsiteY42" fmla="*/ 529 h 581848"/>
                <a:gd name="connsiteX43" fmla="*/ 232550 w 607639"/>
                <a:gd name="connsiteY43" fmla="*/ 3996 h 581848"/>
                <a:gd name="connsiteX44" fmla="*/ 267269 w 607639"/>
                <a:gd name="connsiteY44" fmla="*/ 51736 h 581848"/>
                <a:gd name="connsiteX45" fmla="*/ 263708 w 607639"/>
                <a:gd name="connsiteY45" fmla="*/ 73872 h 581848"/>
                <a:gd name="connsiteX46" fmla="*/ 215903 w 607639"/>
                <a:gd name="connsiteY46" fmla="*/ 108543 h 581848"/>
                <a:gd name="connsiteX47" fmla="*/ 193736 w 607639"/>
                <a:gd name="connsiteY47" fmla="*/ 105076 h 581848"/>
                <a:gd name="connsiteX48" fmla="*/ 159017 w 607639"/>
                <a:gd name="connsiteY48" fmla="*/ 57336 h 581848"/>
                <a:gd name="connsiteX49" fmla="*/ 162578 w 607639"/>
                <a:gd name="connsiteY49" fmla="*/ 35111 h 581848"/>
                <a:gd name="connsiteX50" fmla="*/ 210383 w 607639"/>
                <a:gd name="connsiteY50" fmla="*/ 529 h 581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607639" h="581848">
                  <a:moveTo>
                    <a:pt x="22962" y="520692"/>
                  </a:moveTo>
                  <a:lnTo>
                    <a:pt x="321468" y="520692"/>
                  </a:lnTo>
                  <a:cubicBezTo>
                    <a:pt x="334106" y="520692"/>
                    <a:pt x="344430" y="531004"/>
                    <a:pt x="344430" y="543626"/>
                  </a:cubicBezTo>
                  <a:cubicBezTo>
                    <a:pt x="344430" y="556338"/>
                    <a:pt x="334106" y="566560"/>
                    <a:pt x="321468" y="566560"/>
                  </a:cubicBezTo>
                  <a:lnTo>
                    <a:pt x="22962" y="566560"/>
                  </a:lnTo>
                  <a:cubicBezTo>
                    <a:pt x="10324" y="566560"/>
                    <a:pt x="0" y="556338"/>
                    <a:pt x="0" y="543626"/>
                  </a:cubicBezTo>
                  <a:cubicBezTo>
                    <a:pt x="0" y="531004"/>
                    <a:pt x="10324" y="520692"/>
                    <a:pt x="22962" y="520692"/>
                  </a:cubicBezTo>
                  <a:close/>
                  <a:moveTo>
                    <a:pt x="53592" y="369399"/>
                  </a:moveTo>
                  <a:lnTo>
                    <a:pt x="359942" y="369399"/>
                  </a:lnTo>
                  <a:cubicBezTo>
                    <a:pt x="377832" y="369399"/>
                    <a:pt x="393675" y="378285"/>
                    <a:pt x="403287" y="391879"/>
                  </a:cubicBezTo>
                  <a:cubicBezTo>
                    <a:pt x="404177" y="393123"/>
                    <a:pt x="405067" y="394367"/>
                    <a:pt x="405779" y="395789"/>
                  </a:cubicBezTo>
                  <a:lnTo>
                    <a:pt x="472621" y="514586"/>
                  </a:lnTo>
                  <a:lnTo>
                    <a:pt x="573996" y="514675"/>
                  </a:lnTo>
                  <a:cubicBezTo>
                    <a:pt x="592597" y="514675"/>
                    <a:pt x="607639" y="529691"/>
                    <a:pt x="607639" y="548262"/>
                  </a:cubicBezTo>
                  <a:cubicBezTo>
                    <a:pt x="607639" y="566832"/>
                    <a:pt x="592508" y="581848"/>
                    <a:pt x="573907" y="581848"/>
                  </a:cubicBezTo>
                  <a:lnTo>
                    <a:pt x="455443" y="581760"/>
                  </a:lnTo>
                  <a:cubicBezTo>
                    <a:pt x="442893" y="582648"/>
                    <a:pt x="430255" y="576428"/>
                    <a:pt x="423669" y="564700"/>
                  </a:cubicBezTo>
                  <a:lnTo>
                    <a:pt x="373293" y="475135"/>
                  </a:lnTo>
                  <a:lnTo>
                    <a:pt x="53592" y="475224"/>
                  </a:lnTo>
                  <a:cubicBezTo>
                    <a:pt x="24310" y="475224"/>
                    <a:pt x="635" y="451500"/>
                    <a:pt x="635" y="422267"/>
                  </a:cubicBezTo>
                  <a:cubicBezTo>
                    <a:pt x="635" y="393123"/>
                    <a:pt x="24310" y="369399"/>
                    <a:pt x="53592" y="369399"/>
                  </a:cubicBezTo>
                  <a:close/>
                  <a:moveTo>
                    <a:pt x="522856" y="321720"/>
                  </a:moveTo>
                  <a:cubicBezTo>
                    <a:pt x="533116" y="324742"/>
                    <a:pt x="542220" y="331675"/>
                    <a:pt x="547740" y="341807"/>
                  </a:cubicBezTo>
                  <a:lnTo>
                    <a:pt x="558423" y="361538"/>
                  </a:lnTo>
                  <a:cubicBezTo>
                    <a:pt x="569463" y="381714"/>
                    <a:pt x="561984" y="407045"/>
                    <a:pt x="541686" y="418066"/>
                  </a:cubicBezTo>
                  <a:lnTo>
                    <a:pt x="522010" y="428732"/>
                  </a:lnTo>
                  <a:cubicBezTo>
                    <a:pt x="501711" y="439753"/>
                    <a:pt x="476337" y="432287"/>
                    <a:pt x="465297" y="412022"/>
                  </a:cubicBezTo>
                  <a:lnTo>
                    <a:pt x="454614" y="392380"/>
                  </a:lnTo>
                  <a:cubicBezTo>
                    <a:pt x="443574" y="372115"/>
                    <a:pt x="451053" y="346784"/>
                    <a:pt x="471351" y="335852"/>
                  </a:cubicBezTo>
                  <a:lnTo>
                    <a:pt x="491027" y="325097"/>
                  </a:lnTo>
                  <a:cubicBezTo>
                    <a:pt x="501176" y="319587"/>
                    <a:pt x="512595" y="318698"/>
                    <a:pt x="522856" y="321720"/>
                  </a:cubicBezTo>
                  <a:close/>
                  <a:moveTo>
                    <a:pt x="199833" y="138474"/>
                  </a:moveTo>
                  <a:cubicBezTo>
                    <a:pt x="209534" y="139985"/>
                    <a:pt x="218256" y="144073"/>
                    <a:pt x="225376" y="149939"/>
                  </a:cubicBezTo>
                  <a:cubicBezTo>
                    <a:pt x="226266" y="150650"/>
                    <a:pt x="227245" y="151450"/>
                    <a:pt x="228134" y="152250"/>
                  </a:cubicBezTo>
                  <a:lnTo>
                    <a:pt x="370887" y="285031"/>
                  </a:lnTo>
                  <a:cubicBezTo>
                    <a:pt x="384504" y="297652"/>
                    <a:pt x="385216" y="318893"/>
                    <a:pt x="372578" y="332491"/>
                  </a:cubicBezTo>
                  <a:cubicBezTo>
                    <a:pt x="359941" y="346089"/>
                    <a:pt x="338670" y="346889"/>
                    <a:pt x="325053" y="334269"/>
                  </a:cubicBezTo>
                  <a:lnTo>
                    <a:pt x="235610" y="250902"/>
                  </a:lnTo>
                  <a:lnTo>
                    <a:pt x="222528" y="335424"/>
                  </a:lnTo>
                  <a:lnTo>
                    <a:pt x="115374" y="335424"/>
                  </a:lnTo>
                  <a:lnTo>
                    <a:pt x="139225" y="182379"/>
                  </a:lnTo>
                  <a:cubicBezTo>
                    <a:pt x="143764" y="153494"/>
                    <a:pt x="170909" y="133852"/>
                    <a:pt x="199833" y="138474"/>
                  </a:cubicBezTo>
                  <a:close/>
                  <a:moveTo>
                    <a:pt x="210383" y="529"/>
                  </a:moveTo>
                  <a:lnTo>
                    <a:pt x="232550" y="3996"/>
                  </a:lnTo>
                  <a:cubicBezTo>
                    <a:pt x="255340" y="7641"/>
                    <a:pt x="270830" y="28977"/>
                    <a:pt x="267269" y="51736"/>
                  </a:cubicBezTo>
                  <a:lnTo>
                    <a:pt x="263708" y="73872"/>
                  </a:lnTo>
                  <a:cubicBezTo>
                    <a:pt x="260058" y="96630"/>
                    <a:pt x="238693" y="112188"/>
                    <a:pt x="215903" y="108543"/>
                  </a:cubicBezTo>
                  <a:lnTo>
                    <a:pt x="193736" y="105076"/>
                  </a:lnTo>
                  <a:cubicBezTo>
                    <a:pt x="170946" y="101431"/>
                    <a:pt x="155456" y="80095"/>
                    <a:pt x="159017" y="57336"/>
                  </a:cubicBezTo>
                  <a:lnTo>
                    <a:pt x="162578" y="35111"/>
                  </a:lnTo>
                  <a:cubicBezTo>
                    <a:pt x="166228" y="12441"/>
                    <a:pt x="187593" y="-3116"/>
                    <a:pt x="210383" y="529"/>
                  </a:cubicBezTo>
                  <a:close/>
                </a:path>
              </a:pathLst>
            </a:custGeom>
            <a:solidFill>
              <a:srgbClr val="FEC916"/>
            </a:solidFill>
            <a:ln>
              <a:solidFill>
                <a:schemeClr val="bg1"/>
              </a:solidFill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2" name="Oval 44"/>
            <p:cNvSpPr/>
            <p:nvPr/>
          </p:nvSpPr>
          <p:spPr>
            <a:xfrm>
              <a:off x="7652235" y="3694415"/>
              <a:ext cx="454158" cy="396722"/>
            </a:xfrm>
            <a:custGeom>
              <a:avLst/>
              <a:gdLst>
                <a:gd name="connsiteX0" fmla="*/ 68356 w 607639"/>
                <a:gd name="connsiteY0" fmla="*/ 379095 h 530793"/>
                <a:gd name="connsiteX1" fmla="*/ 68356 w 607639"/>
                <a:gd name="connsiteY1" fmla="*/ 424595 h 530793"/>
                <a:gd name="connsiteX2" fmla="*/ 326560 w 607639"/>
                <a:gd name="connsiteY2" fmla="*/ 424595 h 530793"/>
                <a:gd name="connsiteX3" fmla="*/ 326560 w 607639"/>
                <a:gd name="connsiteY3" fmla="*/ 379095 h 530793"/>
                <a:gd name="connsiteX4" fmla="*/ 508843 w 607639"/>
                <a:gd name="connsiteY4" fmla="*/ 371541 h 530793"/>
                <a:gd name="connsiteX5" fmla="*/ 478493 w 607639"/>
                <a:gd name="connsiteY5" fmla="*/ 401845 h 530793"/>
                <a:gd name="connsiteX6" fmla="*/ 508843 w 607639"/>
                <a:gd name="connsiteY6" fmla="*/ 432238 h 530793"/>
                <a:gd name="connsiteX7" fmla="*/ 539283 w 607639"/>
                <a:gd name="connsiteY7" fmla="*/ 401845 h 530793"/>
                <a:gd name="connsiteX8" fmla="*/ 508843 w 607639"/>
                <a:gd name="connsiteY8" fmla="*/ 371541 h 530793"/>
                <a:gd name="connsiteX9" fmla="*/ 402571 w 607639"/>
                <a:gd name="connsiteY9" fmla="*/ 371541 h 530793"/>
                <a:gd name="connsiteX10" fmla="*/ 372131 w 607639"/>
                <a:gd name="connsiteY10" fmla="*/ 401845 h 530793"/>
                <a:gd name="connsiteX11" fmla="*/ 402571 w 607639"/>
                <a:gd name="connsiteY11" fmla="*/ 432238 h 530793"/>
                <a:gd name="connsiteX12" fmla="*/ 432921 w 607639"/>
                <a:gd name="connsiteY12" fmla="*/ 401845 h 530793"/>
                <a:gd name="connsiteX13" fmla="*/ 402571 w 607639"/>
                <a:gd name="connsiteY13" fmla="*/ 371541 h 530793"/>
                <a:gd name="connsiteX14" fmla="*/ 45570 w 607639"/>
                <a:gd name="connsiteY14" fmla="*/ 303290 h 530793"/>
                <a:gd name="connsiteX15" fmla="*/ 562069 w 607639"/>
                <a:gd name="connsiteY15" fmla="*/ 303290 h 530793"/>
                <a:gd name="connsiteX16" fmla="*/ 607639 w 607639"/>
                <a:gd name="connsiteY16" fmla="*/ 348791 h 530793"/>
                <a:gd name="connsiteX17" fmla="*/ 607639 w 607639"/>
                <a:gd name="connsiteY17" fmla="*/ 454988 h 530793"/>
                <a:gd name="connsiteX18" fmla="*/ 562069 w 607639"/>
                <a:gd name="connsiteY18" fmla="*/ 500489 h 530793"/>
                <a:gd name="connsiteX19" fmla="*/ 539283 w 607639"/>
                <a:gd name="connsiteY19" fmla="*/ 500489 h 530793"/>
                <a:gd name="connsiteX20" fmla="*/ 539283 w 607639"/>
                <a:gd name="connsiteY20" fmla="*/ 530793 h 530793"/>
                <a:gd name="connsiteX21" fmla="*/ 493712 w 607639"/>
                <a:gd name="connsiteY21" fmla="*/ 530793 h 530793"/>
                <a:gd name="connsiteX22" fmla="*/ 493712 w 607639"/>
                <a:gd name="connsiteY22" fmla="*/ 500489 h 530793"/>
                <a:gd name="connsiteX23" fmla="*/ 113927 w 607639"/>
                <a:gd name="connsiteY23" fmla="*/ 500489 h 530793"/>
                <a:gd name="connsiteX24" fmla="*/ 113927 w 607639"/>
                <a:gd name="connsiteY24" fmla="*/ 530793 h 530793"/>
                <a:gd name="connsiteX25" fmla="*/ 68356 w 607639"/>
                <a:gd name="connsiteY25" fmla="*/ 530793 h 530793"/>
                <a:gd name="connsiteX26" fmla="*/ 68356 w 607639"/>
                <a:gd name="connsiteY26" fmla="*/ 500489 h 530793"/>
                <a:gd name="connsiteX27" fmla="*/ 45570 w 607639"/>
                <a:gd name="connsiteY27" fmla="*/ 500489 h 530793"/>
                <a:gd name="connsiteX28" fmla="*/ 0 w 607639"/>
                <a:gd name="connsiteY28" fmla="*/ 454988 h 530793"/>
                <a:gd name="connsiteX29" fmla="*/ 0 w 607639"/>
                <a:gd name="connsiteY29" fmla="*/ 348791 h 530793"/>
                <a:gd name="connsiteX30" fmla="*/ 45570 w 607639"/>
                <a:gd name="connsiteY30" fmla="*/ 303290 h 530793"/>
                <a:gd name="connsiteX31" fmla="*/ 486046 w 607639"/>
                <a:gd name="connsiteY31" fmla="*/ 90959 h 530793"/>
                <a:gd name="connsiteX32" fmla="*/ 516469 w 607639"/>
                <a:gd name="connsiteY32" fmla="*/ 121265 h 530793"/>
                <a:gd name="connsiteX33" fmla="*/ 516469 w 607639"/>
                <a:gd name="connsiteY33" fmla="*/ 257776 h 530793"/>
                <a:gd name="connsiteX34" fmla="*/ 455712 w 607639"/>
                <a:gd name="connsiteY34" fmla="*/ 257776 h 530793"/>
                <a:gd name="connsiteX35" fmla="*/ 455712 w 607639"/>
                <a:gd name="connsiteY35" fmla="*/ 121265 h 530793"/>
                <a:gd name="connsiteX36" fmla="*/ 486046 w 607639"/>
                <a:gd name="connsiteY36" fmla="*/ 90959 h 530793"/>
                <a:gd name="connsiteX37" fmla="*/ 121505 w 607639"/>
                <a:gd name="connsiteY37" fmla="*/ 90959 h 530793"/>
                <a:gd name="connsiteX38" fmla="*/ 151928 w 607639"/>
                <a:gd name="connsiteY38" fmla="*/ 121265 h 530793"/>
                <a:gd name="connsiteX39" fmla="*/ 151928 w 607639"/>
                <a:gd name="connsiteY39" fmla="*/ 257776 h 530793"/>
                <a:gd name="connsiteX40" fmla="*/ 91171 w 607639"/>
                <a:gd name="connsiteY40" fmla="*/ 257776 h 530793"/>
                <a:gd name="connsiteX41" fmla="*/ 91171 w 607639"/>
                <a:gd name="connsiteY41" fmla="*/ 121265 h 530793"/>
                <a:gd name="connsiteX42" fmla="*/ 121505 w 607639"/>
                <a:gd name="connsiteY42" fmla="*/ 90959 h 530793"/>
                <a:gd name="connsiteX43" fmla="*/ 486046 w 607639"/>
                <a:gd name="connsiteY43" fmla="*/ 0 h 530793"/>
                <a:gd name="connsiteX44" fmla="*/ 607639 w 607639"/>
                <a:gd name="connsiteY44" fmla="*/ 121302 h 530793"/>
                <a:gd name="connsiteX45" fmla="*/ 562064 w 607639"/>
                <a:gd name="connsiteY45" fmla="*/ 121302 h 530793"/>
                <a:gd name="connsiteX46" fmla="*/ 486046 w 607639"/>
                <a:gd name="connsiteY46" fmla="*/ 45499 h 530793"/>
                <a:gd name="connsiteX47" fmla="*/ 410116 w 607639"/>
                <a:gd name="connsiteY47" fmla="*/ 121302 h 530793"/>
                <a:gd name="connsiteX48" fmla="*/ 364541 w 607639"/>
                <a:gd name="connsiteY48" fmla="*/ 121302 h 530793"/>
                <a:gd name="connsiteX49" fmla="*/ 486046 w 607639"/>
                <a:gd name="connsiteY49" fmla="*/ 0 h 530793"/>
                <a:gd name="connsiteX50" fmla="*/ 121504 w 607639"/>
                <a:gd name="connsiteY50" fmla="*/ 0 h 530793"/>
                <a:gd name="connsiteX51" fmla="*/ 243098 w 607639"/>
                <a:gd name="connsiteY51" fmla="*/ 121302 h 530793"/>
                <a:gd name="connsiteX52" fmla="*/ 197522 w 607639"/>
                <a:gd name="connsiteY52" fmla="*/ 121302 h 530793"/>
                <a:gd name="connsiteX53" fmla="*/ 121504 w 607639"/>
                <a:gd name="connsiteY53" fmla="*/ 45499 h 530793"/>
                <a:gd name="connsiteX54" fmla="*/ 45575 w 607639"/>
                <a:gd name="connsiteY54" fmla="*/ 121302 h 530793"/>
                <a:gd name="connsiteX55" fmla="*/ 0 w 607639"/>
                <a:gd name="connsiteY55" fmla="*/ 121302 h 530793"/>
                <a:gd name="connsiteX56" fmla="*/ 121504 w 607639"/>
                <a:gd name="connsiteY56" fmla="*/ 0 h 53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607639" h="530793">
                  <a:moveTo>
                    <a:pt x="68356" y="379095"/>
                  </a:moveTo>
                  <a:lnTo>
                    <a:pt x="68356" y="424595"/>
                  </a:lnTo>
                  <a:lnTo>
                    <a:pt x="326560" y="424595"/>
                  </a:lnTo>
                  <a:lnTo>
                    <a:pt x="326560" y="379095"/>
                  </a:lnTo>
                  <a:close/>
                  <a:moveTo>
                    <a:pt x="508843" y="371541"/>
                  </a:moveTo>
                  <a:cubicBezTo>
                    <a:pt x="492110" y="371541"/>
                    <a:pt x="478493" y="385138"/>
                    <a:pt x="478493" y="401845"/>
                  </a:cubicBezTo>
                  <a:cubicBezTo>
                    <a:pt x="478493" y="418641"/>
                    <a:pt x="492110" y="432238"/>
                    <a:pt x="508843" y="432238"/>
                  </a:cubicBezTo>
                  <a:cubicBezTo>
                    <a:pt x="525665" y="432238"/>
                    <a:pt x="539283" y="418641"/>
                    <a:pt x="539283" y="401845"/>
                  </a:cubicBezTo>
                  <a:cubicBezTo>
                    <a:pt x="539283" y="385138"/>
                    <a:pt x="525665" y="371541"/>
                    <a:pt x="508843" y="371541"/>
                  </a:cubicBezTo>
                  <a:close/>
                  <a:moveTo>
                    <a:pt x="402571" y="371541"/>
                  </a:moveTo>
                  <a:cubicBezTo>
                    <a:pt x="385749" y="371541"/>
                    <a:pt x="372131" y="385138"/>
                    <a:pt x="372131" y="401845"/>
                  </a:cubicBezTo>
                  <a:cubicBezTo>
                    <a:pt x="372131" y="418641"/>
                    <a:pt x="385749" y="432238"/>
                    <a:pt x="402571" y="432238"/>
                  </a:cubicBezTo>
                  <a:cubicBezTo>
                    <a:pt x="419304" y="432238"/>
                    <a:pt x="432921" y="418641"/>
                    <a:pt x="432921" y="401845"/>
                  </a:cubicBezTo>
                  <a:cubicBezTo>
                    <a:pt x="432921" y="385138"/>
                    <a:pt x="419304" y="371541"/>
                    <a:pt x="402571" y="371541"/>
                  </a:cubicBezTo>
                  <a:close/>
                  <a:moveTo>
                    <a:pt x="45570" y="303290"/>
                  </a:moveTo>
                  <a:lnTo>
                    <a:pt x="562069" y="303290"/>
                  </a:lnTo>
                  <a:cubicBezTo>
                    <a:pt x="587168" y="303290"/>
                    <a:pt x="607639" y="323641"/>
                    <a:pt x="607639" y="348791"/>
                  </a:cubicBezTo>
                  <a:lnTo>
                    <a:pt x="607639" y="454988"/>
                  </a:lnTo>
                  <a:cubicBezTo>
                    <a:pt x="607639" y="480049"/>
                    <a:pt x="587168" y="500489"/>
                    <a:pt x="562069" y="500489"/>
                  </a:cubicBezTo>
                  <a:lnTo>
                    <a:pt x="539283" y="500489"/>
                  </a:lnTo>
                  <a:lnTo>
                    <a:pt x="539283" y="530793"/>
                  </a:lnTo>
                  <a:lnTo>
                    <a:pt x="493712" y="530793"/>
                  </a:lnTo>
                  <a:lnTo>
                    <a:pt x="493712" y="500489"/>
                  </a:lnTo>
                  <a:lnTo>
                    <a:pt x="113927" y="500489"/>
                  </a:lnTo>
                  <a:lnTo>
                    <a:pt x="113927" y="530793"/>
                  </a:lnTo>
                  <a:lnTo>
                    <a:pt x="68356" y="530793"/>
                  </a:lnTo>
                  <a:lnTo>
                    <a:pt x="68356" y="500489"/>
                  </a:lnTo>
                  <a:lnTo>
                    <a:pt x="45570" y="500489"/>
                  </a:lnTo>
                  <a:cubicBezTo>
                    <a:pt x="20382" y="500489"/>
                    <a:pt x="0" y="480049"/>
                    <a:pt x="0" y="454988"/>
                  </a:cubicBezTo>
                  <a:lnTo>
                    <a:pt x="0" y="348791"/>
                  </a:lnTo>
                  <a:cubicBezTo>
                    <a:pt x="0" y="323641"/>
                    <a:pt x="20382" y="303290"/>
                    <a:pt x="45570" y="303290"/>
                  </a:cubicBezTo>
                  <a:close/>
                  <a:moveTo>
                    <a:pt x="486046" y="90959"/>
                  </a:moveTo>
                  <a:cubicBezTo>
                    <a:pt x="502859" y="90959"/>
                    <a:pt x="516469" y="104468"/>
                    <a:pt x="516469" y="121265"/>
                  </a:cubicBezTo>
                  <a:lnTo>
                    <a:pt x="516469" y="257776"/>
                  </a:lnTo>
                  <a:lnTo>
                    <a:pt x="455712" y="257776"/>
                  </a:lnTo>
                  <a:lnTo>
                    <a:pt x="455712" y="121265"/>
                  </a:lnTo>
                  <a:cubicBezTo>
                    <a:pt x="455712" y="104468"/>
                    <a:pt x="469323" y="90959"/>
                    <a:pt x="486046" y="90959"/>
                  </a:cubicBezTo>
                  <a:close/>
                  <a:moveTo>
                    <a:pt x="121505" y="90959"/>
                  </a:moveTo>
                  <a:cubicBezTo>
                    <a:pt x="138317" y="90959"/>
                    <a:pt x="151928" y="104468"/>
                    <a:pt x="151928" y="121265"/>
                  </a:cubicBezTo>
                  <a:lnTo>
                    <a:pt x="151928" y="257776"/>
                  </a:lnTo>
                  <a:lnTo>
                    <a:pt x="91171" y="257776"/>
                  </a:lnTo>
                  <a:lnTo>
                    <a:pt x="91171" y="121265"/>
                  </a:lnTo>
                  <a:cubicBezTo>
                    <a:pt x="91171" y="104468"/>
                    <a:pt x="104781" y="90959"/>
                    <a:pt x="121505" y="90959"/>
                  </a:cubicBezTo>
                  <a:close/>
                  <a:moveTo>
                    <a:pt x="486046" y="0"/>
                  </a:moveTo>
                  <a:cubicBezTo>
                    <a:pt x="553073" y="0"/>
                    <a:pt x="607639" y="54386"/>
                    <a:pt x="607639" y="121302"/>
                  </a:cubicBezTo>
                  <a:lnTo>
                    <a:pt x="562064" y="121302"/>
                  </a:lnTo>
                  <a:cubicBezTo>
                    <a:pt x="562064" y="79446"/>
                    <a:pt x="527971" y="45499"/>
                    <a:pt x="486046" y="45499"/>
                  </a:cubicBezTo>
                  <a:cubicBezTo>
                    <a:pt x="444209" y="45499"/>
                    <a:pt x="410116" y="79446"/>
                    <a:pt x="410116" y="121302"/>
                  </a:cubicBezTo>
                  <a:lnTo>
                    <a:pt x="364541" y="121302"/>
                  </a:lnTo>
                  <a:cubicBezTo>
                    <a:pt x="364541" y="54386"/>
                    <a:pt x="419017" y="0"/>
                    <a:pt x="486046" y="0"/>
                  </a:cubicBezTo>
                  <a:close/>
                  <a:moveTo>
                    <a:pt x="121504" y="0"/>
                  </a:moveTo>
                  <a:cubicBezTo>
                    <a:pt x="188532" y="0"/>
                    <a:pt x="243098" y="54386"/>
                    <a:pt x="243098" y="121302"/>
                  </a:cubicBezTo>
                  <a:lnTo>
                    <a:pt x="197522" y="121302"/>
                  </a:lnTo>
                  <a:cubicBezTo>
                    <a:pt x="197522" y="79446"/>
                    <a:pt x="163430" y="45499"/>
                    <a:pt x="121504" y="45499"/>
                  </a:cubicBezTo>
                  <a:cubicBezTo>
                    <a:pt x="79668" y="45499"/>
                    <a:pt x="45575" y="79446"/>
                    <a:pt x="45575" y="121302"/>
                  </a:cubicBezTo>
                  <a:lnTo>
                    <a:pt x="0" y="121302"/>
                  </a:lnTo>
                  <a:cubicBezTo>
                    <a:pt x="0" y="54386"/>
                    <a:pt x="54476" y="0"/>
                    <a:pt x="121504" y="0"/>
                  </a:cubicBezTo>
                  <a:close/>
                </a:path>
              </a:pathLst>
            </a:custGeom>
            <a:solidFill>
              <a:srgbClr val="FEC916"/>
            </a:solidFill>
            <a:ln>
              <a:solidFill>
                <a:schemeClr val="bg1"/>
              </a:solidFill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3" name="Oval 45"/>
            <p:cNvSpPr/>
            <p:nvPr/>
          </p:nvSpPr>
          <p:spPr>
            <a:xfrm>
              <a:off x="9447708" y="3665697"/>
              <a:ext cx="414190" cy="454158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rgbClr val="FEC916"/>
            </a:solidFill>
            <a:ln>
              <a:solidFill>
                <a:schemeClr val="bg1"/>
              </a:solidFill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12180570" cy="6884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5" name="图片 1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-415290" y="365760"/>
            <a:ext cx="5847715" cy="58477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1683491" y="2522931"/>
            <a:ext cx="2624901" cy="186118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kumimoji="0" lang="en-US" altLang="zh-CN" sz="115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文本框 3"/>
          <p:cNvSpPr txBox="1"/>
          <p:nvPr/>
        </p:nvSpPr>
        <p:spPr>
          <a:xfrm>
            <a:off x="5547995" y="2804355"/>
            <a:ext cx="6168331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此处添加章节标题</a:t>
            </a:r>
            <a:endParaRPr kumimoji="0" lang="zh-CN" altLang="en-US" sz="4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Rectangle 20"/>
          <p:cNvSpPr>
            <a:spLocks noChangeArrowheads="1"/>
          </p:cNvSpPr>
          <p:nvPr/>
        </p:nvSpPr>
        <p:spPr bwMode="auto">
          <a:xfrm>
            <a:off x="5666749" y="3736281"/>
            <a:ext cx="5584917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We have many PowerPoint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templates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 that has been specifically designed to help anyone that is stepping into the world of PowerPoint for the very first time.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11" name="矩形 10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535520" y="2038133"/>
            <a:ext cx="3120960" cy="3120955"/>
            <a:chOff x="4591674" y="2224123"/>
            <a:chExt cx="3120960" cy="3120955"/>
          </a:xfrm>
        </p:grpSpPr>
        <p:sp>
          <p:nvSpPr>
            <p:cNvPr id="31" name="Oval 8"/>
            <p:cNvSpPr/>
            <p:nvPr/>
          </p:nvSpPr>
          <p:spPr>
            <a:xfrm>
              <a:off x="4591674" y="2224123"/>
              <a:ext cx="3120960" cy="3120955"/>
            </a:xfrm>
            <a:prstGeom prst="ellipse">
              <a:avLst/>
            </a:prstGeom>
            <a:solidFill>
              <a:srgbClr val="C1C3D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360000" anchor="b" anchorCtr="1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32" name="TextBox 22"/>
            <p:cNvSpPr txBox="1"/>
            <p:nvPr/>
          </p:nvSpPr>
          <p:spPr bwMode="auto">
            <a:xfrm>
              <a:off x="5684586" y="3207025"/>
              <a:ext cx="923330" cy="41549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white"/>
                </a:buClr>
                <a:buSzTx/>
                <a:buFontTx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标题文本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57195" y="2788593"/>
            <a:ext cx="1620039" cy="1620036"/>
            <a:chOff x="3357195" y="2974583"/>
            <a:chExt cx="1620039" cy="1620036"/>
          </a:xfrm>
        </p:grpSpPr>
        <p:sp>
          <p:nvSpPr>
            <p:cNvPr id="35" name="Oval 9"/>
            <p:cNvSpPr/>
            <p:nvPr/>
          </p:nvSpPr>
          <p:spPr>
            <a:xfrm>
              <a:off x="3357195" y="2974583"/>
              <a:ext cx="1620039" cy="1620036"/>
            </a:xfrm>
            <a:prstGeom prst="ellipse">
              <a:avLst/>
            </a:prstGeom>
            <a:solidFill>
              <a:srgbClr val="FEC91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6" name="Freeform: Shape 15"/>
            <p:cNvSpPr/>
            <p:nvPr/>
          </p:nvSpPr>
          <p:spPr bwMode="auto">
            <a:xfrm>
              <a:off x="3886124" y="3465933"/>
              <a:ext cx="562180" cy="637337"/>
            </a:xfrm>
            <a:custGeom>
              <a:avLst/>
              <a:gdLst>
                <a:gd name="connsiteX0" fmla="*/ 85348 w 296863"/>
                <a:gd name="connsiteY0" fmla="*/ 236537 h 336550"/>
                <a:gd name="connsiteX1" fmla="*/ 211516 w 296863"/>
                <a:gd name="connsiteY1" fmla="*/ 236537 h 336550"/>
                <a:gd name="connsiteX2" fmla="*/ 228601 w 296863"/>
                <a:gd name="connsiteY2" fmla="*/ 253206 h 336550"/>
                <a:gd name="connsiteX3" fmla="*/ 211516 w 296863"/>
                <a:gd name="connsiteY3" fmla="*/ 269875 h 336550"/>
                <a:gd name="connsiteX4" fmla="*/ 85348 w 296863"/>
                <a:gd name="connsiteY4" fmla="*/ 269875 h 336550"/>
                <a:gd name="connsiteX5" fmla="*/ 68263 w 296863"/>
                <a:gd name="connsiteY5" fmla="*/ 253206 h 336550"/>
                <a:gd name="connsiteX6" fmla="*/ 85348 w 296863"/>
                <a:gd name="connsiteY6" fmla="*/ 236537 h 336550"/>
                <a:gd name="connsiteX7" fmla="*/ 85348 w 296863"/>
                <a:gd name="connsiteY7" fmla="*/ 173037 h 336550"/>
                <a:gd name="connsiteX8" fmla="*/ 211516 w 296863"/>
                <a:gd name="connsiteY8" fmla="*/ 173037 h 336550"/>
                <a:gd name="connsiteX9" fmla="*/ 228601 w 296863"/>
                <a:gd name="connsiteY9" fmla="*/ 190373 h 336550"/>
                <a:gd name="connsiteX10" fmla="*/ 211516 w 296863"/>
                <a:gd name="connsiteY10" fmla="*/ 206375 h 336550"/>
                <a:gd name="connsiteX11" fmla="*/ 85348 w 296863"/>
                <a:gd name="connsiteY11" fmla="*/ 206375 h 336550"/>
                <a:gd name="connsiteX12" fmla="*/ 68263 w 296863"/>
                <a:gd name="connsiteY12" fmla="*/ 190373 h 336550"/>
                <a:gd name="connsiteX13" fmla="*/ 85348 w 296863"/>
                <a:gd name="connsiteY13" fmla="*/ 173037 h 336550"/>
                <a:gd name="connsiteX14" fmla="*/ 164614 w 296863"/>
                <a:gd name="connsiteY14" fmla="*/ 115887 h 336550"/>
                <a:gd name="connsiteX15" fmla="*/ 211625 w 296863"/>
                <a:gd name="connsiteY15" fmla="*/ 115887 h 336550"/>
                <a:gd name="connsiteX16" fmla="*/ 228601 w 296863"/>
                <a:gd name="connsiteY16" fmla="*/ 133349 h 336550"/>
                <a:gd name="connsiteX17" fmla="*/ 211625 w 296863"/>
                <a:gd name="connsiteY17" fmla="*/ 150812 h 336550"/>
                <a:gd name="connsiteX18" fmla="*/ 164614 w 296863"/>
                <a:gd name="connsiteY18" fmla="*/ 150812 h 336550"/>
                <a:gd name="connsiteX19" fmla="*/ 147638 w 296863"/>
                <a:gd name="connsiteY19" fmla="*/ 133349 h 336550"/>
                <a:gd name="connsiteX20" fmla="*/ 164614 w 296863"/>
                <a:gd name="connsiteY20" fmla="*/ 115887 h 336550"/>
                <a:gd name="connsiteX21" fmla="*/ 164614 w 296863"/>
                <a:gd name="connsiteY21" fmla="*/ 61912 h 336550"/>
                <a:gd name="connsiteX22" fmla="*/ 211625 w 296863"/>
                <a:gd name="connsiteY22" fmla="*/ 61912 h 336550"/>
                <a:gd name="connsiteX23" fmla="*/ 228601 w 296863"/>
                <a:gd name="connsiteY23" fmla="*/ 77152 h 336550"/>
                <a:gd name="connsiteX24" fmla="*/ 211625 w 296863"/>
                <a:gd name="connsiteY24" fmla="*/ 93662 h 336550"/>
                <a:gd name="connsiteX25" fmla="*/ 164614 w 296863"/>
                <a:gd name="connsiteY25" fmla="*/ 93662 h 336550"/>
                <a:gd name="connsiteX26" fmla="*/ 147638 w 296863"/>
                <a:gd name="connsiteY26" fmla="*/ 77152 h 336550"/>
                <a:gd name="connsiteX27" fmla="*/ 164614 w 296863"/>
                <a:gd name="connsiteY27" fmla="*/ 61912 h 336550"/>
                <a:gd name="connsiteX28" fmla="*/ 127397 w 296863"/>
                <a:gd name="connsiteY28" fmla="*/ 22225 h 336550"/>
                <a:gd name="connsiteX29" fmla="*/ 127397 w 296863"/>
                <a:gd name="connsiteY29" fmla="*/ 110381 h 336550"/>
                <a:gd name="connsiteX30" fmla="*/ 111621 w 296863"/>
                <a:gd name="connsiteY30" fmla="*/ 124854 h 336550"/>
                <a:gd name="connsiteX31" fmla="*/ 22225 w 296863"/>
                <a:gd name="connsiteY31" fmla="*/ 124854 h 336550"/>
                <a:gd name="connsiteX32" fmla="*/ 22225 w 296863"/>
                <a:gd name="connsiteY32" fmla="*/ 305115 h 336550"/>
                <a:gd name="connsiteX33" fmla="*/ 31427 w 296863"/>
                <a:gd name="connsiteY33" fmla="*/ 314325 h 336550"/>
                <a:gd name="connsiteX34" fmla="*/ 265436 w 296863"/>
                <a:gd name="connsiteY34" fmla="*/ 314325 h 336550"/>
                <a:gd name="connsiteX35" fmla="*/ 274638 w 296863"/>
                <a:gd name="connsiteY35" fmla="*/ 305115 h 336550"/>
                <a:gd name="connsiteX36" fmla="*/ 274638 w 296863"/>
                <a:gd name="connsiteY36" fmla="*/ 31435 h 336550"/>
                <a:gd name="connsiteX37" fmla="*/ 265436 w 296863"/>
                <a:gd name="connsiteY37" fmla="*/ 22225 h 336550"/>
                <a:gd name="connsiteX38" fmla="*/ 127397 w 296863"/>
                <a:gd name="connsiteY38" fmla="*/ 22225 h 336550"/>
                <a:gd name="connsiteX39" fmla="*/ 118220 w 296863"/>
                <a:gd name="connsiteY39" fmla="*/ 0 h 336550"/>
                <a:gd name="connsiteX40" fmla="*/ 265338 w 296863"/>
                <a:gd name="connsiteY40" fmla="*/ 0 h 336550"/>
                <a:gd name="connsiteX41" fmla="*/ 296863 w 296863"/>
                <a:gd name="connsiteY41" fmla="*/ 31551 h 336550"/>
                <a:gd name="connsiteX42" fmla="*/ 296863 w 296863"/>
                <a:gd name="connsiteY42" fmla="*/ 304999 h 336550"/>
                <a:gd name="connsiteX43" fmla="*/ 265338 w 296863"/>
                <a:gd name="connsiteY43" fmla="*/ 336550 h 336550"/>
                <a:gd name="connsiteX44" fmla="*/ 31525 w 296863"/>
                <a:gd name="connsiteY44" fmla="*/ 336550 h 336550"/>
                <a:gd name="connsiteX45" fmla="*/ 0 w 296863"/>
                <a:gd name="connsiteY45" fmla="*/ 304999 h 336550"/>
                <a:gd name="connsiteX46" fmla="*/ 0 w 296863"/>
                <a:gd name="connsiteY46" fmla="*/ 119633 h 336550"/>
                <a:gd name="connsiteX47" fmla="*/ 9195 w 296863"/>
                <a:gd name="connsiteY47" fmla="*/ 97284 h 336550"/>
                <a:gd name="connsiteX48" fmla="*/ 95889 w 296863"/>
                <a:gd name="connsiteY48" fmla="*/ 9202 h 336550"/>
                <a:gd name="connsiteX49" fmla="*/ 118220 w 296863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96863" h="336550">
                  <a:moveTo>
                    <a:pt x="85348" y="236537"/>
                  </a:moveTo>
                  <a:cubicBezTo>
                    <a:pt x="85348" y="236537"/>
                    <a:pt x="85348" y="236537"/>
                    <a:pt x="211516" y="236537"/>
                  </a:cubicBezTo>
                  <a:cubicBezTo>
                    <a:pt x="220716" y="236537"/>
                    <a:pt x="228601" y="244231"/>
                    <a:pt x="228601" y="253206"/>
                  </a:cubicBezTo>
                  <a:cubicBezTo>
                    <a:pt x="228601" y="262182"/>
                    <a:pt x="220716" y="269875"/>
                    <a:pt x="211516" y="269875"/>
                  </a:cubicBezTo>
                  <a:cubicBezTo>
                    <a:pt x="211516" y="269875"/>
                    <a:pt x="211516" y="269875"/>
                    <a:pt x="85348" y="269875"/>
                  </a:cubicBezTo>
                  <a:cubicBezTo>
                    <a:pt x="76149" y="269875"/>
                    <a:pt x="68263" y="262182"/>
                    <a:pt x="68263" y="253206"/>
                  </a:cubicBezTo>
                  <a:cubicBezTo>
                    <a:pt x="68263" y="244231"/>
                    <a:pt x="76149" y="236537"/>
                    <a:pt x="85348" y="236537"/>
                  </a:cubicBezTo>
                  <a:close/>
                  <a:moveTo>
                    <a:pt x="85348" y="173037"/>
                  </a:moveTo>
                  <a:cubicBezTo>
                    <a:pt x="85348" y="173037"/>
                    <a:pt x="85348" y="173037"/>
                    <a:pt x="211516" y="173037"/>
                  </a:cubicBezTo>
                  <a:cubicBezTo>
                    <a:pt x="220716" y="173037"/>
                    <a:pt x="228601" y="181038"/>
                    <a:pt x="228601" y="190373"/>
                  </a:cubicBezTo>
                  <a:cubicBezTo>
                    <a:pt x="228601" y="199707"/>
                    <a:pt x="220716" y="206375"/>
                    <a:pt x="211516" y="206375"/>
                  </a:cubicBezTo>
                  <a:cubicBezTo>
                    <a:pt x="211516" y="206375"/>
                    <a:pt x="211516" y="206375"/>
                    <a:pt x="85348" y="206375"/>
                  </a:cubicBezTo>
                  <a:cubicBezTo>
                    <a:pt x="76149" y="206375"/>
                    <a:pt x="68263" y="199707"/>
                    <a:pt x="68263" y="190373"/>
                  </a:cubicBezTo>
                  <a:cubicBezTo>
                    <a:pt x="68263" y="181038"/>
                    <a:pt x="76149" y="173037"/>
                    <a:pt x="85348" y="173037"/>
                  </a:cubicBezTo>
                  <a:close/>
                  <a:moveTo>
                    <a:pt x="164614" y="115887"/>
                  </a:moveTo>
                  <a:cubicBezTo>
                    <a:pt x="164614" y="115887"/>
                    <a:pt x="164614" y="115887"/>
                    <a:pt x="211625" y="115887"/>
                  </a:cubicBezTo>
                  <a:cubicBezTo>
                    <a:pt x="220766" y="115887"/>
                    <a:pt x="228601" y="123946"/>
                    <a:pt x="228601" y="133349"/>
                  </a:cubicBezTo>
                  <a:cubicBezTo>
                    <a:pt x="228601" y="142752"/>
                    <a:pt x="220766" y="150812"/>
                    <a:pt x="211625" y="150812"/>
                  </a:cubicBezTo>
                  <a:cubicBezTo>
                    <a:pt x="211625" y="150812"/>
                    <a:pt x="211625" y="150812"/>
                    <a:pt x="164614" y="150812"/>
                  </a:cubicBezTo>
                  <a:cubicBezTo>
                    <a:pt x="155473" y="150812"/>
                    <a:pt x="147638" y="142752"/>
                    <a:pt x="147638" y="133349"/>
                  </a:cubicBezTo>
                  <a:cubicBezTo>
                    <a:pt x="147638" y="123946"/>
                    <a:pt x="155473" y="115887"/>
                    <a:pt x="164614" y="115887"/>
                  </a:cubicBezTo>
                  <a:close/>
                  <a:moveTo>
                    <a:pt x="164614" y="61912"/>
                  </a:moveTo>
                  <a:cubicBezTo>
                    <a:pt x="164614" y="61912"/>
                    <a:pt x="164614" y="61912"/>
                    <a:pt x="211625" y="61912"/>
                  </a:cubicBezTo>
                  <a:cubicBezTo>
                    <a:pt x="220766" y="61912"/>
                    <a:pt x="228601" y="68262"/>
                    <a:pt x="228601" y="77152"/>
                  </a:cubicBezTo>
                  <a:cubicBezTo>
                    <a:pt x="228601" y="86042"/>
                    <a:pt x="220766" y="93662"/>
                    <a:pt x="211625" y="93662"/>
                  </a:cubicBezTo>
                  <a:cubicBezTo>
                    <a:pt x="211625" y="93662"/>
                    <a:pt x="211625" y="93662"/>
                    <a:pt x="164614" y="93662"/>
                  </a:cubicBezTo>
                  <a:cubicBezTo>
                    <a:pt x="155473" y="93662"/>
                    <a:pt x="147638" y="86042"/>
                    <a:pt x="147638" y="77152"/>
                  </a:cubicBezTo>
                  <a:cubicBezTo>
                    <a:pt x="147638" y="68262"/>
                    <a:pt x="155473" y="61912"/>
                    <a:pt x="164614" y="61912"/>
                  </a:cubicBezTo>
                  <a:close/>
                  <a:moveTo>
                    <a:pt x="127397" y="22225"/>
                  </a:moveTo>
                  <a:cubicBezTo>
                    <a:pt x="127397" y="22225"/>
                    <a:pt x="127397" y="22225"/>
                    <a:pt x="127397" y="110381"/>
                  </a:cubicBezTo>
                  <a:cubicBezTo>
                    <a:pt x="127397" y="118276"/>
                    <a:pt x="119509" y="124854"/>
                    <a:pt x="111621" y="124854"/>
                  </a:cubicBezTo>
                  <a:cubicBezTo>
                    <a:pt x="111621" y="124854"/>
                    <a:pt x="111621" y="124854"/>
                    <a:pt x="22225" y="124854"/>
                  </a:cubicBezTo>
                  <a:cubicBezTo>
                    <a:pt x="22225" y="124854"/>
                    <a:pt x="22225" y="124854"/>
                    <a:pt x="22225" y="305115"/>
                  </a:cubicBezTo>
                  <a:cubicBezTo>
                    <a:pt x="22225" y="310378"/>
                    <a:pt x="26169" y="314325"/>
                    <a:pt x="31427" y="314325"/>
                  </a:cubicBezTo>
                  <a:cubicBezTo>
                    <a:pt x="31427" y="314325"/>
                    <a:pt x="31427" y="314325"/>
                    <a:pt x="265436" y="314325"/>
                  </a:cubicBezTo>
                  <a:cubicBezTo>
                    <a:pt x="270694" y="314325"/>
                    <a:pt x="274638" y="310378"/>
                    <a:pt x="274638" y="305115"/>
                  </a:cubicBezTo>
                  <a:lnTo>
                    <a:pt x="274638" y="31435"/>
                  </a:lnTo>
                  <a:cubicBezTo>
                    <a:pt x="274638" y="26172"/>
                    <a:pt x="270694" y="22225"/>
                    <a:pt x="265436" y="22225"/>
                  </a:cubicBezTo>
                  <a:cubicBezTo>
                    <a:pt x="265436" y="22225"/>
                    <a:pt x="265436" y="22225"/>
                    <a:pt x="127397" y="22225"/>
                  </a:cubicBezTo>
                  <a:close/>
                  <a:moveTo>
                    <a:pt x="118220" y="0"/>
                  </a:moveTo>
                  <a:cubicBezTo>
                    <a:pt x="118220" y="0"/>
                    <a:pt x="118220" y="0"/>
                    <a:pt x="265338" y="0"/>
                  </a:cubicBezTo>
                  <a:cubicBezTo>
                    <a:pt x="282414" y="0"/>
                    <a:pt x="296863" y="14461"/>
                    <a:pt x="296863" y="31551"/>
                  </a:cubicBezTo>
                  <a:cubicBezTo>
                    <a:pt x="296863" y="31551"/>
                    <a:pt x="296863" y="31551"/>
                    <a:pt x="296863" y="304999"/>
                  </a:cubicBezTo>
                  <a:cubicBezTo>
                    <a:pt x="296863" y="322089"/>
                    <a:pt x="282414" y="336550"/>
                    <a:pt x="265338" y="336550"/>
                  </a:cubicBezTo>
                  <a:cubicBezTo>
                    <a:pt x="265338" y="336550"/>
                    <a:pt x="265338" y="336550"/>
                    <a:pt x="31525" y="336550"/>
                  </a:cubicBezTo>
                  <a:cubicBezTo>
                    <a:pt x="14449" y="336550"/>
                    <a:pt x="0" y="322089"/>
                    <a:pt x="0" y="304999"/>
                  </a:cubicBezTo>
                  <a:cubicBezTo>
                    <a:pt x="0" y="304999"/>
                    <a:pt x="0" y="304999"/>
                    <a:pt x="0" y="119633"/>
                  </a:cubicBezTo>
                  <a:cubicBezTo>
                    <a:pt x="0" y="110430"/>
                    <a:pt x="3941" y="102542"/>
                    <a:pt x="9195" y="97284"/>
                  </a:cubicBezTo>
                  <a:cubicBezTo>
                    <a:pt x="9195" y="97284"/>
                    <a:pt x="9195" y="97284"/>
                    <a:pt x="95889" y="9202"/>
                  </a:cubicBezTo>
                  <a:cubicBezTo>
                    <a:pt x="102457" y="3944"/>
                    <a:pt x="110339" y="0"/>
                    <a:pt x="11822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327073" y="2788593"/>
            <a:ext cx="1620039" cy="1620036"/>
            <a:chOff x="7327073" y="2974583"/>
            <a:chExt cx="1620039" cy="1620036"/>
          </a:xfrm>
        </p:grpSpPr>
        <p:sp>
          <p:nvSpPr>
            <p:cNvPr id="38" name="Oval 10"/>
            <p:cNvSpPr/>
            <p:nvPr/>
          </p:nvSpPr>
          <p:spPr>
            <a:xfrm>
              <a:off x="7327073" y="2974583"/>
              <a:ext cx="1620039" cy="1620036"/>
            </a:xfrm>
            <a:prstGeom prst="ellipse">
              <a:avLst/>
            </a:prstGeom>
            <a:solidFill>
              <a:srgbClr val="FEC91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9" name="Freeform: Shape 16"/>
            <p:cNvSpPr/>
            <p:nvPr/>
          </p:nvSpPr>
          <p:spPr bwMode="auto">
            <a:xfrm>
              <a:off x="7798993" y="3448088"/>
              <a:ext cx="676199" cy="673026"/>
            </a:xfrm>
            <a:custGeom>
              <a:avLst/>
              <a:gdLst>
                <a:gd name="connsiteX0" fmla="*/ 165100 w 338137"/>
                <a:gd name="connsiteY0" fmla="*/ 119063 h 336551"/>
                <a:gd name="connsiteX1" fmla="*/ 180898 w 338137"/>
                <a:gd name="connsiteY1" fmla="*/ 121696 h 336551"/>
                <a:gd name="connsiteX2" fmla="*/ 163784 w 338137"/>
                <a:gd name="connsiteY2" fmla="*/ 138810 h 336551"/>
                <a:gd name="connsiteX3" fmla="*/ 130872 w 338137"/>
                <a:gd name="connsiteY3" fmla="*/ 173038 h 336551"/>
                <a:gd name="connsiteX4" fmla="*/ 165100 w 338137"/>
                <a:gd name="connsiteY4" fmla="*/ 207266 h 336551"/>
                <a:gd name="connsiteX5" fmla="*/ 199328 w 338137"/>
                <a:gd name="connsiteY5" fmla="*/ 174354 h 336551"/>
                <a:gd name="connsiteX6" fmla="*/ 216442 w 338137"/>
                <a:gd name="connsiteY6" fmla="*/ 157240 h 336551"/>
                <a:gd name="connsiteX7" fmla="*/ 219075 w 338137"/>
                <a:gd name="connsiteY7" fmla="*/ 173038 h 336551"/>
                <a:gd name="connsiteX8" fmla="*/ 165100 w 338137"/>
                <a:gd name="connsiteY8" fmla="*/ 227013 h 336551"/>
                <a:gd name="connsiteX9" fmla="*/ 111125 w 338137"/>
                <a:gd name="connsiteY9" fmla="*/ 173038 h 336551"/>
                <a:gd name="connsiteX10" fmla="*/ 165100 w 338137"/>
                <a:gd name="connsiteY10" fmla="*/ 119063 h 336551"/>
                <a:gd name="connsiteX11" fmla="*/ 165100 w 338137"/>
                <a:gd name="connsiteY11" fmla="*/ 65088 h 336551"/>
                <a:gd name="connsiteX12" fmla="*/ 221708 w 338137"/>
                <a:gd name="connsiteY12" fmla="*/ 80886 h 336551"/>
                <a:gd name="connsiteX13" fmla="*/ 207227 w 338137"/>
                <a:gd name="connsiteY13" fmla="*/ 95367 h 336551"/>
                <a:gd name="connsiteX14" fmla="*/ 165100 w 338137"/>
                <a:gd name="connsiteY14" fmla="*/ 84835 h 336551"/>
                <a:gd name="connsiteX15" fmla="*/ 76897 w 338137"/>
                <a:gd name="connsiteY15" fmla="*/ 173038 h 336551"/>
                <a:gd name="connsiteX16" fmla="*/ 165100 w 338137"/>
                <a:gd name="connsiteY16" fmla="*/ 261241 h 336551"/>
                <a:gd name="connsiteX17" fmla="*/ 253303 w 338137"/>
                <a:gd name="connsiteY17" fmla="*/ 173038 h 336551"/>
                <a:gd name="connsiteX18" fmla="*/ 242771 w 338137"/>
                <a:gd name="connsiteY18" fmla="*/ 130911 h 336551"/>
                <a:gd name="connsiteX19" fmla="*/ 257252 w 338137"/>
                <a:gd name="connsiteY19" fmla="*/ 116430 h 336551"/>
                <a:gd name="connsiteX20" fmla="*/ 273050 w 338137"/>
                <a:gd name="connsiteY20" fmla="*/ 173038 h 336551"/>
                <a:gd name="connsiteX21" fmla="*/ 165100 w 338137"/>
                <a:gd name="connsiteY21" fmla="*/ 280988 h 336551"/>
                <a:gd name="connsiteX22" fmla="*/ 57150 w 338137"/>
                <a:gd name="connsiteY22" fmla="*/ 173038 h 336551"/>
                <a:gd name="connsiteX23" fmla="*/ 165100 w 338137"/>
                <a:gd name="connsiteY23" fmla="*/ 65088 h 336551"/>
                <a:gd name="connsiteX24" fmla="*/ 165100 w 338137"/>
                <a:gd name="connsiteY24" fmla="*/ 7938 h 336551"/>
                <a:gd name="connsiteX25" fmla="*/ 249631 w 338137"/>
                <a:gd name="connsiteY25" fmla="*/ 31598 h 336551"/>
                <a:gd name="connsiteX26" fmla="*/ 235102 w 338137"/>
                <a:gd name="connsiteY26" fmla="*/ 46057 h 336551"/>
                <a:gd name="connsiteX27" fmla="*/ 165100 w 338137"/>
                <a:gd name="connsiteY27" fmla="*/ 27655 h 336551"/>
                <a:gd name="connsiteX28" fmla="*/ 19812 w 338137"/>
                <a:gd name="connsiteY28" fmla="*/ 172245 h 336551"/>
                <a:gd name="connsiteX29" fmla="*/ 165100 w 338137"/>
                <a:gd name="connsiteY29" fmla="*/ 316834 h 336551"/>
                <a:gd name="connsiteX30" fmla="*/ 310388 w 338137"/>
                <a:gd name="connsiteY30" fmla="*/ 172245 h 336551"/>
                <a:gd name="connsiteX31" fmla="*/ 291897 w 338137"/>
                <a:gd name="connsiteY31" fmla="*/ 102579 h 336551"/>
                <a:gd name="connsiteX32" fmla="*/ 306426 w 338137"/>
                <a:gd name="connsiteY32" fmla="*/ 88120 h 336551"/>
                <a:gd name="connsiteX33" fmla="*/ 330200 w 338137"/>
                <a:gd name="connsiteY33" fmla="*/ 172245 h 336551"/>
                <a:gd name="connsiteX34" fmla="*/ 165100 w 338137"/>
                <a:gd name="connsiteY34" fmla="*/ 336551 h 336551"/>
                <a:gd name="connsiteX35" fmla="*/ 0 w 338137"/>
                <a:gd name="connsiteY35" fmla="*/ 172245 h 336551"/>
                <a:gd name="connsiteX36" fmla="*/ 165100 w 338137"/>
                <a:gd name="connsiteY36" fmla="*/ 7938 h 336551"/>
                <a:gd name="connsiteX37" fmla="*/ 302622 w 338137"/>
                <a:gd name="connsiteY37" fmla="*/ 0 h 336551"/>
                <a:gd name="connsiteX38" fmla="*/ 310515 w 338137"/>
                <a:gd name="connsiteY38" fmla="*/ 27623 h 336551"/>
                <a:gd name="connsiteX39" fmla="*/ 338137 w 338137"/>
                <a:gd name="connsiteY39" fmla="*/ 35515 h 336551"/>
                <a:gd name="connsiteX40" fmla="*/ 285523 w 338137"/>
                <a:gd name="connsiteY40" fmla="*/ 88129 h 336551"/>
                <a:gd name="connsiteX41" fmla="*/ 265792 w 338137"/>
                <a:gd name="connsiteY41" fmla="*/ 85498 h 336551"/>
                <a:gd name="connsiteX42" fmla="*/ 172402 w 338137"/>
                <a:gd name="connsiteY42" fmla="*/ 180204 h 336551"/>
                <a:gd name="connsiteX43" fmla="*/ 157933 w 338137"/>
                <a:gd name="connsiteY43" fmla="*/ 180204 h 336551"/>
                <a:gd name="connsiteX44" fmla="*/ 157933 w 338137"/>
                <a:gd name="connsiteY44" fmla="*/ 165735 h 336551"/>
                <a:gd name="connsiteX45" fmla="*/ 252639 w 338137"/>
                <a:gd name="connsiteY45" fmla="*/ 72345 h 336551"/>
                <a:gd name="connsiteX46" fmla="*/ 250008 w 338137"/>
                <a:gd name="connsiteY46" fmla="*/ 52614 h 336551"/>
                <a:gd name="connsiteX47" fmla="*/ 302622 w 338137"/>
                <a:gd name="connsiteY47" fmla="*/ 0 h 336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8137" h="336551">
                  <a:moveTo>
                    <a:pt x="165100" y="119063"/>
                  </a:moveTo>
                  <a:cubicBezTo>
                    <a:pt x="170366" y="119063"/>
                    <a:pt x="175632" y="120379"/>
                    <a:pt x="180898" y="121696"/>
                  </a:cubicBezTo>
                  <a:cubicBezTo>
                    <a:pt x="180898" y="121696"/>
                    <a:pt x="180898" y="121696"/>
                    <a:pt x="163784" y="138810"/>
                  </a:cubicBezTo>
                  <a:cubicBezTo>
                    <a:pt x="145353" y="140126"/>
                    <a:pt x="130872" y="154608"/>
                    <a:pt x="130872" y="173038"/>
                  </a:cubicBezTo>
                  <a:cubicBezTo>
                    <a:pt x="130872" y="191468"/>
                    <a:pt x="146669" y="207266"/>
                    <a:pt x="165100" y="207266"/>
                  </a:cubicBezTo>
                  <a:cubicBezTo>
                    <a:pt x="183531" y="207266"/>
                    <a:pt x="198012" y="192785"/>
                    <a:pt x="199328" y="174354"/>
                  </a:cubicBezTo>
                  <a:cubicBezTo>
                    <a:pt x="199328" y="174354"/>
                    <a:pt x="199328" y="174354"/>
                    <a:pt x="216442" y="157240"/>
                  </a:cubicBezTo>
                  <a:cubicBezTo>
                    <a:pt x="217759" y="162506"/>
                    <a:pt x="219075" y="167772"/>
                    <a:pt x="219075" y="173038"/>
                  </a:cubicBezTo>
                  <a:cubicBezTo>
                    <a:pt x="219075" y="203317"/>
                    <a:pt x="195379" y="227013"/>
                    <a:pt x="165100" y="227013"/>
                  </a:cubicBezTo>
                  <a:cubicBezTo>
                    <a:pt x="134821" y="227013"/>
                    <a:pt x="111125" y="203317"/>
                    <a:pt x="111125" y="173038"/>
                  </a:cubicBezTo>
                  <a:cubicBezTo>
                    <a:pt x="111125" y="142759"/>
                    <a:pt x="134821" y="119063"/>
                    <a:pt x="165100" y="119063"/>
                  </a:cubicBezTo>
                  <a:close/>
                  <a:moveTo>
                    <a:pt x="165100" y="65088"/>
                  </a:moveTo>
                  <a:cubicBezTo>
                    <a:pt x="186163" y="65088"/>
                    <a:pt x="205910" y="70354"/>
                    <a:pt x="221708" y="80886"/>
                  </a:cubicBezTo>
                  <a:cubicBezTo>
                    <a:pt x="221708" y="80886"/>
                    <a:pt x="221708" y="80886"/>
                    <a:pt x="207227" y="95367"/>
                  </a:cubicBezTo>
                  <a:cubicBezTo>
                    <a:pt x="195379" y="88784"/>
                    <a:pt x="180898" y="84835"/>
                    <a:pt x="165100" y="84835"/>
                  </a:cubicBezTo>
                  <a:cubicBezTo>
                    <a:pt x="116391" y="84835"/>
                    <a:pt x="76897" y="124329"/>
                    <a:pt x="76897" y="173038"/>
                  </a:cubicBezTo>
                  <a:cubicBezTo>
                    <a:pt x="76897" y="221747"/>
                    <a:pt x="116391" y="261241"/>
                    <a:pt x="165100" y="261241"/>
                  </a:cubicBezTo>
                  <a:cubicBezTo>
                    <a:pt x="213809" y="261241"/>
                    <a:pt x="253303" y="221747"/>
                    <a:pt x="253303" y="173038"/>
                  </a:cubicBezTo>
                  <a:cubicBezTo>
                    <a:pt x="253303" y="157240"/>
                    <a:pt x="249354" y="142759"/>
                    <a:pt x="242771" y="130911"/>
                  </a:cubicBezTo>
                  <a:cubicBezTo>
                    <a:pt x="242771" y="130911"/>
                    <a:pt x="242771" y="130911"/>
                    <a:pt x="257252" y="116430"/>
                  </a:cubicBezTo>
                  <a:cubicBezTo>
                    <a:pt x="267784" y="132228"/>
                    <a:pt x="273050" y="151975"/>
                    <a:pt x="273050" y="173038"/>
                  </a:cubicBezTo>
                  <a:cubicBezTo>
                    <a:pt x="273050" y="232279"/>
                    <a:pt x="224341" y="280988"/>
                    <a:pt x="165100" y="280988"/>
                  </a:cubicBezTo>
                  <a:cubicBezTo>
                    <a:pt x="105859" y="280988"/>
                    <a:pt x="57150" y="232279"/>
                    <a:pt x="57150" y="173038"/>
                  </a:cubicBezTo>
                  <a:cubicBezTo>
                    <a:pt x="57150" y="113797"/>
                    <a:pt x="105859" y="65088"/>
                    <a:pt x="165100" y="65088"/>
                  </a:cubicBezTo>
                  <a:close/>
                  <a:moveTo>
                    <a:pt x="165100" y="7938"/>
                  </a:moveTo>
                  <a:cubicBezTo>
                    <a:pt x="196799" y="7938"/>
                    <a:pt x="225857" y="15825"/>
                    <a:pt x="249631" y="31598"/>
                  </a:cubicBezTo>
                  <a:cubicBezTo>
                    <a:pt x="249631" y="31598"/>
                    <a:pt x="249631" y="31598"/>
                    <a:pt x="235102" y="46057"/>
                  </a:cubicBezTo>
                  <a:cubicBezTo>
                    <a:pt x="215290" y="34227"/>
                    <a:pt x="190195" y="27655"/>
                    <a:pt x="165100" y="27655"/>
                  </a:cubicBezTo>
                  <a:cubicBezTo>
                    <a:pt x="84531" y="27655"/>
                    <a:pt x="19812" y="92063"/>
                    <a:pt x="19812" y="172245"/>
                  </a:cubicBezTo>
                  <a:cubicBezTo>
                    <a:pt x="19812" y="252426"/>
                    <a:pt x="84531" y="316834"/>
                    <a:pt x="165100" y="316834"/>
                  </a:cubicBezTo>
                  <a:cubicBezTo>
                    <a:pt x="245669" y="316834"/>
                    <a:pt x="310388" y="252426"/>
                    <a:pt x="310388" y="172245"/>
                  </a:cubicBezTo>
                  <a:cubicBezTo>
                    <a:pt x="310388" y="147270"/>
                    <a:pt x="303784" y="122295"/>
                    <a:pt x="291897" y="102579"/>
                  </a:cubicBezTo>
                  <a:cubicBezTo>
                    <a:pt x="291897" y="102579"/>
                    <a:pt x="291897" y="102579"/>
                    <a:pt x="306426" y="88120"/>
                  </a:cubicBezTo>
                  <a:cubicBezTo>
                    <a:pt x="322275" y="111780"/>
                    <a:pt x="330200" y="140698"/>
                    <a:pt x="330200" y="172245"/>
                  </a:cubicBezTo>
                  <a:cubicBezTo>
                    <a:pt x="330200" y="262942"/>
                    <a:pt x="256235" y="336551"/>
                    <a:pt x="165100" y="336551"/>
                  </a:cubicBezTo>
                  <a:cubicBezTo>
                    <a:pt x="73965" y="336551"/>
                    <a:pt x="0" y="262942"/>
                    <a:pt x="0" y="172245"/>
                  </a:cubicBezTo>
                  <a:cubicBezTo>
                    <a:pt x="0" y="81547"/>
                    <a:pt x="73965" y="7938"/>
                    <a:pt x="165100" y="7938"/>
                  </a:cubicBezTo>
                  <a:close/>
                  <a:moveTo>
                    <a:pt x="302622" y="0"/>
                  </a:moveTo>
                  <a:cubicBezTo>
                    <a:pt x="310515" y="27623"/>
                    <a:pt x="310515" y="27623"/>
                    <a:pt x="310515" y="27623"/>
                  </a:cubicBezTo>
                  <a:cubicBezTo>
                    <a:pt x="338137" y="35515"/>
                    <a:pt x="338137" y="35515"/>
                    <a:pt x="338137" y="35515"/>
                  </a:cubicBezTo>
                  <a:lnTo>
                    <a:pt x="285523" y="88129"/>
                  </a:lnTo>
                  <a:cubicBezTo>
                    <a:pt x="265792" y="85498"/>
                    <a:pt x="265792" y="85498"/>
                    <a:pt x="265792" y="85498"/>
                  </a:cubicBezTo>
                  <a:cubicBezTo>
                    <a:pt x="172402" y="180204"/>
                    <a:pt x="172402" y="180204"/>
                    <a:pt x="172402" y="180204"/>
                  </a:cubicBezTo>
                  <a:cubicBezTo>
                    <a:pt x="168456" y="184150"/>
                    <a:pt x="161879" y="184150"/>
                    <a:pt x="157933" y="180204"/>
                  </a:cubicBezTo>
                  <a:cubicBezTo>
                    <a:pt x="153987" y="176258"/>
                    <a:pt x="153987" y="169681"/>
                    <a:pt x="157933" y="165735"/>
                  </a:cubicBezTo>
                  <a:cubicBezTo>
                    <a:pt x="252639" y="72345"/>
                    <a:pt x="252639" y="72345"/>
                    <a:pt x="252639" y="72345"/>
                  </a:cubicBezTo>
                  <a:cubicBezTo>
                    <a:pt x="250008" y="52614"/>
                    <a:pt x="250008" y="52614"/>
                    <a:pt x="250008" y="52614"/>
                  </a:cubicBezTo>
                  <a:cubicBezTo>
                    <a:pt x="302622" y="0"/>
                    <a:pt x="302622" y="0"/>
                    <a:pt x="302622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289368" y="2140398"/>
            <a:ext cx="2085109" cy="1070555"/>
            <a:chOff x="1289368" y="2326388"/>
            <a:chExt cx="2085109" cy="1070555"/>
          </a:xfrm>
        </p:grpSpPr>
        <p:sp>
          <p:nvSpPr>
            <p:cNvPr id="41" name="TextBox 60"/>
            <p:cNvSpPr txBox="1"/>
            <p:nvPr/>
          </p:nvSpPr>
          <p:spPr>
            <a:xfrm>
              <a:off x="1289368" y="2326388"/>
              <a:ext cx="1068736" cy="276999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Autofit/>
            </a:bodyPr>
            <a:lstStyle>
              <a:defPPr>
                <a:defRPr lang="zh-CN"/>
              </a:defPPr>
              <a:lvl1pPr algn="r">
                <a:defRPr>
                  <a:solidFill>
                    <a:schemeClr val="accent1">
                      <a:lumMod val="100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标题内容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2" name="TextBox 61"/>
            <p:cNvSpPr txBox="1"/>
            <p:nvPr/>
          </p:nvSpPr>
          <p:spPr>
            <a:xfrm>
              <a:off x="1289368" y="2843223"/>
              <a:ext cx="2085109" cy="553720"/>
            </a:xfrm>
            <a:prstGeom prst="rect">
              <a:avLst/>
            </a:prstGeom>
          </p:spPr>
          <p:txBody>
            <a:bodyPr vert="horz" wrap="squar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980171" y="2140398"/>
            <a:ext cx="2085109" cy="1070555"/>
            <a:chOff x="8980171" y="2326388"/>
            <a:chExt cx="2085109" cy="1070555"/>
          </a:xfrm>
        </p:grpSpPr>
        <p:sp>
          <p:nvSpPr>
            <p:cNvPr id="44" name="TextBox 54"/>
            <p:cNvSpPr txBox="1"/>
            <p:nvPr/>
          </p:nvSpPr>
          <p:spPr>
            <a:xfrm>
              <a:off x="8984019" y="2326388"/>
              <a:ext cx="1068736" cy="276999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Autofit/>
            </a:bodyPr>
            <a:lstStyle>
              <a:defPPr>
                <a:defRPr lang="zh-CN"/>
              </a:defPPr>
              <a:lvl1pPr algn="r">
                <a:defRPr>
                  <a:solidFill>
                    <a:schemeClr val="accent1">
                      <a:lumMod val="100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标题内容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5" name="TextBox 61"/>
            <p:cNvSpPr txBox="1"/>
            <p:nvPr/>
          </p:nvSpPr>
          <p:spPr>
            <a:xfrm>
              <a:off x="8980171" y="2843223"/>
              <a:ext cx="2085109" cy="553720"/>
            </a:xfrm>
            <a:prstGeom prst="rect">
              <a:avLst/>
            </a:prstGeom>
          </p:spPr>
          <p:txBody>
            <a:bodyPr vert="horz" wrap="squar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289368" y="4060109"/>
            <a:ext cx="2085109" cy="1072478"/>
            <a:chOff x="1289368" y="4246099"/>
            <a:chExt cx="2085109" cy="1072478"/>
          </a:xfrm>
        </p:grpSpPr>
        <p:sp>
          <p:nvSpPr>
            <p:cNvPr id="47" name="TextBox 51"/>
            <p:cNvSpPr txBox="1"/>
            <p:nvPr/>
          </p:nvSpPr>
          <p:spPr>
            <a:xfrm>
              <a:off x="1289368" y="4246099"/>
              <a:ext cx="1068736" cy="276999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Autofit/>
            </a:bodyPr>
            <a:lstStyle>
              <a:defPPr>
                <a:defRPr lang="zh-CN"/>
              </a:defPPr>
              <a:lvl1pPr algn="r">
                <a:defRPr>
                  <a:solidFill>
                    <a:schemeClr val="accent1">
                      <a:lumMod val="100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标题内容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TextBox 61"/>
            <p:cNvSpPr txBox="1"/>
            <p:nvPr/>
          </p:nvSpPr>
          <p:spPr>
            <a:xfrm>
              <a:off x="1289368" y="4764857"/>
              <a:ext cx="2085109" cy="553720"/>
            </a:xfrm>
            <a:prstGeom prst="rect">
              <a:avLst/>
            </a:prstGeom>
          </p:spPr>
          <p:txBody>
            <a:bodyPr vert="horz" wrap="squar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980171" y="4060109"/>
            <a:ext cx="2085109" cy="1072478"/>
            <a:chOff x="8980171" y="4246099"/>
            <a:chExt cx="2085109" cy="1072478"/>
          </a:xfrm>
        </p:grpSpPr>
        <p:sp>
          <p:nvSpPr>
            <p:cNvPr id="50" name="TextBox 57"/>
            <p:cNvSpPr txBox="1"/>
            <p:nvPr/>
          </p:nvSpPr>
          <p:spPr>
            <a:xfrm>
              <a:off x="8984019" y="4246099"/>
              <a:ext cx="1068736" cy="276999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Autofit/>
            </a:bodyPr>
            <a:lstStyle>
              <a:defPPr>
                <a:defRPr lang="zh-CN"/>
              </a:defPPr>
              <a:lvl1pPr algn="r">
                <a:defRPr>
                  <a:solidFill>
                    <a:schemeClr val="accent1">
                      <a:lumMod val="100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标题内容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51" name="TextBox 61"/>
            <p:cNvSpPr txBox="1"/>
            <p:nvPr/>
          </p:nvSpPr>
          <p:spPr>
            <a:xfrm>
              <a:off x="8980171" y="4764857"/>
              <a:ext cx="2085109" cy="553720"/>
            </a:xfrm>
            <a:prstGeom prst="rect">
              <a:avLst/>
            </a:prstGeom>
          </p:spPr>
          <p:txBody>
            <a:bodyPr vert="horz" wrap="square" lIns="0" tIns="0" rIns="0" bIns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7"/>
          <p:cNvSpPr txBox="1"/>
          <p:nvPr/>
        </p:nvSpPr>
        <p:spPr>
          <a:xfrm>
            <a:off x="6501181" y="1974215"/>
            <a:ext cx="21031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1E4483"/>
                </a:solidFill>
                <a:latin typeface="Century Gothic" panose="020B0502020202020204" charset="0"/>
                <a:cs typeface="Century Gothic" panose="020B0502020202020204" charset="0"/>
              </a:rPr>
              <a:t>Example text</a:t>
            </a:r>
            <a:endParaRPr lang="en-US" sz="2400" b="1" dirty="0">
              <a:solidFill>
                <a:srgbClr val="1E4483"/>
              </a:solidFill>
              <a:latin typeface="Century Gothic" panose="020B0502020202020204" charset="0"/>
              <a:cs typeface="Century Gothic" panose="020B0502020202020204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11" name="矩形 10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  <p:cxnSp>
        <p:nvCxnSpPr>
          <p:cNvPr id="10" name="直接连接符 9"/>
          <p:cNvCxnSpPr/>
          <p:nvPr/>
        </p:nvCxnSpPr>
        <p:spPr>
          <a:xfrm>
            <a:off x="3788291" y="1932705"/>
            <a:ext cx="661557" cy="0"/>
          </a:xfrm>
          <a:prstGeom prst="line">
            <a:avLst/>
          </a:prstGeom>
          <a:ln w="28575">
            <a:solidFill>
              <a:srgbClr val="C1C3D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788291" y="2955633"/>
            <a:ext cx="661557" cy="0"/>
          </a:xfrm>
          <a:prstGeom prst="line">
            <a:avLst/>
          </a:prstGeom>
          <a:ln w="28575">
            <a:solidFill>
              <a:srgbClr val="C1C3D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788291" y="3978561"/>
            <a:ext cx="661557" cy="0"/>
          </a:xfrm>
          <a:prstGeom prst="line">
            <a:avLst/>
          </a:prstGeom>
          <a:ln w="28575">
            <a:solidFill>
              <a:srgbClr val="C1C3D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1050171" y="2500401"/>
            <a:ext cx="2230577" cy="2230577"/>
          </a:xfrm>
          <a:prstGeom prst="ellipse">
            <a:avLst/>
          </a:prstGeom>
          <a:solidFill>
            <a:srgbClr val="C1C3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3788291" y="5001488"/>
            <a:ext cx="661557" cy="0"/>
          </a:xfrm>
          <a:prstGeom prst="line">
            <a:avLst/>
          </a:prstGeom>
          <a:ln w="28575">
            <a:solidFill>
              <a:srgbClr val="C1C3D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4669490" y="1656914"/>
            <a:ext cx="59985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概括自己的内容</a:t>
            </a:r>
            <a:endParaRPr kumimoji="0" lang="en-US" altLang="zh-CN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669490" y="2681810"/>
            <a:ext cx="59985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概括自己的内容</a:t>
            </a:r>
            <a:endParaRPr kumimoji="0" lang="en-US" altLang="zh-CN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669490" y="3706706"/>
            <a:ext cx="59985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概括自己的内容</a:t>
            </a:r>
            <a:endParaRPr kumimoji="0" lang="en-US" altLang="zh-CN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4669490" y="4731602"/>
            <a:ext cx="59985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概括自己的内容</a:t>
            </a:r>
            <a:endParaRPr kumimoji="0" lang="en-US" altLang="zh-CN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6" name="图片 25" descr="D:\图图图\图片1.png3.png图片1.png3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1296035" y="2762885"/>
            <a:ext cx="1738630" cy="1720850"/>
          </a:xfrm>
          <a:prstGeom prst="ellipse">
            <a:avLst/>
          </a:prstGeom>
          <a:ln w="4762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358900" y="3718882"/>
            <a:ext cx="9474200" cy="380990"/>
            <a:chOff x="1358900" y="3661007"/>
            <a:chExt cx="9474200" cy="380990"/>
          </a:xfrm>
        </p:grpSpPr>
        <p:sp>
          <p:nvSpPr>
            <p:cNvPr id="5" name="Freeform 13"/>
            <p:cNvSpPr/>
            <p:nvPr/>
          </p:nvSpPr>
          <p:spPr bwMode="auto">
            <a:xfrm>
              <a:off x="1358900" y="3705394"/>
              <a:ext cx="9474200" cy="286051"/>
            </a:xfrm>
            <a:custGeom>
              <a:avLst/>
              <a:gdLst>
                <a:gd name="T0" fmla="*/ 7664 w 7684"/>
                <a:gd name="T1" fmla="*/ 125 h 232"/>
                <a:gd name="T2" fmla="*/ 7174 w 7684"/>
                <a:gd name="T3" fmla="*/ 232 h 232"/>
                <a:gd name="T4" fmla="*/ 7153 w 7684"/>
                <a:gd name="T5" fmla="*/ 125 h 232"/>
                <a:gd name="T6" fmla="*/ 6661 w 7684"/>
                <a:gd name="T7" fmla="*/ 232 h 232"/>
                <a:gd name="T8" fmla="*/ 6643 w 7684"/>
                <a:gd name="T9" fmla="*/ 125 h 232"/>
                <a:gd name="T10" fmla="*/ 6151 w 7684"/>
                <a:gd name="T11" fmla="*/ 232 h 232"/>
                <a:gd name="T12" fmla="*/ 6133 w 7684"/>
                <a:gd name="T13" fmla="*/ 125 h 232"/>
                <a:gd name="T14" fmla="*/ 5640 w 7684"/>
                <a:gd name="T15" fmla="*/ 232 h 232"/>
                <a:gd name="T16" fmla="*/ 5620 w 7684"/>
                <a:gd name="T17" fmla="*/ 125 h 232"/>
                <a:gd name="T18" fmla="*/ 5130 w 7684"/>
                <a:gd name="T19" fmla="*/ 232 h 232"/>
                <a:gd name="T20" fmla="*/ 5110 w 7684"/>
                <a:gd name="T21" fmla="*/ 125 h 232"/>
                <a:gd name="T22" fmla="*/ 4618 w 7684"/>
                <a:gd name="T23" fmla="*/ 232 h 232"/>
                <a:gd name="T24" fmla="*/ 4599 w 7684"/>
                <a:gd name="T25" fmla="*/ 125 h 232"/>
                <a:gd name="T26" fmla="*/ 4107 w 7684"/>
                <a:gd name="T27" fmla="*/ 232 h 232"/>
                <a:gd name="T28" fmla="*/ 4087 w 7684"/>
                <a:gd name="T29" fmla="*/ 125 h 232"/>
                <a:gd name="T30" fmla="*/ 3597 w 7684"/>
                <a:gd name="T31" fmla="*/ 232 h 232"/>
                <a:gd name="T32" fmla="*/ 3577 w 7684"/>
                <a:gd name="T33" fmla="*/ 125 h 232"/>
                <a:gd name="T34" fmla="*/ 3087 w 7684"/>
                <a:gd name="T35" fmla="*/ 232 h 232"/>
                <a:gd name="T36" fmla="*/ 3066 w 7684"/>
                <a:gd name="T37" fmla="*/ 125 h 232"/>
                <a:gd name="T38" fmla="*/ 2574 w 7684"/>
                <a:gd name="T39" fmla="*/ 232 h 232"/>
                <a:gd name="T40" fmla="*/ 2556 w 7684"/>
                <a:gd name="T41" fmla="*/ 125 h 232"/>
                <a:gd name="T42" fmla="*/ 2064 w 7684"/>
                <a:gd name="T43" fmla="*/ 232 h 232"/>
                <a:gd name="T44" fmla="*/ 2044 w 7684"/>
                <a:gd name="T45" fmla="*/ 125 h 232"/>
                <a:gd name="T46" fmla="*/ 1553 w 7684"/>
                <a:gd name="T47" fmla="*/ 232 h 232"/>
                <a:gd name="T48" fmla="*/ 1533 w 7684"/>
                <a:gd name="T49" fmla="*/ 125 h 232"/>
                <a:gd name="T50" fmla="*/ 1041 w 7684"/>
                <a:gd name="T51" fmla="*/ 232 h 232"/>
                <a:gd name="T52" fmla="*/ 1023 w 7684"/>
                <a:gd name="T53" fmla="*/ 125 h 232"/>
                <a:gd name="T54" fmla="*/ 531 w 7684"/>
                <a:gd name="T55" fmla="*/ 232 h 232"/>
                <a:gd name="T56" fmla="*/ 512 w 7684"/>
                <a:gd name="T57" fmla="*/ 125 h 232"/>
                <a:gd name="T58" fmla="*/ 20 w 7684"/>
                <a:gd name="T59" fmla="*/ 232 h 232"/>
                <a:gd name="T60" fmla="*/ 0 w 7684"/>
                <a:gd name="T61" fmla="*/ 0 h 232"/>
                <a:gd name="T62" fmla="*/ 20 w 7684"/>
                <a:gd name="T63" fmla="*/ 107 h 232"/>
                <a:gd name="T64" fmla="*/ 512 w 7684"/>
                <a:gd name="T65" fmla="*/ 0 h 232"/>
                <a:gd name="T66" fmla="*/ 531 w 7684"/>
                <a:gd name="T67" fmla="*/ 107 h 232"/>
                <a:gd name="T68" fmla="*/ 1023 w 7684"/>
                <a:gd name="T69" fmla="*/ 0 h 232"/>
                <a:gd name="T70" fmla="*/ 1041 w 7684"/>
                <a:gd name="T71" fmla="*/ 107 h 232"/>
                <a:gd name="T72" fmla="*/ 1533 w 7684"/>
                <a:gd name="T73" fmla="*/ 0 h 232"/>
                <a:gd name="T74" fmla="*/ 1553 w 7684"/>
                <a:gd name="T75" fmla="*/ 107 h 232"/>
                <a:gd name="T76" fmla="*/ 2044 w 7684"/>
                <a:gd name="T77" fmla="*/ 0 h 232"/>
                <a:gd name="T78" fmla="*/ 2064 w 7684"/>
                <a:gd name="T79" fmla="*/ 107 h 232"/>
                <a:gd name="T80" fmla="*/ 2556 w 7684"/>
                <a:gd name="T81" fmla="*/ 0 h 232"/>
                <a:gd name="T82" fmla="*/ 2574 w 7684"/>
                <a:gd name="T83" fmla="*/ 107 h 232"/>
                <a:gd name="T84" fmla="*/ 3066 w 7684"/>
                <a:gd name="T85" fmla="*/ 0 h 232"/>
                <a:gd name="T86" fmla="*/ 3087 w 7684"/>
                <a:gd name="T87" fmla="*/ 107 h 232"/>
                <a:gd name="T88" fmla="*/ 3577 w 7684"/>
                <a:gd name="T89" fmla="*/ 0 h 232"/>
                <a:gd name="T90" fmla="*/ 3597 w 7684"/>
                <a:gd name="T91" fmla="*/ 107 h 232"/>
                <a:gd name="T92" fmla="*/ 4087 w 7684"/>
                <a:gd name="T93" fmla="*/ 0 h 232"/>
                <a:gd name="T94" fmla="*/ 4107 w 7684"/>
                <a:gd name="T95" fmla="*/ 107 h 232"/>
                <a:gd name="T96" fmla="*/ 4599 w 7684"/>
                <a:gd name="T97" fmla="*/ 0 h 232"/>
                <a:gd name="T98" fmla="*/ 4618 w 7684"/>
                <a:gd name="T99" fmla="*/ 107 h 232"/>
                <a:gd name="T100" fmla="*/ 5110 w 7684"/>
                <a:gd name="T101" fmla="*/ 0 h 232"/>
                <a:gd name="T102" fmla="*/ 5130 w 7684"/>
                <a:gd name="T103" fmla="*/ 107 h 232"/>
                <a:gd name="T104" fmla="*/ 5620 w 7684"/>
                <a:gd name="T105" fmla="*/ 0 h 232"/>
                <a:gd name="T106" fmla="*/ 5640 w 7684"/>
                <a:gd name="T107" fmla="*/ 107 h 232"/>
                <a:gd name="T108" fmla="*/ 6133 w 7684"/>
                <a:gd name="T109" fmla="*/ 0 h 232"/>
                <a:gd name="T110" fmla="*/ 6151 w 7684"/>
                <a:gd name="T111" fmla="*/ 107 h 232"/>
                <a:gd name="T112" fmla="*/ 6643 w 7684"/>
                <a:gd name="T113" fmla="*/ 0 h 232"/>
                <a:gd name="T114" fmla="*/ 6661 w 7684"/>
                <a:gd name="T115" fmla="*/ 107 h 232"/>
                <a:gd name="T116" fmla="*/ 7153 w 7684"/>
                <a:gd name="T117" fmla="*/ 0 h 232"/>
                <a:gd name="T118" fmla="*/ 7174 w 7684"/>
                <a:gd name="T119" fmla="*/ 107 h 232"/>
                <a:gd name="T120" fmla="*/ 7664 w 7684"/>
                <a:gd name="T121" fmla="*/ 0 h 232"/>
                <a:gd name="T122" fmla="*/ 7684 w 7684"/>
                <a:gd name="T123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684" h="232">
                  <a:moveTo>
                    <a:pt x="7664" y="232"/>
                  </a:moveTo>
                  <a:lnTo>
                    <a:pt x="7664" y="125"/>
                  </a:lnTo>
                  <a:lnTo>
                    <a:pt x="7174" y="125"/>
                  </a:lnTo>
                  <a:lnTo>
                    <a:pt x="7174" y="232"/>
                  </a:lnTo>
                  <a:lnTo>
                    <a:pt x="7153" y="232"/>
                  </a:lnTo>
                  <a:lnTo>
                    <a:pt x="7153" y="125"/>
                  </a:lnTo>
                  <a:lnTo>
                    <a:pt x="6661" y="125"/>
                  </a:lnTo>
                  <a:lnTo>
                    <a:pt x="6661" y="232"/>
                  </a:lnTo>
                  <a:lnTo>
                    <a:pt x="6643" y="232"/>
                  </a:lnTo>
                  <a:lnTo>
                    <a:pt x="6643" y="125"/>
                  </a:lnTo>
                  <a:lnTo>
                    <a:pt x="6151" y="125"/>
                  </a:lnTo>
                  <a:lnTo>
                    <a:pt x="6151" y="232"/>
                  </a:lnTo>
                  <a:lnTo>
                    <a:pt x="6133" y="232"/>
                  </a:lnTo>
                  <a:lnTo>
                    <a:pt x="6133" y="125"/>
                  </a:lnTo>
                  <a:lnTo>
                    <a:pt x="5640" y="125"/>
                  </a:lnTo>
                  <a:lnTo>
                    <a:pt x="5640" y="232"/>
                  </a:lnTo>
                  <a:lnTo>
                    <a:pt x="5620" y="232"/>
                  </a:lnTo>
                  <a:lnTo>
                    <a:pt x="5620" y="125"/>
                  </a:lnTo>
                  <a:lnTo>
                    <a:pt x="5130" y="125"/>
                  </a:lnTo>
                  <a:lnTo>
                    <a:pt x="5130" y="232"/>
                  </a:lnTo>
                  <a:lnTo>
                    <a:pt x="5110" y="232"/>
                  </a:lnTo>
                  <a:lnTo>
                    <a:pt x="5110" y="125"/>
                  </a:lnTo>
                  <a:lnTo>
                    <a:pt x="4618" y="125"/>
                  </a:lnTo>
                  <a:lnTo>
                    <a:pt x="4618" y="232"/>
                  </a:lnTo>
                  <a:lnTo>
                    <a:pt x="4599" y="232"/>
                  </a:lnTo>
                  <a:lnTo>
                    <a:pt x="4599" y="125"/>
                  </a:lnTo>
                  <a:lnTo>
                    <a:pt x="4107" y="125"/>
                  </a:lnTo>
                  <a:lnTo>
                    <a:pt x="4107" y="232"/>
                  </a:lnTo>
                  <a:lnTo>
                    <a:pt x="4087" y="232"/>
                  </a:lnTo>
                  <a:lnTo>
                    <a:pt x="4087" y="125"/>
                  </a:lnTo>
                  <a:lnTo>
                    <a:pt x="3597" y="125"/>
                  </a:lnTo>
                  <a:lnTo>
                    <a:pt x="3597" y="232"/>
                  </a:lnTo>
                  <a:lnTo>
                    <a:pt x="3577" y="232"/>
                  </a:lnTo>
                  <a:lnTo>
                    <a:pt x="3577" y="125"/>
                  </a:lnTo>
                  <a:lnTo>
                    <a:pt x="3087" y="125"/>
                  </a:lnTo>
                  <a:lnTo>
                    <a:pt x="3087" y="232"/>
                  </a:lnTo>
                  <a:lnTo>
                    <a:pt x="3066" y="232"/>
                  </a:lnTo>
                  <a:lnTo>
                    <a:pt x="3066" y="125"/>
                  </a:lnTo>
                  <a:lnTo>
                    <a:pt x="2574" y="125"/>
                  </a:lnTo>
                  <a:lnTo>
                    <a:pt x="2574" y="232"/>
                  </a:lnTo>
                  <a:lnTo>
                    <a:pt x="2556" y="232"/>
                  </a:lnTo>
                  <a:lnTo>
                    <a:pt x="2556" y="125"/>
                  </a:lnTo>
                  <a:lnTo>
                    <a:pt x="2064" y="125"/>
                  </a:lnTo>
                  <a:lnTo>
                    <a:pt x="2064" y="232"/>
                  </a:lnTo>
                  <a:lnTo>
                    <a:pt x="2044" y="232"/>
                  </a:lnTo>
                  <a:lnTo>
                    <a:pt x="2044" y="125"/>
                  </a:lnTo>
                  <a:lnTo>
                    <a:pt x="1553" y="125"/>
                  </a:lnTo>
                  <a:lnTo>
                    <a:pt x="1553" y="232"/>
                  </a:lnTo>
                  <a:lnTo>
                    <a:pt x="1533" y="232"/>
                  </a:lnTo>
                  <a:lnTo>
                    <a:pt x="1533" y="125"/>
                  </a:lnTo>
                  <a:lnTo>
                    <a:pt x="1041" y="125"/>
                  </a:lnTo>
                  <a:lnTo>
                    <a:pt x="1041" y="232"/>
                  </a:lnTo>
                  <a:lnTo>
                    <a:pt x="1023" y="232"/>
                  </a:lnTo>
                  <a:lnTo>
                    <a:pt x="1023" y="125"/>
                  </a:lnTo>
                  <a:lnTo>
                    <a:pt x="531" y="125"/>
                  </a:lnTo>
                  <a:lnTo>
                    <a:pt x="531" y="232"/>
                  </a:lnTo>
                  <a:lnTo>
                    <a:pt x="512" y="232"/>
                  </a:lnTo>
                  <a:lnTo>
                    <a:pt x="512" y="125"/>
                  </a:lnTo>
                  <a:lnTo>
                    <a:pt x="20" y="125"/>
                  </a:lnTo>
                  <a:lnTo>
                    <a:pt x="20" y="232"/>
                  </a:lnTo>
                  <a:lnTo>
                    <a:pt x="0" y="232"/>
                  </a:lnTo>
                  <a:lnTo>
                    <a:pt x="0" y="0"/>
                  </a:lnTo>
                  <a:lnTo>
                    <a:pt x="20" y="0"/>
                  </a:lnTo>
                  <a:lnTo>
                    <a:pt x="20" y="107"/>
                  </a:lnTo>
                  <a:lnTo>
                    <a:pt x="512" y="107"/>
                  </a:lnTo>
                  <a:lnTo>
                    <a:pt x="512" y="0"/>
                  </a:lnTo>
                  <a:lnTo>
                    <a:pt x="531" y="0"/>
                  </a:lnTo>
                  <a:lnTo>
                    <a:pt x="531" y="107"/>
                  </a:lnTo>
                  <a:lnTo>
                    <a:pt x="1023" y="107"/>
                  </a:lnTo>
                  <a:lnTo>
                    <a:pt x="1023" y="0"/>
                  </a:lnTo>
                  <a:lnTo>
                    <a:pt x="1041" y="0"/>
                  </a:lnTo>
                  <a:lnTo>
                    <a:pt x="1041" y="107"/>
                  </a:lnTo>
                  <a:lnTo>
                    <a:pt x="1533" y="107"/>
                  </a:lnTo>
                  <a:lnTo>
                    <a:pt x="1533" y="0"/>
                  </a:lnTo>
                  <a:lnTo>
                    <a:pt x="1553" y="0"/>
                  </a:lnTo>
                  <a:lnTo>
                    <a:pt x="1553" y="107"/>
                  </a:lnTo>
                  <a:lnTo>
                    <a:pt x="2044" y="107"/>
                  </a:lnTo>
                  <a:lnTo>
                    <a:pt x="2044" y="0"/>
                  </a:lnTo>
                  <a:lnTo>
                    <a:pt x="2064" y="0"/>
                  </a:lnTo>
                  <a:lnTo>
                    <a:pt x="2064" y="107"/>
                  </a:lnTo>
                  <a:lnTo>
                    <a:pt x="2556" y="107"/>
                  </a:lnTo>
                  <a:lnTo>
                    <a:pt x="2556" y="0"/>
                  </a:lnTo>
                  <a:lnTo>
                    <a:pt x="2574" y="0"/>
                  </a:lnTo>
                  <a:lnTo>
                    <a:pt x="2574" y="107"/>
                  </a:lnTo>
                  <a:lnTo>
                    <a:pt x="3066" y="107"/>
                  </a:lnTo>
                  <a:lnTo>
                    <a:pt x="3066" y="0"/>
                  </a:lnTo>
                  <a:lnTo>
                    <a:pt x="3087" y="0"/>
                  </a:lnTo>
                  <a:lnTo>
                    <a:pt x="3087" y="107"/>
                  </a:lnTo>
                  <a:lnTo>
                    <a:pt x="3577" y="107"/>
                  </a:lnTo>
                  <a:lnTo>
                    <a:pt x="3577" y="0"/>
                  </a:lnTo>
                  <a:lnTo>
                    <a:pt x="3597" y="0"/>
                  </a:lnTo>
                  <a:lnTo>
                    <a:pt x="3597" y="107"/>
                  </a:lnTo>
                  <a:lnTo>
                    <a:pt x="4087" y="107"/>
                  </a:lnTo>
                  <a:lnTo>
                    <a:pt x="4087" y="0"/>
                  </a:lnTo>
                  <a:lnTo>
                    <a:pt x="4107" y="0"/>
                  </a:lnTo>
                  <a:lnTo>
                    <a:pt x="4107" y="107"/>
                  </a:lnTo>
                  <a:lnTo>
                    <a:pt x="4599" y="107"/>
                  </a:lnTo>
                  <a:lnTo>
                    <a:pt x="4599" y="0"/>
                  </a:lnTo>
                  <a:lnTo>
                    <a:pt x="4618" y="0"/>
                  </a:lnTo>
                  <a:lnTo>
                    <a:pt x="4618" y="107"/>
                  </a:lnTo>
                  <a:lnTo>
                    <a:pt x="5110" y="107"/>
                  </a:lnTo>
                  <a:lnTo>
                    <a:pt x="5110" y="0"/>
                  </a:lnTo>
                  <a:lnTo>
                    <a:pt x="5130" y="0"/>
                  </a:lnTo>
                  <a:lnTo>
                    <a:pt x="5130" y="107"/>
                  </a:lnTo>
                  <a:lnTo>
                    <a:pt x="5620" y="107"/>
                  </a:lnTo>
                  <a:lnTo>
                    <a:pt x="5620" y="0"/>
                  </a:lnTo>
                  <a:lnTo>
                    <a:pt x="5640" y="0"/>
                  </a:lnTo>
                  <a:lnTo>
                    <a:pt x="5640" y="107"/>
                  </a:lnTo>
                  <a:lnTo>
                    <a:pt x="6133" y="107"/>
                  </a:lnTo>
                  <a:lnTo>
                    <a:pt x="6133" y="0"/>
                  </a:lnTo>
                  <a:lnTo>
                    <a:pt x="6151" y="0"/>
                  </a:lnTo>
                  <a:lnTo>
                    <a:pt x="6151" y="107"/>
                  </a:lnTo>
                  <a:lnTo>
                    <a:pt x="6643" y="107"/>
                  </a:lnTo>
                  <a:lnTo>
                    <a:pt x="6643" y="0"/>
                  </a:lnTo>
                  <a:lnTo>
                    <a:pt x="6661" y="0"/>
                  </a:lnTo>
                  <a:lnTo>
                    <a:pt x="6661" y="107"/>
                  </a:lnTo>
                  <a:lnTo>
                    <a:pt x="7153" y="107"/>
                  </a:lnTo>
                  <a:lnTo>
                    <a:pt x="7153" y="0"/>
                  </a:lnTo>
                  <a:lnTo>
                    <a:pt x="7174" y="0"/>
                  </a:lnTo>
                  <a:lnTo>
                    <a:pt x="7174" y="107"/>
                  </a:lnTo>
                  <a:lnTo>
                    <a:pt x="7664" y="107"/>
                  </a:lnTo>
                  <a:lnTo>
                    <a:pt x="7664" y="0"/>
                  </a:lnTo>
                  <a:lnTo>
                    <a:pt x="7684" y="0"/>
                  </a:lnTo>
                  <a:lnTo>
                    <a:pt x="7684" y="232"/>
                  </a:lnTo>
                  <a:lnTo>
                    <a:pt x="7664" y="232"/>
                  </a:lnTo>
                  <a:close/>
                </a:path>
              </a:pathLst>
            </a:custGeom>
            <a:solidFill>
              <a:srgbClr val="9799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3070273" y="3661007"/>
              <a:ext cx="380990" cy="380990"/>
            </a:xfrm>
            <a:prstGeom prst="ellipse">
              <a:avLst/>
            </a:prstGeom>
            <a:solidFill>
              <a:srgbClr val="FEC91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3123908" y="3714642"/>
              <a:ext cx="273721" cy="273721"/>
            </a:xfrm>
            <a:prstGeom prst="ellipse">
              <a:avLst/>
            </a:prstGeom>
            <a:solidFill>
              <a:srgbClr val="F9F9F9"/>
            </a:solidFill>
            <a:ln w="9525">
              <a:solidFill>
                <a:srgbClr val="C1C3DC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962894" y="3661007"/>
              <a:ext cx="380990" cy="380990"/>
            </a:xfrm>
            <a:prstGeom prst="ellipse">
              <a:avLst/>
            </a:prstGeom>
            <a:solidFill>
              <a:srgbClr val="FEC91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5017762" y="3714642"/>
              <a:ext cx="271255" cy="273721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6853048" y="3661007"/>
              <a:ext cx="380990" cy="380990"/>
            </a:xfrm>
            <a:prstGeom prst="ellipse">
              <a:avLst/>
            </a:prstGeom>
            <a:solidFill>
              <a:srgbClr val="FEC91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6908532" y="3712792"/>
              <a:ext cx="271255" cy="273721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8745669" y="3661007"/>
              <a:ext cx="380990" cy="380990"/>
            </a:xfrm>
            <a:prstGeom prst="ellipse">
              <a:avLst/>
            </a:prstGeom>
            <a:solidFill>
              <a:srgbClr val="FEC91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8798687" y="3712792"/>
              <a:ext cx="273721" cy="273721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06434" y="4141793"/>
            <a:ext cx="896375" cy="1361207"/>
            <a:chOff x="4706434" y="4083918"/>
            <a:chExt cx="896375" cy="1361207"/>
          </a:xfrm>
        </p:grpSpPr>
        <p:sp>
          <p:nvSpPr>
            <p:cNvPr id="20" name="Freeform 11"/>
            <p:cNvSpPr/>
            <p:nvPr/>
          </p:nvSpPr>
          <p:spPr bwMode="auto">
            <a:xfrm>
              <a:off x="4706434" y="4083918"/>
              <a:ext cx="896375" cy="1361207"/>
            </a:xfrm>
            <a:custGeom>
              <a:avLst/>
              <a:gdLst>
                <a:gd name="T0" fmla="*/ 0 w 360"/>
                <a:gd name="T1" fmla="*/ 366 h 546"/>
                <a:gd name="T2" fmla="*/ 180 w 360"/>
                <a:gd name="T3" fmla="*/ 0 h 546"/>
                <a:gd name="T4" fmla="*/ 360 w 360"/>
                <a:gd name="T5" fmla="*/ 366 h 546"/>
                <a:gd name="T6" fmla="*/ 180 w 360"/>
                <a:gd name="T7" fmla="*/ 546 h 546"/>
                <a:gd name="T8" fmla="*/ 0 w 360"/>
                <a:gd name="T9" fmla="*/ 36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546">
                  <a:moveTo>
                    <a:pt x="0" y="366"/>
                  </a:moveTo>
                  <a:cubicBezTo>
                    <a:pt x="0" y="220"/>
                    <a:pt x="180" y="0"/>
                    <a:pt x="180" y="0"/>
                  </a:cubicBezTo>
                  <a:cubicBezTo>
                    <a:pt x="180" y="0"/>
                    <a:pt x="360" y="216"/>
                    <a:pt x="360" y="366"/>
                  </a:cubicBezTo>
                  <a:cubicBezTo>
                    <a:pt x="360" y="465"/>
                    <a:pt x="280" y="546"/>
                    <a:pt x="180" y="546"/>
                  </a:cubicBezTo>
                  <a:cubicBezTo>
                    <a:pt x="81" y="546"/>
                    <a:pt x="0" y="465"/>
                    <a:pt x="0" y="366"/>
                  </a:cubicBezTo>
                  <a:close/>
                </a:path>
              </a:pathLst>
            </a:custGeom>
            <a:solidFill>
              <a:srgbClr val="C1C3D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21" name="Oval 12"/>
            <p:cNvSpPr>
              <a:spLocks noChangeArrowheads="1"/>
            </p:cNvSpPr>
            <p:nvPr/>
          </p:nvSpPr>
          <p:spPr bwMode="auto">
            <a:xfrm>
              <a:off x="4826033" y="4664650"/>
              <a:ext cx="659643" cy="660876"/>
            </a:xfrm>
            <a:prstGeom prst="ellipse">
              <a:avLst/>
            </a:prstGeom>
            <a:solidFill>
              <a:srgbClr val="FAFA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5005047" y="4824320"/>
              <a:ext cx="311478" cy="341535"/>
            </a:xfrm>
            <a:custGeom>
              <a:avLst/>
              <a:gdLst>
                <a:gd name="connsiteX0" fmla="*/ 257952 w 552598"/>
                <a:gd name="connsiteY0" fmla="*/ 238897 h 605921"/>
                <a:gd name="connsiteX1" fmla="*/ 252845 w 552598"/>
                <a:gd name="connsiteY1" fmla="*/ 243996 h 605921"/>
                <a:gd name="connsiteX2" fmla="*/ 252845 w 552598"/>
                <a:gd name="connsiteY2" fmla="*/ 308986 h 605921"/>
                <a:gd name="connsiteX3" fmla="*/ 228056 w 552598"/>
                <a:gd name="connsiteY3" fmla="*/ 308986 h 605921"/>
                <a:gd name="connsiteX4" fmla="*/ 225642 w 552598"/>
                <a:gd name="connsiteY4" fmla="*/ 314085 h 605921"/>
                <a:gd name="connsiteX5" fmla="*/ 273271 w 552598"/>
                <a:gd name="connsiteY5" fmla="*/ 372123 h 605921"/>
                <a:gd name="connsiteX6" fmla="*/ 279306 w 552598"/>
                <a:gd name="connsiteY6" fmla="*/ 372123 h 605921"/>
                <a:gd name="connsiteX7" fmla="*/ 327027 w 552598"/>
                <a:gd name="connsiteY7" fmla="*/ 314085 h 605921"/>
                <a:gd name="connsiteX8" fmla="*/ 324520 w 552598"/>
                <a:gd name="connsiteY8" fmla="*/ 308986 h 605921"/>
                <a:gd name="connsiteX9" fmla="*/ 299731 w 552598"/>
                <a:gd name="connsiteY9" fmla="*/ 308986 h 605921"/>
                <a:gd name="connsiteX10" fmla="*/ 299731 w 552598"/>
                <a:gd name="connsiteY10" fmla="*/ 243996 h 605921"/>
                <a:gd name="connsiteX11" fmla="*/ 294718 w 552598"/>
                <a:gd name="connsiteY11" fmla="*/ 238897 h 605921"/>
                <a:gd name="connsiteX12" fmla="*/ 260737 w 552598"/>
                <a:gd name="connsiteY12" fmla="*/ 130146 h 605921"/>
                <a:gd name="connsiteX13" fmla="*/ 291932 w 552598"/>
                <a:gd name="connsiteY13" fmla="*/ 130146 h 605921"/>
                <a:gd name="connsiteX14" fmla="*/ 303445 w 552598"/>
                <a:gd name="connsiteY14" fmla="*/ 141642 h 605921"/>
                <a:gd name="connsiteX15" fmla="*/ 303445 w 552598"/>
                <a:gd name="connsiteY15" fmla="*/ 167602 h 605921"/>
                <a:gd name="connsiteX16" fmla="*/ 353580 w 552598"/>
                <a:gd name="connsiteY16" fmla="*/ 188369 h 605921"/>
                <a:gd name="connsiteX17" fmla="*/ 371963 w 552598"/>
                <a:gd name="connsiteY17" fmla="*/ 170012 h 605921"/>
                <a:gd name="connsiteX18" fmla="*/ 388118 w 552598"/>
                <a:gd name="connsiteY18" fmla="*/ 170012 h 605921"/>
                <a:gd name="connsiteX19" fmla="*/ 410215 w 552598"/>
                <a:gd name="connsiteY19" fmla="*/ 192077 h 605921"/>
                <a:gd name="connsiteX20" fmla="*/ 410215 w 552598"/>
                <a:gd name="connsiteY20" fmla="*/ 208209 h 605921"/>
                <a:gd name="connsiteX21" fmla="*/ 391832 w 552598"/>
                <a:gd name="connsiteY21" fmla="*/ 226566 h 605921"/>
                <a:gd name="connsiteX22" fmla="*/ 412628 w 552598"/>
                <a:gd name="connsiteY22" fmla="*/ 276630 h 605921"/>
                <a:gd name="connsiteX23" fmla="*/ 438625 w 552598"/>
                <a:gd name="connsiteY23" fmla="*/ 276630 h 605921"/>
                <a:gd name="connsiteX24" fmla="*/ 450137 w 552598"/>
                <a:gd name="connsiteY24" fmla="*/ 288126 h 605921"/>
                <a:gd name="connsiteX25" fmla="*/ 450137 w 552598"/>
                <a:gd name="connsiteY25" fmla="*/ 319277 h 605921"/>
                <a:gd name="connsiteX26" fmla="*/ 438625 w 552598"/>
                <a:gd name="connsiteY26" fmla="*/ 330773 h 605921"/>
                <a:gd name="connsiteX27" fmla="*/ 412628 w 552598"/>
                <a:gd name="connsiteY27" fmla="*/ 330773 h 605921"/>
                <a:gd name="connsiteX28" fmla="*/ 391832 w 552598"/>
                <a:gd name="connsiteY28" fmla="*/ 380838 h 605921"/>
                <a:gd name="connsiteX29" fmla="*/ 410215 w 552598"/>
                <a:gd name="connsiteY29" fmla="*/ 399102 h 605921"/>
                <a:gd name="connsiteX30" fmla="*/ 410215 w 552598"/>
                <a:gd name="connsiteY30" fmla="*/ 415326 h 605921"/>
                <a:gd name="connsiteX31" fmla="*/ 388118 w 552598"/>
                <a:gd name="connsiteY31" fmla="*/ 437299 h 605921"/>
                <a:gd name="connsiteX32" fmla="*/ 371963 w 552598"/>
                <a:gd name="connsiteY32" fmla="*/ 437299 h 605921"/>
                <a:gd name="connsiteX33" fmla="*/ 353580 w 552598"/>
                <a:gd name="connsiteY33" fmla="*/ 419035 h 605921"/>
                <a:gd name="connsiteX34" fmla="*/ 303445 w 552598"/>
                <a:gd name="connsiteY34" fmla="*/ 439802 h 605921"/>
                <a:gd name="connsiteX35" fmla="*/ 303445 w 552598"/>
                <a:gd name="connsiteY35" fmla="*/ 465761 h 605921"/>
                <a:gd name="connsiteX36" fmla="*/ 291932 w 552598"/>
                <a:gd name="connsiteY36" fmla="*/ 477257 h 605921"/>
                <a:gd name="connsiteX37" fmla="*/ 260737 w 552598"/>
                <a:gd name="connsiteY37" fmla="*/ 477257 h 605921"/>
                <a:gd name="connsiteX38" fmla="*/ 249224 w 552598"/>
                <a:gd name="connsiteY38" fmla="*/ 465761 h 605921"/>
                <a:gd name="connsiteX39" fmla="*/ 249224 w 552598"/>
                <a:gd name="connsiteY39" fmla="*/ 439802 h 605921"/>
                <a:gd name="connsiteX40" fmla="*/ 199089 w 552598"/>
                <a:gd name="connsiteY40" fmla="*/ 419035 h 605921"/>
                <a:gd name="connsiteX41" fmla="*/ 180799 w 552598"/>
                <a:gd name="connsiteY41" fmla="*/ 437299 h 605921"/>
                <a:gd name="connsiteX42" fmla="*/ 164551 w 552598"/>
                <a:gd name="connsiteY42" fmla="*/ 437299 h 605921"/>
                <a:gd name="connsiteX43" fmla="*/ 142547 w 552598"/>
                <a:gd name="connsiteY43" fmla="*/ 415326 h 605921"/>
                <a:gd name="connsiteX44" fmla="*/ 142547 w 552598"/>
                <a:gd name="connsiteY44" fmla="*/ 399102 h 605921"/>
                <a:gd name="connsiteX45" fmla="*/ 160837 w 552598"/>
                <a:gd name="connsiteY45" fmla="*/ 380838 h 605921"/>
                <a:gd name="connsiteX46" fmla="*/ 140041 w 552598"/>
                <a:gd name="connsiteY46" fmla="*/ 330773 h 605921"/>
                <a:gd name="connsiteX47" fmla="*/ 114044 w 552598"/>
                <a:gd name="connsiteY47" fmla="*/ 330773 h 605921"/>
                <a:gd name="connsiteX48" fmla="*/ 102532 w 552598"/>
                <a:gd name="connsiteY48" fmla="*/ 319277 h 605921"/>
                <a:gd name="connsiteX49" fmla="*/ 102532 w 552598"/>
                <a:gd name="connsiteY49" fmla="*/ 288126 h 605921"/>
                <a:gd name="connsiteX50" fmla="*/ 114044 w 552598"/>
                <a:gd name="connsiteY50" fmla="*/ 276630 h 605921"/>
                <a:gd name="connsiteX51" fmla="*/ 140041 w 552598"/>
                <a:gd name="connsiteY51" fmla="*/ 276630 h 605921"/>
                <a:gd name="connsiteX52" fmla="*/ 160837 w 552598"/>
                <a:gd name="connsiteY52" fmla="*/ 226566 h 605921"/>
                <a:gd name="connsiteX53" fmla="*/ 142547 w 552598"/>
                <a:gd name="connsiteY53" fmla="*/ 208209 h 605921"/>
                <a:gd name="connsiteX54" fmla="*/ 142547 w 552598"/>
                <a:gd name="connsiteY54" fmla="*/ 192077 h 605921"/>
                <a:gd name="connsiteX55" fmla="*/ 164551 w 552598"/>
                <a:gd name="connsiteY55" fmla="*/ 170012 h 605921"/>
                <a:gd name="connsiteX56" fmla="*/ 180799 w 552598"/>
                <a:gd name="connsiteY56" fmla="*/ 170012 h 605921"/>
                <a:gd name="connsiteX57" fmla="*/ 199089 w 552598"/>
                <a:gd name="connsiteY57" fmla="*/ 188369 h 605921"/>
                <a:gd name="connsiteX58" fmla="*/ 249224 w 552598"/>
                <a:gd name="connsiteY58" fmla="*/ 167602 h 605921"/>
                <a:gd name="connsiteX59" fmla="*/ 249224 w 552598"/>
                <a:gd name="connsiteY59" fmla="*/ 141642 h 605921"/>
                <a:gd name="connsiteX60" fmla="*/ 260737 w 552598"/>
                <a:gd name="connsiteY60" fmla="*/ 130146 h 605921"/>
                <a:gd name="connsiteX61" fmla="*/ 438507 w 552598"/>
                <a:gd name="connsiteY61" fmla="*/ 79551 h 605921"/>
                <a:gd name="connsiteX62" fmla="*/ 552598 w 552598"/>
                <a:gd name="connsiteY62" fmla="*/ 302952 h 605921"/>
                <a:gd name="connsiteX63" fmla="*/ 276329 w 552598"/>
                <a:gd name="connsiteY63" fmla="*/ 578821 h 605921"/>
                <a:gd name="connsiteX64" fmla="*/ 276329 w 552598"/>
                <a:gd name="connsiteY64" fmla="*/ 602737 h 605921"/>
                <a:gd name="connsiteX65" fmla="*/ 271316 w 552598"/>
                <a:gd name="connsiteY65" fmla="*/ 605332 h 605921"/>
                <a:gd name="connsiteX66" fmla="*/ 206426 w 552598"/>
                <a:gd name="connsiteY66" fmla="*/ 560837 h 605921"/>
                <a:gd name="connsiteX67" fmla="*/ 206426 w 552598"/>
                <a:gd name="connsiteY67" fmla="*/ 555553 h 605921"/>
                <a:gd name="connsiteX68" fmla="*/ 271316 w 552598"/>
                <a:gd name="connsiteY68" fmla="*/ 511059 h 605921"/>
                <a:gd name="connsiteX69" fmla="*/ 276329 w 552598"/>
                <a:gd name="connsiteY69" fmla="*/ 513654 h 605921"/>
                <a:gd name="connsiteX70" fmla="*/ 276329 w 552598"/>
                <a:gd name="connsiteY70" fmla="*/ 537663 h 605921"/>
                <a:gd name="connsiteX71" fmla="*/ 511381 w 552598"/>
                <a:gd name="connsiteY71" fmla="*/ 302952 h 605921"/>
                <a:gd name="connsiteX72" fmla="*/ 414278 w 552598"/>
                <a:gd name="connsiteY72" fmla="*/ 112830 h 605921"/>
                <a:gd name="connsiteX73" fmla="*/ 281414 w 552598"/>
                <a:gd name="connsiteY73" fmla="*/ 589 h 605921"/>
                <a:gd name="connsiteX74" fmla="*/ 346313 w 552598"/>
                <a:gd name="connsiteY74" fmla="*/ 45086 h 605921"/>
                <a:gd name="connsiteX75" fmla="*/ 346313 w 552598"/>
                <a:gd name="connsiteY75" fmla="*/ 50277 h 605921"/>
                <a:gd name="connsiteX76" fmla="*/ 281414 w 552598"/>
                <a:gd name="connsiteY76" fmla="*/ 94775 h 605921"/>
                <a:gd name="connsiteX77" fmla="*/ 276308 w 552598"/>
                <a:gd name="connsiteY77" fmla="*/ 92179 h 605921"/>
                <a:gd name="connsiteX78" fmla="*/ 276308 w 552598"/>
                <a:gd name="connsiteY78" fmla="*/ 68262 h 605921"/>
                <a:gd name="connsiteX79" fmla="*/ 41223 w 552598"/>
                <a:gd name="connsiteY79" fmla="*/ 303077 h 605921"/>
                <a:gd name="connsiteX80" fmla="*/ 138432 w 552598"/>
                <a:gd name="connsiteY80" fmla="*/ 493302 h 605921"/>
                <a:gd name="connsiteX81" fmla="*/ 114200 w 552598"/>
                <a:gd name="connsiteY81" fmla="*/ 526582 h 605921"/>
                <a:gd name="connsiteX82" fmla="*/ 0 w 552598"/>
                <a:gd name="connsiteY82" fmla="*/ 303077 h 605921"/>
                <a:gd name="connsiteX83" fmla="*/ 276308 w 552598"/>
                <a:gd name="connsiteY83" fmla="*/ 27195 h 605921"/>
                <a:gd name="connsiteX84" fmla="*/ 276308 w 552598"/>
                <a:gd name="connsiteY84" fmla="*/ 3185 h 605921"/>
                <a:gd name="connsiteX85" fmla="*/ 281414 w 552598"/>
                <a:gd name="connsiteY85" fmla="*/ 589 h 605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552598" h="605921">
                  <a:moveTo>
                    <a:pt x="257952" y="238897"/>
                  </a:moveTo>
                  <a:cubicBezTo>
                    <a:pt x="255074" y="238897"/>
                    <a:pt x="252845" y="241122"/>
                    <a:pt x="252845" y="243996"/>
                  </a:cubicBezTo>
                  <a:lnTo>
                    <a:pt x="252845" y="308986"/>
                  </a:lnTo>
                  <a:lnTo>
                    <a:pt x="228056" y="308986"/>
                  </a:lnTo>
                  <a:cubicBezTo>
                    <a:pt x="225364" y="308986"/>
                    <a:pt x="223878" y="311953"/>
                    <a:pt x="225642" y="314085"/>
                  </a:cubicBezTo>
                  <a:lnTo>
                    <a:pt x="273271" y="372123"/>
                  </a:lnTo>
                  <a:cubicBezTo>
                    <a:pt x="274849" y="373977"/>
                    <a:pt x="277727" y="373977"/>
                    <a:pt x="279306" y="372123"/>
                  </a:cubicBezTo>
                  <a:lnTo>
                    <a:pt x="327027" y="314085"/>
                  </a:lnTo>
                  <a:cubicBezTo>
                    <a:pt x="328605" y="311953"/>
                    <a:pt x="327213" y="308894"/>
                    <a:pt x="324520" y="308986"/>
                  </a:cubicBezTo>
                  <a:lnTo>
                    <a:pt x="299731" y="308986"/>
                  </a:lnTo>
                  <a:lnTo>
                    <a:pt x="299731" y="243996"/>
                  </a:lnTo>
                  <a:cubicBezTo>
                    <a:pt x="299731" y="241122"/>
                    <a:pt x="297503" y="238897"/>
                    <a:pt x="294718" y="238897"/>
                  </a:cubicBezTo>
                  <a:close/>
                  <a:moveTo>
                    <a:pt x="260737" y="130146"/>
                  </a:moveTo>
                  <a:lnTo>
                    <a:pt x="291932" y="130146"/>
                  </a:lnTo>
                  <a:cubicBezTo>
                    <a:pt x="298431" y="130146"/>
                    <a:pt x="303445" y="135338"/>
                    <a:pt x="303445" y="141642"/>
                  </a:cubicBezTo>
                  <a:lnTo>
                    <a:pt x="303445" y="167602"/>
                  </a:lnTo>
                  <a:cubicBezTo>
                    <a:pt x="321642" y="171125"/>
                    <a:pt x="338632" y="178356"/>
                    <a:pt x="353580" y="188369"/>
                  </a:cubicBezTo>
                  <a:lnTo>
                    <a:pt x="371963" y="170012"/>
                  </a:lnTo>
                  <a:cubicBezTo>
                    <a:pt x="376420" y="165562"/>
                    <a:pt x="383661" y="165562"/>
                    <a:pt x="388118" y="170012"/>
                  </a:cubicBezTo>
                  <a:lnTo>
                    <a:pt x="410215" y="192077"/>
                  </a:lnTo>
                  <a:cubicBezTo>
                    <a:pt x="414671" y="196528"/>
                    <a:pt x="414671" y="203759"/>
                    <a:pt x="410215" y="208209"/>
                  </a:cubicBezTo>
                  <a:lnTo>
                    <a:pt x="391832" y="226566"/>
                  </a:lnTo>
                  <a:cubicBezTo>
                    <a:pt x="401859" y="241400"/>
                    <a:pt x="409100" y="258459"/>
                    <a:pt x="412628" y="276630"/>
                  </a:cubicBezTo>
                  <a:lnTo>
                    <a:pt x="438625" y="276630"/>
                  </a:lnTo>
                  <a:cubicBezTo>
                    <a:pt x="445124" y="276630"/>
                    <a:pt x="450137" y="281822"/>
                    <a:pt x="450137" y="288126"/>
                  </a:cubicBezTo>
                  <a:lnTo>
                    <a:pt x="450137" y="319277"/>
                  </a:lnTo>
                  <a:cubicBezTo>
                    <a:pt x="450137" y="325674"/>
                    <a:pt x="444938" y="330773"/>
                    <a:pt x="438625" y="330773"/>
                  </a:cubicBezTo>
                  <a:lnTo>
                    <a:pt x="412628" y="330773"/>
                  </a:lnTo>
                  <a:cubicBezTo>
                    <a:pt x="409100" y="348945"/>
                    <a:pt x="401859" y="365818"/>
                    <a:pt x="391832" y="380838"/>
                  </a:cubicBezTo>
                  <a:lnTo>
                    <a:pt x="410215" y="399102"/>
                  </a:lnTo>
                  <a:cubicBezTo>
                    <a:pt x="414671" y="403552"/>
                    <a:pt x="414671" y="410876"/>
                    <a:pt x="410215" y="415326"/>
                  </a:cubicBezTo>
                  <a:lnTo>
                    <a:pt x="388118" y="437299"/>
                  </a:lnTo>
                  <a:cubicBezTo>
                    <a:pt x="383661" y="441749"/>
                    <a:pt x="376420" y="441749"/>
                    <a:pt x="371963" y="437299"/>
                  </a:cubicBezTo>
                  <a:lnTo>
                    <a:pt x="353580" y="419035"/>
                  </a:lnTo>
                  <a:cubicBezTo>
                    <a:pt x="338725" y="429047"/>
                    <a:pt x="321642" y="436186"/>
                    <a:pt x="303445" y="439802"/>
                  </a:cubicBezTo>
                  <a:lnTo>
                    <a:pt x="303445" y="465761"/>
                  </a:lnTo>
                  <a:cubicBezTo>
                    <a:pt x="303445" y="472158"/>
                    <a:pt x="298246" y="477257"/>
                    <a:pt x="291932" y="477257"/>
                  </a:cubicBezTo>
                  <a:lnTo>
                    <a:pt x="260737" y="477257"/>
                  </a:lnTo>
                  <a:cubicBezTo>
                    <a:pt x="254331" y="477257"/>
                    <a:pt x="249224" y="472065"/>
                    <a:pt x="249224" y="465761"/>
                  </a:cubicBezTo>
                  <a:lnTo>
                    <a:pt x="249224" y="439802"/>
                  </a:lnTo>
                  <a:cubicBezTo>
                    <a:pt x="231027" y="436186"/>
                    <a:pt x="214130" y="429047"/>
                    <a:pt x="199089" y="419035"/>
                  </a:cubicBezTo>
                  <a:lnTo>
                    <a:pt x="180799" y="437299"/>
                  </a:lnTo>
                  <a:cubicBezTo>
                    <a:pt x="176342" y="441749"/>
                    <a:pt x="169008" y="441749"/>
                    <a:pt x="164551" y="437299"/>
                  </a:cubicBezTo>
                  <a:lnTo>
                    <a:pt x="142547" y="415326"/>
                  </a:lnTo>
                  <a:cubicBezTo>
                    <a:pt x="138091" y="410876"/>
                    <a:pt x="138091" y="403552"/>
                    <a:pt x="142547" y="399102"/>
                  </a:cubicBezTo>
                  <a:lnTo>
                    <a:pt x="160837" y="380838"/>
                  </a:lnTo>
                  <a:cubicBezTo>
                    <a:pt x="150810" y="366004"/>
                    <a:pt x="143661" y="348945"/>
                    <a:pt x="140041" y="330773"/>
                  </a:cubicBezTo>
                  <a:lnTo>
                    <a:pt x="114044" y="330773"/>
                  </a:lnTo>
                  <a:cubicBezTo>
                    <a:pt x="107638" y="330773"/>
                    <a:pt x="102532" y="325582"/>
                    <a:pt x="102532" y="319277"/>
                  </a:cubicBezTo>
                  <a:lnTo>
                    <a:pt x="102532" y="288126"/>
                  </a:lnTo>
                  <a:cubicBezTo>
                    <a:pt x="102532" y="281636"/>
                    <a:pt x="107731" y="276630"/>
                    <a:pt x="114044" y="276630"/>
                  </a:cubicBezTo>
                  <a:lnTo>
                    <a:pt x="140041" y="276630"/>
                  </a:lnTo>
                  <a:cubicBezTo>
                    <a:pt x="143661" y="258459"/>
                    <a:pt x="150810" y="241492"/>
                    <a:pt x="160837" y="226566"/>
                  </a:cubicBezTo>
                  <a:lnTo>
                    <a:pt x="142547" y="208209"/>
                  </a:lnTo>
                  <a:cubicBezTo>
                    <a:pt x="138091" y="203759"/>
                    <a:pt x="138091" y="196528"/>
                    <a:pt x="142547" y="192077"/>
                  </a:cubicBezTo>
                  <a:lnTo>
                    <a:pt x="164551" y="170012"/>
                  </a:lnTo>
                  <a:cubicBezTo>
                    <a:pt x="169008" y="165562"/>
                    <a:pt x="176342" y="165562"/>
                    <a:pt x="180799" y="170012"/>
                  </a:cubicBezTo>
                  <a:lnTo>
                    <a:pt x="199089" y="188369"/>
                  </a:lnTo>
                  <a:cubicBezTo>
                    <a:pt x="213944" y="178356"/>
                    <a:pt x="231027" y="171125"/>
                    <a:pt x="249224" y="167602"/>
                  </a:cubicBezTo>
                  <a:lnTo>
                    <a:pt x="249224" y="141642"/>
                  </a:lnTo>
                  <a:cubicBezTo>
                    <a:pt x="249224" y="135153"/>
                    <a:pt x="254424" y="130146"/>
                    <a:pt x="260737" y="130146"/>
                  </a:cubicBezTo>
                  <a:close/>
                  <a:moveTo>
                    <a:pt x="438507" y="79551"/>
                  </a:moveTo>
                  <a:cubicBezTo>
                    <a:pt x="510081" y="131462"/>
                    <a:pt x="552598" y="214890"/>
                    <a:pt x="552598" y="302952"/>
                  </a:cubicBezTo>
                  <a:cubicBezTo>
                    <a:pt x="552598" y="455069"/>
                    <a:pt x="428760" y="578821"/>
                    <a:pt x="276329" y="578821"/>
                  </a:cubicBezTo>
                  <a:lnTo>
                    <a:pt x="276329" y="602737"/>
                  </a:lnTo>
                  <a:cubicBezTo>
                    <a:pt x="276329" y="605332"/>
                    <a:pt x="273358" y="606815"/>
                    <a:pt x="271316" y="605332"/>
                  </a:cubicBezTo>
                  <a:lnTo>
                    <a:pt x="206426" y="560837"/>
                  </a:lnTo>
                  <a:cubicBezTo>
                    <a:pt x="204569" y="559539"/>
                    <a:pt x="204569" y="556759"/>
                    <a:pt x="206426" y="555553"/>
                  </a:cubicBezTo>
                  <a:lnTo>
                    <a:pt x="271316" y="511059"/>
                  </a:lnTo>
                  <a:cubicBezTo>
                    <a:pt x="273544" y="509575"/>
                    <a:pt x="276329" y="511059"/>
                    <a:pt x="276329" y="513654"/>
                  </a:cubicBezTo>
                  <a:lnTo>
                    <a:pt x="276329" y="537663"/>
                  </a:lnTo>
                  <a:cubicBezTo>
                    <a:pt x="405923" y="537663"/>
                    <a:pt x="511381" y="432358"/>
                    <a:pt x="511381" y="302952"/>
                  </a:cubicBezTo>
                  <a:cubicBezTo>
                    <a:pt x="511381" y="228053"/>
                    <a:pt x="475176" y="156954"/>
                    <a:pt x="414278" y="112830"/>
                  </a:cubicBezTo>
                  <a:close/>
                  <a:moveTo>
                    <a:pt x="281414" y="589"/>
                  </a:moveTo>
                  <a:lnTo>
                    <a:pt x="346313" y="45086"/>
                  </a:lnTo>
                  <a:cubicBezTo>
                    <a:pt x="348170" y="46384"/>
                    <a:pt x="348170" y="49072"/>
                    <a:pt x="346313" y="50277"/>
                  </a:cubicBezTo>
                  <a:lnTo>
                    <a:pt x="281414" y="94775"/>
                  </a:lnTo>
                  <a:cubicBezTo>
                    <a:pt x="279186" y="96258"/>
                    <a:pt x="276308" y="94775"/>
                    <a:pt x="276308" y="92179"/>
                  </a:cubicBezTo>
                  <a:lnTo>
                    <a:pt x="276308" y="68262"/>
                  </a:lnTo>
                  <a:cubicBezTo>
                    <a:pt x="146695" y="68262"/>
                    <a:pt x="41223" y="173665"/>
                    <a:pt x="41223" y="303077"/>
                  </a:cubicBezTo>
                  <a:cubicBezTo>
                    <a:pt x="41223" y="377980"/>
                    <a:pt x="77526" y="449176"/>
                    <a:pt x="138432" y="493302"/>
                  </a:cubicBezTo>
                  <a:lnTo>
                    <a:pt x="114200" y="526582"/>
                  </a:lnTo>
                  <a:cubicBezTo>
                    <a:pt x="42709" y="474762"/>
                    <a:pt x="0" y="391237"/>
                    <a:pt x="0" y="303077"/>
                  </a:cubicBezTo>
                  <a:cubicBezTo>
                    <a:pt x="0" y="150953"/>
                    <a:pt x="123948" y="27195"/>
                    <a:pt x="276308" y="27195"/>
                  </a:cubicBezTo>
                  <a:lnTo>
                    <a:pt x="276308" y="3185"/>
                  </a:lnTo>
                  <a:cubicBezTo>
                    <a:pt x="276308" y="589"/>
                    <a:pt x="279279" y="-894"/>
                    <a:pt x="281414" y="589"/>
                  </a:cubicBezTo>
                  <a:close/>
                </a:path>
              </a:pathLst>
            </a:custGeom>
            <a:solidFill>
              <a:srgbClr val="C1C3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605220" y="2265202"/>
            <a:ext cx="895142" cy="1358741"/>
            <a:chOff x="6605220" y="2207327"/>
            <a:chExt cx="895142" cy="1358741"/>
          </a:xfrm>
        </p:grpSpPr>
        <p:sp>
          <p:nvSpPr>
            <p:cNvPr id="24" name="Freeform 7"/>
            <p:cNvSpPr/>
            <p:nvPr/>
          </p:nvSpPr>
          <p:spPr bwMode="auto">
            <a:xfrm>
              <a:off x="6605220" y="2207327"/>
              <a:ext cx="895142" cy="1358741"/>
            </a:xfrm>
            <a:custGeom>
              <a:avLst/>
              <a:gdLst>
                <a:gd name="T0" fmla="*/ 360 w 360"/>
                <a:gd name="T1" fmla="*/ 180 h 545"/>
                <a:gd name="T2" fmla="*/ 180 w 360"/>
                <a:gd name="T3" fmla="*/ 545 h 545"/>
                <a:gd name="T4" fmla="*/ 0 w 360"/>
                <a:gd name="T5" fmla="*/ 180 h 545"/>
                <a:gd name="T6" fmla="*/ 180 w 360"/>
                <a:gd name="T7" fmla="*/ 0 h 545"/>
                <a:gd name="T8" fmla="*/ 360 w 360"/>
                <a:gd name="T9" fmla="*/ 18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545">
                  <a:moveTo>
                    <a:pt x="360" y="180"/>
                  </a:moveTo>
                  <a:cubicBezTo>
                    <a:pt x="360" y="325"/>
                    <a:pt x="180" y="545"/>
                    <a:pt x="180" y="545"/>
                  </a:cubicBezTo>
                  <a:cubicBezTo>
                    <a:pt x="180" y="545"/>
                    <a:pt x="0" y="329"/>
                    <a:pt x="0" y="180"/>
                  </a:cubicBezTo>
                  <a:cubicBezTo>
                    <a:pt x="0" y="80"/>
                    <a:pt x="80" y="0"/>
                    <a:pt x="180" y="0"/>
                  </a:cubicBezTo>
                  <a:cubicBezTo>
                    <a:pt x="279" y="0"/>
                    <a:pt x="360" y="80"/>
                    <a:pt x="360" y="180"/>
                  </a:cubicBezTo>
                  <a:close/>
                </a:path>
              </a:pathLst>
            </a:custGeom>
            <a:solidFill>
              <a:srgbClr val="C1C3D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25" name="Oval 8"/>
            <p:cNvSpPr>
              <a:spLocks noChangeArrowheads="1"/>
            </p:cNvSpPr>
            <p:nvPr/>
          </p:nvSpPr>
          <p:spPr bwMode="auto">
            <a:xfrm>
              <a:off x="6721120" y="2324460"/>
              <a:ext cx="659643" cy="660876"/>
            </a:xfrm>
            <a:prstGeom prst="ellipse">
              <a:avLst/>
            </a:prstGeom>
            <a:solidFill>
              <a:srgbClr val="FAFA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26" name="Freeform 25"/>
            <p:cNvSpPr/>
            <p:nvPr/>
          </p:nvSpPr>
          <p:spPr bwMode="auto">
            <a:xfrm>
              <a:off x="6920601" y="2515571"/>
              <a:ext cx="279175" cy="288517"/>
            </a:xfrm>
            <a:custGeom>
              <a:avLst/>
              <a:gdLst>
                <a:gd name="T0" fmla="*/ 743 w 743"/>
                <a:gd name="T1" fmla="*/ 27 h 769"/>
                <a:gd name="T2" fmla="*/ 736 w 743"/>
                <a:gd name="T3" fmla="*/ 8 h 769"/>
                <a:gd name="T4" fmla="*/ 717 w 743"/>
                <a:gd name="T5" fmla="*/ 0 h 769"/>
                <a:gd name="T6" fmla="*/ 599 w 743"/>
                <a:gd name="T7" fmla="*/ 0 h 769"/>
                <a:gd name="T8" fmla="*/ 591 w 743"/>
                <a:gd name="T9" fmla="*/ 1 h 769"/>
                <a:gd name="T10" fmla="*/ 569 w 743"/>
                <a:gd name="T11" fmla="*/ 1 h 769"/>
                <a:gd name="T12" fmla="*/ 555 w 743"/>
                <a:gd name="T13" fmla="*/ 2 h 769"/>
                <a:gd name="T14" fmla="*/ 184 w 743"/>
                <a:gd name="T15" fmla="*/ 2 h 769"/>
                <a:gd name="T16" fmla="*/ 171 w 743"/>
                <a:gd name="T17" fmla="*/ 1 h 769"/>
                <a:gd name="T18" fmla="*/ 152 w 743"/>
                <a:gd name="T19" fmla="*/ 1 h 769"/>
                <a:gd name="T20" fmla="*/ 144 w 743"/>
                <a:gd name="T21" fmla="*/ 0 h 769"/>
                <a:gd name="T22" fmla="*/ 26 w 743"/>
                <a:gd name="T23" fmla="*/ 0 h 769"/>
                <a:gd name="T24" fmla="*/ 8 w 743"/>
                <a:gd name="T25" fmla="*/ 8 h 769"/>
                <a:gd name="T26" fmla="*/ 0 w 743"/>
                <a:gd name="T27" fmla="*/ 27 h 769"/>
                <a:gd name="T28" fmla="*/ 118 w 743"/>
                <a:gd name="T29" fmla="*/ 266 h 769"/>
                <a:gd name="T30" fmla="*/ 118 w 743"/>
                <a:gd name="T31" fmla="*/ 267 h 769"/>
                <a:gd name="T32" fmla="*/ 118 w 743"/>
                <a:gd name="T33" fmla="*/ 270 h 769"/>
                <a:gd name="T34" fmla="*/ 342 w 743"/>
                <a:gd name="T35" fmla="*/ 511 h 769"/>
                <a:gd name="T36" fmla="*/ 342 w 743"/>
                <a:gd name="T37" fmla="*/ 713 h 769"/>
                <a:gd name="T38" fmla="*/ 242 w 743"/>
                <a:gd name="T39" fmla="*/ 713 h 769"/>
                <a:gd name="T40" fmla="*/ 228 w 743"/>
                <a:gd name="T41" fmla="*/ 727 h 769"/>
                <a:gd name="T42" fmla="*/ 228 w 743"/>
                <a:gd name="T43" fmla="*/ 756 h 769"/>
                <a:gd name="T44" fmla="*/ 242 w 743"/>
                <a:gd name="T45" fmla="*/ 769 h 769"/>
                <a:gd name="T46" fmla="*/ 498 w 743"/>
                <a:gd name="T47" fmla="*/ 769 h 769"/>
                <a:gd name="T48" fmla="*/ 511 w 743"/>
                <a:gd name="T49" fmla="*/ 756 h 769"/>
                <a:gd name="T50" fmla="*/ 511 w 743"/>
                <a:gd name="T51" fmla="*/ 727 h 769"/>
                <a:gd name="T52" fmla="*/ 498 w 743"/>
                <a:gd name="T53" fmla="*/ 713 h 769"/>
                <a:gd name="T54" fmla="*/ 398 w 743"/>
                <a:gd name="T55" fmla="*/ 713 h 769"/>
                <a:gd name="T56" fmla="*/ 398 w 743"/>
                <a:gd name="T57" fmla="*/ 511 h 769"/>
                <a:gd name="T58" fmla="*/ 621 w 743"/>
                <a:gd name="T59" fmla="*/ 279 h 769"/>
                <a:gd name="T60" fmla="*/ 623 w 743"/>
                <a:gd name="T61" fmla="*/ 271 h 769"/>
                <a:gd name="T62" fmla="*/ 623 w 743"/>
                <a:gd name="T63" fmla="*/ 266 h 769"/>
                <a:gd name="T64" fmla="*/ 743 w 743"/>
                <a:gd name="T65" fmla="*/ 27 h 769"/>
                <a:gd name="T66" fmla="*/ 370 w 743"/>
                <a:gd name="T67" fmla="*/ 457 h 769"/>
                <a:gd name="T68" fmla="*/ 174 w 743"/>
                <a:gd name="T69" fmla="*/ 261 h 769"/>
                <a:gd name="T70" fmla="*/ 174 w 743"/>
                <a:gd name="T71" fmla="*/ 58 h 769"/>
                <a:gd name="T72" fmla="*/ 566 w 743"/>
                <a:gd name="T73" fmla="*/ 58 h 769"/>
                <a:gd name="T74" fmla="*/ 566 w 743"/>
                <a:gd name="T75" fmla="*/ 261 h 769"/>
                <a:gd name="T76" fmla="*/ 370 w 743"/>
                <a:gd name="T77" fmla="*/ 457 h 769"/>
                <a:gd name="T78" fmla="*/ 118 w 743"/>
                <a:gd name="T79" fmla="*/ 209 h 769"/>
                <a:gd name="T80" fmla="*/ 55 w 743"/>
                <a:gd name="T81" fmla="*/ 53 h 769"/>
                <a:gd name="T82" fmla="*/ 118 w 743"/>
                <a:gd name="T83" fmla="*/ 53 h 769"/>
                <a:gd name="T84" fmla="*/ 118 w 743"/>
                <a:gd name="T85" fmla="*/ 209 h 769"/>
                <a:gd name="T86" fmla="*/ 626 w 743"/>
                <a:gd name="T87" fmla="*/ 209 h 769"/>
                <a:gd name="T88" fmla="*/ 626 w 743"/>
                <a:gd name="T89" fmla="*/ 53 h 769"/>
                <a:gd name="T90" fmla="*/ 688 w 743"/>
                <a:gd name="T91" fmla="*/ 53 h 769"/>
                <a:gd name="T92" fmla="*/ 626 w 743"/>
                <a:gd name="T93" fmla="*/ 20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3" h="769">
                  <a:moveTo>
                    <a:pt x="743" y="27"/>
                  </a:moveTo>
                  <a:cubicBezTo>
                    <a:pt x="743" y="20"/>
                    <a:pt x="741" y="13"/>
                    <a:pt x="736" y="8"/>
                  </a:cubicBezTo>
                  <a:cubicBezTo>
                    <a:pt x="731" y="3"/>
                    <a:pt x="724" y="0"/>
                    <a:pt x="717" y="0"/>
                  </a:cubicBezTo>
                  <a:lnTo>
                    <a:pt x="599" y="0"/>
                  </a:lnTo>
                  <a:cubicBezTo>
                    <a:pt x="596" y="0"/>
                    <a:pt x="594" y="0"/>
                    <a:pt x="591" y="1"/>
                  </a:cubicBezTo>
                  <a:lnTo>
                    <a:pt x="569" y="1"/>
                  </a:lnTo>
                  <a:cubicBezTo>
                    <a:pt x="565" y="1"/>
                    <a:pt x="560" y="1"/>
                    <a:pt x="555" y="2"/>
                  </a:cubicBezTo>
                  <a:lnTo>
                    <a:pt x="184" y="2"/>
                  </a:lnTo>
                  <a:cubicBezTo>
                    <a:pt x="179" y="1"/>
                    <a:pt x="175" y="1"/>
                    <a:pt x="171" y="1"/>
                  </a:cubicBezTo>
                  <a:lnTo>
                    <a:pt x="152" y="1"/>
                  </a:lnTo>
                  <a:cubicBezTo>
                    <a:pt x="149" y="0"/>
                    <a:pt x="147" y="0"/>
                    <a:pt x="144" y="0"/>
                  </a:cubicBezTo>
                  <a:lnTo>
                    <a:pt x="26" y="0"/>
                  </a:ln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6"/>
                    <a:pt x="3" y="239"/>
                    <a:pt x="118" y="266"/>
                  </a:cubicBezTo>
                  <a:lnTo>
                    <a:pt x="118" y="267"/>
                  </a:lnTo>
                  <a:cubicBezTo>
                    <a:pt x="118" y="268"/>
                    <a:pt x="118" y="269"/>
                    <a:pt x="118" y="270"/>
                  </a:cubicBezTo>
                  <a:cubicBezTo>
                    <a:pt x="123" y="394"/>
                    <a:pt x="220" y="497"/>
                    <a:pt x="342" y="511"/>
                  </a:cubicBezTo>
                  <a:lnTo>
                    <a:pt x="342" y="713"/>
                  </a:lnTo>
                  <a:lnTo>
                    <a:pt x="242" y="713"/>
                  </a:lnTo>
                  <a:cubicBezTo>
                    <a:pt x="234" y="713"/>
                    <a:pt x="228" y="719"/>
                    <a:pt x="228" y="727"/>
                  </a:cubicBezTo>
                  <a:lnTo>
                    <a:pt x="228" y="756"/>
                  </a:lnTo>
                  <a:cubicBezTo>
                    <a:pt x="228" y="763"/>
                    <a:pt x="234" y="769"/>
                    <a:pt x="242" y="769"/>
                  </a:cubicBezTo>
                  <a:lnTo>
                    <a:pt x="498" y="769"/>
                  </a:lnTo>
                  <a:cubicBezTo>
                    <a:pt x="505" y="769"/>
                    <a:pt x="511" y="763"/>
                    <a:pt x="511" y="756"/>
                  </a:cubicBezTo>
                  <a:lnTo>
                    <a:pt x="511" y="727"/>
                  </a:lnTo>
                  <a:cubicBezTo>
                    <a:pt x="511" y="719"/>
                    <a:pt x="505" y="713"/>
                    <a:pt x="498" y="713"/>
                  </a:cubicBezTo>
                  <a:lnTo>
                    <a:pt x="398" y="713"/>
                  </a:lnTo>
                  <a:lnTo>
                    <a:pt x="398" y="511"/>
                  </a:lnTo>
                  <a:cubicBezTo>
                    <a:pt x="519" y="498"/>
                    <a:pt x="612" y="401"/>
                    <a:pt x="621" y="279"/>
                  </a:cubicBezTo>
                  <a:cubicBezTo>
                    <a:pt x="622" y="277"/>
                    <a:pt x="623" y="274"/>
                    <a:pt x="623" y="271"/>
                  </a:cubicBezTo>
                  <a:lnTo>
                    <a:pt x="623" y="266"/>
                  </a:lnTo>
                  <a:cubicBezTo>
                    <a:pt x="740" y="242"/>
                    <a:pt x="743" y="36"/>
                    <a:pt x="743" y="27"/>
                  </a:cubicBezTo>
                  <a:close/>
                  <a:moveTo>
                    <a:pt x="370" y="457"/>
                  </a:moveTo>
                  <a:cubicBezTo>
                    <a:pt x="262" y="457"/>
                    <a:pt x="174" y="369"/>
                    <a:pt x="174" y="261"/>
                  </a:cubicBezTo>
                  <a:lnTo>
                    <a:pt x="174" y="58"/>
                  </a:lnTo>
                  <a:lnTo>
                    <a:pt x="566" y="58"/>
                  </a:lnTo>
                  <a:lnTo>
                    <a:pt x="566" y="261"/>
                  </a:lnTo>
                  <a:cubicBezTo>
                    <a:pt x="566" y="369"/>
                    <a:pt x="478" y="457"/>
                    <a:pt x="370" y="457"/>
                  </a:cubicBezTo>
                  <a:close/>
                  <a:moveTo>
                    <a:pt x="118" y="209"/>
                  </a:moveTo>
                  <a:cubicBezTo>
                    <a:pt x="73" y="184"/>
                    <a:pt x="59" y="98"/>
                    <a:pt x="55" y="53"/>
                  </a:cubicBezTo>
                  <a:lnTo>
                    <a:pt x="118" y="53"/>
                  </a:lnTo>
                  <a:lnTo>
                    <a:pt x="118" y="209"/>
                  </a:lnTo>
                  <a:close/>
                  <a:moveTo>
                    <a:pt x="626" y="209"/>
                  </a:moveTo>
                  <a:lnTo>
                    <a:pt x="626" y="53"/>
                  </a:lnTo>
                  <a:lnTo>
                    <a:pt x="688" y="53"/>
                  </a:lnTo>
                  <a:cubicBezTo>
                    <a:pt x="684" y="98"/>
                    <a:pt x="670" y="184"/>
                    <a:pt x="626" y="209"/>
                  </a:cubicBezTo>
                  <a:close/>
                </a:path>
              </a:pathLst>
            </a:custGeom>
            <a:solidFill>
              <a:srgbClr val="C1C3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492908" y="4141793"/>
            <a:ext cx="895142" cy="1361207"/>
            <a:chOff x="8492908" y="4083918"/>
            <a:chExt cx="895142" cy="1361207"/>
          </a:xfrm>
        </p:grpSpPr>
        <p:sp>
          <p:nvSpPr>
            <p:cNvPr id="28" name="Freeform 9"/>
            <p:cNvSpPr/>
            <p:nvPr/>
          </p:nvSpPr>
          <p:spPr bwMode="auto">
            <a:xfrm>
              <a:off x="8492908" y="4083918"/>
              <a:ext cx="895142" cy="1361207"/>
            </a:xfrm>
            <a:custGeom>
              <a:avLst/>
              <a:gdLst>
                <a:gd name="T0" fmla="*/ 0 w 360"/>
                <a:gd name="T1" fmla="*/ 366 h 546"/>
                <a:gd name="T2" fmla="*/ 180 w 360"/>
                <a:gd name="T3" fmla="*/ 0 h 546"/>
                <a:gd name="T4" fmla="*/ 360 w 360"/>
                <a:gd name="T5" fmla="*/ 366 h 546"/>
                <a:gd name="T6" fmla="*/ 180 w 360"/>
                <a:gd name="T7" fmla="*/ 546 h 546"/>
                <a:gd name="T8" fmla="*/ 0 w 360"/>
                <a:gd name="T9" fmla="*/ 36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546">
                  <a:moveTo>
                    <a:pt x="0" y="366"/>
                  </a:moveTo>
                  <a:cubicBezTo>
                    <a:pt x="0" y="220"/>
                    <a:pt x="180" y="0"/>
                    <a:pt x="180" y="0"/>
                  </a:cubicBezTo>
                  <a:cubicBezTo>
                    <a:pt x="180" y="0"/>
                    <a:pt x="360" y="216"/>
                    <a:pt x="360" y="366"/>
                  </a:cubicBezTo>
                  <a:cubicBezTo>
                    <a:pt x="360" y="465"/>
                    <a:pt x="279" y="546"/>
                    <a:pt x="180" y="546"/>
                  </a:cubicBezTo>
                  <a:cubicBezTo>
                    <a:pt x="80" y="546"/>
                    <a:pt x="0" y="465"/>
                    <a:pt x="0" y="366"/>
                  </a:cubicBezTo>
                  <a:close/>
                </a:path>
              </a:pathLst>
            </a:custGeom>
            <a:solidFill>
              <a:srgbClr val="C1C3D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29" name="Oval 10"/>
            <p:cNvSpPr>
              <a:spLocks noChangeArrowheads="1"/>
            </p:cNvSpPr>
            <p:nvPr/>
          </p:nvSpPr>
          <p:spPr bwMode="auto">
            <a:xfrm>
              <a:off x="8608808" y="4664650"/>
              <a:ext cx="659643" cy="660876"/>
            </a:xfrm>
            <a:prstGeom prst="ellipse">
              <a:avLst/>
            </a:prstGeom>
            <a:solidFill>
              <a:srgbClr val="FAFA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32" name="任意多边形: 形状 34"/>
            <p:cNvSpPr>
              <a:spLocks noChangeArrowheads="1"/>
            </p:cNvSpPr>
            <p:nvPr/>
          </p:nvSpPr>
          <p:spPr bwMode="auto">
            <a:xfrm>
              <a:off x="8824398" y="4829869"/>
              <a:ext cx="259287" cy="310711"/>
            </a:xfrm>
            <a:custGeom>
              <a:avLst/>
              <a:gdLst>
                <a:gd name="connsiteX0" fmla="*/ 234347 w 506307"/>
                <a:gd name="connsiteY0" fmla="*/ 379219 h 606722"/>
                <a:gd name="connsiteX1" fmla="*/ 271960 w 506307"/>
                <a:gd name="connsiteY1" fmla="*/ 379219 h 606722"/>
                <a:gd name="connsiteX2" fmla="*/ 278451 w 506307"/>
                <a:gd name="connsiteY2" fmla="*/ 385705 h 606722"/>
                <a:gd name="connsiteX3" fmla="*/ 278451 w 506307"/>
                <a:gd name="connsiteY3" fmla="*/ 448520 h 606722"/>
                <a:gd name="connsiteX4" fmla="*/ 271960 w 506307"/>
                <a:gd name="connsiteY4" fmla="*/ 455006 h 606722"/>
                <a:gd name="connsiteX5" fmla="*/ 234347 w 506307"/>
                <a:gd name="connsiteY5" fmla="*/ 455006 h 606722"/>
                <a:gd name="connsiteX6" fmla="*/ 227856 w 506307"/>
                <a:gd name="connsiteY6" fmla="*/ 448520 h 606722"/>
                <a:gd name="connsiteX7" fmla="*/ 227856 w 506307"/>
                <a:gd name="connsiteY7" fmla="*/ 385705 h 606722"/>
                <a:gd name="connsiteX8" fmla="*/ 234347 w 506307"/>
                <a:gd name="connsiteY8" fmla="*/ 379219 h 606722"/>
                <a:gd name="connsiteX9" fmla="*/ 234331 w 506307"/>
                <a:gd name="connsiteY9" fmla="*/ 328645 h 606722"/>
                <a:gd name="connsiteX10" fmla="*/ 177194 w 506307"/>
                <a:gd name="connsiteY10" fmla="*/ 385700 h 606722"/>
                <a:gd name="connsiteX11" fmla="*/ 177194 w 506307"/>
                <a:gd name="connsiteY11" fmla="*/ 448532 h 606722"/>
                <a:gd name="connsiteX12" fmla="*/ 234331 w 506307"/>
                <a:gd name="connsiteY12" fmla="*/ 505587 h 606722"/>
                <a:gd name="connsiteX13" fmla="*/ 271977 w 506307"/>
                <a:gd name="connsiteY13" fmla="*/ 505587 h 606722"/>
                <a:gd name="connsiteX14" fmla="*/ 329113 w 506307"/>
                <a:gd name="connsiteY14" fmla="*/ 448532 h 606722"/>
                <a:gd name="connsiteX15" fmla="*/ 329113 w 506307"/>
                <a:gd name="connsiteY15" fmla="*/ 385700 h 606722"/>
                <a:gd name="connsiteX16" fmla="*/ 271977 w 506307"/>
                <a:gd name="connsiteY16" fmla="*/ 328645 h 606722"/>
                <a:gd name="connsiteX17" fmla="*/ 253109 w 506307"/>
                <a:gd name="connsiteY17" fmla="*/ 0 h 606722"/>
                <a:gd name="connsiteX18" fmla="*/ 430303 w 506307"/>
                <a:gd name="connsiteY18" fmla="*/ 176942 h 606722"/>
                <a:gd name="connsiteX19" fmla="*/ 430303 w 506307"/>
                <a:gd name="connsiteY19" fmla="*/ 252749 h 606722"/>
                <a:gd name="connsiteX20" fmla="*/ 480943 w 506307"/>
                <a:gd name="connsiteY20" fmla="*/ 252749 h 606722"/>
                <a:gd name="connsiteX21" fmla="*/ 506307 w 506307"/>
                <a:gd name="connsiteY21" fmla="*/ 278077 h 606722"/>
                <a:gd name="connsiteX22" fmla="*/ 506307 w 506307"/>
                <a:gd name="connsiteY22" fmla="*/ 581394 h 606722"/>
                <a:gd name="connsiteX23" fmla="*/ 480943 w 506307"/>
                <a:gd name="connsiteY23" fmla="*/ 606722 h 606722"/>
                <a:gd name="connsiteX24" fmla="*/ 25275 w 506307"/>
                <a:gd name="connsiteY24" fmla="*/ 606722 h 606722"/>
                <a:gd name="connsiteX25" fmla="*/ 0 w 506307"/>
                <a:gd name="connsiteY25" fmla="*/ 581394 h 606722"/>
                <a:gd name="connsiteX26" fmla="*/ 0 w 506307"/>
                <a:gd name="connsiteY26" fmla="*/ 278077 h 606722"/>
                <a:gd name="connsiteX27" fmla="*/ 25275 w 506307"/>
                <a:gd name="connsiteY27" fmla="*/ 252749 h 606722"/>
                <a:gd name="connsiteX28" fmla="*/ 379753 w 506307"/>
                <a:gd name="connsiteY28" fmla="*/ 252749 h 606722"/>
                <a:gd name="connsiteX29" fmla="*/ 379753 w 506307"/>
                <a:gd name="connsiteY29" fmla="*/ 176942 h 606722"/>
                <a:gd name="connsiteX30" fmla="*/ 253109 w 506307"/>
                <a:gd name="connsiteY30" fmla="*/ 50568 h 606722"/>
                <a:gd name="connsiteX31" fmla="*/ 126554 w 506307"/>
                <a:gd name="connsiteY31" fmla="*/ 176942 h 606722"/>
                <a:gd name="connsiteX32" fmla="*/ 101279 w 506307"/>
                <a:gd name="connsiteY32" fmla="*/ 202270 h 606722"/>
                <a:gd name="connsiteX33" fmla="*/ 75915 w 506307"/>
                <a:gd name="connsiteY33" fmla="*/ 176942 h 606722"/>
                <a:gd name="connsiteX34" fmla="*/ 253109 w 506307"/>
                <a:gd name="connsiteY34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06307" h="606722">
                  <a:moveTo>
                    <a:pt x="234347" y="379219"/>
                  </a:moveTo>
                  <a:lnTo>
                    <a:pt x="271960" y="379219"/>
                  </a:lnTo>
                  <a:cubicBezTo>
                    <a:pt x="275517" y="379219"/>
                    <a:pt x="278451" y="382062"/>
                    <a:pt x="278451" y="385705"/>
                  </a:cubicBezTo>
                  <a:lnTo>
                    <a:pt x="278451" y="448520"/>
                  </a:lnTo>
                  <a:cubicBezTo>
                    <a:pt x="278451" y="452074"/>
                    <a:pt x="275517" y="455006"/>
                    <a:pt x="271960" y="455006"/>
                  </a:cubicBezTo>
                  <a:lnTo>
                    <a:pt x="234347" y="455006"/>
                  </a:lnTo>
                  <a:cubicBezTo>
                    <a:pt x="230791" y="455006"/>
                    <a:pt x="227856" y="452074"/>
                    <a:pt x="227856" y="448520"/>
                  </a:cubicBezTo>
                  <a:lnTo>
                    <a:pt x="227856" y="385705"/>
                  </a:lnTo>
                  <a:cubicBezTo>
                    <a:pt x="227856" y="382062"/>
                    <a:pt x="230791" y="379219"/>
                    <a:pt x="234347" y="379219"/>
                  </a:cubicBezTo>
                  <a:close/>
                  <a:moveTo>
                    <a:pt x="234331" y="328645"/>
                  </a:moveTo>
                  <a:cubicBezTo>
                    <a:pt x="202825" y="328645"/>
                    <a:pt x="177194" y="354240"/>
                    <a:pt x="177194" y="385700"/>
                  </a:cubicBezTo>
                  <a:lnTo>
                    <a:pt x="177194" y="448532"/>
                  </a:lnTo>
                  <a:cubicBezTo>
                    <a:pt x="177194" y="479992"/>
                    <a:pt x="202825" y="505587"/>
                    <a:pt x="234331" y="505587"/>
                  </a:cubicBezTo>
                  <a:lnTo>
                    <a:pt x="271977" y="505587"/>
                  </a:lnTo>
                  <a:cubicBezTo>
                    <a:pt x="303482" y="505587"/>
                    <a:pt x="329113" y="479992"/>
                    <a:pt x="329113" y="448532"/>
                  </a:cubicBezTo>
                  <a:lnTo>
                    <a:pt x="329113" y="385700"/>
                  </a:lnTo>
                  <a:cubicBezTo>
                    <a:pt x="329113" y="354240"/>
                    <a:pt x="303482" y="328645"/>
                    <a:pt x="271977" y="328645"/>
                  </a:cubicBezTo>
                  <a:close/>
                  <a:moveTo>
                    <a:pt x="253109" y="0"/>
                  </a:moveTo>
                  <a:cubicBezTo>
                    <a:pt x="350829" y="0"/>
                    <a:pt x="430303" y="79362"/>
                    <a:pt x="430303" y="176942"/>
                  </a:cubicBezTo>
                  <a:lnTo>
                    <a:pt x="430303" y="252749"/>
                  </a:lnTo>
                  <a:lnTo>
                    <a:pt x="480943" y="252749"/>
                  </a:lnTo>
                  <a:cubicBezTo>
                    <a:pt x="494916" y="252749"/>
                    <a:pt x="506307" y="264124"/>
                    <a:pt x="506307" y="278077"/>
                  </a:cubicBezTo>
                  <a:lnTo>
                    <a:pt x="506307" y="581394"/>
                  </a:lnTo>
                  <a:cubicBezTo>
                    <a:pt x="506307" y="595435"/>
                    <a:pt x="494916" y="606722"/>
                    <a:pt x="480943" y="606722"/>
                  </a:cubicBezTo>
                  <a:lnTo>
                    <a:pt x="25275" y="606722"/>
                  </a:lnTo>
                  <a:cubicBezTo>
                    <a:pt x="11302" y="606722"/>
                    <a:pt x="0" y="595435"/>
                    <a:pt x="0" y="581394"/>
                  </a:cubicBezTo>
                  <a:lnTo>
                    <a:pt x="0" y="278077"/>
                  </a:lnTo>
                  <a:cubicBezTo>
                    <a:pt x="0" y="264124"/>
                    <a:pt x="11302" y="252749"/>
                    <a:pt x="25275" y="252749"/>
                  </a:cubicBezTo>
                  <a:lnTo>
                    <a:pt x="379753" y="252749"/>
                  </a:lnTo>
                  <a:lnTo>
                    <a:pt x="379753" y="176942"/>
                  </a:lnTo>
                  <a:cubicBezTo>
                    <a:pt x="379753" y="107267"/>
                    <a:pt x="322972" y="50568"/>
                    <a:pt x="253109" y="50568"/>
                  </a:cubicBezTo>
                  <a:cubicBezTo>
                    <a:pt x="183335" y="50568"/>
                    <a:pt x="126554" y="107267"/>
                    <a:pt x="126554" y="176942"/>
                  </a:cubicBezTo>
                  <a:cubicBezTo>
                    <a:pt x="126554" y="190895"/>
                    <a:pt x="115252" y="202270"/>
                    <a:pt x="101279" y="202270"/>
                  </a:cubicBezTo>
                  <a:cubicBezTo>
                    <a:pt x="87306" y="202270"/>
                    <a:pt x="75915" y="190895"/>
                    <a:pt x="75915" y="176942"/>
                  </a:cubicBezTo>
                  <a:cubicBezTo>
                    <a:pt x="75915" y="79362"/>
                    <a:pt x="155389" y="0"/>
                    <a:pt x="253109" y="0"/>
                  </a:cubicBezTo>
                  <a:close/>
                </a:path>
              </a:pathLst>
            </a:custGeom>
            <a:solidFill>
              <a:srgbClr val="C1C3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799018" y="2265202"/>
            <a:ext cx="895142" cy="1358741"/>
            <a:chOff x="2799018" y="2207327"/>
            <a:chExt cx="895142" cy="1358741"/>
          </a:xfrm>
        </p:grpSpPr>
        <p:sp>
          <p:nvSpPr>
            <p:cNvPr id="34" name="Freeform 5"/>
            <p:cNvSpPr/>
            <p:nvPr/>
          </p:nvSpPr>
          <p:spPr bwMode="auto">
            <a:xfrm>
              <a:off x="2799018" y="2207327"/>
              <a:ext cx="895142" cy="1358741"/>
            </a:xfrm>
            <a:custGeom>
              <a:avLst/>
              <a:gdLst>
                <a:gd name="T0" fmla="*/ 360 w 360"/>
                <a:gd name="T1" fmla="*/ 180 h 545"/>
                <a:gd name="T2" fmla="*/ 180 w 360"/>
                <a:gd name="T3" fmla="*/ 545 h 545"/>
                <a:gd name="T4" fmla="*/ 0 w 360"/>
                <a:gd name="T5" fmla="*/ 180 h 545"/>
                <a:gd name="T6" fmla="*/ 180 w 360"/>
                <a:gd name="T7" fmla="*/ 0 h 545"/>
                <a:gd name="T8" fmla="*/ 360 w 360"/>
                <a:gd name="T9" fmla="*/ 18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545">
                  <a:moveTo>
                    <a:pt x="360" y="180"/>
                  </a:moveTo>
                  <a:cubicBezTo>
                    <a:pt x="360" y="325"/>
                    <a:pt x="180" y="545"/>
                    <a:pt x="180" y="545"/>
                  </a:cubicBezTo>
                  <a:cubicBezTo>
                    <a:pt x="180" y="545"/>
                    <a:pt x="0" y="329"/>
                    <a:pt x="0" y="180"/>
                  </a:cubicBezTo>
                  <a:cubicBezTo>
                    <a:pt x="0" y="80"/>
                    <a:pt x="81" y="0"/>
                    <a:pt x="180" y="0"/>
                  </a:cubicBezTo>
                  <a:cubicBezTo>
                    <a:pt x="279" y="0"/>
                    <a:pt x="360" y="80"/>
                    <a:pt x="360" y="180"/>
                  </a:cubicBezTo>
                  <a:close/>
                </a:path>
              </a:pathLst>
            </a:custGeom>
            <a:solidFill>
              <a:srgbClr val="C1C3D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35" name="Oval 6"/>
            <p:cNvSpPr>
              <a:spLocks noChangeArrowheads="1"/>
            </p:cNvSpPr>
            <p:nvPr/>
          </p:nvSpPr>
          <p:spPr bwMode="auto">
            <a:xfrm>
              <a:off x="2918617" y="2324460"/>
              <a:ext cx="655944" cy="660876"/>
            </a:xfrm>
            <a:prstGeom prst="ellipse">
              <a:avLst/>
            </a:prstGeom>
            <a:solidFill>
              <a:srgbClr val="FAFA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  <p:sp>
          <p:nvSpPr>
            <p:cNvPr id="36" name="Freeform 30"/>
            <p:cNvSpPr/>
            <p:nvPr/>
          </p:nvSpPr>
          <p:spPr bwMode="auto">
            <a:xfrm>
              <a:off x="3105882" y="2476061"/>
              <a:ext cx="281117" cy="30824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rgbClr val="C1C3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816335" y="4442582"/>
            <a:ext cx="2433885" cy="1274402"/>
            <a:chOff x="8402845" y="2972099"/>
            <a:chExt cx="2433885" cy="1274402"/>
          </a:xfrm>
        </p:grpSpPr>
        <p:sp>
          <p:nvSpPr>
            <p:cNvPr id="38" name="文本框 6"/>
            <p:cNvSpPr txBox="1"/>
            <p:nvPr/>
          </p:nvSpPr>
          <p:spPr bwMode="auto">
            <a:xfrm>
              <a:off x="8402845" y="3293366"/>
              <a:ext cx="2433885" cy="95313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Bold"/>
                <a:ea typeface="思源黑体 CN Bold"/>
                <a:cs typeface="+mn-ea"/>
              </a:endParaRPr>
            </a:p>
          </p:txBody>
        </p:sp>
        <p:sp>
          <p:nvSpPr>
            <p:cNvPr id="39" name="文本框 7"/>
            <p:cNvSpPr txBox="1"/>
            <p:nvPr/>
          </p:nvSpPr>
          <p:spPr bwMode="auto">
            <a:xfrm>
              <a:off x="8402845" y="2972099"/>
              <a:ext cx="1156811" cy="369332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思源黑体 CN Bold"/>
                  <a:cs typeface="+mn-ea"/>
                </a:rPr>
                <a:t>2021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思源黑体 CN Bold"/>
                  <a:cs typeface="+mn-ea"/>
                </a:rPr>
                <a:t>年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996479" y="4442582"/>
            <a:ext cx="2433885" cy="1274402"/>
            <a:chOff x="8402845" y="2972099"/>
            <a:chExt cx="2433885" cy="1274402"/>
          </a:xfrm>
        </p:grpSpPr>
        <p:sp>
          <p:nvSpPr>
            <p:cNvPr id="41" name="文本框 6"/>
            <p:cNvSpPr txBox="1"/>
            <p:nvPr/>
          </p:nvSpPr>
          <p:spPr bwMode="auto">
            <a:xfrm>
              <a:off x="8402845" y="3293366"/>
              <a:ext cx="2433885" cy="95313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Bold"/>
                <a:ea typeface="思源黑体 CN Bold"/>
                <a:cs typeface="+mn-ea"/>
              </a:endParaRPr>
            </a:p>
          </p:txBody>
        </p:sp>
        <p:sp>
          <p:nvSpPr>
            <p:cNvPr id="42" name="文本框 7"/>
            <p:cNvSpPr txBox="1"/>
            <p:nvPr/>
          </p:nvSpPr>
          <p:spPr bwMode="auto">
            <a:xfrm>
              <a:off x="8402845" y="2972099"/>
              <a:ext cx="1156811" cy="369332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思源黑体 CN Bold"/>
                  <a:cs typeface="+mn-ea"/>
                </a:rPr>
                <a:t>2023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思源黑体 CN Bold"/>
                  <a:cs typeface="+mn-ea"/>
                </a:rPr>
                <a:t>年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071594" y="2164238"/>
            <a:ext cx="2433885" cy="1274402"/>
            <a:chOff x="8402845" y="2972099"/>
            <a:chExt cx="2433885" cy="1274402"/>
          </a:xfrm>
        </p:grpSpPr>
        <p:sp>
          <p:nvSpPr>
            <p:cNvPr id="44" name="文本框 6"/>
            <p:cNvSpPr txBox="1"/>
            <p:nvPr/>
          </p:nvSpPr>
          <p:spPr bwMode="auto">
            <a:xfrm>
              <a:off x="8402845" y="3293366"/>
              <a:ext cx="2433885" cy="95313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Bold"/>
                <a:ea typeface="思源黑体 CN Bold"/>
                <a:cs typeface="+mn-ea"/>
              </a:endParaRPr>
            </a:p>
          </p:txBody>
        </p:sp>
        <p:sp>
          <p:nvSpPr>
            <p:cNvPr id="45" name="文本框 7"/>
            <p:cNvSpPr txBox="1"/>
            <p:nvPr/>
          </p:nvSpPr>
          <p:spPr bwMode="auto">
            <a:xfrm>
              <a:off x="8402845" y="2972099"/>
              <a:ext cx="1156811" cy="369332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思源黑体 CN Bold"/>
                  <a:cs typeface="+mn-ea"/>
                </a:rPr>
                <a:t>2022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思源黑体 CN Bold"/>
                  <a:cs typeface="+mn-ea"/>
                </a:rPr>
                <a:t>年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855465" y="2164238"/>
            <a:ext cx="2433885" cy="1274402"/>
            <a:chOff x="8402845" y="2972099"/>
            <a:chExt cx="2433885" cy="1274402"/>
          </a:xfrm>
        </p:grpSpPr>
        <p:sp>
          <p:nvSpPr>
            <p:cNvPr id="47" name="文本框 6"/>
            <p:cNvSpPr txBox="1"/>
            <p:nvPr/>
          </p:nvSpPr>
          <p:spPr bwMode="auto">
            <a:xfrm>
              <a:off x="8402845" y="3293366"/>
              <a:ext cx="2433885" cy="95313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Lsimply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  <a:sym typeface="+mn-ea"/>
                </a:rPr>
                <a:t> random text. It has roots in a piece of classical Latin literature from 45 BC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黑体 CN Bold"/>
                <a:ea typeface="思源黑体 CN Bold"/>
                <a:cs typeface="+mn-ea"/>
              </a:endParaRPr>
            </a:p>
          </p:txBody>
        </p:sp>
        <p:sp>
          <p:nvSpPr>
            <p:cNvPr id="48" name="文本框 7"/>
            <p:cNvSpPr txBox="1"/>
            <p:nvPr/>
          </p:nvSpPr>
          <p:spPr bwMode="auto">
            <a:xfrm>
              <a:off x="8402845" y="2972099"/>
              <a:ext cx="1156811" cy="369332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思源黑体 CN Bold"/>
                  <a:cs typeface="+mn-ea"/>
                </a:rPr>
                <a:t>2024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思源黑体 CN Bold"/>
                  <a:cs typeface="+mn-ea"/>
                </a:rPr>
                <a:t>年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思源黑体 CN Bold"/>
                <a:cs typeface="+mn-ea"/>
              </a:endParaRPr>
            </a:p>
          </p:txBody>
        </p:sp>
      </p:grp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51" name="矩形 50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12180570" cy="6884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5" name="图片 1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-415290" y="365760"/>
            <a:ext cx="5847715" cy="58477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1683491" y="2522931"/>
            <a:ext cx="2624901" cy="186118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kumimoji="0" lang="en-US" altLang="zh-CN" sz="115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文本框 3"/>
          <p:cNvSpPr txBox="1"/>
          <p:nvPr/>
        </p:nvSpPr>
        <p:spPr>
          <a:xfrm>
            <a:off x="5547995" y="2804355"/>
            <a:ext cx="6168331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此处添加章节标题</a:t>
            </a:r>
            <a:endParaRPr kumimoji="0" lang="zh-CN" altLang="en-US" sz="4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Rectangle 20"/>
          <p:cNvSpPr>
            <a:spLocks noChangeArrowheads="1"/>
          </p:cNvSpPr>
          <p:nvPr/>
        </p:nvSpPr>
        <p:spPr bwMode="auto">
          <a:xfrm>
            <a:off x="5666749" y="3736281"/>
            <a:ext cx="5584917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We have many PowerPoint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templates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 that has been specifically designed to help anyone that is stepping into the world of PowerPoint for the very first time.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6" name="矩形 5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  <p:sp>
        <p:nvSpPr>
          <p:cNvPr id="8" name="箭头: 五边形 3"/>
          <p:cNvSpPr/>
          <p:nvPr/>
        </p:nvSpPr>
        <p:spPr>
          <a:xfrm rot="10800000">
            <a:off x="1619354" y="1189860"/>
            <a:ext cx="8993228" cy="1496291"/>
          </a:xfrm>
          <a:prstGeom prst="homePlate">
            <a:avLst>
              <a:gd name="adj" fmla="val 26389"/>
            </a:avLst>
          </a:prstGeom>
          <a:noFill/>
          <a:ln w="9525">
            <a:solidFill>
              <a:srgbClr val="C1C3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496290" y="1814943"/>
            <a:ext cx="246129" cy="246129"/>
          </a:xfrm>
          <a:prstGeom prst="ellipse">
            <a:avLst/>
          </a:prstGeom>
          <a:solidFill>
            <a:srgbClr val="FEC916"/>
          </a:solidFill>
          <a:ln w="60325">
            <a:solidFill>
              <a:srgbClr val="C1C3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122981" y="1308882"/>
            <a:ext cx="1980029" cy="429861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请提炼概括内容</a:t>
            </a:r>
            <a:endParaRPr lang="zh-CN" altLang="en-US" sz="2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122981" y="1948293"/>
            <a:ext cx="7776092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黑体 CN Bold"/>
              <a:ea typeface="思源黑体 CN Bold"/>
              <a:cs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8" name="箭头: 五边形 47"/>
          <p:cNvSpPr/>
          <p:nvPr/>
        </p:nvSpPr>
        <p:spPr>
          <a:xfrm rot="10800000">
            <a:off x="1619354" y="2819403"/>
            <a:ext cx="8993228" cy="1496291"/>
          </a:xfrm>
          <a:prstGeom prst="homePlate">
            <a:avLst>
              <a:gd name="adj" fmla="val 26389"/>
            </a:avLst>
          </a:prstGeom>
          <a:noFill/>
          <a:ln w="9525">
            <a:solidFill>
              <a:srgbClr val="C1C3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496290" y="3444486"/>
            <a:ext cx="246129" cy="246129"/>
          </a:xfrm>
          <a:prstGeom prst="ellipse">
            <a:avLst/>
          </a:prstGeom>
          <a:solidFill>
            <a:srgbClr val="FEC916"/>
          </a:solidFill>
          <a:ln w="60325">
            <a:solidFill>
              <a:srgbClr val="C1C3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2122981" y="2938425"/>
            <a:ext cx="1980029" cy="429861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请提炼概括内容</a:t>
            </a:r>
            <a:endParaRPr lang="zh-CN" altLang="en-US" sz="2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122981" y="3577836"/>
            <a:ext cx="7776092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黑体 CN Bold"/>
              <a:ea typeface="思源黑体 CN Bold"/>
              <a:cs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6" name="箭头: 五边形 65"/>
          <p:cNvSpPr/>
          <p:nvPr/>
        </p:nvSpPr>
        <p:spPr>
          <a:xfrm rot="10800000">
            <a:off x="1619354" y="4448946"/>
            <a:ext cx="8993228" cy="1496291"/>
          </a:xfrm>
          <a:prstGeom prst="homePlate">
            <a:avLst>
              <a:gd name="adj" fmla="val 26389"/>
            </a:avLst>
          </a:prstGeom>
          <a:noFill/>
          <a:ln w="9525">
            <a:solidFill>
              <a:srgbClr val="C1C3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1496290" y="5074029"/>
            <a:ext cx="246129" cy="246129"/>
          </a:xfrm>
          <a:prstGeom prst="ellipse">
            <a:avLst/>
          </a:prstGeom>
          <a:solidFill>
            <a:srgbClr val="FEC916"/>
          </a:solidFill>
          <a:ln w="60325">
            <a:solidFill>
              <a:srgbClr val="C1C3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2122981" y="4567968"/>
            <a:ext cx="1980029" cy="429861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请提炼概括内容</a:t>
            </a:r>
            <a:endParaRPr lang="zh-CN" altLang="en-US" sz="2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2122981" y="5207379"/>
            <a:ext cx="7776092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黑体 CN Bold"/>
              <a:ea typeface="思源黑体 CN Bold"/>
              <a:cs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10"/>
          <p:cNvSpPr txBox="1"/>
          <p:nvPr/>
        </p:nvSpPr>
        <p:spPr>
          <a:xfrm>
            <a:off x="7016918" y="2147781"/>
            <a:ext cx="4448305" cy="32918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It has roots in a piece of classical Latin literature from 45 BC, making it over 2000 years old. Richard McClintock, a Latin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professo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Lsimply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rPr>
              <a:t> random text. It has roots in a piece of classical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</a:endParaRPr>
          </a:p>
        </p:txBody>
      </p:sp>
      <p:pic>
        <p:nvPicPr>
          <p:cNvPr id="2" name="图片 1" descr="D:\图图图\0476f38ed3610da46f5dc45f5cc7c02c801c030316be7-dTpXpn_fw658.jpg0476f38ed3610da46f5dc45f5cc7c02c801c030316be7-dTpXpn_fw658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44145" y="2147570"/>
            <a:ext cx="6334125" cy="3311525"/>
          </a:xfrm>
          <a:prstGeom prst="rect">
            <a:avLst/>
          </a:prstGeom>
        </p:spPr>
      </p:pic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3" name="矩形 2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942096" y="5208274"/>
            <a:ext cx="10369404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 Latin literature from 45 BC, making it over 2000 years old. Richard McClintock, a Latin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professo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Lsimply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+mn-ea"/>
              </a:rPr>
              <a:t> random text. It has roots in a piece of classical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  <a:sym typeface="+mn-ea"/>
            </a:endParaRPr>
          </a:p>
        </p:txBody>
      </p:sp>
      <p:grpSp>
        <p:nvGrpSpPr>
          <p:cNvPr id="23" name="组合 22"/>
          <p:cNvGrpSpPr>
            <a:grpSpLocks noChangeAspect="1"/>
          </p:cNvGrpSpPr>
          <p:nvPr/>
        </p:nvGrpSpPr>
        <p:grpSpPr>
          <a:xfrm>
            <a:off x="1626797" y="1612309"/>
            <a:ext cx="9000000" cy="3288461"/>
            <a:chOff x="2800525" y="2214545"/>
            <a:chExt cx="7100540" cy="3305267"/>
          </a:xfrm>
        </p:grpSpPr>
        <p:cxnSp>
          <p:nvCxnSpPr>
            <p:cNvPr id="24" name="1"/>
            <p:cNvCxnSpPr>
              <a:stCxn id="25" idx="0"/>
            </p:cNvCxnSpPr>
            <p:nvPr>
              <p:custDataLst>
                <p:tags r:id="rId1"/>
              </p:custDataLst>
            </p:nvPr>
          </p:nvCxnSpPr>
          <p:spPr bwMode="auto">
            <a:xfrm flipV="1">
              <a:off x="3865605" y="3465812"/>
              <a:ext cx="8821" cy="675287"/>
            </a:xfrm>
            <a:prstGeom prst="line">
              <a:avLst/>
            </a:prstGeom>
            <a:ln w="9525">
              <a:solidFill>
                <a:srgbClr val="C1C3DC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22"/>
            <p:cNvSpPr/>
            <p:nvPr>
              <p:custDataLst>
                <p:tags r:id="rId2"/>
              </p:custDataLst>
            </p:nvPr>
          </p:nvSpPr>
          <p:spPr bwMode="auto">
            <a:xfrm>
              <a:off x="2800525" y="4141100"/>
              <a:ext cx="2130162" cy="1378712"/>
            </a:xfrm>
            <a:prstGeom prst="triangle">
              <a:avLst/>
            </a:prstGeom>
            <a:solidFill>
              <a:srgbClr val="C1C3DC"/>
            </a:solidFill>
            <a:ln>
              <a:solidFill>
                <a:srgbClr val="FE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31" tIns="56716" rIns="113431" bIns="56716" anchor="ctr"/>
            <a:lstStyle/>
            <a:p>
              <a:pPr algn="ctr">
                <a:defRPr/>
              </a:pP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972525" y="2840178"/>
              <a:ext cx="1786161" cy="51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3431" tIns="56716" rIns="113431" bIns="56716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LOREM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3"/>
            <p:cNvSpPr/>
            <p:nvPr>
              <p:custDataLst>
                <p:tags r:id="rId4"/>
              </p:custDataLst>
            </p:nvPr>
          </p:nvSpPr>
          <p:spPr bwMode="auto">
            <a:xfrm>
              <a:off x="4044222" y="4142755"/>
              <a:ext cx="2130162" cy="1377056"/>
            </a:xfrm>
            <a:prstGeom prst="triangle">
              <a:avLst/>
            </a:prstGeom>
            <a:solidFill>
              <a:schemeClr val="accent4">
                <a:alpha val="80000"/>
              </a:schemeClr>
            </a:solidFill>
            <a:ln>
              <a:solidFill>
                <a:srgbClr val="FE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31" tIns="56716" rIns="113431" bIns="56716" anchor="ctr"/>
            <a:lstStyle/>
            <a:p>
              <a:pPr algn="ctr">
                <a:defRPr/>
              </a:pP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9" name="42"/>
            <p:cNvCxnSpPr/>
            <p:nvPr>
              <p:custDataLst>
                <p:tags r:id="rId5"/>
              </p:custDataLst>
            </p:nvPr>
          </p:nvCxnSpPr>
          <p:spPr bwMode="auto">
            <a:xfrm flipV="1">
              <a:off x="5104892" y="2841835"/>
              <a:ext cx="8821" cy="1312506"/>
            </a:xfrm>
            <a:prstGeom prst="line">
              <a:avLst/>
            </a:prstGeom>
            <a:ln w="9525">
              <a:solidFill>
                <a:srgbClr val="FEC916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2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4216222" y="2214545"/>
              <a:ext cx="1786161" cy="51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3431" tIns="56716" rIns="113431" bIns="56716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LOREM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5"/>
            <p:cNvSpPr/>
            <p:nvPr>
              <p:custDataLst>
                <p:tags r:id="rId7"/>
              </p:custDataLst>
            </p:nvPr>
          </p:nvSpPr>
          <p:spPr bwMode="auto">
            <a:xfrm>
              <a:off x="5285714" y="4141100"/>
              <a:ext cx="2130162" cy="1378712"/>
            </a:xfrm>
            <a:prstGeom prst="triangle">
              <a:avLst/>
            </a:prstGeom>
            <a:solidFill>
              <a:srgbClr val="C1C3DC"/>
            </a:solidFill>
            <a:ln>
              <a:solidFill>
                <a:srgbClr val="C1C3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31" tIns="56716" rIns="113431" bIns="56716" anchor="ctr"/>
            <a:lstStyle/>
            <a:p>
              <a:pPr algn="ctr">
                <a:defRPr/>
              </a:pP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7" name="6"/>
            <p:cNvCxnSpPr/>
            <p:nvPr>
              <p:custDataLst>
                <p:tags r:id="rId8"/>
              </p:custDataLst>
            </p:nvPr>
          </p:nvCxnSpPr>
          <p:spPr bwMode="auto">
            <a:xfrm flipV="1">
              <a:off x="6350794" y="3465812"/>
              <a:ext cx="8821" cy="675287"/>
            </a:xfrm>
            <a:prstGeom prst="line">
              <a:avLst/>
            </a:prstGeom>
            <a:ln w="9525">
              <a:solidFill>
                <a:srgbClr val="C1C3DC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3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5457715" y="2840178"/>
              <a:ext cx="1786161" cy="51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3431" tIns="56716" rIns="113431" bIns="56716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LOREM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7"/>
            <p:cNvSpPr/>
            <p:nvPr>
              <p:custDataLst>
                <p:tags r:id="rId10"/>
              </p:custDataLst>
            </p:nvPr>
          </p:nvSpPr>
          <p:spPr bwMode="auto">
            <a:xfrm>
              <a:off x="6527206" y="4142755"/>
              <a:ext cx="2130162" cy="1377056"/>
            </a:xfrm>
            <a:prstGeom prst="triangle">
              <a:avLst/>
            </a:prstGeom>
            <a:solidFill>
              <a:schemeClr val="accent4">
                <a:alpha val="80000"/>
              </a:schemeClr>
            </a:solidFill>
            <a:ln>
              <a:solidFill>
                <a:srgbClr val="FE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31" tIns="56716" rIns="113431" bIns="56716" anchor="ctr"/>
            <a:lstStyle/>
            <a:p>
              <a:pPr algn="ctr">
                <a:defRPr/>
              </a:pP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0" name="8"/>
            <p:cNvCxnSpPr/>
            <p:nvPr>
              <p:custDataLst>
                <p:tags r:id="rId11"/>
              </p:custDataLst>
            </p:nvPr>
          </p:nvCxnSpPr>
          <p:spPr bwMode="auto">
            <a:xfrm flipV="1">
              <a:off x="7587876" y="2841835"/>
              <a:ext cx="8821" cy="1312506"/>
            </a:xfrm>
            <a:prstGeom prst="line">
              <a:avLst/>
            </a:prstGeom>
            <a:ln w="9525">
              <a:solidFill>
                <a:srgbClr val="FEC916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4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6699206" y="2214545"/>
              <a:ext cx="1786161" cy="51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3431" tIns="56716" rIns="113431" bIns="56716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LOREM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9"/>
            <p:cNvSpPr/>
            <p:nvPr>
              <p:custDataLst>
                <p:tags r:id="rId13"/>
              </p:custDataLst>
            </p:nvPr>
          </p:nvSpPr>
          <p:spPr bwMode="auto">
            <a:xfrm>
              <a:off x="7770903" y="4141100"/>
              <a:ext cx="2130162" cy="1378712"/>
            </a:xfrm>
            <a:prstGeom prst="triangle">
              <a:avLst/>
            </a:prstGeom>
            <a:solidFill>
              <a:srgbClr val="C1C3DC"/>
            </a:solidFill>
            <a:ln>
              <a:solidFill>
                <a:srgbClr val="FE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31" tIns="56716" rIns="113431" bIns="56716" anchor="ctr"/>
            <a:lstStyle/>
            <a:p>
              <a:pPr algn="ctr">
                <a:defRPr/>
              </a:pP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3" name="10"/>
            <p:cNvCxnSpPr/>
            <p:nvPr>
              <p:custDataLst>
                <p:tags r:id="rId14"/>
              </p:custDataLst>
            </p:nvPr>
          </p:nvCxnSpPr>
          <p:spPr bwMode="auto">
            <a:xfrm flipV="1">
              <a:off x="8835984" y="3465812"/>
              <a:ext cx="8821" cy="675287"/>
            </a:xfrm>
            <a:prstGeom prst="line">
              <a:avLst/>
            </a:prstGeom>
            <a:ln w="9525">
              <a:solidFill>
                <a:srgbClr val="C1C3DC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5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7942903" y="2840178"/>
              <a:ext cx="1786161" cy="51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3431" tIns="56716" rIns="113431" bIns="56716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defRPr/>
              </a:pPr>
              <a:r>
                <a:rPr lang="en-US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LOREM</a:t>
              </a:r>
              <a:endParaRPr lang="en-US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50039" y="398713"/>
            <a:ext cx="3607913" cy="43624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square" lIns="68573" tIns="34287" rIns="68573" bIns="34287">
            <a:spAutoFit/>
          </a:bodyPr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684" y="373332"/>
            <a:ext cx="523220" cy="523220"/>
            <a:chOff x="6239620" y="2229590"/>
            <a:chExt cx="921740" cy="921740"/>
          </a:xfrm>
        </p:grpSpPr>
        <p:sp>
          <p:nvSpPr>
            <p:cNvPr id="6" name="矩形 5"/>
            <p:cNvSpPr/>
            <p:nvPr/>
          </p:nvSpPr>
          <p:spPr>
            <a:xfrm>
              <a:off x="6546866" y="2229590"/>
              <a:ext cx="614494" cy="614494"/>
            </a:xfrm>
            <a:prstGeom prst="rect">
              <a:avLst/>
            </a:prstGeom>
            <a:solidFill>
              <a:srgbClr val="C1C3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>
                <a:solidFill>
                  <a:srgbClr val="1E4483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239620" y="2536837"/>
              <a:ext cx="614493" cy="614493"/>
            </a:xfrm>
            <a:prstGeom prst="rect">
              <a:avLst/>
            </a:prstGeom>
            <a:solidFill>
              <a:srgbClr val="FEC9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1E4483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0" y="0"/>
            <a:ext cx="12180570" cy="6884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TextBox 37"/>
          <p:cNvSpPr>
            <a:spLocks noChangeArrowheads="1"/>
          </p:cNvSpPr>
          <p:nvPr/>
        </p:nvSpPr>
        <p:spPr bwMode="auto">
          <a:xfrm>
            <a:off x="5676900" y="3034665"/>
            <a:ext cx="6440170" cy="897890"/>
          </a:xfrm>
          <a:prstGeom prst="rect">
            <a:avLst/>
          </a:prstGeom>
          <a:noFill/>
          <a:ln>
            <a:noFill/>
          </a:ln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defTabSz="913765" fontAlgn="auto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感谢您的聆听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10414" name="组合 10413"/>
          <p:cNvGrpSpPr/>
          <p:nvPr/>
        </p:nvGrpSpPr>
        <p:grpSpPr>
          <a:xfrm>
            <a:off x="331470" y="334010"/>
            <a:ext cx="10543540" cy="2566169"/>
            <a:chOff x="3425105" y="-1542714"/>
            <a:chExt cx="7844747" cy="3440662"/>
          </a:xfrm>
        </p:grpSpPr>
        <p:sp>
          <p:nvSpPr>
            <p:cNvPr id="10415" name="文本框 10414"/>
            <p:cNvSpPr txBox="1">
              <a:spLocks noChangeArrowheads="1"/>
            </p:cNvSpPr>
            <p:nvPr/>
          </p:nvSpPr>
          <p:spPr bwMode="auto">
            <a:xfrm>
              <a:off x="3425105" y="-1542714"/>
              <a:ext cx="3638425" cy="103018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p>
              <a:pPr algn="l"/>
              <a:r>
                <a:rPr lang="en-US" altLang="zh-CN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</a:rPr>
                <a:t>LOGO</a:t>
              </a:r>
              <a:endParaRPr lang="en-US" altLang="zh-CN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endParaRPr>
            </a:p>
          </p:txBody>
        </p:sp>
        <p:sp>
          <p:nvSpPr>
            <p:cNvPr id="10416" name="TextBox 41"/>
            <p:cNvSpPr txBox="1"/>
            <p:nvPr/>
          </p:nvSpPr>
          <p:spPr>
            <a:xfrm>
              <a:off x="8326418" y="1115517"/>
              <a:ext cx="2943434" cy="782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entury Gothic" panose="020B0502020202020204" charset="0"/>
                </a:rPr>
                <a:t>DIRECTION</a:t>
              </a:r>
              <a:endPara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</a:endParaRPr>
            </a:p>
          </p:txBody>
        </p:sp>
      </p:grp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8030536" y="4461687"/>
            <a:ext cx="1972310" cy="643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1434" tIns="45717" rIns="91434" bIns="45717">
            <a:spAutoFit/>
          </a:bodyPr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Impact" panose="020B0806030902050204" pitchFamily="34" charset="0"/>
              </a:rPr>
              <a:t>ADD YOU NAME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  <a:sym typeface="Impact" panose="020B0806030902050204" pitchFamily="34" charset="0"/>
            </a:endParaRPr>
          </a:p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Impact" panose="020B0806030902050204" pitchFamily="34" charset="0"/>
              </a:rPr>
              <a:t>202X XX XX 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  <a:sym typeface="Impact" panose="020B0806030902050204" pitchFamily="34" charset="0"/>
            </a:endParaRPr>
          </a:p>
        </p:txBody>
      </p:sp>
      <p:sp>
        <p:nvSpPr>
          <p:cNvPr id="2" name="前言"/>
          <p:cNvSpPr>
            <a:spLocks noChangeArrowheads="1"/>
          </p:cNvSpPr>
          <p:nvPr/>
        </p:nvSpPr>
        <p:spPr bwMode="auto">
          <a:xfrm>
            <a:off x="7159316" y="3867962"/>
            <a:ext cx="3497580" cy="36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1434" tIns="45717" rIns="91434" bIns="45717">
            <a:spAutoFit/>
          </a:bodyPr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entury Gothic" panose="020B0502020202020204" charset="0"/>
                <a:sym typeface="Impact" panose="020B0806030902050204" pitchFamily="34" charset="0"/>
              </a:rPr>
              <a:t>You can write something here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entury Gothic" panose="020B0502020202020204" charset="0"/>
              <a:sym typeface="Impact" panose="020B0806030902050204" pitchFamily="34" charset="0"/>
            </a:endParaRPr>
          </a:p>
        </p:txBody>
      </p:sp>
      <p:pic>
        <p:nvPicPr>
          <p:cNvPr id="3" name="图片 2" descr="预览图_千图网_编号33839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27330" y="636270"/>
            <a:ext cx="6566535" cy="6566535"/>
          </a:xfrm>
          <a:prstGeom prst="rect">
            <a:avLst/>
          </a:prstGeom>
        </p:spPr>
      </p:pic>
      <p:pic>
        <p:nvPicPr>
          <p:cNvPr id="7" name="图片 6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0325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bldLvl="0" autoUpdateAnimBg="0"/>
      <p:bldP spid="2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90425" cy="69227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</p:sld>
</file>

<file path=ppt/tags/tag1.xml><?xml version="1.0" encoding="utf-8"?>
<p:tagLst xmlns:p="http://schemas.openxmlformats.org/presentationml/2006/main">
  <p:tag name="MH" val="2018010916340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8010916340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MH" val="20180109163404"/>
  <p:tag name="MH_LIBRARY" val="GRAPHIC"/>
  <p:tag name="MH_TYPE" val="SubTitle"/>
  <p:tag name="MH_ORDER" val="1"/>
</p:tagLst>
</file>

<file path=ppt/tags/tag4.xml><?xml version="1.0" encoding="utf-8"?>
<p:tagLst xmlns:p="http://schemas.openxmlformats.org/presentationml/2006/main">
  <p:tag name="MH" val="20180109163404"/>
  <p:tag name="MH_LIBRARY" val="GRAPHIC"/>
  <p:tag name="MH_TYPE" val="Other"/>
  <p:tag name="MH_ORDER" val="3"/>
</p:tagLst>
</file>

<file path=ppt/tags/tag5.xml><?xml version="1.0" encoding="utf-8"?>
<p:tagLst xmlns:p="http://schemas.openxmlformats.org/presentationml/2006/main">
  <p:tag name="MH" val="20180109163404"/>
  <p:tag name="MH_LIBRARY" val="GRAPHIC"/>
  <p:tag name="MH_TYPE" val="Other"/>
  <p:tag name="MH_ORDER" val="4"/>
</p:tagLst>
</file>

<file path=ppt/tags/tag6.xml><?xml version="1.0" encoding="utf-8"?>
<p:tagLst xmlns:p="http://schemas.openxmlformats.org/presentationml/2006/main">
  <p:tag name="MH" val="20180109163404"/>
  <p:tag name="MH_LIBRARY" val="GRAPHIC"/>
  <p:tag name="MH_TYPE" val="SubTitle"/>
  <p:tag name="MH_ORDER" val="2"/>
</p:tagLst>
</file>

<file path=ppt/tags/tag7.xml><?xml version="1.0" encoding="utf-8"?>
<p:tagLst xmlns:p="http://schemas.openxmlformats.org/presentationml/2006/main">
  <p:tag name="MH" val="20180109163404"/>
  <p:tag name="MH_LIBRARY" val="GRAPHIC"/>
  <p:tag name="MH_TYPE" val="Other"/>
  <p:tag name="MH_ORDER" val="5"/>
</p:tagLst>
</file>

<file path=ppt/tags/tag8.xml><?xml version="1.0" encoding="utf-8"?>
<p:tagLst xmlns:p="http://schemas.openxmlformats.org/presentationml/2006/main">
  <p:tag name="MH" val="20180109163404"/>
  <p:tag name="MH_LIBRARY" val="GRAPHIC"/>
  <p:tag name="MH_TYPE" val="Other"/>
  <p:tag name="MH_ORDER" val="6"/>
</p:tagLst>
</file>

<file path=ppt/tags/tag9.xml><?xml version="1.0" encoding="utf-8"?>
<p:tagLst xmlns:p="http://schemas.openxmlformats.org/presentationml/2006/main">
  <p:tag name="MH" val="20180109163404"/>
  <p:tag name="MH_LIBRARY" val="GRAPHIC"/>
  <p:tag name="MH_TYPE" val="SubTitle"/>
  <p:tag name="MH_ORDER" val="3"/>
</p:tagLst>
</file>

<file path=ppt/tags/tag10.xml><?xml version="1.0" encoding="utf-8"?>
<p:tagLst xmlns:p="http://schemas.openxmlformats.org/presentationml/2006/main">
  <p:tag name="MH" val="20180109163404"/>
  <p:tag name="MH_LIBRARY" val="GRAPHIC"/>
  <p:tag name="MH_TYPE" val="Other"/>
  <p:tag name="MH_ORDER" val="7"/>
</p:tagLst>
</file>

<file path=ppt/tags/tag11.xml><?xml version="1.0" encoding="utf-8"?>
<p:tagLst xmlns:p="http://schemas.openxmlformats.org/presentationml/2006/main">
  <p:tag name="MH" val="20180109163404"/>
  <p:tag name="MH_LIBRARY" val="GRAPHIC"/>
  <p:tag name="MH_TYPE" val="Other"/>
  <p:tag name="MH_ORDER" val="8"/>
</p:tagLst>
</file>

<file path=ppt/tags/tag12.xml><?xml version="1.0" encoding="utf-8"?>
<p:tagLst xmlns:p="http://schemas.openxmlformats.org/presentationml/2006/main">
  <p:tag name="MH" val="20180109163404"/>
  <p:tag name="MH_LIBRARY" val="GRAPHIC"/>
  <p:tag name="MH_TYPE" val="SubTitle"/>
  <p:tag name="MH_ORDER" val="4"/>
</p:tagLst>
</file>

<file path=ppt/tags/tag13.xml><?xml version="1.0" encoding="utf-8"?>
<p:tagLst xmlns:p="http://schemas.openxmlformats.org/presentationml/2006/main">
  <p:tag name="MH" val="20180109163404"/>
  <p:tag name="MH_LIBRARY" val="GRAPHIC"/>
  <p:tag name="MH_TYPE" val="Other"/>
  <p:tag name="MH_ORDER" val="9"/>
</p:tagLst>
</file>

<file path=ppt/tags/tag14.xml><?xml version="1.0" encoding="utf-8"?>
<p:tagLst xmlns:p="http://schemas.openxmlformats.org/presentationml/2006/main">
  <p:tag name="MH" val="20180109163404"/>
  <p:tag name="MH_LIBRARY" val="GRAPHIC"/>
  <p:tag name="MH_TYPE" val="Other"/>
  <p:tag name="MH_ORDER" val="10"/>
</p:tagLst>
</file>

<file path=ppt/tags/tag15.xml><?xml version="1.0" encoding="utf-8"?>
<p:tagLst xmlns:p="http://schemas.openxmlformats.org/presentationml/2006/main">
  <p:tag name="MH" val="20180109163404"/>
  <p:tag name="MH_LIBRARY" val="GRAPHIC"/>
  <p:tag name="MH_TYPE" val="SubTitle"/>
  <p:tag name="MH_ORDER" val="5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5830</Words>
  <Application>WPS 演示</Application>
  <PresentationFormat>宽屏</PresentationFormat>
  <Paragraphs>273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52" baseType="lpstr">
      <vt:lpstr>Arial</vt:lpstr>
      <vt:lpstr>宋体</vt:lpstr>
      <vt:lpstr>Wingdings</vt:lpstr>
      <vt:lpstr>Calibri</vt:lpstr>
      <vt:lpstr>思源黑体 CN Medium</vt:lpstr>
      <vt:lpstr>黑体</vt:lpstr>
      <vt:lpstr>Century Gothic</vt:lpstr>
      <vt:lpstr>Source Sans Pro</vt:lpstr>
      <vt:lpstr>微软雅黑</vt:lpstr>
      <vt:lpstr>Impact</vt:lpstr>
      <vt:lpstr>方正兰亭黑_GBK</vt:lpstr>
      <vt:lpstr>Source Sans Pro Light</vt:lpstr>
      <vt:lpstr>Open Sans</vt:lpstr>
      <vt:lpstr>思源黑体 CN Bold</vt:lpstr>
      <vt:lpstr>NumberOnly</vt:lpstr>
      <vt:lpstr>等线 Light</vt:lpstr>
      <vt:lpstr>思源黑体 CN Light</vt:lpstr>
      <vt:lpstr>华文隶书</vt:lpstr>
      <vt:lpstr>Arial Unicode MS</vt:lpstr>
      <vt:lpstr>Calibri Light</vt:lpstr>
      <vt:lpstr>等线</vt:lpstr>
      <vt:lpstr>Segoe Print</vt:lpstr>
      <vt:lpstr>Arial</vt:lpstr>
      <vt:lpstr>思源黑体 CN Bold</vt:lpstr>
      <vt:lpstr>Segoe UI Light</vt:lpstr>
      <vt:lpstr>字心坊萌喵体</vt:lpstr>
      <vt:lpstr>方正兰亭中黑_GBK</vt:lpstr>
      <vt:lpstr>Malgun Gothic</vt:lpstr>
      <vt:lpstr>Campton Medium</vt:lpstr>
      <vt:lpstr>Lato Light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罗祉璇</cp:lastModifiedBy>
  <cp:revision>30</cp:revision>
  <dcterms:created xsi:type="dcterms:W3CDTF">2020-03-22T07:07:00Z</dcterms:created>
  <dcterms:modified xsi:type="dcterms:W3CDTF">2020-05-14T07:26:42Z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