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5"/>
  </p:notesMasterIdLst>
  <p:sldIdLst>
    <p:sldId id="256" r:id="rId3"/>
    <p:sldId id="397" r:id="rId4"/>
    <p:sldId id="409" r:id="rId6"/>
    <p:sldId id="8637" r:id="rId7"/>
    <p:sldId id="8625" r:id="rId8"/>
    <p:sldId id="8341" r:id="rId9"/>
    <p:sldId id="8512" r:id="rId10"/>
    <p:sldId id="410" r:id="rId11"/>
    <p:sldId id="8656" r:id="rId12"/>
    <p:sldId id="8669" r:id="rId13"/>
    <p:sldId id="8658" r:id="rId14"/>
    <p:sldId id="287" r:id="rId15"/>
    <p:sldId id="411" r:id="rId16"/>
    <p:sldId id="8607" r:id="rId17"/>
    <p:sldId id="8351" r:id="rId18"/>
    <p:sldId id="267" r:id="rId19"/>
    <p:sldId id="8522" r:id="rId20"/>
    <p:sldId id="412" r:id="rId21"/>
    <p:sldId id="8513" r:id="rId22"/>
    <p:sldId id="8427" r:id="rId23"/>
    <p:sldId id="8403" r:id="rId24"/>
    <p:sldId id="8523" r:id="rId25"/>
    <p:sldId id="8402" r:id="rId26"/>
    <p:sldId id="408" r:id="rId27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26" autoAdjust="0"/>
    <p:restoredTop sz="94660"/>
  </p:normalViewPr>
  <p:slideViewPr>
    <p:cSldViewPr snapToGrid="0">
      <p:cViewPr varScale="1">
        <p:scale>
          <a:sx n="58" d="100"/>
          <a:sy n="58" d="100"/>
        </p:scale>
        <p:origin x="-102" y="-15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30" Type="http://schemas.openxmlformats.org/officeDocument/2006/relationships/tableStyles" Target="tableStyles.xml"/><Relationship Id="rId3" Type="http://schemas.openxmlformats.org/officeDocument/2006/relationships/slide" Target="slides/slide1.xml"/><Relationship Id="rId29" Type="http://schemas.openxmlformats.org/officeDocument/2006/relationships/viewProps" Target="viewProps.xml"/><Relationship Id="rId28" Type="http://schemas.openxmlformats.org/officeDocument/2006/relationships/presProps" Target="presProps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9E29FD-5CB0-43B2-8DE4-7A81EECF5A0B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A2CAD8-F91A-409A-B778-AA74111763F6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2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3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/>
              <a:t>My First Template</a:t>
            </a:r>
            <a:endParaRPr lang="en-U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9B2E6E-5889-4D30-AE35-1CE0EE728D6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8A036312-6A05-4643-B813-780AEBCA5446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B2B86F-0BDE-4C9A-93E0-705925128E5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18104A-5641-4B11-ABFC-8CE18B25751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3D7A4E-2AB8-4FC9-8660-C5051A36BF2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9B2E6E-5889-4D30-AE35-1CE0EE728D6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E8F154-D10B-4217-8098-E9B94BCC3F2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/>
              <a:t>My First Template</a:t>
            </a:r>
            <a:endParaRPr lang="en-US"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68CC2D-76F1-462D-95A1-A11D8438598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73FEFC-5A44-4C02-99F1-5B7E9679A3F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95E90E-5776-4F8A-ACD8-F3C897C8876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73FEFC-5A44-4C02-99F1-5B7E9679A3F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1456EF-EDA7-466D-90A9-97D47B7037C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7D73ED-7EBB-4E11-B60B-79773C5177D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1456EF-EDA7-466D-90A9-97D47B7037C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7D73ED-7EBB-4E11-B60B-79773C5177D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1456EF-EDA7-466D-90A9-97D47B7037C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7D73ED-7EBB-4E11-B60B-79773C5177D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1456EF-EDA7-466D-90A9-97D47B7037CB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7D73ED-7EBB-4E11-B60B-79773C5177D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1456EF-EDA7-466D-90A9-97D47B7037CB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7D73ED-7EBB-4E11-B60B-79773C5177D3}" type="slidenum">
              <a:rPr lang="zh-CN" altLang="en-US" smtClean="0"/>
            </a:fld>
            <a:endParaRPr lang="zh-CN" altLang="en-US"/>
          </a:p>
        </p:txBody>
      </p:sp>
      <p:sp>
        <p:nvSpPr>
          <p:cNvPr id="11" name="矩形 10"/>
          <p:cNvSpPr/>
          <p:nvPr userDrawn="1"/>
        </p:nvSpPr>
        <p:spPr>
          <a:xfrm>
            <a:off x="8864085" y="638213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www.1ppt.com/hangye/ </a:t>
            </a:r>
            <a:endParaRPr lang="en-US" altLang="zh-CN" sz="1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www.1ppt.com/sucai/</a:t>
            </a:r>
            <a:endParaRPr lang="en-US" altLang="zh-CN" sz="1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www.1ppt.com/tubiao/      </a:t>
            </a:r>
            <a:endParaRPr lang="en-US" altLang="zh-CN" sz="1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www.1ppt.com/powerpoint/      </a:t>
            </a:r>
            <a:endParaRPr lang="en-US" altLang="zh-CN" sz="1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www.1ppt.com/excel/  </a:t>
            </a:r>
            <a:endParaRPr lang="en-US" altLang="zh-CN" sz="1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www.1ppt.com/kejian/ </a:t>
            </a:r>
            <a:endParaRPr lang="en-US" altLang="zh-CN" sz="1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www.1ppt.com/shiti/  </a:t>
            </a:r>
            <a:endParaRPr lang="en-US" altLang="zh-CN" sz="1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r>
              <a:rPr lang="zh-CN" altLang="en-US" sz="100" dirty="0" smtClean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1456EF-EDA7-466D-90A9-97D47B7037CB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7D73ED-7EBB-4E11-B60B-79773C5177D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1456EF-EDA7-466D-90A9-97D47B7037CB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7D73ED-7EBB-4E11-B60B-79773C5177D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1456EF-EDA7-466D-90A9-97D47B7037CB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7D73ED-7EBB-4E11-B60B-79773C5177D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1456EF-EDA7-466D-90A9-97D47B7037CB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7D73ED-7EBB-4E11-B60B-79773C5177D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1456EF-EDA7-466D-90A9-97D47B7037C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7D73ED-7EBB-4E11-B60B-79773C5177D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1456EF-EDA7-466D-90A9-97D47B7037C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7D73ED-7EBB-4E11-B60B-79773C5177D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9"/>
          <p:cNvSpPr>
            <a:spLocks noGrp="1"/>
          </p:cNvSpPr>
          <p:nvPr>
            <p:ph type="pic" sz="quarter" idx="21"/>
          </p:nvPr>
        </p:nvSpPr>
        <p:spPr>
          <a:xfrm>
            <a:off x="6659563" y="2632075"/>
            <a:ext cx="4295775" cy="2684463"/>
          </a:xfrm>
          <a:prstGeom prst="rect">
            <a:avLst/>
          </a:prstGeom>
        </p:spPr>
        <p:txBody>
          <a:bodyPr/>
          <a:lstStyle/>
          <a:p>
            <a:endParaRPr lang="id-ID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0"/>
          </p:nvPr>
        </p:nvSpPr>
        <p:spPr>
          <a:xfrm>
            <a:off x="877887" y="4664885"/>
            <a:ext cx="827316" cy="827314"/>
          </a:xfrm>
          <a:custGeom>
            <a:avLst/>
            <a:gdLst>
              <a:gd name="connsiteX0" fmla="*/ 353639 w 707278"/>
              <a:gd name="connsiteY0" fmla="*/ 0 h 707276"/>
              <a:gd name="connsiteX1" fmla="*/ 707278 w 707278"/>
              <a:gd name="connsiteY1" fmla="*/ 353638 h 707276"/>
              <a:gd name="connsiteX2" fmla="*/ 353639 w 707278"/>
              <a:gd name="connsiteY2" fmla="*/ 707276 h 707276"/>
              <a:gd name="connsiteX3" fmla="*/ 0 w 707278"/>
              <a:gd name="connsiteY3" fmla="*/ 353638 h 707276"/>
              <a:gd name="connsiteX4" fmla="*/ 353639 w 707278"/>
              <a:gd name="connsiteY4" fmla="*/ 0 h 7072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07278" h="707276">
                <a:moveTo>
                  <a:pt x="353639" y="0"/>
                </a:moveTo>
                <a:cubicBezTo>
                  <a:pt x="548948" y="0"/>
                  <a:pt x="707278" y="158329"/>
                  <a:pt x="707278" y="353638"/>
                </a:cubicBezTo>
                <a:cubicBezTo>
                  <a:pt x="707278" y="548947"/>
                  <a:pt x="548948" y="707276"/>
                  <a:pt x="353639" y="707276"/>
                </a:cubicBezTo>
                <a:cubicBezTo>
                  <a:pt x="158330" y="707276"/>
                  <a:pt x="0" y="548947"/>
                  <a:pt x="0" y="353638"/>
                </a:cubicBezTo>
                <a:cubicBezTo>
                  <a:pt x="0" y="158329"/>
                  <a:pt x="158330" y="0"/>
                  <a:pt x="353639" y="0"/>
                </a:cubicBezTo>
                <a:close/>
              </a:path>
            </a:pathLst>
          </a:custGeom>
          <a:effectLst>
            <a:outerShdw blurRad="127000" sx="102000" sy="102000" algn="ctr" rotWithShape="0">
              <a:schemeClr val="tx1">
                <a:lumMod val="95000"/>
                <a:lumOff val="5000"/>
                <a:alpha val="40000"/>
              </a:schemeClr>
            </a:outerShdw>
          </a:effectLst>
        </p:spPr>
        <p:txBody>
          <a:bodyPr wrap="square">
            <a:noAutofit/>
          </a:bodyPr>
          <a:lstStyle>
            <a:lvl1pPr marL="0" indent="0">
              <a:buNone/>
              <a:defRPr sz="100"/>
            </a:lvl1pPr>
          </a:lstStyle>
          <a:p>
            <a:endParaRPr lang="id-ID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0">
        <p:blinds/>
      </p:transition>
    </mc:Choice>
    <mc:Fallback>
      <p:transition spd="slow" advTm="0">
        <p:blinds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图片占位符 5"/>
          <p:cNvSpPr>
            <a:spLocks noGrp="1"/>
          </p:cNvSpPr>
          <p:nvPr>
            <p:ph type="pic" sz="quarter" idx="10"/>
          </p:nvPr>
        </p:nvSpPr>
        <p:spPr>
          <a:xfrm>
            <a:off x="1614436" y="2402025"/>
            <a:ext cx="4271050" cy="2700705"/>
          </a:xfrm>
          <a:custGeom>
            <a:avLst/>
            <a:gdLst>
              <a:gd name="connsiteX0" fmla="*/ 0 w 4271050"/>
              <a:gd name="connsiteY0" fmla="*/ 0 h 2700705"/>
              <a:gd name="connsiteX1" fmla="*/ 4271050 w 4271050"/>
              <a:gd name="connsiteY1" fmla="*/ 0 h 2700705"/>
              <a:gd name="connsiteX2" fmla="*/ 4271050 w 4271050"/>
              <a:gd name="connsiteY2" fmla="*/ 2700705 h 2700705"/>
              <a:gd name="connsiteX3" fmla="*/ 0 w 4271050"/>
              <a:gd name="connsiteY3" fmla="*/ 2700705 h 27007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271050" h="2700705">
                <a:moveTo>
                  <a:pt x="0" y="0"/>
                </a:moveTo>
                <a:lnTo>
                  <a:pt x="4271050" y="0"/>
                </a:lnTo>
                <a:lnTo>
                  <a:pt x="4271050" y="2700705"/>
                </a:lnTo>
                <a:lnTo>
                  <a:pt x="0" y="2700705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25B2B0-692A-46A2-956F-D87A1A3CFB5B}" type="datetimeFigureOut">
              <a:rPr lang="zh-CN" altLang="en-US"/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E584FB-8213-408C-973A-0BFE315A5B2C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7" Type="http://schemas.openxmlformats.org/officeDocument/2006/relationships/theme" Target="../theme/theme1.xml"/><Relationship Id="rId16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1456EF-EDA7-466D-90A9-97D47B7037C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7D73ED-7EBB-4E11-B60B-79773C5177D3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6.x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5.jpeg"/><Relationship Id="rId1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15.xml"/><Relationship Id="rId1" Type="http://schemas.openxmlformats.org/officeDocument/2006/relationships/image" Target="../media/image6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16.xml"/><Relationship Id="rId1" Type="http://schemas.openxmlformats.org/officeDocument/2006/relationships/image" Target="../media/image7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/Relationships>
</file>

<file path=ppt/slides/_rels/slide23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7.xml"/><Relationship Id="rId3" Type="http://schemas.openxmlformats.org/officeDocument/2006/relationships/slideLayout" Target="../slideLayouts/slideLayout12.xml"/><Relationship Id="rId2" Type="http://schemas.openxmlformats.org/officeDocument/2006/relationships/image" Target="../media/image9.jpeg"/><Relationship Id="rId1" Type="http://schemas.openxmlformats.org/officeDocument/2006/relationships/image" Target="../media/image8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0" y="5254906"/>
            <a:ext cx="12192000" cy="1603093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646875" y="1688938"/>
            <a:ext cx="4394523" cy="4394523"/>
          </a:xfrm>
          <a:prstGeom prst="rect">
            <a:avLst/>
          </a:prstGeom>
        </p:spPr>
      </p:pic>
      <p:sp>
        <p:nvSpPr>
          <p:cNvPr id="6" name="TextBox 143"/>
          <p:cNvSpPr txBox="1"/>
          <p:nvPr/>
        </p:nvSpPr>
        <p:spPr>
          <a:xfrm>
            <a:off x="845950" y="2484060"/>
            <a:ext cx="734120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000" b="1" spc="600" dirty="0">
                <a:ln w="6350"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毕业答辩</a:t>
            </a:r>
            <a:r>
              <a:rPr lang="en-US" altLang="zh-CN" sz="6000" b="1" spc="600" dirty="0">
                <a:ln w="6350"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6000" b="1" spc="600" dirty="0">
                <a:ln w="6350"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en-US" altLang="zh-CN" sz="6000" b="1" spc="600" dirty="0">
              <a:ln w="6350"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1000408" y="4250685"/>
            <a:ext cx="292463" cy="292463"/>
            <a:chOff x="801291" y="3535885"/>
            <a:chExt cx="219347" cy="219347"/>
          </a:xfrm>
        </p:grpSpPr>
        <p:sp>
          <p:nvSpPr>
            <p:cNvPr id="8" name="Oval 10"/>
            <p:cNvSpPr>
              <a:spLocks noChangeArrowheads="1"/>
            </p:cNvSpPr>
            <p:nvPr/>
          </p:nvSpPr>
          <p:spPr bwMode="auto">
            <a:xfrm>
              <a:off x="801291" y="3535885"/>
              <a:ext cx="219347" cy="21934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6350">
                  <a:solidFill>
                    <a:srgbClr val="CBAB89"/>
                  </a:solidFill>
                  <a:rou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065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9" name="组合 8"/>
            <p:cNvGrpSpPr/>
            <p:nvPr/>
          </p:nvGrpSpPr>
          <p:grpSpPr>
            <a:xfrm>
              <a:off x="860980" y="3583766"/>
              <a:ext cx="100336" cy="114060"/>
              <a:chOff x="860980" y="3583766"/>
              <a:chExt cx="100336" cy="114060"/>
            </a:xfrm>
          </p:grpSpPr>
          <p:sp>
            <p:nvSpPr>
              <p:cNvPr id="10" name="Freeform 12"/>
              <p:cNvSpPr>
                <a:spLocks noEditPoints="1"/>
              </p:cNvSpPr>
              <p:nvPr/>
            </p:nvSpPr>
            <p:spPr bwMode="auto">
              <a:xfrm>
                <a:off x="884050" y="3583766"/>
                <a:ext cx="53830" cy="53740"/>
              </a:xfrm>
              <a:custGeom>
                <a:avLst/>
                <a:gdLst>
                  <a:gd name="T0" fmla="*/ 31 w 62"/>
                  <a:gd name="T1" fmla="*/ 62 h 62"/>
                  <a:gd name="T2" fmla="*/ 0 w 62"/>
                  <a:gd name="T3" fmla="*/ 31 h 62"/>
                  <a:gd name="T4" fmla="*/ 31 w 62"/>
                  <a:gd name="T5" fmla="*/ 0 h 62"/>
                  <a:gd name="T6" fmla="*/ 62 w 62"/>
                  <a:gd name="T7" fmla="*/ 31 h 62"/>
                  <a:gd name="T8" fmla="*/ 31 w 62"/>
                  <a:gd name="T9" fmla="*/ 62 h 62"/>
                  <a:gd name="T10" fmla="*/ 31 w 62"/>
                  <a:gd name="T11" fmla="*/ 11 h 62"/>
                  <a:gd name="T12" fmla="*/ 11 w 62"/>
                  <a:gd name="T13" fmla="*/ 31 h 62"/>
                  <a:gd name="T14" fmla="*/ 31 w 62"/>
                  <a:gd name="T15" fmla="*/ 51 h 62"/>
                  <a:gd name="T16" fmla="*/ 51 w 62"/>
                  <a:gd name="T17" fmla="*/ 31 h 62"/>
                  <a:gd name="T18" fmla="*/ 31 w 62"/>
                  <a:gd name="T19" fmla="*/ 11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2" h="62">
                    <a:moveTo>
                      <a:pt x="31" y="62"/>
                    </a:moveTo>
                    <a:cubicBezTo>
                      <a:pt x="14" y="62"/>
                      <a:pt x="0" y="48"/>
                      <a:pt x="0" y="31"/>
                    </a:cubicBezTo>
                    <a:cubicBezTo>
                      <a:pt x="0" y="14"/>
                      <a:pt x="14" y="0"/>
                      <a:pt x="31" y="0"/>
                    </a:cubicBezTo>
                    <a:cubicBezTo>
                      <a:pt x="48" y="0"/>
                      <a:pt x="62" y="14"/>
                      <a:pt x="62" y="31"/>
                    </a:cubicBezTo>
                    <a:cubicBezTo>
                      <a:pt x="62" y="48"/>
                      <a:pt x="48" y="62"/>
                      <a:pt x="31" y="62"/>
                    </a:cubicBezTo>
                    <a:close/>
                    <a:moveTo>
                      <a:pt x="31" y="11"/>
                    </a:moveTo>
                    <a:cubicBezTo>
                      <a:pt x="20" y="11"/>
                      <a:pt x="11" y="20"/>
                      <a:pt x="11" y="31"/>
                    </a:cubicBezTo>
                    <a:cubicBezTo>
                      <a:pt x="11" y="42"/>
                      <a:pt x="20" y="51"/>
                      <a:pt x="31" y="51"/>
                    </a:cubicBezTo>
                    <a:cubicBezTo>
                      <a:pt x="42" y="51"/>
                      <a:pt x="51" y="42"/>
                      <a:pt x="51" y="31"/>
                    </a:cubicBezTo>
                    <a:cubicBezTo>
                      <a:pt x="51" y="20"/>
                      <a:pt x="42" y="11"/>
                      <a:pt x="31" y="11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    <a:noAutofit/>
              </a:bodyPr>
              <a:lstStyle/>
              <a:p>
                <a:pPr algn="dist"/>
                <a:endParaRPr lang="zh-CN" altLang="en-US" sz="2135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1" name="Freeform 13"/>
              <p:cNvSpPr/>
              <p:nvPr/>
            </p:nvSpPr>
            <p:spPr bwMode="auto">
              <a:xfrm>
                <a:off x="860980" y="3643355"/>
                <a:ext cx="100336" cy="54471"/>
              </a:xfrm>
              <a:custGeom>
                <a:avLst/>
                <a:gdLst>
                  <a:gd name="T0" fmla="*/ 111 w 116"/>
                  <a:gd name="T1" fmla="*/ 63 h 63"/>
                  <a:gd name="T2" fmla="*/ 105 w 116"/>
                  <a:gd name="T3" fmla="*/ 58 h 63"/>
                  <a:gd name="T4" fmla="*/ 58 w 116"/>
                  <a:gd name="T5" fmla="*/ 11 h 63"/>
                  <a:gd name="T6" fmla="*/ 11 w 116"/>
                  <a:gd name="T7" fmla="*/ 58 h 63"/>
                  <a:gd name="T8" fmla="*/ 6 w 116"/>
                  <a:gd name="T9" fmla="*/ 63 h 63"/>
                  <a:gd name="T10" fmla="*/ 0 w 116"/>
                  <a:gd name="T11" fmla="*/ 58 h 63"/>
                  <a:gd name="T12" fmla="*/ 58 w 116"/>
                  <a:gd name="T13" fmla="*/ 0 h 63"/>
                  <a:gd name="T14" fmla="*/ 116 w 116"/>
                  <a:gd name="T15" fmla="*/ 58 h 63"/>
                  <a:gd name="T16" fmla="*/ 111 w 116"/>
                  <a:gd name="T17" fmla="*/ 63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6" h="63">
                    <a:moveTo>
                      <a:pt x="111" y="63"/>
                    </a:moveTo>
                    <a:cubicBezTo>
                      <a:pt x="108" y="63"/>
                      <a:pt x="105" y="61"/>
                      <a:pt x="105" y="58"/>
                    </a:cubicBezTo>
                    <a:cubicBezTo>
                      <a:pt x="105" y="32"/>
                      <a:pt x="84" y="11"/>
                      <a:pt x="58" y="11"/>
                    </a:cubicBezTo>
                    <a:cubicBezTo>
                      <a:pt x="32" y="11"/>
                      <a:pt x="11" y="32"/>
                      <a:pt x="11" y="58"/>
                    </a:cubicBezTo>
                    <a:cubicBezTo>
                      <a:pt x="11" y="61"/>
                      <a:pt x="9" y="63"/>
                      <a:pt x="6" y="63"/>
                    </a:cubicBezTo>
                    <a:cubicBezTo>
                      <a:pt x="3" y="63"/>
                      <a:pt x="0" y="61"/>
                      <a:pt x="0" y="58"/>
                    </a:cubicBezTo>
                    <a:cubicBezTo>
                      <a:pt x="0" y="26"/>
                      <a:pt x="26" y="0"/>
                      <a:pt x="58" y="0"/>
                    </a:cubicBezTo>
                    <a:cubicBezTo>
                      <a:pt x="90" y="0"/>
                      <a:pt x="116" y="26"/>
                      <a:pt x="116" y="58"/>
                    </a:cubicBezTo>
                    <a:cubicBezTo>
                      <a:pt x="116" y="61"/>
                      <a:pt x="114" y="63"/>
                      <a:pt x="111" y="63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    <a:noAutofit/>
              </a:bodyPr>
              <a:lstStyle/>
              <a:p>
                <a:pPr algn="dist"/>
                <a:endParaRPr lang="zh-CN" altLang="en-US" sz="2135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12" name="Group 14"/>
          <p:cNvGrpSpPr/>
          <p:nvPr/>
        </p:nvGrpSpPr>
        <p:grpSpPr bwMode="auto">
          <a:xfrm>
            <a:off x="3326824" y="4250685"/>
            <a:ext cx="292463" cy="292463"/>
            <a:chOff x="4248" y="3024"/>
            <a:chExt cx="600" cy="599"/>
          </a:xfrm>
        </p:grpSpPr>
        <p:sp>
          <p:nvSpPr>
            <p:cNvPr id="13" name="Oval 15"/>
            <p:cNvSpPr>
              <a:spLocks noChangeArrowheads="1"/>
            </p:cNvSpPr>
            <p:nvPr/>
          </p:nvSpPr>
          <p:spPr bwMode="auto">
            <a:xfrm>
              <a:off x="4248" y="3024"/>
              <a:ext cx="600" cy="599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6350">
                  <a:solidFill>
                    <a:srgbClr val="CBAB89"/>
                  </a:solidFill>
                  <a:rou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065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14" name="Group 16"/>
            <p:cNvGrpSpPr/>
            <p:nvPr/>
          </p:nvGrpSpPr>
          <p:grpSpPr bwMode="auto">
            <a:xfrm>
              <a:off x="4441" y="3144"/>
              <a:ext cx="215" cy="345"/>
              <a:chOff x="4441" y="3144"/>
              <a:chExt cx="215" cy="345"/>
            </a:xfrm>
          </p:grpSpPr>
          <p:sp>
            <p:nvSpPr>
              <p:cNvPr id="15" name="Freeform 17"/>
              <p:cNvSpPr>
                <a:spLocks noEditPoints="1"/>
              </p:cNvSpPr>
              <p:nvPr/>
            </p:nvSpPr>
            <p:spPr bwMode="auto">
              <a:xfrm>
                <a:off x="4474" y="3144"/>
                <a:ext cx="149" cy="253"/>
              </a:xfrm>
              <a:custGeom>
                <a:avLst/>
                <a:gdLst>
                  <a:gd name="T0" fmla="*/ 31 w 63"/>
                  <a:gd name="T1" fmla="*/ 107 h 107"/>
                  <a:gd name="T2" fmla="*/ 63 w 63"/>
                  <a:gd name="T3" fmla="*/ 78 h 107"/>
                  <a:gd name="T4" fmla="*/ 63 w 63"/>
                  <a:gd name="T5" fmla="*/ 29 h 107"/>
                  <a:gd name="T6" fmla="*/ 31 w 63"/>
                  <a:gd name="T7" fmla="*/ 0 h 107"/>
                  <a:gd name="T8" fmla="*/ 0 w 63"/>
                  <a:gd name="T9" fmla="*/ 29 h 107"/>
                  <a:gd name="T10" fmla="*/ 0 w 63"/>
                  <a:gd name="T11" fmla="*/ 78 h 107"/>
                  <a:gd name="T12" fmla="*/ 31 w 63"/>
                  <a:gd name="T13" fmla="*/ 107 h 107"/>
                  <a:gd name="T14" fmla="*/ 10 w 63"/>
                  <a:gd name="T15" fmla="*/ 29 h 107"/>
                  <a:gd name="T16" fmla="*/ 31 w 63"/>
                  <a:gd name="T17" fmla="*/ 10 h 107"/>
                  <a:gd name="T18" fmla="*/ 53 w 63"/>
                  <a:gd name="T19" fmla="*/ 29 h 107"/>
                  <a:gd name="T20" fmla="*/ 53 w 63"/>
                  <a:gd name="T21" fmla="*/ 78 h 107"/>
                  <a:gd name="T22" fmla="*/ 31 w 63"/>
                  <a:gd name="T23" fmla="*/ 97 h 107"/>
                  <a:gd name="T24" fmla="*/ 10 w 63"/>
                  <a:gd name="T25" fmla="*/ 78 h 107"/>
                  <a:gd name="T26" fmla="*/ 10 w 63"/>
                  <a:gd name="T27" fmla="*/ 29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3" h="107">
                    <a:moveTo>
                      <a:pt x="31" y="107"/>
                    </a:moveTo>
                    <a:cubicBezTo>
                      <a:pt x="49" y="107"/>
                      <a:pt x="63" y="94"/>
                      <a:pt x="63" y="78"/>
                    </a:cubicBezTo>
                    <a:cubicBezTo>
                      <a:pt x="63" y="29"/>
                      <a:pt x="63" y="29"/>
                      <a:pt x="63" y="29"/>
                    </a:cubicBezTo>
                    <a:cubicBezTo>
                      <a:pt x="63" y="13"/>
                      <a:pt x="49" y="0"/>
                      <a:pt x="31" y="0"/>
                    </a:cubicBezTo>
                    <a:cubicBezTo>
                      <a:pt x="14" y="0"/>
                      <a:pt x="0" y="13"/>
                      <a:pt x="0" y="29"/>
                    </a:cubicBezTo>
                    <a:cubicBezTo>
                      <a:pt x="0" y="78"/>
                      <a:pt x="0" y="78"/>
                      <a:pt x="0" y="78"/>
                    </a:cubicBezTo>
                    <a:cubicBezTo>
                      <a:pt x="0" y="94"/>
                      <a:pt x="14" y="107"/>
                      <a:pt x="31" y="107"/>
                    </a:cubicBezTo>
                    <a:close/>
                    <a:moveTo>
                      <a:pt x="10" y="29"/>
                    </a:moveTo>
                    <a:cubicBezTo>
                      <a:pt x="10" y="18"/>
                      <a:pt x="19" y="10"/>
                      <a:pt x="31" y="10"/>
                    </a:cubicBezTo>
                    <a:cubicBezTo>
                      <a:pt x="43" y="10"/>
                      <a:pt x="53" y="18"/>
                      <a:pt x="53" y="29"/>
                    </a:cubicBezTo>
                    <a:cubicBezTo>
                      <a:pt x="53" y="78"/>
                      <a:pt x="53" y="78"/>
                      <a:pt x="53" y="78"/>
                    </a:cubicBezTo>
                    <a:cubicBezTo>
                      <a:pt x="53" y="88"/>
                      <a:pt x="43" y="97"/>
                      <a:pt x="31" y="97"/>
                    </a:cubicBezTo>
                    <a:cubicBezTo>
                      <a:pt x="19" y="97"/>
                      <a:pt x="10" y="88"/>
                      <a:pt x="10" y="78"/>
                    </a:cubicBezTo>
                    <a:lnTo>
                      <a:pt x="10" y="29"/>
                    </a:lnTo>
                    <a:close/>
                  </a:path>
                </a:pathLst>
              </a:custGeom>
              <a:solidFill>
                <a:schemeClr val="bg1"/>
              </a:solidFill>
              <a:ln w="63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    <a:noAutofit/>
              </a:bodyPr>
              <a:lstStyle/>
              <a:p>
                <a:pPr algn="dist"/>
                <a:endParaRPr lang="zh-CN" altLang="en-US" sz="2135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6" name="Freeform 18"/>
              <p:cNvSpPr/>
              <p:nvPr/>
            </p:nvSpPr>
            <p:spPr bwMode="auto">
              <a:xfrm>
                <a:off x="4441" y="3267"/>
                <a:ext cx="215" cy="222"/>
              </a:xfrm>
              <a:custGeom>
                <a:avLst/>
                <a:gdLst>
                  <a:gd name="T0" fmla="*/ 86 w 91"/>
                  <a:gd name="T1" fmla="*/ 0 h 94"/>
                  <a:gd name="T2" fmla="*/ 81 w 91"/>
                  <a:gd name="T3" fmla="*/ 5 h 94"/>
                  <a:gd name="T4" fmla="*/ 81 w 91"/>
                  <a:gd name="T5" fmla="*/ 28 h 94"/>
                  <a:gd name="T6" fmla="*/ 45 w 91"/>
                  <a:gd name="T7" fmla="*/ 59 h 94"/>
                  <a:gd name="T8" fmla="*/ 10 w 91"/>
                  <a:gd name="T9" fmla="*/ 28 h 94"/>
                  <a:gd name="T10" fmla="*/ 10 w 91"/>
                  <a:gd name="T11" fmla="*/ 5 h 94"/>
                  <a:gd name="T12" fmla="*/ 5 w 91"/>
                  <a:gd name="T13" fmla="*/ 0 h 94"/>
                  <a:gd name="T14" fmla="*/ 0 w 91"/>
                  <a:gd name="T15" fmla="*/ 5 h 94"/>
                  <a:gd name="T16" fmla="*/ 0 w 91"/>
                  <a:gd name="T17" fmla="*/ 28 h 94"/>
                  <a:gd name="T18" fmla="*/ 40 w 91"/>
                  <a:gd name="T19" fmla="*/ 69 h 94"/>
                  <a:gd name="T20" fmla="*/ 40 w 91"/>
                  <a:gd name="T21" fmla="*/ 84 h 94"/>
                  <a:gd name="T22" fmla="*/ 20 w 91"/>
                  <a:gd name="T23" fmla="*/ 84 h 94"/>
                  <a:gd name="T24" fmla="*/ 15 w 91"/>
                  <a:gd name="T25" fmla="*/ 89 h 94"/>
                  <a:gd name="T26" fmla="*/ 20 w 91"/>
                  <a:gd name="T27" fmla="*/ 94 h 94"/>
                  <a:gd name="T28" fmla="*/ 70 w 91"/>
                  <a:gd name="T29" fmla="*/ 94 h 94"/>
                  <a:gd name="T30" fmla="*/ 75 w 91"/>
                  <a:gd name="T31" fmla="*/ 89 h 94"/>
                  <a:gd name="T32" fmla="*/ 70 w 91"/>
                  <a:gd name="T33" fmla="*/ 84 h 94"/>
                  <a:gd name="T34" fmla="*/ 50 w 91"/>
                  <a:gd name="T35" fmla="*/ 84 h 94"/>
                  <a:gd name="T36" fmla="*/ 50 w 91"/>
                  <a:gd name="T37" fmla="*/ 69 h 94"/>
                  <a:gd name="T38" fmla="*/ 91 w 91"/>
                  <a:gd name="T39" fmla="*/ 28 h 94"/>
                  <a:gd name="T40" fmla="*/ 91 w 91"/>
                  <a:gd name="T41" fmla="*/ 5 h 94"/>
                  <a:gd name="T42" fmla="*/ 86 w 91"/>
                  <a:gd name="T43" fmla="*/ 0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91" h="94">
                    <a:moveTo>
                      <a:pt x="86" y="0"/>
                    </a:moveTo>
                    <a:cubicBezTo>
                      <a:pt x="83" y="0"/>
                      <a:pt x="81" y="3"/>
                      <a:pt x="81" y="5"/>
                    </a:cubicBezTo>
                    <a:cubicBezTo>
                      <a:pt x="81" y="28"/>
                      <a:pt x="81" y="28"/>
                      <a:pt x="81" y="28"/>
                    </a:cubicBezTo>
                    <a:cubicBezTo>
                      <a:pt x="81" y="45"/>
                      <a:pt x="65" y="59"/>
                      <a:pt x="45" y="59"/>
                    </a:cubicBezTo>
                    <a:cubicBezTo>
                      <a:pt x="26" y="59"/>
                      <a:pt x="10" y="45"/>
                      <a:pt x="10" y="28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10" y="2"/>
                      <a:pt x="8" y="0"/>
                      <a:pt x="5" y="0"/>
                    </a:cubicBezTo>
                    <a:cubicBezTo>
                      <a:pt x="2" y="0"/>
                      <a:pt x="0" y="2"/>
                      <a:pt x="0" y="5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49"/>
                      <a:pt x="18" y="67"/>
                      <a:pt x="40" y="69"/>
                    </a:cubicBezTo>
                    <a:cubicBezTo>
                      <a:pt x="40" y="84"/>
                      <a:pt x="40" y="84"/>
                      <a:pt x="40" y="84"/>
                    </a:cubicBezTo>
                    <a:cubicBezTo>
                      <a:pt x="20" y="84"/>
                      <a:pt x="20" y="84"/>
                      <a:pt x="20" y="84"/>
                    </a:cubicBezTo>
                    <a:cubicBezTo>
                      <a:pt x="18" y="84"/>
                      <a:pt x="15" y="86"/>
                      <a:pt x="15" y="89"/>
                    </a:cubicBezTo>
                    <a:cubicBezTo>
                      <a:pt x="15" y="92"/>
                      <a:pt x="18" y="94"/>
                      <a:pt x="20" y="94"/>
                    </a:cubicBezTo>
                    <a:cubicBezTo>
                      <a:pt x="70" y="94"/>
                      <a:pt x="70" y="94"/>
                      <a:pt x="70" y="94"/>
                    </a:cubicBezTo>
                    <a:cubicBezTo>
                      <a:pt x="73" y="94"/>
                      <a:pt x="75" y="92"/>
                      <a:pt x="75" y="89"/>
                    </a:cubicBezTo>
                    <a:cubicBezTo>
                      <a:pt x="75" y="86"/>
                      <a:pt x="73" y="84"/>
                      <a:pt x="70" y="84"/>
                    </a:cubicBezTo>
                    <a:cubicBezTo>
                      <a:pt x="50" y="84"/>
                      <a:pt x="50" y="84"/>
                      <a:pt x="50" y="84"/>
                    </a:cubicBezTo>
                    <a:cubicBezTo>
                      <a:pt x="50" y="69"/>
                      <a:pt x="50" y="69"/>
                      <a:pt x="50" y="69"/>
                    </a:cubicBezTo>
                    <a:cubicBezTo>
                      <a:pt x="73" y="67"/>
                      <a:pt x="91" y="49"/>
                      <a:pt x="91" y="28"/>
                    </a:cubicBezTo>
                    <a:cubicBezTo>
                      <a:pt x="91" y="5"/>
                      <a:pt x="91" y="5"/>
                      <a:pt x="91" y="5"/>
                    </a:cubicBezTo>
                    <a:cubicBezTo>
                      <a:pt x="91" y="3"/>
                      <a:pt x="88" y="0"/>
                      <a:pt x="86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63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    <a:noAutofit/>
              </a:bodyPr>
              <a:lstStyle/>
              <a:p>
                <a:pPr algn="dist"/>
                <a:endParaRPr lang="zh-CN" altLang="en-US" sz="2135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sp>
        <p:nvSpPr>
          <p:cNvPr id="17" name="Text Box 20"/>
          <p:cNvSpPr txBox="1">
            <a:spLocks noChangeArrowheads="1"/>
          </p:cNvSpPr>
          <p:nvPr/>
        </p:nvSpPr>
        <p:spPr bwMode="auto">
          <a:xfrm>
            <a:off x="3627752" y="4212251"/>
            <a:ext cx="1628779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日期：</a:t>
            </a:r>
            <a:r>
              <a:rPr lang="en-US" altLang="zh-CN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20XX.XX</a:t>
            </a:r>
            <a:endParaRPr lang="en-US" altLang="zh-CN" sz="160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1292686" y="4220585"/>
            <a:ext cx="1518920" cy="3371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答辩人</a:t>
            </a:r>
            <a:r>
              <a:rPr lang="zh-CN" alt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r>
              <a:rPr lang="en-US" altLang="zh-CN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XXXX</a:t>
            </a:r>
            <a:endParaRPr lang="en-US" altLang="zh-CN" sz="1600" dirty="0" smtClean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文本占位符 2"/>
          <p:cNvSpPr txBox="1"/>
          <p:nvPr/>
        </p:nvSpPr>
        <p:spPr>
          <a:xfrm>
            <a:off x="845952" y="3532820"/>
            <a:ext cx="6387742" cy="478272"/>
          </a:xfrm>
          <a:prstGeom prst="rect">
            <a:avLst/>
          </a:prstGeom>
          <a:noFill/>
        </p:spPr>
        <p:txBody>
          <a:bodyPr vert="horz" wrap="square" lIns="121920" tIns="60960" rIns="121920" bIns="60960" rtlCol="0" anchor="ctr">
            <a:spAutoFit/>
          </a:bodyPr>
          <a:lstStyle>
            <a:lvl1pPr marL="228600" indent="-22860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zh-CN" altLang="en-US" sz="1800" b="1" i="0" kern="12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ea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935" b="0" dirty="0" err="1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sym typeface="+mn-lt"/>
              </a:rPr>
              <a:t>CSASAADAstudio</a:t>
            </a:r>
            <a:r>
              <a:rPr lang="en-US" sz="935" b="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sym typeface="+mn-lt"/>
              </a:rPr>
              <a:t> sales template, a more beautiful template please magic </a:t>
            </a:r>
            <a:r>
              <a:rPr lang="en-US" sz="935" b="0" dirty="0" err="1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sym typeface="+mn-lt"/>
              </a:rPr>
              <a:t>rainMagic</a:t>
            </a:r>
            <a:r>
              <a:rPr lang="en-US" sz="935" b="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sym typeface="+mn-lt"/>
              </a:rPr>
              <a:t> rain studio sales template, a </a:t>
            </a:r>
            <a:r>
              <a:rPr lang="en-US" sz="935" b="0" dirty="0" err="1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sym typeface="+mn-lt"/>
              </a:rPr>
              <a:t>moreMagic</a:t>
            </a:r>
            <a:r>
              <a:rPr lang="en-US" sz="935" b="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sym typeface="+mn-lt"/>
              </a:rPr>
              <a:t> rain studio sales template, a more beautiful template please magic</a:t>
            </a:r>
            <a:endParaRPr lang="en-US" sz="935" b="0" dirty="0">
              <a:solidFill>
                <a:schemeClr val="tx1">
                  <a:lumMod val="95000"/>
                  <a:lumOff val="5000"/>
                </a:schemeClr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  <a:sym typeface="+mn-lt"/>
            </a:endParaRPr>
          </a:p>
        </p:txBody>
      </p:sp>
      <p:sp>
        <p:nvSpPr>
          <p:cNvPr id="20" name="TextBox 82"/>
          <p:cNvSpPr txBox="1"/>
          <p:nvPr/>
        </p:nvSpPr>
        <p:spPr>
          <a:xfrm>
            <a:off x="845949" y="1233182"/>
            <a:ext cx="441312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200" dirty="0">
                <a:ln w="6350"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LOGO</a:t>
            </a:r>
            <a:endParaRPr lang="zh-CN" altLang="en-US" sz="4400" dirty="0">
              <a:ln w="6350"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 advTm="0">
        <p:pull/>
      </p:transition>
    </mc:Choice>
    <mc:Fallback>
      <p:transition spd="slow" advClick="0" advTm="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500"/>
                            </p:stCondLst>
                            <p:childTnLst>
                              <p:par>
                                <p:cTn id="2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500"/>
                            </p:stCondLst>
                            <p:childTnLst>
                              <p:par>
                                <p:cTn id="3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500"/>
                            </p:stCondLst>
                            <p:childTnLst>
                              <p:par>
                                <p:cTn id="3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7" grpId="0"/>
      <p:bldP spid="18" grpId="0" bldLvl="0" animBg="1"/>
      <p:bldP spid="19" grpId="0"/>
      <p:bldP spid="2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1" cstate="screen"/>
          <a:srcRect/>
          <a:stretch>
            <a:fillRect/>
          </a:stretch>
        </p:blipFill>
        <p:spPr>
          <a:xfrm>
            <a:off x="729206" y="0"/>
            <a:ext cx="4105154" cy="6858000"/>
          </a:xfrm>
          <a:prstGeom prst="rect">
            <a:avLst/>
          </a:prstGeom>
        </p:spPr>
      </p:pic>
      <p:grpSp>
        <p:nvGrpSpPr>
          <p:cNvPr id="5" name="Group 4"/>
          <p:cNvGrpSpPr/>
          <p:nvPr/>
        </p:nvGrpSpPr>
        <p:grpSpPr>
          <a:xfrm>
            <a:off x="9556166" y="802170"/>
            <a:ext cx="1296144" cy="854786"/>
            <a:chOff x="909706" y="699459"/>
            <a:chExt cx="1296144" cy="854786"/>
          </a:xfrm>
        </p:grpSpPr>
        <p:sp>
          <p:nvSpPr>
            <p:cNvPr id="23" name="TextBox 5"/>
            <p:cNvSpPr txBox="1"/>
            <p:nvPr/>
          </p:nvSpPr>
          <p:spPr>
            <a:xfrm>
              <a:off x="909706" y="1315012"/>
              <a:ext cx="1296144" cy="239233"/>
            </a:xfrm>
            <a:prstGeom prst="rect">
              <a:avLst/>
            </a:prstGeom>
            <a:noFill/>
          </p:spPr>
          <p:txBody>
            <a:bodyPr wrap="square" lIns="72000" tIns="0" rIns="72000" bIns="0" anchor="ctr" anchorCtr="1">
              <a:normAutofit/>
            </a:bodyPr>
            <a:lstStyle/>
            <a:p>
              <a:pPr algn="ctr"/>
              <a:r>
                <a:rPr lang="en-US" altLang="zh-CN" sz="1400">
                  <a:solidFill>
                    <a:schemeClr val="accent1"/>
                  </a:solidFill>
                </a:rPr>
                <a:t>CONTENTS</a:t>
              </a:r>
              <a:endParaRPr lang="en-US" altLang="zh-CN" sz="1400">
                <a:solidFill>
                  <a:schemeClr val="accent1"/>
                </a:solidFill>
              </a:endParaRPr>
            </a:p>
          </p:txBody>
        </p:sp>
        <p:sp>
          <p:nvSpPr>
            <p:cNvPr id="24" name="TextBox 6"/>
            <p:cNvSpPr txBox="1"/>
            <p:nvPr/>
          </p:nvSpPr>
          <p:spPr>
            <a:xfrm>
              <a:off x="909706" y="699459"/>
              <a:ext cx="1296144" cy="615553"/>
            </a:xfrm>
            <a:prstGeom prst="rect">
              <a:avLst/>
            </a:prstGeom>
            <a:noFill/>
          </p:spPr>
          <p:txBody>
            <a:bodyPr wrap="square" lIns="0" tIns="0" rIns="0" bIns="0" anchor="ctr" anchorCtr="1">
              <a:normAutofit/>
            </a:bodyPr>
            <a:lstStyle/>
            <a:p>
              <a:pPr algn="ctr"/>
              <a:r>
                <a:rPr lang="zh-CN" altLang="en-US" sz="4000" b="1">
                  <a:solidFill>
                    <a:schemeClr val="accent1"/>
                  </a:solidFill>
                </a:rPr>
                <a:t>目录</a:t>
              </a:r>
              <a:endParaRPr lang="zh-CN" altLang="en-US" sz="4000" b="1">
                <a:solidFill>
                  <a:schemeClr val="accent1"/>
                </a:solidFill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5626752" y="1517671"/>
            <a:ext cx="4577486" cy="654632"/>
            <a:chOff x="5110587" y="1100049"/>
            <a:chExt cx="4577486" cy="769470"/>
          </a:xfrm>
        </p:grpSpPr>
        <p:sp>
          <p:nvSpPr>
            <p:cNvPr id="7" name="Freeform: Shape 10"/>
            <p:cNvSpPr/>
            <p:nvPr/>
          </p:nvSpPr>
          <p:spPr bwMode="auto">
            <a:xfrm>
              <a:off x="5110587" y="1100049"/>
              <a:ext cx="674682" cy="769470"/>
            </a:xfrm>
            <a:prstGeom prst="ellipse">
              <a:avLst/>
            </a:prstGeom>
            <a:solidFill>
              <a:schemeClr val="accent1">
                <a:lumMod val="100000"/>
              </a:schemeClr>
            </a:solidFill>
            <a:ln w="28575">
              <a:noFill/>
            </a:ln>
          </p:spPr>
          <p:txBody>
            <a:bodyPr vert="horz" wrap="none" lIns="91440" tIns="45720" rIns="91440" bIns="45720" anchor="ctr" anchorCtr="1" compatLnSpc="1">
              <a:normAutofit fontScale="92500" lnSpcReduction="20000"/>
            </a:bodyPr>
            <a:lstStyle/>
            <a:p>
              <a:pPr algn="ctr"/>
              <a:r>
                <a:rPr lang="en-US" altLang="zh-CN" sz="3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  <a:endParaRPr lang="en-US" altLang="zh-CN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11" name="Group 15"/>
            <p:cNvGrpSpPr/>
            <p:nvPr/>
          </p:nvGrpSpPr>
          <p:grpSpPr>
            <a:xfrm>
              <a:off x="6122610" y="1134923"/>
              <a:ext cx="3565463" cy="637776"/>
              <a:chOff x="3943834" y="629865"/>
              <a:chExt cx="3962574" cy="637776"/>
            </a:xfrm>
          </p:grpSpPr>
          <p:sp>
            <p:nvSpPr>
              <p:cNvPr id="21" name="TextBox 16"/>
              <p:cNvSpPr txBox="1"/>
              <p:nvPr/>
            </p:nvSpPr>
            <p:spPr>
              <a:xfrm>
                <a:off x="3943834" y="629865"/>
                <a:ext cx="3962574" cy="345983"/>
              </a:xfrm>
              <a:prstGeom prst="rect">
                <a:avLst/>
              </a:prstGeom>
              <a:noFill/>
            </p:spPr>
            <p:txBody>
              <a:bodyPr wrap="none" lIns="0" tIns="0" rIns="0" bIns="0" anchor="b" anchorCtr="0">
                <a:normAutofit/>
              </a:bodyPr>
              <a:lstStyle/>
              <a:p>
                <a:r>
                  <a:rPr lang="zh-CN" altLang="en-US" dirty="0"/>
                  <a:t>绪论背景</a:t>
                </a:r>
                <a:endParaRPr lang="zh-CN" altLang="en-US" b="1" dirty="0">
                  <a:solidFill>
                    <a:schemeClr val="accent1">
                      <a:lumMod val="10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2" name="TextBox 17"/>
              <p:cNvSpPr txBox="1"/>
              <p:nvPr/>
            </p:nvSpPr>
            <p:spPr>
              <a:xfrm>
                <a:off x="3943834" y="947273"/>
                <a:ext cx="3962574" cy="320368"/>
              </a:xfrm>
              <a:prstGeom prst="rect">
                <a:avLst/>
              </a:prstGeom>
            </p:spPr>
            <p:txBody>
              <a:bodyPr vert="horz" wrap="square" lIns="0" tIns="0" rIns="0" bIns="0" anchor="ctr" anchorCtr="0">
                <a:normAutofit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此部分内容作为文字排版占位显示</a:t>
                </a:r>
                <a:endParaRPr lang="zh-CN" altLang="en-US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27" name="组合 26"/>
          <p:cNvGrpSpPr/>
          <p:nvPr/>
        </p:nvGrpSpPr>
        <p:grpSpPr>
          <a:xfrm>
            <a:off x="5626752" y="2596753"/>
            <a:ext cx="4577486" cy="654632"/>
            <a:chOff x="5110587" y="2396193"/>
            <a:chExt cx="4577486" cy="769470"/>
          </a:xfrm>
        </p:grpSpPr>
        <p:sp>
          <p:nvSpPr>
            <p:cNvPr id="8" name="Freeform: Shape 11"/>
            <p:cNvSpPr/>
            <p:nvPr/>
          </p:nvSpPr>
          <p:spPr bwMode="auto">
            <a:xfrm>
              <a:off x="5110587" y="2396193"/>
              <a:ext cx="674682" cy="769470"/>
            </a:xfrm>
            <a:prstGeom prst="ellipse">
              <a:avLst/>
            </a:prstGeom>
            <a:solidFill>
              <a:schemeClr val="accent2">
                <a:lumMod val="100000"/>
              </a:schemeClr>
            </a:solidFill>
            <a:ln w="28575">
              <a:noFill/>
            </a:ln>
          </p:spPr>
          <p:txBody>
            <a:bodyPr vert="horz" wrap="none" lIns="91440" tIns="45720" rIns="91440" bIns="45720" anchor="ctr" anchorCtr="1" compatLnSpc="1">
              <a:normAutofit fontScale="92500" lnSpcReduction="20000"/>
            </a:bodyPr>
            <a:lstStyle/>
            <a:p>
              <a:pPr algn="ctr"/>
              <a:r>
                <a:rPr lang="en-US" altLang="zh-CN" sz="3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</a:t>
              </a:r>
              <a:endParaRPr lang="en-US" altLang="zh-CN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12" name="Group 18"/>
            <p:cNvGrpSpPr/>
            <p:nvPr/>
          </p:nvGrpSpPr>
          <p:grpSpPr>
            <a:xfrm>
              <a:off x="6122610" y="2428967"/>
              <a:ext cx="3565463" cy="637776"/>
              <a:chOff x="3943834" y="629865"/>
              <a:chExt cx="3962574" cy="637776"/>
            </a:xfrm>
          </p:grpSpPr>
          <p:sp>
            <p:nvSpPr>
              <p:cNvPr id="19" name="TextBox 19"/>
              <p:cNvSpPr txBox="1"/>
              <p:nvPr/>
            </p:nvSpPr>
            <p:spPr>
              <a:xfrm>
                <a:off x="3943834" y="629865"/>
                <a:ext cx="3962574" cy="345983"/>
              </a:xfrm>
              <a:prstGeom prst="rect">
                <a:avLst/>
              </a:prstGeom>
              <a:noFill/>
            </p:spPr>
            <p:txBody>
              <a:bodyPr wrap="none" lIns="0" tIns="0" rIns="0" bIns="0" anchor="b" anchorCtr="0">
                <a:normAutofit/>
              </a:bodyPr>
              <a:lstStyle/>
              <a:p>
                <a:r>
                  <a:rPr lang="zh-CN" altLang="en-US" dirty="0"/>
                  <a:t>关键技术难点</a:t>
                </a:r>
                <a:endParaRPr lang="zh-CN" altLang="en-US" b="1" dirty="0">
                  <a:solidFill>
                    <a:schemeClr val="accent2">
                      <a:lumMod val="10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0" name="TextBox 20"/>
              <p:cNvSpPr txBox="1"/>
              <p:nvPr/>
            </p:nvSpPr>
            <p:spPr>
              <a:xfrm>
                <a:off x="3943834" y="947273"/>
                <a:ext cx="3962574" cy="320368"/>
              </a:xfrm>
              <a:prstGeom prst="rect">
                <a:avLst/>
              </a:prstGeom>
            </p:spPr>
            <p:txBody>
              <a:bodyPr vert="horz" wrap="square" lIns="0" tIns="0" rIns="0" bIns="0" anchor="ctr" anchorCtr="0">
                <a:normAutofit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此部分内容作为文字排版占位显示</a:t>
                </a:r>
                <a:endParaRPr lang="zh-CN" altLang="en-US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28" name="组合 27"/>
          <p:cNvGrpSpPr/>
          <p:nvPr/>
        </p:nvGrpSpPr>
        <p:grpSpPr>
          <a:xfrm>
            <a:off x="5626752" y="3639502"/>
            <a:ext cx="4577486" cy="654632"/>
            <a:chOff x="5110587" y="3692337"/>
            <a:chExt cx="4577486" cy="769470"/>
          </a:xfrm>
        </p:grpSpPr>
        <p:sp>
          <p:nvSpPr>
            <p:cNvPr id="9" name="Freeform: Shape 12"/>
            <p:cNvSpPr/>
            <p:nvPr/>
          </p:nvSpPr>
          <p:spPr bwMode="auto">
            <a:xfrm>
              <a:off x="5110587" y="3692337"/>
              <a:ext cx="674682" cy="769470"/>
            </a:xfrm>
            <a:prstGeom prst="ellipse">
              <a:avLst/>
            </a:prstGeom>
            <a:solidFill>
              <a:schemeClr val="accent3">
                <a:lumMod val="100000"/>
              </a:schemeClr>
            </a:solidFill>
            <a:ln w="28575">
              <a:noFill/>
            </a:ln>
          </p:spPr>
          <p:txBody>
            <a:bodyPr vert="horz" wrap="none" lIns="91440" tIns="45720" rIns="91440" bIns="45720" anchor="ctr" anchorCtr="1" compatLnSpc="1">
              <a:normAutofit fontScale="92500" lnSpcReduction="20000"/>
            </a:bodyPr>
            <a:lstStyle/>
            <a:p>
              <a:pPr algn="ctr"/>
              <a:r>
                <a:rPr lang="en-US" altLang="zh-CN" sz="3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03</a:t>
              </a:r>
              <a:endParaRPr lang="en-US" altLang="zh-CN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13" name="Group 21"/>
            <p:cNvGrpSpPr/>
            <p:nvPr/>
          </p:nvGrpSpPr>
          <p:grpSpPr>
            <a:xfrm>
              <a:off x="6122610" y="3723011"/>
              <a:ext cx="3565463" cy="637776"/>
              <a:chOff x="3943834" y="629865"/>
              <a:chExt cx="3962574" cy="637776"/>
            </a:xfrm>
          </p:grpSpPr>
          <p:sp>
            <p:nvSpPr>
              <p:cNvPr id="17" name="TextBox 22"/>
              <p:cNvSpPr txBox="1"/>
              <p:nvPr/>
            </p:nvSpPr>
            <p:spPr>
              <a:xfrm>
                <a:off x="3943834" y="629865"/>
                <a:ext cx="3962574" cy="345983"/>
              </a:xfrm>
              <a:prstGeom prst="rect">
                <a:avLst/>
              </a:prstGeom>
              <a:noFill/>
            </p:spPr>
            <p:txBody>
              <a:bodyPr wrap="none" lIns="0" tIns="0" rIns="0" bIns="0" anchor="b" anchorCtr="0">
                <a:normAutofit/>
              </a:bodyPr>
              <a:lstStyle/>
              <a:p>
                <a:r>
                  <a:rPr lang="zh-CN" altLang="en-US" dirty="0"/>
                  <a:t>研究成果</a:t>
                </a:r>
                <a:endParaRPr lang="zh-CN" altLang="en-US" b="1" dirty="0">
                  <a:solidFill>
                    <a:schemeClr val="accent3">
                      <a:lumMod val="10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8" name="TextBox 23"/>
              <p:cNvSpPr txBox="1"/>
              <p:nvPr/>
            </p:nvSpPr>
            <p:spPr>
              <a:xfrm>
                <a:off x="3943834" y="947273"/>
                <a:ext cx="3962574" cy="320368"/>
              </a:xfrm>
              <a:prstGeom prst="rect">
                <a:avLst/>
              </a:prstGeom>
            </p:spPr>
            <p:txBody>
              <a:bodyPr vert="horz" wrap="square" lIns="0" tIns="0" rIns="0" bIns="0" anchor="ctr" anchorCtr="0">
                <a:normAutofit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此部分内容作为文字排版占位显示</a:t>
                </a:r>
                <a:endParaRPr lang="zh-CN" altLang="en-US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29" name="组合 28"/>
          <p:cNvGrpSpPr/>
          <p:nvPr/>
        </p:nvGrpSpPr>
        <p:grpSpPr>
          <a:xfrm>
            <a:off x="5626752" y="4768069"/>
            <a:ext cx="4577486" cy="654632"/>
            <a:chOff x="5110587" y="4988481"/>
            <a:chExt cx="4577486" cy="769470"/>
          </a:xfrm>
        </p:grpSpPr>
        <p:sp>
          <p:nvSpPr>
            <p:cNvPr id="10" name="Freeform: Shape 13"/>
            <p:cNvSpPr/>
            <p:nvPr/>
          </p:nvSpPr>
          <p:spPr bwMode="auto">
            <a:xfrm>
              <a:off x="5110587" y="4988481"/>
              <a:ext cx="674682" cy="769470"/>
            </a:xfrm>
            <a:prstGeom prst="ellipse">
              <a:avLst/>
            </a:prstGeom>
            <a:solidFill>
              <a:schemeClr val="accent4">
                <a:lumMod val="100000"/>
              </a:schemeClr>
            </a:solidFill>
            <a:ln w="28575">
              <a:noFill/>
            </a:ln>
          </p:spPr>
          <p:txBody>
            <a:bodyPr vert="horz" wrap="none" lIns="91440" tIns="45720" rIns="91440" bIns="45720" anchor="ctr" anchorCtr="1" compatLnSpc="1">
              <a:normAutofit fontScale="92500" lnSpcReduction="20000"/>
            </a:bodyPr>
            <a:lstStyle/>
            <a:p>
              <a:pPr algn="ctr"/>
              <a:r>
                <a:rPr lang="en-US" altLang="zh-CN" sz="32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04</a:t>
              </a:r>
              <a:endParaRPr lang="en-US" altLang="zh-CN" sz="3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14" name="Group 24"/>
            <p:cNvGrpSpPr/>
            <p:nvPr/>
          </p:nvGrpSpPr>
          <p:grpSpPr>
            <a:xfrm>
              <a:off x="6122610" y="5017056"/>
              <a:ext cx="3565463" cy="637776"/>
              <a:chOff x="3943834" y="629865"/>
              <a:chExt cx="3962574" cy="637776"/>
            </a:xfrm>
          </p:grpSpPr>
          <p:sp>
            <p:nvSpPr>
              <p:cNvPr id="15" name="TextBox 25"/>
              <p:cNvSpPr txBox="1"/>
              <p:nvPr/>
            </p:nvSpPr>
            <p:spPr>
              <a:xfrm>
                <a:off x="3943834" y="629865"/>
                <a:ext cx="3962574" cy="345983"/>
              </a:xfrm>
              <a:prstGeom prst="rect">
                <a:avLst/>
              </a:prstGeom>
              <a:noFill/>
            </p:spPr>
            <p:txBody>
              <a:bodyPr wrap="none" lIns="0" tIns="0" rIns="0" bIns="0" anchor="b" anchorCtr="0">
                <a:normAutofit/>
              </a:bodyPr>
              <a:lstStyle/>
              <a:p>
                <a:r>
                  <a:rPr lang="zh-CN" altLang="en-US" dirty="0"/>
                  <a:t>论文总结</a:t>
                </a:r>
                <a:endParaRPr lang="zh-CN" altLang="en-US" b="1" dirty="0">
                  <a:solidFill>
                    <a:schemeClr val="accent4">
                      <a:lumMod val="10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6" name="TextBox 26"/>
              <p:cNvSpPr txBox="1"/>
              <p:nvPr/>
            </p:nvSpPr>
            <p:spPr>
              <a:xfrm>
                <a:off x="3943834" y="947273"/>
                <a:ext cx="3962574" cy="320368"/>
              </a:xfrm>
              <a:prstGeom prst="rect">
                <a:avLst/>
              </a:prstGeom>
            </p:spPr>
            <p:txBody>
              <a:bodyPr vert="horz" wrap="square" lIns="0" tIns="0" rIns="0" bIns="0" anchor="ctr" anchorCtr="0">
                <a:normAutofit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此部分内容作为文字排版占位显示</a:t>
                </a:r>
                <a:endParaRPr lang="zh-CN" altLang="en-US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 advTm="4000">
        <p:pull/>
      </p:transition>
    </mc:Choice>
    <mc:Fallback>
      <p:transition spd="slow" advClick="0" advTm="4000">
        <p:pull/>
      </p:transition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withEffect" p14:presetBounceEnd="51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1000">
                                          <p:cBhvr additive="base">
                                            <p:cTn id="7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1000">
                                          <p:cBhvr additive="base">
                                            <p:cTn id="8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nodeType="withEffect" p14:presetBounceEnd="51000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1000">
                                          <p:cBhvr additive="base">
                                            <p:cTn id="11" dur="10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1000">
                                          <p:cBhvr additive="base">
                                            <p:cTn id="12" dur="10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nodeType="withEffect" p14:presetBounceEnd="51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1000">
                                          <p:cBhvr additive="base">
                                            <p:cTn id="15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1000">
                                          <p:cBhvr additive="base">
                                            <p:cTn id="16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fill="hold" nodeType="withEffect" p14:presetBounceEnd="51000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1000">
                                          <p:cBhvr additive="base">
                                            <p:cTn id="19" dur="10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1000">
                                          <p:cBhvr additive="base">
                                            <p:cTn id="20" dur="10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0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fill="hold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0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0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0" y="5254906"/>
            <a:ext cx="12192000" cy="1603093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646875" y="1688938"/>
            <a:ext cx="4394523" cy="4394523"/>
          </a:xfrm>
          <a:prstGeom prst="rect">
            <a:avLst/>
          </a:prstGeom>
        </p:spPr>
      </p:pic>
      <p:sp>
        <p:nvSpPr>
          <p:cNvPr id="21" name="矩形 20"/>
          <p:cNvSpPr/>
          <p:nvPr/>
        </p:nvSpPr>
        <p:spPr>
          <a:xfrm>
            <a:off x="3263638" y="2368695"/>
            <a:ext cx="5664724" cy="4308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2800" dirty="0"/>
              <a:t>绪论背景</a:t>
            </a:r>
            <a:endParaRPr lang="zh-CN" altLang="en-US" sz="2800" b="1" dirty="0">
              <a:solidFill>
                <a:schemeClr val="accent1">
                  <a:lumMod val="10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3263638" y="3019356"/>
            <a:ext cx="3772392" cy="40889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35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+mn-ea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endParaRPr lang="zh-CN" altLang="en-US" sz="935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椭圆 22"/>
          <p:cNvSpPr/>
          <p:nvPr/>
        </p:nvSpPr>
        <p:spPr>
          <a:xfrm>
            <a:off x="1575843" y="2270808"/>
            <a:ext cx="1316172" cy="1344680"/>
          </a:xfrm>
          <a:prstGeom prst="ellipse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4800" b="1" dirty="0">
                <a:solidFill>
                  <a:schemeClr val="bg1"/>
                </a:solidFill>
              </a:rPr>
              <a:t>01</a:t>
            </a:r>
            <a:endParaRPr lang="zh-CN" altLang="en-US" sz="4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 advTm="0">
        <p:pull/>
      </p:transition>
    </mc:Choice>
    <mc:Fallback>
      <p:transition spd="slow" advClick="0" advTm="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  <p:bldP spid="2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101"/>
          <p:cNvSpPr>
            <a:spLocks noEditPoints="1"/>
          </p:cNvSpPr>
          <p:nvPr/>
        </p:nvSpPr>
        <p:spPr bwMode="auto">
          <a:xfrm>
            <a:off x="5433360" y="1989285"/>
            <a:ext cx="2322401" cy="2317203"/>
          </a:xfrm>
          <a:custGeom>
            <a:avLst/>
            <a:gdLst>
              <a:gd name="T0" fmla="*/ 27 w 188"/>
              <a:gd name="T1" fmla="*/ 27 h 188"/>
              <a:gd name="T2" fmla="*/ 45 w 188"/>
              <a:gd name="T3" fmla="*/ 143 h 188"/>
              <a:gd name="T4" fmla="*/ 161 w 188"/>
              <a:gd name="T5" fmla="*/ 161 h 188"/>
              <a:gd name="T6" fmla="*/ 144 w 188"/>
              <a:gd name="T7" fmla="*/ 44 h 188"/>
              <a:gd name="T8" fmla="*/ 27 w 188"/>
              <a:gd name="T9" fmla="*/ 27 h 188"/>
              <a:gd name="T10" fmla="*/ 136 w 188"/>
              <a:gd name="T11" fmla="*/ 154 h 188"/>
              <a:gd name="T12" fmla="*/ 45 w 188"/>
              <a:gd name="T13" fmla="*/ 141 h 188"/>
              <a:gd name="T14" fmla="*/ 31 w 188"/>
              <a:gd name="T15" fmla="*/ 50 h 188"/>
              <a:gd name="T16" fmla="*/ 122 w 188"/>
              <a:gd name="T17" fmla="*/ 64 h 188"/>
              <a:gd name="T18" fmla="*/ 136 w 188"/>
              <a:gd name="T19" fmla="*/ 154 h 1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88" h="188">
                <a:moveTo>
                  <a:pt x="27" y="27"/>
                </a:moveTo>
                <a:cubicBezTo>
                  <a:pt x="0" y="54"/>
                  <a:pt x="8" y="106"/>
                  <a:pt x="45" y="143"/>
                </a:cubicBezTo>
                <a:cubicBezTo>
                  <a:pt x="81" y="180"/>
                  <a:pt x="134" y="188"/>
                  <a:pt x="161" y="161"/>
                </a:cubicBezTo>
                <a:cubicBezTo>
                  <a:pt x="188" y="133"/>
                  <a:pt x="180" y="81"/>
                  <a:pt x="144" y="44"/>
                </a:cubicBezTo>
                <a:cubicBezTo>
                  <a:pt x="107" y="7"/>
                  <a:pt x="54" y="0"/>
                  <a:pt x="27" y="27"/>
                </a:cubicBezTo>
                <a:close/>
                <a:moveTo>
                  <a:pt x="136" y="154"/>
                </a:moveTo>
                <a:cubicBezTo>
                  <a:pt x="114" y="176"/>
                  <a:pt x="74" y="169"/>
                  <a:pt x="45" y="141"/>
                </a:cubicBezTo>
                <a:cubicBezTo>
                  <a:pt x="16" y="112"/>
                  <a:pt x="10" y="71"/>
                  <a:pt x="31" y="50"/>
                </a:cubicBezTo>
                <a:cubicBezTo>
                  <a:pt x="53" y="29"/>
                  <a:pt x="93" y="35"/>
                  <a:pt x="122" y="64"/>
                </a:cubicBezTo>
                <a:cubicBezTo>
                  <a:pt x="151" y="92"/>
                  <a:pt x="157" y="133"/>
                  <a:pt x="136" y="154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121882" tIns="60941" rIns="121882" bIns="60941" numCol="1" anchor="t" anchorCtr="0" compatLnSpc="1"/>
          <a:lstStyle/>
          <a:p>
            <a:endParaRPr lang="en-US" sz="200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1" name="Freeform 102"/>
          <p:cNvSpPr>
            <a:spLocks noEditPoints="1"/>
          </p:cNvSpPr>
          <p:nvPr/>
        </p:nvSpPr>
        <p:spPr bwMode="auto">
          <a:xfrm>
            <a:off x="4937032" y="3517210"/>
            <a:ext cx="2467876" cy="1927541"/>
          </a:xfrm>
          <a:custGeom>
            <a:avLst/>
            <a:gdLst>
              <a:gd name="T0" fmla="*/ 193 w 200"/>
              <a:gd name="T1" fmla="*/ 61 h 156"/>
              <a:gd name="T2" fmla="*/ 88 w 200"/>
              <a:gd name="T3" fmla="*/ 9 h 156"/>
              <a:gd name="T4" fmla="*/ 7 w 200"/>
              <a:gd name="T5" fmla="*/ 95 h 156"/>
              <a:gd name="T6" fmla="*/ 113 w 200"/>
              <a:gd name="T7" fmla="*/ 147 h 156"/>
              <a:gd name="T8" fmla="*/ 193 w 200"/>
              <a:gd name="T9" fmla="*/ 61 h 156"/>
              <a:gd name="T10" fmla="*/ 27 w 200"/>
              <a:gd name="T11" fmla="*/ 78 h 156"/>
              <a:gd name="T12" fmla="*/ 90 w 200"/>
              <a:gd name="T13" fmla="*/ 11 h 156"/>
              <a:gd name="T14" fmla="*/ 172 w 200"/>
              <a:gd name="T15" fmla="*/ 51 h 156"/>
              <a:gd name="T16" fmla="*/ 109 w 200"/>
              <a:gd name="T17" fmla="*/ 118 h 156"/>
              <a:gd name="T18" fmla="*/ 27 w 200"/>
              <a:gd name="T19" fmla="*/ 78 h 1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00" h="156">
                <a:moveTo>
                  <a:pt x="193" y="61"/>
                </a:moveTo>
                <a:cubicBezTo>
                  <a:pt x="186" y="23"/>
                  <a:pt x="139" y="0"/>
                  <a:pt x="88" y="9"/>
                </a:cubicBezTo>
                <a:cubicBezTo>
                  <a:pt x="36" y="18"/>
                  <a:pt x="0" y="57"/>
                  <a:pt x="7" y="95"/>
                </a:cubicBezTo>
                <a:cubicBezTo>
                  <a:pt x="14" y="133"/>
                  <a:pt x="61" y="156"/>
                  <a:pt x="113" y="147"/>
                </a:cubicBezTo>
                <a:cubicBezTo>
                  <a:pt x="164" y="138"/>
                  <a:pt x="200" y="99"/>
                  <a:pt x="193" y="61"/>
                </a:cubicBezTo>
                <a:close/>
                <a:moveTo>
                  <a:pt x="27" y="78"/>
                </a:moveTo>
                <a:cubicBezTo>
                  <a:pt x="22" y="48"/>
                  <a:pt x="50" y="18"/>
                  <a:pt x="90" y="11"/>
                </a:cubicBezTo>
                <a:cubicBezTo>
                  <a:pt x="130" y="4"/>
                  <a:pt x="167" y="22"/>
                  <a:pt x="172" y="51"/>
                </a:cubicBezTo>
                <a:cubicBezTo>
                  <a:pt x="177" y="81"/>
                  <a:pt x="149" y="111"/>
                  <a:pt x="109" y="118"/>
                </a:cubicBezTo>
                <a:cubicBezTo>
                  <a:pt x="69" y="125"/>
                  <a:pt x="32" y="107"/>
                  <a:pt x="27" y="7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121882" tIns="60941" rIns="121882" bIns="60941" numCol="1" anchor="t" anchorCtr="0" compatLnSpc="1"/>
          <a:lstStyle/>
          <a:p>
            <a:endParaRPr lang="en-US" sz="200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2" name="Freeform 103"/>
          <p:cNvSpPr>
            <a:spLocks noEditPoints="1"/>
          </p:cNvSpPr>
          <p:nvPr/>
        </p:nvSpPr>
        <p:spPr bwMode="auto">
          <a:xfrm>
            <a:off x="4233307" y="2020007"/>
            <a:ext cx="1885977" cy="2447093"/>
          </a:xfrm>
          <a:custGeom>
            <a:avLst/>
            <a:gdLst>
              <a:gd name="T0" fmla="*/ 63 w 153"/>
              <a:gd name="T1" fmla="*/ 193 h 198"/>
              <a:gd name="T2" fmla="*/ 146 w 153"/>
              <a:gd name="T3" fmla="*/ 109 h 198"/>
              <a:gd name="T4" fmla="*/ 90 w 153"/>
              <a:gd name="T5" fmla="*/ 5 h 198"/>
              <a:gd name="T6" fmla="*/ 7 w 153"/>
              <a:gd name="T7" fmla="*/ 89 h 198"/>
              <a:gd name="T8" fmla="*/ 63 w 153"/>
              <a:gd name="T9" fmla="*/ 193 h 198"/>
              <a:gd name="T10" fmla="*/ 100 w 153"/>
              <a:gd name="T11" fmla="*/ 30 h 198"/>
              <a:gd name="T12" fmla="*/ 143 w 153"/>
              <a:gd name="T13" fmla="*/ 110 h 198"/>
              <a:gd name="T14" fmla="*/ 79 w 153"/>
              <a:gd name="T15" fmla="*/ 176 h 198"/>
              <a:gd name="T16" fmla="*/ 35 w 153"/>
              <a:gd name="T17" fmla="*/ 95 h 198"/>
              <a:gd name="T18" fmla="*/ 100 w 153"/>
              <a:gd name="T19" fmla="*/ 30 h 1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53" h="198">
                <a:moveTo>
                  <a:pt x="63" y="193"/>
                </a:moveTo>
                <a:cubicBezTo>
                  <a:pt x="101" y="198"/>
                  <a:pt x="138" y="161"/>
                  <a:pt x="146" y="109"/>
                </a:cubicBezTo>
                <a:cubicBezTo>
                  <a:pt x="153" y="57"/>
                  <a:pt x="128" y="11"/>
                  <a:pt x="90" y="5"/>
                </a:cubicBezTo>
                <a:cubicBezTo>
                  <a:pt x="51" y="0"/>
                  <a:pt x="14" y="37"/>
                  <a:pt x="7" y="89"/>
                </a:cubicBezTo>
                <a:cubicBezTo>
                  <a:pt x="0" y="141"/>
                  <a:pt x="25" y="187"/>
                  <a:pt x="63" y="193"/>
                </a:cubicBezTo>
                <a:close/>
                <a:moveTo>
                  <a:pt x="100" y="30"/>
                </a:moveTo>
                <a:cubicBezTo>
                  <a:pt x="129" y="34"/>
                  <a:pt x="149" y="70"/>
                  <a:pt x="143" y="110"/>
                </a:cubicBezTo>
                <a:cubicBezTo>
                  <a:pt x="137" y="151"/>
                  <a:pt x="109" y="180"/>
                  <a:pt x="79" y="176"/>
                </a:cubicBezTo>
                <a:cubicBezTo>
                  <a:pt x="49" y="171"/>
                  <a:pt x="29" y="135"/>
                  <a:pt x="35" y="95"/>
                </a:cubicBezTo>
                <a:cubicBezTo>
                  <a:pt x="41" y="55"/>
                  <a:pt x="70" y="25"/>
                  <a:pt x="100" y="3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121882" tIns="60941" rIns="121882" bIns="60941" numCol="1" anchor="t" anchorCtr="0" compatLnSpc="1"/>
          <a:lstStyle/>
          <a:p>
            <a:endParaRPr lang="en-US" sz="200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3" name="Freeform 104"/>
          <p:cNvSpPr/>
          <p:nvPr/>
        </p:nvSpPr>
        <p:spPr bwMode="auto">
          <a:xfrm>
            <a:off x="5530358" y="2153047"/>
            <a:ext cx="503968" cy="1023520"/>
          </a:xfrm>
          <a:custGeom>
            <a:avLst/>
            <a:gdLst>
              <a:gd name="T0" fmla="*/ 24 w 41"/>
              <a:gd name="T1" fmla="*/ 36 h 83"/>
              <a:gd name="T2" fmla="*/ 41 w 41"/>
              <a:gd name="T3" fmla="*/ 26 h 83"/>
              <a:gd name="T4" fmla="*/ 41 w 41"/>
              <a:gd name="T5" fmla="*/ 0 h 83"/>
              <a:gd name="T6" fmla="*/ 20 w 41"/>
              <a:gd name="T7" fmla="*/ 13 h 83"/>
              <a:gd name="T8" fmla="*/ 8 w 41"/>
              <a:gd name="T9" fmla="*/ 83 h 83"/>
              <a:gd name="T10" fmla="*/ 13 w 41"/>
              <a:gd name="T11" fmla="*/ 83 h 83"/>
              <a:gd name="T12" fmla="*/ 24 w 41"/>
              <a:gd name="T13" fmla="*/ 36 h 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1" h="83">
                <a:moveTo>
                  <a:pt x="24" y="36"/>
                </a:moveTo>
                <a:cubicBezTo>
                  <a:pt x="29" y="31"/>
                  <a:pt x="35" y="28"/>
                  <a:pt x="41" y="26"/>
                </a:cubicBezTo>
                <a:cubicBezTo>
                  <a:pt x="41" y="0"/>
                  <a:pt x="41" y="0"/>
                  <a:pt x="41" y="0"/>
                </a:cubicBezTo>
                <a:cubicBezTo>
                  <a:pt x="33" y="3"/>
                  <a:pt x="26" y="7"/>
                  <a:pt x="20" y="13"/>
                </a:cubicBezTo>
                <a:cubicBezTo>
                  <a:pt x="3" y="30"/>
                  <a:pt x="0" y="56"/>
                  <a:pt x="8" y="83"/>
                </a:cubicBezTo>
                <a:cubicBezTo>
                  <a:pt x="13" y="83"/>
                  <a:pt x="13" y="83"/>
                  <a:pt x="13" y="83"/>
                </a:cubicBezTo>
                <a:cubicBezTo>
                  <a:pt x="9" y="65"/>
                  <a:pt x="13" y="47"/>
                  <a:pt x="24" y="36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121882" tIns="60941" rIns="121882" bIns="60941" numCol="1" anchor="t" anchorCtr="0" compatLnSpc="1"/>
          <a:lstStyle/>
          <a:p>
            <a:endParaRPr lang="en-US" sz="200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5" name="Freeform 14"/>
          <p:cNvSpPr>
            <a:spLocks noEditPoints="1"/>
          </p:cNvSpPr>
          <p:nvPr/>
        </p:nvSpPr>
        <p:spPr bwMode="auto">
          <a:xfrm>
            <a:off x="5895772" y="4217943"/>
            <a:ext cx="503539" cy="526387"/>
          </a:xfrm>
          <a:custGeom>
            <a:avLst/>
            <a:gdLst>
              <a:gd name="T0" fmla="*/ 161 w 485"/>
              <a:gd name="T1" fmla="*/ 500 h 507"/>
              <a:gd name="T2" fmla="*/ 7 w 485"/>
              <a:gd name="T3" fmla="*/ 338 h 507"/>
              <a:gd name="T4" fmla="*/ 2 w 485"/>
              <a:gd name="T5" fmla="*/ 308 h 507"/>
              <a:gd name="T6" fmla="*/ 15 w 485"/>
              <a:gd name="T7" fmla="*/ 280 h 507"/>
              <a:gd name="T8" fmla="*/ 254 w 485"/>
              <a:gd name="T9" fmla="*/ 30 h 507"/>
              <a:gd name="T10" fmla="*/ 295 w 485"/>
              <a:gd name="T11" fmla="*/ 9 h 507"/>
              <a:gd name="T12" fmla="*/ 364 w 485"/>
              <a:gd name="T13" fmla="*/ 2 h 507"/>
              <a:gd name="T14" fmla="*/ 420 w 485"/>
              <a:gd name="T15" fmla="*/ 22 h 507"/>
              <a:gd name="T16" fmla="*/ 463 w 485"/>
              <a:gd name="T17" fmla="*/ 68 h 507"/>
              <a:gd name="T18" fmla="*/ 482 w 485"/>
              <a:gd name="T19" fmla="*/ 126 h 507"/>
              <a:gd name="T20" fmla="*/ 475 w 485"/>
              <a:gd name="T21" fmla="*/ 198 h 507"/>
              <a:gd name="T22" fmla="*/ 456 w 485"/>
              <a:gd name="T23" fmla="*/ 241 h 507"/>
              <a:gd name="T24" fmla="*/ 217 w 485"/>
              <a:gd name="T25" fmla="*/ 492 h 507"/>
              <a:gd name="T26" fmla="*/ 190 w 485"/>
              <a:gd name="T27" fmla="*/ 506 h 507"/>
              <a:gd name="T28" fmla="*/ 161 w 485"/>
              <a:gd name="T29" fmla="*/ 500 h 507"/>
              <a:gd name="T30" fmla="*/ 376 w 485"/>
              <a:gd name="T31" fmla="*/ 65 h 507"/>
              <a:gd name="T32" fmla="*/ 330 w 485"/>
              <a:gd name="T33" fmla="*/ 113 h 507"/>
              <a:gd name="T34" fmla="*/ 376 w 485"/>
              <a:gd name="T35" fmla="*/ 161 h 507"/>
              <a:gd name="T36" fmla="*/ 422 w 485"/>
              <a:gd name="T37" fmla="*/ 113 h 507"/>
              <a:gd name="T38" fmla="*/ 376 w 485"/>
              <a:gd name="T39" fmla="*/ 65 h 5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485" h="507">
                <a:moveTo>
                  <a:pt x="161" y="500"/>
                </a:moveTo>
                <a:cubicBezTo>
                  <a:pt x="133" y="483"/>
                  <a:pt x="23" y="368"/>
                  <a:pt x="7" y="338"/>
                </a:cubicBezTo>
                <a:cubicBezTo>
                  <a:pt x="2" y="329"/>
                  <a:pt x="0" y="318"/>
                  <a:pt x="2" y="308"/>
                </a:cubicBezTo>
                <a:cubicBezTo>
                  <a:pt x="3" y="298"/>
                  <a:pt x="7" y="288"/>
                  <a:pt x="15" y="280"/>
                </a:cubicBezTo>
                <a:cubicBezTo>
                  <a:pt x="254" y="30"/>
                  <a:pt x="254" y="30"/>
                  <a:pt x="254" y="30"/>
                </a:cubicBezTo>
                <a:cubicBezTo>
                  <a:pt x="265" y="18"/>
                  <a:pt x="279" y="11"/>
                  <a:pt x="295" y="9"/>
                </a:cubicBezTo>
                <a:cubicBezTo>
                  <a:pt x="364" y="2"/>
                  <a:pt x="364" y="2"/>
                  <a:pt x="364" y="2"/>
                </a:cubicBezTo>
                <a:cubicBezTo>
                  <a:pt x="385" y="0"/>
                  <a:pt x="404" y="7"/>
                  <a:pt x="420" y="22"/>
                </a:cubicBezTo>
                <a:cubicBezTo>
                  <a:pt x="463" y="68"/>
                  <a:pt x="463" y="68"/>
                  <a:pt x="463" y="68"/>
                </a:cubicBezTo>
                <a:cubicBezTo>
                  <a:pt x="478" y="84"/>
                  <a:pt x="485" y="104"/>
                  <a:pt x="482" y="126"/>
                </a:cubicBezTo>
                <a:cubicBezTo>
                  <a:pt x="475" y="198"/>
                  <a:pt x="475" y="198"/>
                  <a:pt x="475" y="198"/>
                </a:cubicBezTo>
                <a:cubicBezTo>
                  <a:pt x="474" y="215"/>
                  <a:pt x="467" y="229"/>
                  <a:pt x="456" y="241"/>
                </a:cubicBezTo>
                <a:cubicBezTo>
                  <a:pt x="217" y="492"/>
                  <a:pt x="217" y="492"/>
                  <a:pt x="217" y="492"/>
                </a:cubicBezTo>
                <a:cubicBezTo>
                  <a:pt x="209" y="500"/>
                  <a:pt x="200" y="504"/>
                  <a:pt x="190" y="506"/>
                </a:cubicBezTo>
                <a:cubicBezTo>
                  <a:pt x="181" y="507"/>
                  <a:pt x="170" y="505"/>
                  <a:pt x="161" y="500"/>
                </a:cubicBezTo>
                <a:close/>
                <a:moveTo>
                  <a:pt x="376" y="65"/>
                </a:moveTo>
                <a:cubicBezTo>
                  <a:pt x="351" y="65"/>
                  <a:pt x="330" y="87"/>
                  <a:pt x="330" y="113"/>
                </a:cubicBezTo>
                <a:cubicBezTo>
                  <a:pt x="330" y="140"/>
                  <a:pt x="351" y="161"/>
                  <a:pt x="376" y="161"/>
                </a:cubicBezTo>
                <a:cubicBezTo>
                  <a:pt x="402" y="161"/>
                  <a:pt x="422" y="140"/>
                  <a:pt x="422" y="113"/>
                </a:cubicBezTo>
                <a:cubicBezTo>
                  <a:pt x="422" y="87"/>
                  <a:pt x="402" y="65"/>
                  <a:pt x="376" y="6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121882" tIns="60941" rIns="121882" bIns="60941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200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6" name="Freeform 15"/>
          <p:cNvSpPr>
            <a:spLocks noEditPoints="1"/>
          </p:cNvSpPr>
          <p:nvPr/>
        </p:nvSpPr>
        <p:spPr bwMode="auto">
          <a:xfrm>
            <a:off x="4998701" y="3132659"/>
            <a:ext cx="536236" cy="428461"/>
          </a:xfrm>
          <a:custGeom>
            <a:avLst/>
            <a:gdLst>
              <a:gd name="T0" fmla="*/ 22 w 516"/>
              <a:gd name="T1" fmla="*/ 348 h 412"/>
              <a:gd name="T2" fmla="*/ 0 w 516"/>
              <a:gd name="T3" fmla="*/ 296 h 412"/>
              <a:gd name="T4" fmla="*/ 142 w 516"/>
              <a:gd name="T5" fmla="*/ 274 h 412"/>
              <a:gd name="T6" fmla="*/ 349 w 516"/>
              <a:gd name="T7" fmla="*/ 160 h 412"/>
              <a:gd name="T8" fmla="*/ 391 w 516"/>
              <a:gd name="T9" fmla="*/ 221 h 412"/>
              <a:gd name="T10" fmla="*/ 427 w 516"/>
              <a:gd name="T11" fmla="*/ 273 h 412"/>
              <a:gd name="T12" fmla="*/ 398 w 516"/>
              <a:gd name="T13" fmla="*/ 331 h 412"/>
              <a:gd name="T14" fmla="*/ 349 w 516"/>
              <a:gd name="T15" fmla="*/ 338 h 412"/>
              <a:gd name="T16" fmla="*/ 327 w 516"/>
              <a:gd name="T17" fmla="*/ 360 h 412"/>
              <a:gd name="T18" fmla="*/ 295 w 516"/>
              <a:gd name="T19" fmla="*/ 336 h 412"/>
              <a:gd name="T20" fmla="*/ 255 w 516"/>
              <a:gd name="T21" fmla="*/ 307 h 412"/>
              <a:gd name="T22" fmla="*/ 249 w 516"/>
              <a:gd name="T23" fmla="*/ 270 h 412"/>
              <a:gd name="T24" fmla="*/ 287 w 516"/>
              <a:gd name="T25" fmla="*/ 291 h 412"/>
              <a:gd name="T26" fmla="*/ 305 w 516"/>
              <a:gd name="T27" fmla="*/ 306 h 412"/>
              <a:gd name="T28" fmla="*/ 327 w 516"/>
              <a:gd name="T29" fmla="*/ 246 h 412"/>
              <a:gd name="T30" fmla="*/ 272 w 516"/>
              <a:gd name="T31" fmla="*/ 235 h 412"/>
              <a:gd name="T32" fmla="*/ 251 w 516"/>
              <a:gd name="T33" fmla="*/ 187 h 412"/>
              <a:gd name="T34" fmla="*/ 286 w 516"/>
              <a:gd name="T35" fmla="*/ 133 h 412"/>
              <a:gd name="T36" fmla="*/ 327 w 516"/>
              <a:gd name="T37" fmla="*/ 109 h 412"/>
              <a:gd name="T38" fmla="*/ 349 w 516"/>
              <a:gd name="T39" fmla="*/ 129 h 412"/>
              <a:gd name="T40" fmla="*/ 414 w 516"/>
              <a:gd name="T41" fmla="*/ 151 h 412"/>
              <a:gd name="T42" fmla="*/ 387 w 516"/>
              <a:gd name="T43" fmla="*/ 190 h 412"/>
              <a:gd name="T44" fmla="*/ 380 w 516"/>
              <a:gd name="T45" fmla="*/ 165 h 412"/>
              <a:gd name="T46" fmla="*/ 349 w 516"/>
              <a:gd name="T47" fmla="*/ 160 h 412"/>
              <a:gd name="T48" fmla="*/ 321 w 516"/>
              <a:gd name="T49" fmla="*/ 160 h 412"/>
              <a:gd name="T50" fmla="*/ 291 w 516"/>
              <a:gd name="T51" fmla="*/ 169 h 412"/>
              <a:gd name="T52" fmla="*/ 297 w 516"/>
              <a:gd name="T53" fmla="*/ 209 h 412"/>
              <a:gd name="T54" fmla="*/ 327 w 516"/>
              <a:gd name="T55" fmla="*/ 160 h 412"/>
              <a:gd name="T56" fmla="*/ 349 w 516"/>
              <a:gd name="T57" fmla="*/ 308 h 412"/>
              <a:gd name="T58" fmla="*/ 383 w 516"/>
              <a:gd name="T59" fmla="*/ 301 h 412"/>
              <a:gd name="T60" fmla="*/ 386 w 516"/>
              <a:gd name="T61" fmla="*/ 257 h 412"/>
              <a:gd name="T62" fmla="*/ 349 w 516"/>
              <a:gd name="T63" fmla="*/ 246 h 412"/>
              <a:gd name="T64" fmla="*/ 442 w 516"/>
              <a:gd name="T65" fmla="*/ 339 h 412"/>
              <a:gd name="T66" fmla="*/ 442 w 516"/>
              <a:gd name="T67" fmla="*/ 131 h 412"/>
              <a:gd name="T68" fmla="*/ 234 w 516"/>
              <a:gd name="T69" fmla="*/ 131 h 412"/>
              <a:gd name="T70" fmla="*/ 234 w 516"/>
              <a:gd name="T71" fmla="*/ 339 h 412"/>
              <a:gd name="T72" fmla="*/ 464 w 516"/>
              <a:gd name="T73" fmla="*/ 360 h 412"/>
              <a:gd name="T74" fmla="*/ 464 w 516"/>
              <a:gd name="T75" fmla="*/ 109 h 412"/>
              <a:gd name="T76" fmla="*/ 213 w 516"/>
              <a:gd name="T77" fmla="*/ 109 h 412"/>
              <a:gd name="T78" fmla="*/ 213 w 516"/>
              <a:gd name="T79" fmla="*/ 360 h 412"/>
              <a:gd name="T80" fmla="*/ 464 w 516"/>
              <a:gd name="T81" fmla="*/ 360 h 412"/>
              <a:gd name="T82" fmla="*/ 22 w 516"/>
              <a:gd name="T83" fmla="*/ 73 h 412"/>
              <a:gd name="T84" fmla="*/ 0 w 516"/>
              <a:gd name="T85" fmla="*/ 22 h 412"/>
              <a:gd name="T86" fmla="*/ 322 w 516"/>
              <a:gd name="T87" fmla="*/ 0 h 412"/>
              <a:gd name="T88" fmla="*/ 344 w 516"/>
              <a:gd name="T89" fmla="*/ 34 h 412"/>
              <a:gd name="T90" fmla="*/ 219 w 516"/>
              <a:gd name="T91" fmla="*/ 73 h 412"/>
              <a:gd name="T92" fmla="*/ 22 w 516"/>
              <a:gd name="T93" fmla="*/ 165 h 412"/>
              <a:gd name="T94" fmla="*/ 0 w 516"/>
              <a:gd name="T95" fmla="*/ 113 h 412"/>
              <a:gd name="T96" fmla="*/ 198 w 516"/>
              <a:gd name="T97" fmla="*/ 91 h 412"/>
              <a:gd name="T98" fmla="*/ 139 w 516"/>
              <a:gd name="T99" fmla="*/ 256 h 412"/>
              <a:gd name="T100" fmla="*/ 0 w 516"/>
              <a:gd name="T101" fmla="*/ 234 h 412"/>
              <a:gd name="T102" fmla="*/ 22 w 516"/>
              <a:gd name="T103" fmla="*/ 183 h 412"/>
              <a:gd name="T104" fmla="*/ 138 w 516"/>
              <a:gd name="T105" fmla="*/ 235 h 4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516" h="412">
                <a:moveTo>
                  <a:pt x="172" y="348"/>
                </a:moveTo>
                <a:cubicBezTo>
                  <a:pt x="22" y="348"/>
                  <a:pt x="22" y="348"/>
                  <a:pt x="22" y="348"/>
                </a:cubicBezTo>
                <a:cubicBezTo>
                  <a:pt x="10" y="348"/>
                  <a:pt x="0" y="338"/>
                  <a:pt x="0" y="326"/>
                </a:cubicBezTo>
                <a:cubicBezTo>
                  <a:pt x="0" y="296"/>
                  <a:pt x="0" y="296"/>
                  <a:pt x="0" y="296"/>
                </a:cubicBezTo>
                <a:cubicBezTo>
                  <a:pt x="0" y="284"/>
                  <a:pt x="10" y="274"/>
                  <a:pt x="22" y="274"/>
                </a:cubicBezTo>
                <a:cubicBezTo>
                  <a:pt x="142" y="274"/>
                  <a:pt x="142" y="274"/>
                  <a:pt x="142" y="274"/>
                </a:cubicBezTo>
                <a:cubicBezTo>
                  <a:pt x="147" y="301"/>
                  <a:pt x="158" y="326"/>
                  <a:pt x="172" y="348"/>
                </a:cubicBezTo>
                <a:close/>
                <a:moveTo>
                  <a:pt x="349" y="160"/>
                </a:moveTo>
                <a:cubicBezTo>
                  <a:pt x="349" y="216"/>
                  <a:pt x="349" y="216"/>
                  <a:pt x="349" y="216"/>
                </a:cubicBezTo>
                <a:cubicBezTo>
                  <a:pt x="367" y="217"/>
                  <a:pt x="381" y="219"/>
                  <a:pt x="391" y="221"/>
                </a:cubicBezTo>
                <a:cubicBezTo>
                  <a:pt x="402" y="224"/>
                  <a:pt x="411" y="229"/>
                  <a:pt x="417" y="237"/>
                </a:cubicBezTo>
                <a:cubicBezTo>
                  <a:pt x="424" y="245"/>
                  <a:pt x="427" y="257"/>
                  <a:pt x="427" y="273"/>
                </a:cubicBezTo>
                <a:cubicBezTo>
                  <a:pt x="427" y="289"/>
                  <a:pt x="425" y="302"/>
                  <a:pt x="420" y="311"/>
                </a:cubicBezTo>
                <a:cubicBezTo>
                  <a:pt x="415" y="321"/>
                  <a:pt x="408" y="327"/>
                  <a:pt x="398" y="331"/>
                </a:cubicBezTo>
                <a:cubicBezTo>
                  <a:pt x="388" y="335"/>
                  <a:pt x="374" y="338"/>
                  <a:pt x="356" y="338"/>
                </a:cubicBezTo>
                <a:cubicBezTo>
                  <a:pt x="349" y="338"/>
                  <a:pt x="349" y="338"/>
                  <a:pt x="349" y="338"/>
                </a:cubicBezTo>
                <a:cubicBezTo>
                  <a:pt x="349" y="360"/>
                  <a:pt x="349" y="360"/>
                  <a:pt x="349" y="360"/>
                </a:cubicBezTo>
                <a:cubicBezTo>
                  <a:pt x="327" y="360"/>
                  <a:pt x="327" y="360"/>
                  <a:pt x="327" y="360"/>
                </a:cubicBezTo>
                <a:cubicBezTo>
                  <a:pt x="327" y="338"/>
                  <a:pt x="327" y="338"/>
                  <a:pt x="327" y="338"/>
                </a:cubicBezTo>
                <a:cubicBezTo>
                  <a:pt x="315" y="338"/>
                  <a:pt x="304" y="337"/>
                  <a:pt x="295" y="336"/>
                </a:cubicBezTo>
                <a:cubicBezTo>
                  <a:pt x="286" y="334"/>
                  <a:pt x="278" y="331"/>
                  <a:pt x="271" y="326"/>
                </a:cubicBezTo>
                <a:cubicBezTo>
                  <a:pt x="264" y="322"/>
                  <a:pt x="259" y="316"/>
                  <a:pt x="255" y="307"/>
                </a:cubicBezTo>
                <a:cubicBezTo>
                  <a:pt x="251" y="299"/>
                  <a:pt x="249" y="289"/>
                  <a:pt x="249" y="278"/>
                </a:cubicBezTo>
                <a:cubicBezTo>
                  <a:pt x="249" y="270"/>
                  <a:pt x="249" y="270"/>
                  <a:pt x="249" y="270"/>
                </a:cubicBezTo>
                <a:cubicBezTo>
                  <a:pt x="285" y="270"/>
                  <a:pt x="285" y="270"/>
                  <a:pt x="285" y="270"/>
                </a:cubicBezTo>
                <a:cubicBezTo>
                  <a:pt x="285" y="279"/>
                  <a:pt x="285" y="286"/>
                  <a:pt x="287" y="291"/>
                </a:cubicBezTo>
                <a:cubicBezTo>
                  <a:pt x="288" y="296"/>
                  <a:pt x="291" y="299"/>
                  <a:pt x="294" y="301"/>
                </a:cubicBezTo>
                <a:cubicBezTo>
                  <a:pt x="297" y="304"/>
                  <a:pt x="301" y="305"/>
                  <a:pt x="305" y="306"/>
                </a:cubicBezTo>
                <a:cubicBezTo>
                  <a:pt x="309" y="306"/>
                  <a:pt x="316" y="307"/>
                  <a:pt x="327" y="308"/>
                </a:cubicBezTo>
                <a:cubicBezTo>
                  <a:pt x="327" y="246"/>
                  <a:pt x="327" y="246"/>
                  <a:pt x="327" y="246"/>
                </a:cubicBezTo>
                <a:cubicBezTo>
                  <a:pt x="313" y="245"/>
                  <a:pt x="302" y="244"/>
                  <a:pt x="294" y="243"/>
                </a:cubicBezTo>
                <a:cubicBezTo>
                  <a:pt x="286" y="241"/>
                  <a:pt x="278" y="239"/>
                  <a:pt x="272" y="235"/>
                </a:cubicBezTo>
                <a:cubicBezTo>
                  <a:pt x="265" y="231"/>
                  <a:pt x="260" y="225"/>
                  <a:pt x="257" y="217"/>
                </a:cubicBezTo>
                <a:cubicBezTo>
                  <a:pt x="253" y="210"/>
                  <a:pt x="251" y="199"/>
                  <a:pt x="251" y="187"/>
                </a:cubicBezTo>
                <a:cubicBezTo>
                  <a:pt x="251" y="171"/>
                  <a:pt x="255" y="159"/>
                  <a:pt x="261" y="150"/>
                </a:cubicBezTo>
                <a:cubicBezTo>
                  <a:pt x="267" y="142"/>
                  <a:pt x="276" y="136"/>
                  <a:pt x="286" y="133"/>
                </a:cubicBezTo>
                <a:cubicBezTo>
                  <a:pt x="297" y="130"/>
                  <a:pt x="311" y="129"/>
                  <a:pt x="327" y="129"/>
                </a:cubicBezTo>
                <a:cubicBezTo>
                  <a:pt x="327" y="109"/>
                  <a:pt x="327" y="109"/>
                  <a:pt x="327" y="109"/>
                </a:cubicBezTo>
                <a:cubicBezTo>
                  <a:pt x="349" y="109"/>
                  <a:pt x="349" y="109"/>
                  <a:pt x="349" y="109"/>
                </a:cubicBezTo>
                <a:cubicBezTo>
                  <a:pt x="349" y="129"/>
                  <a:pt x="349" y="129"/>
                  <a:pt x="349" y="129"/>
                </a:cubicBezTo>
                <a:cubicBezTo>
                  <a:pt x="367" y="129"/>
                  <a:pt x="381" y="131"/>
                  <a:pt x="391" y="134"/>
                </a:cubicBezTo>
                <a:cubicBezTo>
                  <a:pt x="401" y="137"/>
                  <a:pt x="409" y="142"/>
                  <a:pt x="414" y="151"/>
                </a:cubicBezTo>
                <a:cubicBezTo>
                  <a:pt x="420" y="160"/>
                  <a:pt x="422" y="172"/>
                  <a:pt x="422" y="190"/>
                </a:cubicBezTo>
                <a:cubicBezTo>
                  <a:pt x="387" y="190"/>
                  <a:pt x="387" y="190"/>
                  <a:pt x="387" y="190"/>
                </a:cubicBezTo>
                <a:cubicBezTo>
                  <a:pt x="387" y="189"/>
                  <a:pt x="387" y="187"/>
                  <a:pt x="387" y="186"/>
                </a:cubicBezTo>
                <a:cubicBezTo>
                  <a:pt x="387" y="175"/>
                  <a:pt x="385" y="169"/>
                  <a:pt x="380" y="165"/>
                </a:cubicBezTo>
                <a:cubicBezTo>
                  <a:pt x="376" y="162"/>
                  <a:pt x="369" y="160"/>
                  <a:pt x="358" y="160"/>
                </a:cubicBezTo>
                <a:cubicBezTo>
                  <a:pt x="349" y="160"/>
                  <a:pt x="349" y="160"/>
                  <a:pt x="349" y="160"/>
                </a:cubicBezTo>
                <a:close/>
                <a:moveTo>
                  <a:pt x="327" y="160"/>
                </a:moveTo>
                <a:cubicBezTo>
                  <a:pt x="321" y="160"/>
                  <a:pt x="321" y="160"/>
                  <a:pt x="321" y="160"/>
                </a:cubicBezTo>
                <a:cubicBezTo>
                  <a:pt x="313" y="160"/>
                  <a:pt x="307" y="161"/>
                  <a:pt x="302" y="162"/>
                </a:cubicBezTo>
                <a:cubicBezTo>
                  <a:pt x="298" y="163"/>
                  <a:pt x="294" y="165"/>
                  <a:pt x="291" y="169"/>
                </a:cubicBezTo>
                <a:cubicBezTo>
                  <a:pt x="289" y="172"/>
                  <a:pt x="287" y="178"/>
                  <a:pt x="287" y="186"/>
                </a:cubicBezTo>
                <a:cubicBezTo>
                  <a:pt x="287" y="197"/>
                  <a:pt x="291" y="205"/>
                  <a:pt x="297" y="209"/>
                </a:cubicBezTo>
                <a:cubicBezTo>
                  <a:pt x="304" y="213"/>
                  <a:pt x="314" y="216"/>
                  <a:pt x="327" y="216"/>
                </a:cubicBezTo>
                <a:cubicBezTo>
                  <a:pt x="327" y="160"/>
                  <a:pt x="327" y="160"/>
                  <a:pt x="327" y="160"/>
                </a:cubicBezTo>
                <a:close/>
                <a:moveTo>
                  <a:pt x="349" y="246"/>
                </a:moveTo>
                <a:cubicBezTo>
                  <a:pt x="349" y="308"/>
                  <a:pt x="349" y="308"/>
                  <a:pt x="349" y="308"/>
                </a:cubicBezTo>
                <a:cubicBezTo>
                  <a:pt x="356" y="308"/>
                  <a:pt x="356" y="308"/>
                  <a:pt x="356" y="308"/>
                </a:cubicBezTo>
                <a:cubicBezTo>
                  <a:pt x="368" y="308"/>
                  <a:pt x="377" y="305"/>
                  <a:pt x="383" y="301"/>
                </a:cubicBezTo>
                <a:cubicBezTo>
                  <a:pt x="388" y="297"/>
                  <a:pt x="391" y="289"/>
                  <a:pt x="391" y="277"/>
                </a:cubicBezTo>
                <a:cubicBezTo>
                  <a:pt x="391" y="268"/>
                  <a:pt x="390" y="262"/>
                  <a:pt x="386" y="257"/>
                </a:cubicBezTo>
                <a:cubicBezTo>
                  <a:pt x="383" y="253"/>
                  <a:pt x="379" y="250"/>
                  <a:pt x="374" y="249"/>
                </a:cubicBezTo>
                <a:cubicBezTo>
                  <a:pt x="369" y="248"/>
                  <a:pt x="361" y="247"/>
                  <a:pt x="349" y="246"/>
                </a:cubicBezTo>
                <a:close/>
                <a:moveTo>
                  <a:pt x="338" y="382"/>
                </a:moveTo>
                <a:cubicBezTo>
                  <a:pt x="379" y="382"/>
                  <a:pt x="415" y="365"/>
                  <a:pt x="442" y="339"/>
                </a:cubicBezTo>
                <a:cubicBezTo>
                  <a:pt x="469" y="312"/>
                  <a:pt x="485" y="275"/>
                  <a:pt x="485" y="235"/>
                </a:cubicBezTo>
                <a:cubicBezTo>
                  <a:pt x="485" y="194"/>
                  <a:pt x="469" y="157"/>
                  <a:pt x="442" y="131"/>
                </a:cubicBezTo>
                <a:cubicBezTo>
                  <a:pt x="415" y="104"/>
                  <a:pt x="379" y="88"/>
                  <a:pt x="338" y="88"/>
                </a:cubicBezTo>
                <a:cubicBezTo>
                  <a:pt x="298" y="88"/>
                  <a:pt x="261" y="104"/>
                  <a:pt x="234" y="131"/>
                </a:cubicBezTo>
                <a:cubicBezTo>
                  <a:pt x="208" y="157"/>
                  <a:pt x="191" y="194"/>
                  <a:pt x="191" y="235"/>
                </a:cubicBezTo>
                <a:cubicBezTo>
                  <a:pt x="191" y="275"/>
                  <a:pt x="208" y="312"/>
                  <a:pt x="234" y="339"/>
                </a:cubicBezTo>
                <a:cubicBezTo>
                  <a:pt x="261" y="365"/>
                  <a:pt x="298" y="382"/>
                  <a:pt x="338" y="382"/>
                </a:cubicBezTo>
                <a:close/>
                <a:moveTo>
                  <a:pt x="464" y="360"/>
                </a:moveTo>
                <a:cubicBezTo>
                  <a:pt x="496" y="328"/>
                  <a:pt x="516" y="284"/>
                  <a:pt x="516" y="235"/>
                </a:cubicBezTo>
                <a:cubicBezTo>
                  <a:pt x="516" y="186"/>
                  <a:pt x="496" y="141"/>
                  <a:pt x="464" y="109"/>
                </a:cubicBezTo>
                <a:cubicBezTo>
                  <a:pt x="432" y="77"/>
                  <a:pt x="387" y="57"/>
                  <a:pt x="338" y="57"/>
                </a:cubicBezTo>
                <a:cubicBezTo>
                  <a:pt x="289" y="57"/>
                  <a:pt x="245" y="77"/>
                  <a:pt x="213" y="109"/>
                </a:cubicBezTo>
                <a:cubicBezTo>
                  <a:pt x="181" y="141"/>
                  <a:pt x="161" y="186"/>
                  <a:pt x="161" y="235"/>
                </a:cubicBezTo>
                <a:cubicBezTo>
                  <a:pt x="161" y="284"/>
                  <a:pt x="181" y="328"/>
                  <a:pt x="213" y="360"/>
                </a:cubicBezTo>
                <a:cubicBezTo>
                  <a:pt x="245" y="392"/>
                  <a:pt x="289" y="412"/>
                  <a:pt x="338" y="412"/>
                </a:cubicBezTo>
                <a:cubicBezTo>
                  <a:pt x="387" y="412"/>
                  <a:pt x="432" y="392"/>
                  <a:pt x="464" y="360"/>
                </a:cubicBezTo>
                <a:close/>
                <a:moveTo>
                  <a:pt x="219" y="73"/>
                </a:moveTo>
                <a:cubicBezTo>
                  <a:pt x="22" y="73"/>
                  <a:pt x="22" y="73"/>
                  <a:pt x="22" y="73"/>
                </a:cubicBezTo>
                <a:cubicBezTo>
                  <a:pt x="10" y="73"/>
                  <a:pt x="0" y="63"/>
                  <a:pt x="0" y="51"/>
                </a:cubicBezTo>
                <a:cubicBezTo>
                  <a:pt x="0" y="22"/>
                  <a:pt x="0" y="22"/>
                  <a:pt x="0" y="22"/>
                </a:cubicBezTo>
                <a:cubicBezTo>
                  <a:pt x="0" y="10"/>
                  <a:pt x="10" y="0"/>
                  <a:pt x="22" y="0"/>
                </a:cubicBezTo>
                <a:cubicBezTo>
                  <a:pt x="322" y="0"/>
                  <a:pt x="322" y="0"/>
                  <a:pt x="322" y="0"/>
                </a:cubicBezTo>
                <a:cubicBezTo>
                  <a:pt x="334" y="0"/>
                  <a:pt x="344" y="10"/>
                  <a:pt x="344" y="22"/>
                </a:cubicBezTo>
                <a:cubicBezTo>
                  <a:pt x="344" y="34"/>
                  <a:pt x="344" y="34"/>
                  <a:pt x="344" y="34"/>
                </a:cubicBezTo>
                <a:cubicBezTo>
                  <a:pt x="342" y="34"/>
                  <a:pt x="340" y="34"/>
                  <a:pt x="338" y="34"/>
                </a:cubicBezTo>
                <a:cubicBezTo>
                  <a:pt x="294" y="34"/>
                  <a:pt x="253" y="49"/>
                  <a:pt x="219" y="73"/>
                </a:cubicBezTo>
                <a:close/>
                <a:moveTo>
                  <a:pt x="150" y="165"/>
                </a:moveTo>
                <a:cubicBezTo>
                  <a:pt x="22" y="165"/>
                  <a:pt x="22" y="165"/>
                  <a:pt x="22" y="165"/>
                </a:cubicBezTo>
                <a:cubicBezTo>
                  <a:pt x="10" y="165"/>
                  <a:pt x="0" y="155"/>
                  <a:pt x="0" y="143"/>
                </a:cubicBezTo>
                <a:cubicBezTo>
                  <a:pt x="0" y="113"/>
                  <a:pt x="0" y="113"/>
                  <a:pt x="0" y="113"/>
                </a:cubicBezTo>
                <a:cubicBezTo>
                  <a:pt x="0" y="101"/>
                  <a:pt x="10" y="91"/>
                  <a:pt x="22" y="91"/>
                </a:cubicBezTo>
                <a:cubicBezTo>
                  <a:pt x="198" y="91"/>
                  <a:pt x="198" y="91"/>
                  <a:pt x="198" y="91"/>
                </a:cubicBezTo>
                <a:cubicBezTo>
                  <a:pt x="177" y="112"/>
                  <a:pt x="161" y="137"/>
                  <a:pt x="150" y="165"/>
                </a:cubicBezTo>
                <a:close/>
                <a:moveTo>
                  <a:pt x="139" y="256"/>
                </a:moveTo>
                <a:cubicBezTo>
                  <a:pt x="22" y="256"/>
                  <a:pt x="22" y="256"/>
                  <a:pt x="22" y="256"/>
                </a:cubicBezTo>
                <a:cubicBezTo>
                  <a:pt x="10" y="256"/>
                  <a:pt x="0" y="246"/>
                  <a:pt x="0" y="234"/>
                </a:cubicBezTo>
                <a:cubicBezTo>
                  <a:pt x="0" y="205"/>
                  <a:pt x="0" y="205"/>
                  <a:pt x="0" y="205"/>
                </a:cubicBezTo>
                <a:cubicBezTo>
                  <a:pt x="0" y="193"/>
                  <a:pt x="10" y="183"/>
                  <a:pt x="22" y="183"/>
                </a:cubicBezTo>
                <a:cubicBezTo>
                  <a:pt x="144" y="183"/>
                  <a:pt x="144" y="183"/>
                  <a:pt x="144" y="183"/>
                </a:cubicBezTo>
                <a:cubicBezTo>
                  <a:pt x="140" y="199"/>
                  <a:pt x="138" y="217"/>
                  <a:pt x="138" y="235"/>
                </a:cubicBezTo>
                <a:cubicBezTo>
                  <a:pt x="138" y="242"/>
                  <a:pt x="138" y="249"/>
                  <a:pt x="139" y="256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121882" tIns="60941" rIns="121882" bIns="60941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200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7" name="Freeform 16"/>
          <p:cNvSpPr>
            <a:spLocks noEditPoints="1"/>
          </p:cNvSpPr>
          <p:nvPr/>
        </p:nvSpPr>
        <p:spPr bwMode="auto">
          <a:xfrm>
            <a:off x="6255736" y="3054377"/>
            <a:ext cx="477395" cy="394161"/>
          </a:xfrm>
          <a:custGeom>
            <a:avLst/>
            <a:gdLst>
              <a:gd name="T0" fmla="*/ 485 w 505"/>
              <a:gd name="T1" fmla="*/ 364 h 417"/>
              <a:gd name="T2" fmla="*/ 481 w 505"/>
              <a:gd name="T3" fmla="*/ 282 h 417"/>
              <a:gd name="T4" fmla="*/ 505 w 505"/>
              <a:gd name="T5" fmla="*/ 26 h 417"/>
              <a:gd name="T6" fmla="*/ 181 w 505"/>
              <a:gd name="T7" fmla="*/ 0 h 417"/>
              <a:gd name="T8" fmla="*/ 157 w 505"/>
              <a:gd name="T9" fmla="*/ 32 h 417"/>
              <a:gd name="T10" fmla="*/ 367 w 505"/>
              <a:gd name="T11" fmla="*/ 67 h 417"/>
              <a:gd name="T12" fmla="*/ 447 w 505"/>
              <a:gd name="T13" fmla="*/ 67 h 417"/>
              <a:gd name="T14" fmla="*/ 456 w 505"/>
              <a:gd name="T15" fmla="*/ 78 h 417"/>
              <a:gd name="T16" fmla="*/ 368 w 505"/>
              <a:gd name="T17" fmla="*/ 89 h 417"/>
              <a:gd name="T18" fmla="*/ 447 w 505"/>
              <a:gd name="T19" fmla="*/ 125 h 417"/>
              <a:gd name="T20" fmla="*/ 456 w 505"/>
              <a:gd name="T21" fmla="*/ 135 h 417"/>
              <a:gd name="T22" fmla="*/ 368 w 505"/>
              <a:gd name="T23" fmla="*/ 146 h 417"/>
              <a:gd name="T24" fmla="*/ 447 w 505"/>
              <a:gd name="T25" fmla="*/ 186 h 417"/>
              <a:gd name="T26" fmla="*/ 456 w 505"/>
              <a:gd name="T27" fmla="*/ 196 h 417"/>
              <a:gd name="T28" fmla="*/ 368 w 505"/>
              <a:gd name="T29" fmla="*/ 207 h 417"/>
              <a:gd name="T30" fmla="*/ 348 w 505"/>
              <a:gd name="T31" fmla="*/ 311 h 417"/>
              <a:gd name="T32" fmla="*/ 323 w 505"/>
              <a:gd name="T33" fmla="*/ 337 h 417"/>
              <a:gd name="T34" fmla="*/ 20 w 505"/>
              <a:gd name="T35" fmla="*/ 417 h 417"/>
              <a:gd name="T36" fmla="*/ 24 w 505"/>
              <a:gd name="T37" fmla="*/ 335 h 417"/>
              <a:gd name="T38" fmla="*/ 0 w 505"/>
              <a:gd name="T39" fmla="*/ 79 h 417"/>
              <a:gd name="T40" fmla="*/ 324 w 505"/>
              <a:gd name="T41" fmla="*/ 53 h 417"/>
              <a:gd name="T42" fmla="*/ 348 w 505"/>
              <a:gd name="T43" fmla="*/ 311 h 417"/>
              <a:gd name="T44" fmla="*/ 290 w 505"/>
              <a:gd name="T45" fmla="*/ 119 h 417"/>
              <a:gd name="T46" fmla="*/ 300 w 505"/>
              <a:gd name="T47" fmla="*/ 129 h 417"/>
              <a:gd name="T48" fmla="*/ 58 w 505"/>
              <a:gd name="T49" fmla="*/ 140 h 417"/>
              <a:gd name="T50" fmla="*/ 48 w 505"/>
              <a:gd name="T51" fmla="*/ 129 h 417"/>
              <a:gd name="T52" fmla="*/ 58 w 505"/>
              <a:gd name="T53" fmla="*/ 176 h 417"/>
              <a:gd name="T54" fmla="*/ 300 w 505"/>
              <a:gd name="T55" fmla="*/ 187 h 417"/>
              <a:gd name="T56" fmla="*/ 290 w 505"/>
              <a:gd name="T57" fmla="*/ 198 h 417"/>
              <a:gd name="T58" fmla="*/ 48 w 505"/>
              <a:gd name="T59" fmla="*/ 187 h 417"/>
              <a:gd name="T60" fmla="*/ 58 w 505"/>
              <a:gd name="T61" fmla="*/ 176 h 417"/>
              <a:gd name="T62" fmla="*/ 290 w 505"/>
              <a:gd name="T63" fmla="*/ 237 h 417"/>
              <a:gd name="T64" fmla="*/ 300 w 505"/>
              <a:gd name="T65" fmla="*/ 248 h 417"/>
              <a:gd name="T66" fmla="*/ 58 w 505"/>
              <a:gd name="T67" fmla="*/ 259 h 417"/>
              <a:gd name="T68" fmla="*/ 48 w 505"/>
              <a:gd name="T69" fmla="*/ 248 h 417"/>
              <a:gd name="T70" fmla="*/ 38 w 505"/>
              <a:gd name="T71" fmla="*/ 371 h 417"/>
              <a:gd name="T72" fmla="*/ 35 w 505"/>
              <a:gd name="T73" fmla="*/ 320 h 417"/>
              <a:gd name="T74" fmla="*/ 18 w 505"/>
              <a:gd name="T75" fmla="*/ 91 h 417"/>
              <a:gd name="T76" fmla="*/ 313 w 505"/>
              <a:gd name="T77" fmla="*/ 72 h 417"/>
              <a:gd name="T78" fmla="*/ 330 w 505"/>
              <a:gd name="T79" fmla="*/ 301 h 417"/>
              <a:gd name="T80" fmla="*/ 313 w 505"/>
              <a:gd name="T81" fmla="*/ 32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505" h="417">
                <a:moveTo>
                  <a:pt x="368" y="285"/>
                </a:moveTo>
                <a:cubicBezTo>
                  <a:pt x="426" y="288"/>
                  <a:pt x="448" y="325"/>
                  <a:pt x="485" y="364"/>
                </a:cubicBezTo>
                <a:cubicBezTo>
                  <a:pt x="486" y="336"/>
                  <a:pt x="486" y="310"/>
                  <a:pt x="480" y="282"/>
                </a:cubicBezTo>
                <a:cubicBezTo>
                  <a:pt x="481" y="282"/>
                  <a:pt x="481" y="282"/>
                  <a:pt x="481" y="282"/>
                </a:cubicBezTo>
                <a:cubicBezTo>
                  <a:pt x="494" y="282"/>
                  <a:pt x="505" y="270"/>
                  <a:pt x="505" y="256"/>
                </a:cubicBezTo>
                <a:cubicBezTo>
                  <a:pt x="505" y="200"/>
                  <a:pt x="505" y="82"/>
                  <a:pt x="505" y="26"/>
                </a:cubicBezTo>
                <a:cubicBezTo>
                  <a:pt x="505" y="12"/>
                  <a:pt x="494" y="0"/>
                  <a:pt x="481" y="0"/>
                </a:cubicBezTo>
                <a:cubicBezTo>
                  <a:pt x="381" y="0"/>
                  <a:pt x="281" y="0"/>
                  <a:pt x="181" y="0"/>
                </a:cubicBezTo>
                <a:cubicBezTo>
                  <a:pt x="168" y="0"/>
                  <a:pt x="157" y="12"/>
                  <a:pt x="157" y="26"/>
                </a:cubicBezTo>
                <a:cubicBezTo>
                  <a:pt x="157" y="32"/>
                  <a:pt x="157" y="32"/>
                  <a:pt x="157" y="32"/>
                </a:cubicBezTo>
                <a:cubicBezTo>
                  <a:pt x="328" y="32"/>
                  <a:pt x="328" y="32"/>
                  <a:pt x="328" y="32"/>
                </a:cubicBezTo>
                <a:cubicBezTo>
                  <a:pt x="348" y="32"/>
                  <a:pt x="364" y="47"/>
                  <a:pt x="367" y="67"/>
                </a:cubicBezTo>
                <a:cubicBezTo>
                  <a:pt x="368" y="67"/>
                  <a:pt x="368" y="67"/>
                  <a:pt x="368" y="67"/>
                </a:cubicBezTo>
                <a:cubicBezTo>
                  <a:pt x="447" y="67"/>
                  <a:pt x="447" y="67"/>
                  <a:pt x="447" y="67"/>
                </a:cubicBezTo>
                <a:cubicBezTo>
                  <a:pt x="452" y="67"/>
                  <a:pt x="456" y="72"/>
                  <a:pt x="456" y="78"/>
                </a:cubicBezTo>
                <a:cubicBezTo>
                  <a:pt x="456" y="78"/>
                  <a:pt x="456" y="78"/>
                  <a:pt x="456" y="78"/>
                </a:cubicBezTo>
                <a:cubicBezTo>
                  <a:pt x="456" y="84"/>
                  <a:pt x="452" y="89"/>
                  <a:pt x="447" y="89"/>
                </a:cubicBezTo>
                <a:cubicBezTo>
                  <a:pt x="368" y="89"/>
                  <a:pt x="368" y="89"/>
                  <a:pt x="368" y="89"/>
                </a:cubicBezTo>
                <a:cubicBezTo>
                  <a:pt x="368" y="125"/>
                  <a:pt x="368" y="125"/>
                  <a:pt x="368" y="125"/>
                </a:cubicBezTo>
                <a:cubicBezTo>
                  <a:pt x="447" y="125"/>
                  <a:pt x="447" y="125"/>
                  <a:pt x="447" y="125"/>
                </a:cubicBezTo>
                <a:cubicBezTo>
                  <a:pt x="452" y="125"/>
                  <a:pt x="456" y="129"/>
                  <a:pt x="456" y="135"/>
                </a:cubicBezTo>
                <a:cubicBezTo>
                  <a:pt x="456" y="135"/>
                  <a:pt x="456" y="135"/>
                  <a:pt x="456" y="135"/>
                </a:cubicBezTo>
                <a:cubicBezTo>
                  <a:pt x="456" y="141"/>
                  <a:pt x="452" y="146"/>
                  <a:pt x="447" y="146"/>
                </a:cubicBezTo>
                <a:cubicBezTo>
                  <a:pt x="368" y="146"/>
                  <a:pt x="368" y="146"/>
                  <a:pt x="368" y="146"/>
                </a:cubicBezTo>
                <a:cubicBezTo>
                  <a:pt x="368" y="186"/>
                  <a:pt x="368" y="186"/>
                  <a:pt x="368" y="186"/>
                </a:cubicBezTo>
                <a:cubicBezTo>
                  <a:pt x="447" y="186"/>
                  <a:pt x="447" y="186"/>
                  <a:pt x="447" y="186"/>
                </a:cubicBezTo>
                <a:cubicBezTo>
                  <a:pt x="452" y="186"/>
                  <a:pt x="456" y="190"/>
                  <a:pt x="456" y="196"/>
                </a:cubicBezTo>
                <a:cubicBezTo>
                  <a:pt x="456" y="196"/>
                  <a:pt x="456" y="196"/>
                  <a:pt x="456" y="196"/>
                </a:cubicBezTo>
                <a:cubicBezTo>
                  <a:pt x="456" y="202"/>
                  <a:pt x="452" y="207"/>
                  <a:pt x="447" y="207"/>
                </a:cubicBezTo>
                <a:cubicBezTo>
                  <a:pt x="368" y="207"/>
                  <a:pt x="368" y="207"/>
                  <a:pt x="368" y="207"/>
                </a:cubicBezTo>
                <a:cubicBezTo>
                  <a:pt x="368" y="285"/>
                  <a:pt x="368" y="285"/>
                  <a:pt x="368" y="285"/>
                </a:cubicBezTo>
                <a:close/>
                <a:moveTo>
                  <a:pt x="348" y="311"/>
                </a:moveTo>
                <a:cubicBezTo>
                  <a:pt x="348" y="318"/>
                  <a:pt x="346" y="325"/>
                  <a:pt x="341" y="330"/>
                </a:cubicBezTo>
                <a:cubicBezTo>
                  <a:pt x="336" y="335"/>
                  <a:pt x="330" y="337"/>
                  <a:pt x="323" y="337"/>
                </a:cubicBezTo>
                <a:cubicBezTo>
                  <a:pt x="229" y="334"/>
                  <a:pt x="109" y="320"/>
                  <a:pt x="49" y="386"/>
                </a:cubicBezTo>
                <a:cubicBezTo>
                  <a:pt x="39" y="397"/>
                  <a:pt x="29" y="407"/>
                  <a:pt x="20" y="417"/>
                </a:cubicBezTo>
                <a:cubicBezTo>
                  <a:pt x="19" y="389"/>
                  <a:pt x="19" y="363"/>
                  <a:pt x="25" y="335"/>
                </a:cubicBezTo>
                <a:cubicBezTo>
                  <a:pt x="24" y="335"/>
                  <a:pt x="24" y="335"/>
                  <a:pt x="24" y="335"/>
                </a:cubicBezTo>
                <a:cubicBezTo>
                  <a:pt x="11" y="335"/>
                  <a:pt x="0" y="323"/>
                  <a:pt x="0" y="309"/>
                </a:cubicBezTo>
                <a:cubicBezTo>
                  <a:pt x="0" y="79"/>
                  <a:pt x="0" y="79"/>
                  <a:pt x="0" y="79"/>
                </a:cubicBezTo>
                <a:cubicBezTo>
                  <a:pt x="0" y="65"/>
                  <a:pt x="11" y="53"/>
                  <a:pt x="24" y="53"/>
                </a:cubicBezTo>
                <a:cubicBezTo>
                  <a:pt x="124" y="53"/>
                  <a:pt x="224" y="53"/>
                  <a:pt x="324" y="53"/>
                </a:cubicBezTo>
                <a:cubicBezTo>
                  <a:pt x="337" y="53"/>
                  <a:pt x="348" y="65"/>
                  <a:pt x="348" y="79"/>
                </a:cubicBezTo>
                <a:cubicBezTo>
                  <a:pt x="348" y="136"/>
                  <a:pt x="348" y="255"/>
                  <a:pt x="348" y="311"/>
                </a:cubicBezTo>
                <a:close/>
                <a:moveTo>
                  <a:pt x="58" y="119"/>
                </a:moveTo>
                <a:cubicBezTo>
                  <a:pt x="290" y="119"/>
                  <a:pt x="290" y="119"/>
                  <a:pt x="290" y="119"/>
                </a:cubicBezTo>
                <a:cubicBezTo>
                  <a:pt x="295" y="119"/>
                  <a:pt x="300" y="124"/>
                  <a:pt x="300" y="129"/>
                </a:cubicBezTo>
                <a:cubicBezTo>
                  <a:pt x="300" y="129"/>
                  <a:pt x="300" y="129"/>
                  <a:pt x="300" y="129"/>
                </a:cubicBezTo>
                <a:cubicBezTo>
                  <a:pt x="300" y="135"/>
                  <a:pt x="295" y="140"/>
                  <a:pt x="290" y="140"/>
                </a:cubicBezTo>
                <a:cubicBezTo>
                  <a:pt x="58" y="140"/>
                  <a:pt x="58" y="140"/>
                  <a:pt x="58" y="140"/>
                </a:cubicBezTo>
                <a:cubicBezTo>
                  <a:pt x="53" y="140"/>
                  <a:pt x="48" y="135"/>
                  <a:pt x="48" y="129"/>
                </a:cubicBezTo>
                <a:cubicBezTo>
                  <a:pt x="48" y="129"/>
                  <a:pt x="48" y="129"/>
                  <a:pt x="48" y="129"/>
                </a:cubicBezTo>
                <a:cubicBezTo>
                  <a:pt x="48" y="124"/>
                  <a:pt x="53" y="119"/>
                  <a:pt x="58" y="119"/>
                </a:cubicBezTo>
                <a:close/>
                <a:moveTo>
                  <a:pt x="58" y="176"/>
                </a:moveTo>
                <a:cubicBezTo>
                  <a:pt x="290" y="176"/>
                  <a:pt x="290" y="176"/>
                  <a:pt x="290" y="176"/>
                </a:cubicBezTo>
                <a:cubicBezTo>
                  <a:pt x="295" y="176"/>
                  <a:pt x="300" y="181"/>
                  <a:pt x="300" y="187"/>
                </a:cubicBezTo>
                <a:cubicBezTo>
                  <a:pt x="300" y="187"/>
                  <a:pt x="300" y="187"/>
                  <a:pt x="300" y="187"/>
                </a:cubicBezTo>
                <a:cubicBezTo>
                  <a:pt x="300" y="193"/>
                  <a:pt x="295" y="198"/>
                  <a:pt x="290" y="198"/>
                </a:cubicBezTo>
                <a:cubicBezTo>
                  <a:pt x="58" y="198"/>
                  <a:pt x="58" y="198"/>
                  <a:pt x="58" y="198"/>
                </a:cubicBezTo>
                <a:cubicBezTo>
                  <a:pt x="53" y="198"/>
                  <a:pt x="48" y="193"/>
                  <a:pt x="48" y="187"/>
                </a:cubicBezTo>
                <a:cubicBezTo>
                  <a:pt x="48" y="187"/>
                  <a:pt x="48" y="187"/>
                  <a:pt x="48" y="187"/>
                </a:cubicBezTo>
                <a:cubicBezTo>
                  <a:pt x="48" y="181"/>
                  <a:pt x="53" y="176"/>
                  <a:pt x="58" y="176"/>
                </a:cubicBezTo>
                <a:close/>
                <a:moveTo>
                  <a:pt x="58" y="237"/>
                </a:moveTo>
                <a:cubicBezTo>
                  <a:pt x="290" y="237"/>
                  <a:pt x="290" y="237"/>
                  <a:pt x="290" y="237"/>
                </a:cubicBezTo>
                <a:cubicBezTo>
                  <a:pt x="295" y="237"/>
                  <a:pt x="300" y="242"/>
                  <a:pt x="300" y="248"/>
                </a:cubicBezTo>
                <a:cubicBezTo>
                  <a:pt x="300" y="248"/>
                  <a:pt x="300" y="248"/>
                  <a:pt x="300" y="248"/>
                </a:cubicBezTo>
                <a:cubicBezTo>
                  <a:pt x="300" y="254"/>
                  <a:pt x="295" y="259"/>
                  <a:pt x="290" y="259"/>
                </a:cubicBezTo>
                <a:cubicBezTo>
                  <a:pt x="58" y="259"/>
                  <a:pt x="58" y="259"/>
                  <a:pt x="58" y="259"/>
                </a:cubicBezTo>
                <a:cubicBezTo>
                  <a:pt x="53" y="259"/>
                  <a:pt x="48" y="254"/>
                  <a:pt x="48" y="248"/>
                </a:cubicBezTo>
                <a:cubicBezTo>
                  <a:pt x="48" y="248"/>
                  <a:pt x="48" y="248"/>
                  <a:pt x="48" y="248"/>
                </a:cubicBezTo>
                <a:cubicBezTo>
                  <a:pt x="48" y="242"/>
                  <a:pt x="53" y="237"/>
                  <a:pt x="58" y="237"/>
                </a:cubicBezTo>
                <a:close/>
                <a:moveTo>
                  <a:pt x="38" y="371"/>
                </a:moveTo>
                <a:cubicBezTo>
                  <a:pt x="39" y="352"/>
                  <a:pt x="43" y="338"/>
                  <a:pt x="48" y="320"/>
                </a:cubicBezTo>
                <a:cubicBezTo>
                  <a:pt x="35" y="320"/>
                  <a:pt x="35" y="320"/>
                  <a:pt x="35" y="320"/>
                </a:cubicBezTo>
                <a:cubicBezTo>
                  <a:pt x="25" y="320"/>
                  <a:pt x="18" y="312"/>
                  <a:pt x="18" y="301"/>
                </a:cubicBezTo>
                <a:cubicBezTo>
                  <a:pt x="18" y="91"/>
                  <a:pt x="18" y="91"/>
                  <a:pt x="18" y="91"/>
                </a:cubicBezTo>
                <a:cubicBezTo>
                  <a:pt x="18" y="81"/>
                  <a:pt x="25" y="72"/>
                  <a:pt x="35" y="72"/>
                </a:cubicBezTo>
                <a:cubicBezTo>
                  <a:pt x="128" y="72"/>
                  <a:pt x="220" y="72"/>
                  <a:pt x="313" y="72"/>
                </a:cubicBezTo>
                <a:cubicBezTo>
                  <a:pt x="323" y="72"/>
                  <a:pt x="330" y="81"/>
                  <a:pt x="330" y="91"/>
                </a:cubicBezTo>
                <a:cubicBezTo>
                  <a:pt x="330" y="140"/>
                  <a:pt x="330" y="252"/>
                  <a:pt x="330" y="301"/>
                </a:cubicBezTo>
                <a:cubicBezTo>
                  <a:pt x="330" y="306"/>
                  <a:pt x="329" y="311"/>
                  <a:pt x="325" y="314"/>
                </a:cubicBezTo>
                <a:cubicBezTo>
                  <a:pt x="322" y="318"/>
                  <a:pt x="318" y="320"/>
                  <a:pt x="313" y="320"/>
                </a:cubicBezTo>
                <a:cubicBezTo>
                  <a:pt x="227" y="318"/>
                  <a:pt x="83" y="308"/>
                  <a:pt x="38" y="37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121882" tIns="60941" rIns="121882" bIns="60941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200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2162335" y="2891534"/>
            <a:ext cx="1934520" cy="812522"/>
          </a:xfrm>
          <a:prstGeom prst="rect">
            <a:avLst/>
          </a:prstGeom>
        </p:spPr>
        <p:txBody>
          <a:bodyPr wrap="square" lIns="91433" tIns="45716" rIns="91433" bIns="45716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容目录标题文字输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容目录标题文字</a:t>
            </a:r>
            <a:endParaRPr lang="zh-CN" altLang="en-US" sz="1200" dirty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2162335" y="2550256"/>
            <a:ext cx="1934520" cy="379648"/>
          </a:xfrm>
          <a:prstGeom prst="rect">
            <a:avLst/>
          </a:prstGeom>
        </p:spPr>
        <p:txBody>
          <a:bodyPr wrap="square" lIns="91433" tIns="45716" rIns="91433" bIns="45716">
            <a:spAutoFit/>
          </a:bodyPr>
          <a:lstStyle/>
          <a:p>
            <a:pPr algn="just"/>
            <a:r>
              <a:rPr lang="zh-CN" altLang="en-US" b="1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输入标题</a:t>
            </a:r>
            <a:endParaRPr lang="zh-CN" altLang="en-US" b="1" dirty="0">
              <a:solidFill>
                <a:schemeClr val="tx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7766753" y="3205831"/>
            <a:ext cx="1934520" cy="812522"/>
          </a:xfrm>
          <a:prstGeom prst="rect">
            <a:avLst/>
          </a:prstGeom>
        </p:spPr>
        <p:txBody>
          <a:bodyPr wrap="square" lIns="91433" tIns="45716" rIns="91433" bIns="45716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容目录标题文字输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容目录标题文字</a:t>
            </a:r>
            <a:endParaRPr lang="zh-CN" altLang="en-US" sz="1200" dirty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7766753" y="2864553"/>
            <a:ext cx="1934520" cy="379648"/>
          </a:xfrm>
          <a:prstGeom prst="rect">
            <a:avLst/>
          </a:prstGeom>
        </p:spPr>
        <p:txBody>
          <a:bodyPr wrap="square" lIns="91433" tIns="45716" rIns="91433" bIns="45716">
            <a:spAutoFit/>
          </a:bodyPr>
          <a:lstStyle/>
          <a:p>
            <a:pPr algn="just"/>
            <a:r>
              <a:rPr lang="zh-CN" altLang="en-US" b="1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输入标题</a:t>
            </a:r>
            <a:endParaRPr lang="zh-CN" altLang="en-US" b="1" dirty="0">
              <a:solidFill>
                <a:schemeClr val="tx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3129595" y="5226314"/>
            <a:ext cx="1934520" cy="812522"/>
          </a:xfrm>
          <a:prstGeom prst="rect">
            <a:avLst/>
          </a:prstGeom>
        </p:spPr>
        <p:txBody>
          <a:bodyPr wrap="square" lIns="91433" tIns="45716" rIns="91433" bIns="45716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容目录标题文字输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容目录标题文字</a:t>
            </a:r>
            <a:endParaRPr lang="zh-CN" altLang="en-US" sz="1200" dirty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3129595" y="4885036"/>
            <a:ext cx="1934520" cy="379648"/>
          </a:xfrm>
          <a:prstGeom prst="rect">
            <a:avLst/>
          </a:prstGeom>
        </p:spPr>
        <p:txBody>
          <a:bodyPr wrap="square" lIns="91433" tIns="45716" rIns="91433" bIns="45716">
            <a:spAutoFit/>
          </a:bodyPr>
          <a:lstStyle/>
          <a:p>
            <a:pPr algn="just"/>
            <a:r>
              <a:rPr lang="zh-CN" altLang="en-US" b="1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输入标题</a:t>
            </a:r>
            <a:endParaRPr lang="zh-CN" altLang="en-US" b="1" dirty="0">
              <a:solidFill>
                <a:schemeClr val="tx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 advTm="0">
        <p:pull/>
      </p:transition>
    </mc:Choice>
    <mc:Fallback>
      <p:transition spd="slow" advClick="0" advTm="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54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733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233"/>
                            </p:stCondLst>
                            <p:childTnLst>
                              <p:par>
                                <p:cTn id="4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54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466"/>
                            </p:stCondLst>
                            <p:childTnLst>
                              <p:par>
                                <p:cTn id="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2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966"/>
                            </p:stCondLst>
                            <p:childTnLst>
                              <p:par>
                                <p:cTn id="5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54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2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5" grpId="0" animBg="1"/>
      <p:bldP spid="16" grpId="0" animBg="1"/>
      <p:bldP spid="17" grpId="0" animBg="1"/>
      <p:bldP spid="25" grpId="0"/>
      <p:bldP spid="26" grpId="0"/>
      <p:bldP spid="27" grpId="0"/>
      <p:bldP spid="28" grpId="0"/>
      <p:bldP spid="31" grpId="0"/>
      <p:bldP spid="3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9" name="Freeform 5"/>
          <p:cNvSpPr/>
          <p:nvPr/>
        </p:nvSpPr>
        <p:spPr bwMode="auto">
          <a:xfrm>
            <a:off x="4269297" y="2095423"/>
            <a:ext cx="1820153" cy="2183857"/>
          </a:xfrm>
          <a:custGeom>
            <a:avLst/>
            <a:gdLst/>
            <a:ahLst/>
            <a:cxnLst>
              <a:cxn ang="0">
                <a:pos x="829" y="805"/>
              </a:cxn>
              <a:cxn ang="0">
                <a:pos x="645" y="1333"/>
              </a:cxn>
              <a:cxn ang="0">
                <a:pos x="0" y="805"/>
              </a:cxn>
              <a:cxn ang="0">
                <a:pos x="1111" y="0"/>
              </a:cxn>
              <a:cxn ang="0">
                <a:pos x="1111" y="1"/>
              </a:cxn>
              <a:cxn ang="0">
                <a:pos x="829" y="805"/>
              </a:cxn>
            </a:cxnLst>
            <a:rect l="0" t="0" r="r" b="b"/>
            <a:pathLst>
              <a:path w="1111" h="1333">
                <a:moveTo>
                  <a:pt x="829" y="805"/>
                </a:moveTo>
                <a:lnTo>
                  <a:pt x="645" y="1333"/>
                </a:lnTo>
                <a:lnTo>
                  <a:pt x="0" y="805"/>
                </a:lnTo>
                <a:lnTo>
                  <a:pt x="1111" y="0"/>
                </a:lnTo>
                <a:lnTo>
                  <a:pt x="1111" y="1"/>
                </a:lnTo>
                <a:lnTo>
                  <a:pt x="829" y="805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</a:ln>
        </p:spPr>
        <p:txBody>
          <a:bodyPr vert="horz" wrap="square" lIns="94365" tIns="47184" rIns="94365" bIns="47184" numCol="1" anchor="t" anchorCtr="0" compatLnSpc="1"/>
          <a:lstStyle/>
          <a:p>
            <a:pPr>
              <a:lnSpc>
                <a:spcPct val="120000"/>
              </a:lnSpc>
            </a:pPr>
            <a:endParaRPr lang="en-US" sz="12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30" name="Freeform 6"/>
          <p:cNvSpPr/>
          <p:nvPr/>
        </p:nvSpPr>
        <p:spPr bwMode="auto">
          <a:xfrm>
            <a:off x="5627447" y="2097062"/>
            <a:ext cx="2288708" cy="1317195"/>
          </a:xfrm>
          <a:custGeom>
            <a:avLst/>
            <a:gdLst/>
            <a:ahLst/>
            <a:cxnLst>
              <a:cxn ang="0">
                <a:pos x="1397" y="804"/>
              </a:cxn>
              <a:cxn ang="0">
                <a:pos x="579" y="804"/>
              </a:cxn>
              <a:cxn ang="0">
                <a:pos x="0" y="804"/>
              </a:cxn>
              <a:cxn ang="0">
                <a:pos x="282" y="0"/>
              </a:cxn>
              <a:cxn ang="0">
                <a:pos x="1397" y="804"/>
              </a:cxn>
            </a:cxnLst>
            <a:rect l="0" t="0" r="r" b="b"/>
            <a:pathLst>
              <a:path w="1397" h="804">
                <a:moveTo>
                  <a:pt x="1397" y="804"/>
                </a:moveTo>
                <a:lnTo>
                  <a:pt x="579" y="804"/>
                </a:lnTo>
                <a:lnTo>
                  <a:pt x="0" y="804"/>
                </a:lnTo>
                <a:lnTo>
                  <a:pt x="282" y="0"/>
                </a:lnTo>
                <a:lnTo>
                  <a:pt x="1397" y="804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  <a:round/>
          </a:ln>
        </p:spPr>
        <p:txBody>
          <a:bodyPr vert="horz" wrap="square" lIns="94365" tIns="47184" rIns="94365" bIns="47184" numCol="1" anchor="t" anchorCtr="0" compatLnSpc="1"/>
          <a:lstStyle/>
          <a:p>
            <a:pPr>
              <a:lnSpc>
                <a:spcPct val="120000"/>
              </a:lnSpc>
            </a:pPr>
            <a:endParaRPr lang="en-US" sz="12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31" name="Freeform 7"/>
          <p:cNvSpPr/>
          <p:nvPr/>
        </p:nvSpPr>
        <p:spPr bwMode="auto">
          <a:xfrm>
            <a:off x="6576025" y="3414257"/>
            <a:ext cx="1340131" cy="2151090"/>
          </a:xfrm>
          <a:custGeom>
            <a:avLst/>
            <a:gdLst/>
            <a:ahLst/>
            <a:cxnLst>
              <a:cxn ang="0">
                <a:pos x="167" y="564"/>
              </a:cxn>
              <a:cxn ang="0">
                <a:pos x="0" y="0"/>
              </a:cxn>
              <a:cxn ang="0">
                <a:pos x="818" y="0"/>
              </a:cxn>
              <a:cxn ang="0">
                <a:pos x="388" y="1313"/>
              </a:cxn>
              <a:cxn ang="0">
                <a:pos x="167" y="564"/>
              </a:cxn>
            </a:cxnLst>
            <a:rect l="0" t="0" r="r" b="b"/>
            <a:pathLst>
              <a:path w="818" h="1313">
                <a:moveTo>
                  <a:pt x="167" y="564"/>
                </a:moveTo>
                <a:lnTo>
                  <a:pt x="0" y="0"/>
                </a:lnTo>
                <a:lnTo>
                  <a:pt x="818" y="0"/>
                </a:lnTo>
                <a:lnTo>
                  <a:pt x="388" y="1313"/>
                </a:lnTo>
                <a:lnTo>
                  <a:pt x="167" y="564"/>
                </a:lnTo>
                <a:close/>
              </a:path>
            </a:pathLst>
          </a:custGeom>
          <a:solidFill>
            <a:schemeClr val="accent3"/>
          </a:solidFill>
          <a:ln w="9525">
            <a:noFill/>
            <a:round/>
          </a:ln>
        </p:spPr>
        <p:txBody>
          <a:bodyPr vert="horz" wrap="square" lIns="94365" tIns="47184" rIns="94365" bIns="47184" numCol="1" anchor="t" anchorCtr="0" compatLnSpc="1"/>
          <a:lstStyle/>
          <a:p>
            <a:pPr>
              <a:lnSpc>
                <a:spcPct val="120000"/>
              </a:lnSpc>
            </a:pPr>
            <a:endParaRPr lang="en-US" sz="12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32" name="Freeform 8"/>
          <p:cNvSpPr/>
          <p:nvPr/>
        </p:nvSpPr>
        <p:spPr bwMode="auto">
          <a:xfrm>
            <a:off x="4952467" y="4338258"/>
            <a:ext cx="2259219" cy="1227090"/>
          </a:xfrm>
          <a:custGeom>
            <a:avLst/>
            <a:gdLst/>
            <a:ahLst/>
            <a:cxnLst>
              <a:cxn ang="0">
                <a:pos x="1379" y="749"/>
              </a:cxn>
              <a:cxn ang="0">
                <a:pos x="0" y="749"/>
              </a:cxn>
              <a:cxn ang="0">
                <a:pos x="661" y="321"/>
              </a:cxn>
              <a:cxn ang="0">
                <a:pos x="1158" y="0"/>
              </a:cxn>
              <a:cxn ang="0">
                <a:pos x="1379" y="749"/>
              </a:cxn>
            </a:cxnLst>
            <a:rect l="0" t="0" r="r" b="b"/>
            <a:pathLst>
              <a:path w="1379" h="749">
                <a:moveTo>
                  <a:pt x="1379" y="749"/>
                </a:moveTo>
                <a:lnTo>
                  <a:pt x="0" y="749"/>
                </a:lnTo>
                <a:lnTo>
                  <a:pt x="661" y="321"/>
                </a:lnTo>
                <a:lnTo>
                  <a:pt x="1158" y="0"/>
                </a:lnTo>
                <a:lnTo>
                  <a:pt x="1379" y="749"/>
                </a:lnTo>
                <a:close/>
              </a:path>
            </a:pathLst>
          </a:custGeom>
          <a:solidFill>
            <a:schemeClr val="accent4"/>
          </a:solidFill>
          <a:ln w="9525">
            <a:noFill/>
            <a:round/>
          </a:ln>
        </p:spPr>
        <p:txBody>
          <a:bodyPr vert="horz" wrap="square" lIns="94365" tIns="47184" rIns="94365" bIns="47184" numCol="1" anchor="t" anchorCtr="0" compatLnSpc="1"/>
          <a:lstStyle/>
          <a:p>
            <a:pPr>
              <a:lnSpc>
                <a:spcPct val="120000"/>
              </a:lnSpc>
            </a:pPr>
            <a:endParaRPr lang="en-US" sz="12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33" name="Freeform 9"/>
          <p:cNvSpPr/>
          <p:nvPr/>
        </p:nvSpPr>
        <p:spPr bwMode="auto">
          <a:xfrm>
            <a:off x="4269295" y="3414257"/>
            <a:ext cx="1766089" cy="215109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45" y="528"/>
              </a:cxn>
              <a:cxn ang="0">
                <a:pos x="1075" y="880"/>
              </a:cxn>
              <a:cxn ang="0">
                <a:pos x="1078" y="885"/>
              </a:cxn>
              <a:cxn ang="0">
                <a:pos x="417" y="1313"/>
              </a:cxn>
              <a:cxn ang="0">
                <a:pos x="0" y="0"/>
              </a:cxn>
            </a:cxnLst>
            <a:rect l="0" t="0" r="r" b="b"/>
            <a:pathLst>
              <a:path w="1078" h="1313">
                <a:moveTo>
                  <a:pt x="0" y="0"/>
                </a:moveTo>
                <a:lnTo>
                  <a:pt x="645" y="528"/>
                </a:lnTo>
                <a:lnTo>
                  <a:pt x="1075" y="880"/>
                </a:lnTo>
                <a:lnTo>
                  <a:pt x="1078" y="885"/>
                </a:lnTo>
                <a:lnTo>
                  <a:pt x="417" y="1313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 w="9525">
            <a:noFill/>
            <a:round/>
          </a:ln>
        </p:spPr>
        <p:txBody>
          <a:bodyPr vert="horz" wrap="square" lIns="94365" tIns="47184" rIns="94365" bIns="47184" numCol="1" anchor="t" anchorCtr="0" compatLnSpc="1"/>
          <a:lstStyle/>
          <a:p>
            <a:pPr>
              <a:lnSpc>
                <a:spcPct val="120000"/>
              </a:lnSpc>
            </a:pPr>
            <a:endParaRPr lang="en-US" sz="12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2" name="Group 11"/>
          <p:cNvGrpSpPr/>
          <p:nvPr/>
        </p:nvGrpSpPr>
        <p:grpSpPr>
          <a:xfrm>
            <a:off x="4909733" y="3068327"/>
            <a:ext cx="436754" cy="583198"/>
            <a:chOff x="754063" y="1211263"/>
            <a:chExt cx="269875" cy="360363"/>
          </a:xfrm>
          <a:solidFill>
            <a:schemeClr val="bg1"/>
          </a:solidFill>
        </p:grpSpPr>
        <p:sp>
          <p:nvSpPr>
            <p:cNvPr id="13" name="Freeform 9"/>
            <p:cNvSpPr>
              <a:spLocks noEditPoints="1"/>
            </p:cNvSpPr>
            <p:nvPr/>
          </p:nvSpPr>
          <p:spPr bwMode="auto">
            <a:xfrm>
              <a:off x="754063" y="1211263"/>
              <a:ext cx="269875" cy="360363"/>
            </a:xfrm>
            <a:custGeom>
              <a:avLst/>
              <a:gdLst/>
              <a:ahLst/>
              <a:cxnLst>
                <a:cxn ang="0">
                  <a:pos x="80" y="50"/>
                </a:cxn>
                <a:cxn ang="0">
                  <a:pos x="80" y="35"/>
                </a:cxn>
                <a:cxn ang="0">
                  <a:pos x="46" y="0"/>
                </a:cxn>
                <a:cxn ang="0">
                  <a:pos x="11" y="35"/>
                </a:cxn>
                <a:cxn ang="0">
                  <a:pos x="11" y="50"/>
                </a:cxn>
                <a:cxn ang="0">
                  <a:pos x="0" y="61"/>
                </a:cxn>
                <a:cxn ang="0">
                  <a:pos x="0" y="88"/>
                </a:cxn>
                <a:cxn ang="0">
                  <a:pos x="34" y="123"/>
                </a:cxn>
                <a:cxn ang="0">
                  <a:pos x="57" y="123"/>
                </a:cxn>
                <a:cxn ang="0">
                  <a:pos x="92" y="88"/>
                </a:cxn>
                <a:cxn ang="0">
                  <a:pos x="92" y="61"/>
                </a:cxn>
                <a:cxn ang="0">
                  <a:pos x="80" y="50"/>
                </a:cxn>
                <a:cxn ang="0">
                  <a:pos x="19" y="35"/>
                </a:cxn>
                <a:cxn ang="0">
                  <a:pos x="46" y="8"/>
                </a:cxn>
                <a:cxn ang="0">
                  <a:pos x="73" y="35"/>
                </a:cxn>
                <a:cxn ang="0">
                  <a:pos x="73" y="50"/>
                </a:cxn>
                <a:cxn ang="0">
                  <a:pos x="65" y="50"/>
                </a:cxn>
                <a:cxn ang="0">
                  <a:pos x="65" y="35"/>
                </a:cxn>
                <a:cxn ang="0">
                  <a:pos x="46" y="15"/>
                </a:cxn>
                <a:cxn ang="0">
                  <a:pos x="27" y="35"/>
                </a:cxn>
                <a:cxn ang="0">
                  <a:pos x="27" y="50"/>
                </a:cxn>
                <a:cxn ang="0">
                  <a:pos x="19" y="50"/>
                </a:cxn>
                <a:cxn ang="0">
                  <a:pos x="19" y="35"/>
                </a:cxn>
                <a:cxn ang="0">
                  <a:pos x="61" y="35"/>
                </a:cxn>
                <a:cxn ang="0">
                  <a:pos x="61" y="50"/>
                </a:cxn>
                <a:cxn ang="0">
                  <a:pos x="31" y="50"/>
                </a:cxn>
                <a:cxn ang="0">
                  <a:pos x="31" y="35"/>
                </a:cxn>
                <a:cxn ang="0">
                  <a:pos x="46" y="19"/>
                </a:cxn>
                <a:cxn ang="0">
                  <a:pos x="61" y="35"/>
                </a:cxn>
                <a:cxn ang="0">
                  <a:pos x="84" y="73"/>
                </a:cxn>
                <a:cxn ang="0">
                  <a:pos x="84" y="88"/>
                </a:cxn>
                <a:cxn ang="0">
                  <a:pos x="57" y="115"/>
                </a:cxn>
                <a:cxn ang="0">
                  <a:pos x="34" y="115"/>
                </a:cxn>
                <a:cxn ang="0">
                  <a:pos x="8" y="88"/>
                </a:cxn>
                <a:cxn ang="0">
                  <a:pos x="8" y="61"/>
                </a:cxn>
                <a:cxn ang="0">
                  <a:pos x="11" y="58"/>
                </a:cxn>
                <a:cxn ang="0">
                  <a:pos x="80" y="58"/>
                </a:cxn>
                <a:cxn ang="0">
                  <a:pos x="84" y="61"/>
                </a:cxn>
                <a:cxn ang="0">
                  <a:pos x="84" y="73"/>
                </a:cxn>
                <a:cxn ang="0">
                  <a:pos x="84" y="73"/>
                </a:cxn>
                <a:cxn ang="0">
                  <a:pos x="84" y="73"/>
                </a:cxn>
              </a:cxnLst>
              <a:rect l="0" t="0" r="r" b="b"/>
              <a:pathLst>
                <a:path w="92" h="123">
                  <a:moveTo>
                    <a:pt x="80" y="50"/>
                  </a:moveTo>
                  <a:cubicBezTo>
                    <a:pt x="80" y="35"/>
                    <a:pt x="80" y="35"/>
                    <a:pt x="80" y="35"/>
                  </a:cubicBezTo>
                  <a:cubicBezTo>
                    <a:pt x="80" y="16"/>
                    <a:pt x="65" y="0"/>
                    <a:pt x="46" y="0"/>
                  </a:cubicBezTo>
                  <a:cubicBezTo>
                    <a:pt x="27" y="0"/>
                    <a:pt x="11" y="16"/>
                    <a:pt x="11" y="35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5" y="50"/>
                    <a:pt x="0" y="55"/>
                    <a:pt x="0" y="61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107"/>
                    <a:pt x="15" y="123"/>
                    <a:pt x="34" y="123"/>
                  </a:cubicBezTo>
                  <a:cubicBezTo>
                    <a:pt x="57" y="123"/>
                    <a:pt x="57" y="123"/>
                    <a:pt x="57" y="123"/>
                  </a:cubicBezTo>
                  <a:cubicBezTo>
                    <a:pt x="76" y="123"/>
                    <a:pt x="92" y="107"/>
                    <a:pt x="92" y="88"/>
                  </a:cubicBezTo>
                  <a:cubicBezTo>
                    <a:pt x="92" y="61"/>
                    <a:pt x="92" y="61"/>
                    <a:pt x="92" y="61"/>
                  </a:cubicBezTo>
                  <a:cubicBezTo>
                    <a:pt x="92" y="55"/>
                    <a:pt x="87" y="50"/>
                    <a:pt x="80" y="50"/>
                  </a:cubicBezTo>
                  <a:close/>
                  <a:moveTo>
                    <a:pt x="19" y="35"/>
                  </a:moveTo>
                  <a:cubicBezTo>
                    <a:pt x="19" y="20"/>
                    <a:pt x="31" y="8"/>
                    <a:pt x="46" y="8"/>
                  </a:cubicBezTo>
                  <a:cubicBezTo>
                    <a:pt x="61" y="8"/>
                    <a:pt x="73" y="20"/>
                    <a:pt x="73" y="35"/>
                  </a:cubicBezTo>
                  <a:cubicBezTo>
                    <a:pt x="73" y="50"/>
                    <a:pt x="73" y="50"/>
                    <a:pt x="73" y="50"/>
                  </a:cubicBezTo>
                  <a:cubicBezTo>
                    <a:pt x="65" y="50"/>
                    <a:pt x="65" y="50"/>
                    <a:pt x="65" y="50"/>
                  </a:cubicBezTo>
                  <a:cubicBezTo>
                    <a:pt x="65" y="35"/>
                    <a:pt x="65" y="35"/>
                    <a:pt x="65" y="35"/>
                  </a:cubicBezTo>
                  <a:cubicBezTo>
                    <a:pt x="65" y="24"/>
                    <a:pt x="56" y="15"/>
                    <a:pt x="46" y="15"/>
                  </a:cubicBezTo>
                  <a:cubicBezTo>
                    <a:pt x="35" y="15"/>
                    <a:pt x="27" y="24"/>
                    <a:pt x="27" y="35"/>
                  </a:cubicBezTo>
                  <a:cubicBezTo>
                    <a:pt x="27" y="50"/>
                    <a:pt x="27" y="50"/>
                    <a:pt x="27" y="50"/>
                  </a:cubicBezTo>
                  <a:cubicBezTo>
                    <a:pt x="19" y="50"/>
                    <a:pt x="19" y="50"/>
                    <a:pt x="19" y="50"/>
                  </a:cubicBezTo>
                  <a:lnTo>
                    <a:pt x="19" y="35"/>
                  </a:lnTo>
                  <a:close/>
                  <a:moveTo>
                    <a:pt x="61" y="35"/>
                  </a:moveTo>
                  <a:cubicBezTo>
                    <a:pt x="61" y="50"/>
                    <a:pt x="61" y="50"/>
                    <a:pt x="61" y="50"/>
                  </a:cubicBezTo>
                  <a:cubicBezTo>
                    <a:pt x="31" y="50"/>
                    <a:pt x="31" y="50"/>
                    <a:pt x="31" y="50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31" y="26"/>
                    <a:pt x="37" y="19"/>
                    <a:pt x="46" y="19"/>
                  </a:cubicBezTo>
                  <a:cubicBezTo>
                    <a:pt x="54" y="19"/>
                    <a:pt x="61" y="26"/>
                    <a:pt x="61" y="35"/>
                  </a:cubicBezTo>
                  <a:close/>
                  <a:moveTo>
                    <a:pt x="84" y="73"/>
                  </a:moveTo>
                  <a:cubicBezTo>
                    <a:pt x="84" y="88"/>
                    <a:pt x="84" y="88"/>
                    <a:pt x="84" y="88"/>
                  </a:cubicBezTo>
                  <a:cubicBezTo>
                    <a:pt x="84" y="103"/>
                    <a:pt x="72" y="115"/>
                    <a:pt x="57" y="115"/>
                  </a:cubicBezTo>
                  <a:cubicBezTo>
                    <a:pt x="34" y="115"/>
                    <a:pt x="34" y="115"/>
                    <a:pt x="34" y="115"/>
                  </a:cubicBezTo>
                  <a:cubicBezTo>
                    <a:pt x="20" y="115"/>
                    <a:pt x="8" y="103"/>
                    <a:pt x="8" y="88"/>
                  </a:cubicBezTo>
                  <a:cubicBezTo>
                    <a:pt x="8" y="61"/>
                    <a:pt x="8" y="61"/>
                    <a:pt x="8" y="61"/>
                  </a:cubicBezTo>
                  <a:cubicBezTo>
                    <a:pt x="8" y="59"/>
                    <a:pt x="9" y="58"/>
                    <a:pt x="11" y="58"/>
                  </a:cubicBezTo>
                  <a:cubicBezTo>
                    <a:pt x="80" y="58"/>
                    <a:pt x="80" y="58"/>
                    <a:pt x="80" y="58"/>
                  </a:cubicBezTo>
                  <a:cubicBezTo>
                    <a:pt x="83" y="58"/>
                    <a:pt x="84" y="59"/>
                    <a:pt x="84" y="61"/>
                  </a:cubicBezTo>
                  <a:lnTo>
                    <a:pt x="84" y="73"/>
                  </a:lnTo>
                  <a:close/>
                  <a:moveTo>
                    <a:pt x="84" y="73"/>
                  </a:moveTo>
                  <a:cubicBezTo>
                    <a:pt x="84" y="73"/>
                    <a:pt x="84" y="73"/>
                    <a:pt x="84" y="73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4365" tIns="47184" rIns="94365" bIns="47184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 sz="12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Freeform 10"/>
            <p:cNvSpPr>
              <a:spLocks noEditPoints="1"/>
            </p:cNvSpPr>
            <p:nvPr/>
          </p:nvSpPr>
          <p:spPr bwMode="auto">
            <a:xfrm>
              <a:off x="865188" y="1425576"/>
              <a:ext cx="47625" cy="66675"/>
            </a:xfrm>
            <a:custGeom>
              <a:avLst/>
              <a:gdLst/>
              <a:ahLst/>
              <a:cxnLst>
                <a:cxn ang="0">
                  <a:pos x="8" y="0"/>
                </a:cxn>
                <a:cxn ang="0">
                  <a:pos x="0" y="8"/>
                </a:cxn>
                <a:cxn ang="0">
                  <a:pos x="3" y="18"/>
                </a:cxn>
                <a:cxn ang="0">
                  <a:pos x="8" y="23"/>
                </a:cxn>
                <a:cxn ang="0">
                  <a:pos x="13" y="18"/>
                </a:cxn>
                <a:cxn ang="0">
                  <a:pos x="16" y="8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8" y="0"/>
                </a:cxn>
              </a:cxnLst>
              <a:rect l="0" t="0" r="r" b="b"/>
              <a:pathLst>
                <a:path w="16" h="23">
                  <a:moveTo>
                    <a:pt x="8" y="0"/>
                  </a:moveTo>
                  <a:cubicBezTo>
                    <a:pt x="4" y="0"/>
                    <a:pt x="0" y="3"/>
                    <a:pt x="0" y="8"/>
                  </a:cubicBezTo>
                  <a:cubicBezTo>
                    <a:pt x="0" y="10"/>
                    <a:pt x="1" y="14"/>
                    <a:pt x="3" y="18"/>
                  </a:cubicBezTo>
                  <a:cubicBezTo>
                    <a:pt x="4" y="21"/>
                    <a:pt x="5" y="23"/>
                    <a:pt x="8" y="23"/>
                  </a:cubicBezTo>
                  <a:cubicBezTo>
                    <a:pt x="11" y="23"/>
                    <a:pt x="12" y="21"/>
                    <a:pt x="13" y="18"/>
                  </a:cubicBezTo>
                  <a:cubicBezTo>
                    <a:pt x="14" y="14"/>
                    <a:pt x="16" y="10"/>
                    <a:pt x="16" y="8"/>
                  </a:cubicBezTo>
                  <a:cubicBezTo>
                    <a:pt x="16" y="3"/>
                    <a:pt x="12" y="0"/>
                    <a:pt x="8" y="0"/>
                  </a:cubicBezTo>
                  <a:close/>
                  <a:moveTo>
                    <a:pt x="8" y="0"/>
                  </a:moveTo>
                  <a:cubicBezTo>
                    <a:pt x="8" y="0"/>
                    <a:pt x="8" y="0"/>
                    <a:pt x="8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4365" tIns="47184" rIns="94365" bIns="47184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 sz="12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5" name="Freeform 90"/>
          <p:cNvSpPr>
            <a:spLocks noEditPoints="1"/>
          </p:cNvSpPr>
          <p:nvPr/>
        </p:nvSpPr>
        <p:spPr bwMode="auto">
          <a:xfrm>
            <a:off x="6193871" y="2671359"/>
            <a:ext cx="520137" cy="520137"/>
          </a:xfrm>
          <a:custGeom>
            <a:avLst/>
            <a:gdLst/>
            <a:ahLst/>
            <a:cxnLst>
              <a:cxn ang="0">
                <a:pos x="77" y="14"/>
              </a:cxn>
              <a:cxn ang="0">
                <a:pos x="51" y="34"/>
              </a:cxn>
              <a:cxn ang="0">
                <a:pos x="0" y="54"/>
              </a:cxn>
              <a:cxn ang="0">
                <a:pos x="23" y="80"/>
              </a:cxn>
              <a:cxn ang="0">
                <a:pos x="31" y="123"/>
              </a:cxn>
              <a:cxn ang="0">
                <a:pos x="54" y="115"/>
              </a:cxn>
              <a:cxn ang="0">
                <a:pos x="50" y="103"/>
              </a:cxn>
              <a:cxn ang="0">
                <a:pos x="50" y="76"/>
              </a:cxn>
              <a:cxn ang="0">
                <a:pos x="51" y="74"/>
              </a:cxn>
              <a:cxn ang="0">
                <a:pos x="52" y="73"/>
              </a:cxn>
              <a:cxn ang="0">
                <a:pos x="53" y="73"/>
              </a:cxn>
              <a:cxn ang="0">
                <a:pos x="77" y="94"/>
              </a:cxn>
              <a:cxn ang="0">
                <a:pos x="123" y="54"/>
              </a:cxn>
              <a:cxn ang="0">
                <a:pos x="77" y="54"/>
              </a:cxn>
              <a:cxn ang="0">
                <a:pos x="88" y="42"/>
              </a:cxn>
              <a:cxn ang="0">
                <a:pos x="88" y="65"/>
              </a:cxn>
              <a:cxn ang="0">
                <a:pos x="77" y="54"/>
              </a:cxn>
              <a:cxn ang="0">
                <a:pos x="15" y="42"/>
              </a:cxn>
              <a:cxn ang="0">
                <a:pos x="38" y="54"/>
              </a:cxn>
              <a:cxn ang="0">
                <a:pos x="15" y="65"/>
              </a:cxn>
              <a:cxn ang="0">
                <a:pos x="46" y="115"/>
              </a:cxn>
              <a:cxn ang="0">
                <a:pos x="31" y="80"/>
              </a:cxn>
              <a:cxn ang="0">
                <a:pos x="31" y="73"/>
              </a:cxn>
              <a:cxn ang="0">
                <a:pos x="43" y="73"/>
              </a:cxn>
              <a:cxn ang="0">
                <a:pos x="42" y="103"/>
              </a:cxn>
              <a:cxn ang="0">
                <a:pos x="46" y="112"/>
              </a:cxn>
              <a:cxn ang="0">
                <a:pos x="51" y="65"/>
              </a:cxn>
              <a:cxn ang="0">
                <a:pos x="50" y="65"/>
              </a:cxn>
              <a:cxn ang="0">
                <a:pos x="50" y="42"/>
              </a:cxn>
              <a:cxn ang="0">
                <a:pos x="71" y="34"/>
              </a:cxn>
              <a:cxn ang="0">
                <a:pos x="71" y="73"/>
              </a:cxn>
              <a:cxn ang="0">
                <a:pos x="96" y="100"/>
              </a:cxn>
              <a:cxn ang="0">
                <a:pos x="88" y="73"/>
              </a:cxn>
              <a:cxn ang="0">
                <a:pos x="88" y="34"/>
              </a:cxn>
              <a:cxn ang="0">
                <a:pos x="96" y="8"/>
              </a:cxn>
              <a:cxn ang="0">
                <a:pos x="96" y="100"/>
              </a:cxn>
              <a:cxn ang="0">
                <a:pos x="96" y="100"/>
              </a:cxn>
            </a:cxnLst>
            <a:rect l="0" t="0" r="r" b="b"/>
            <a:pathLst>
              <a:path w="123" h="123">
                <a:moveTo>
                  <a:pt x="96" y="0"/>
                </a:moveTo>
                <a:cubicBezTo>
                  <a:pt x="88" y="0"/>
                  <a:pt x="82" y="5"/>
                  <a:pt x="77" y="14"/>
                </a:cubicBezTo>
                <a:cubicBezTo>
                  <a:pt x="77" y="14"/>
                  <a:pt x="77" y="14"/>
                  <a:pt x="77" y="14"/>
                </a:cubicBezTo>
                <a:cubicBezTo>
                  <a:pt x="71" y="26"/>
                  <a:pt x="61" y="34"/>
                  <a:pt x="51" y="34"/>
                </a:cubicBezTo>
                <a:cubicBezTo>
                  <a:pt x="15" y="34"/>
                  <a:pt x="15" y="34"/>
                  <a:pt x="15" y="34"/>
                </a:cubicBezTo>
                <a:cubicBezTo>
                  <a:pt x="7" y="34"/>
                  <a:pt x="0" y="43"/>
                  <a:pt x="0" y="54"/>
                </a:cubicBezTo>
                <a:cubicBezTo>
                  <a:pt x="0" y="64"/>
                  <a:pt x="7" y="73"/>
                  <a:pt x="15" y="73"/>
                </a:cubicBezTo>
                <a:cubicBezTo>
                  <a:pt x="20" y="73"/>
                  <a:pt x="23" y="76"/>
                  <a:pt x="23" y="80"/>
                </a:cubicBezTo>
                <a:cubicBezTo>
                  <a:pt x="23" y="115"/>
                  <a:pt x="23" y="115"/>
                  <a:pt x="23" y="115"/>
                </a:cubicBezTo>
                <a:cubicBezTo>
                  <a:pt x="23" y="119"/>
                  <a:pt x="26" y="123"/>
                  <a:pt x="31" y="123"/>
                </a:cubicBezTo>
                <a:cubicBezTo>
                  <a:pt x="46" y="123"/>
                  <a:pt x="46" y="123"/>
                  <a:pt x="46" y="123"/>
                </a:cubicBezTo>
                <a:cubicBezTo>
                  <a:pt x="50" y="123"/>
                  <a:pt x="54" y="119"/>
                  <a:pt x="54" y="115"/>
                </a:cubicBezTo>
                <a:cubicBezTo>
                  <a:pt x="54" y="111"/>
                  <a:pt x="54" y="111"/>
                  <a:pt x="54" y="111"/>
                </a:cubicBezTo>
                <a:cubicBezTo>
                  <a:pt x="54" y="107"/>
                  <a:pt x="50" y="106"/>
                  <a:pt x="50" y="103"/>
                </a:cubicBezTo>
                <a:cubicBezTo>
                  <a:pt x="50" y="77"/>
                  <a:pt x="50" y="77"/>
                  <a:pt x="50" y="77"/>
                </a:cubicBezTo>
                <a:cubicBezTo>
                  <a:pt x="50" y="76"/>
                  <a:pt x="50" y="76"/>
                  <a:pt x="50" y="76"/>
                </a:cubicBezTo>
                <a:cubicBezTo>
                  <a:pt x="50" y="76"/>
                  <a:pt x="50" y="75"/>
                  <a:pt x="50" y="75"/>
                </a:cubicBezTo>
                <a:cubicBezTo>
                  <a:pt x="50" y="75"/>
                  <a:pt x="51" y="75"/>
                  <a:pt x="51" y="74"/>
                </a:cubicBezTo>
                <a:cubicBezTo>
                  <a:pt x="51" y="74"/>
                  <a:pt x="51" y="74"/>
                  <a:pt x="52" y="73"/>
                </a:cubicBezTo>
                <a:cubicBezTo>
                  <a:pt x="52" y="73"/>
                  <a:pt x="52" y="73"/>
                  <a:pt x="52" y="73"/>
                </a:cubicBezTo>
                <a:cubicBezTo>
                  <a:pt x="52" y="73"/>
                  <a:pt x="52" y="73"/>
                  <a:pt x="52" y="73"/>
                </a:cubicBezTo>
                <a:cubicBezTo>
                  <a:pt x="52" y="73"/>
                  <a:pt x="53" y="73"/>
                  <a:pt x="53" y="73"/>
                </a:cubicBezTo>
                <a:cubicBezTo>
                  <a:pt x="63" y="74"/>
                  <a:pt x="71" y="82"/>
                  <a:pt x="77" y="94"/>
                </a:cubicBezTo>
                <a:cubicBezTo>
                  <a:pt x="77" y="94"/>
                  <a:pt x="77" y="94"/>
                  <a:pt x="77" y="94"/>
                </a:cubicBezTo>
                <a:cubicBezTo>
                  <a:pt x="82" y="102"/>
                  <a:pt x="88" y="107"/>
                  <a:pt x="96" y="107"/>
                </a:cubicBezTo>
                <a:cubicBezTo>
                  <a:pt x="114" y="107"/>
                  <a:pt x="123" y="80"/>
                  <a:pt x="123" y="54"/>
                </a:cubicBezTo>
                <a:cubicBezTo>
                  <a:pt x="123" y="27"/>
                  <a:pt x="114" y="0"/>
                  <a:pt x="96" y="0"/>
                </a:cubicBezTo>
                <a:close/>
                <a:moveTo>
                  <a:pt x="77" y="54"/>
                </a:moveTo>
                <a:cubicBezTo>
                  <a:pt x="77" y="50"/>
                  <a:pt x="77" y="46"/>
                  <a:pt x="77" y="42"/>
                </a:cubicBezTo>
                <a:cubicBezTo>
                  <a:pt x="88" y="42"/>
                  <a:pt x="88" y="42"/>
                  <a:pt x="88" y="42"/>
                </a:cubicBezTo>
                <a:cubicBezTo>
                  <a:pt x="92" y="42"/>
                  <a:pt x="96" y="47"/>
                  <a:pt x="96" y="54"/>
                </a:cubicBezTo>
                <a:cubicBezTo>
                  <a:pt x="96" y="60"/>
                  <a:pt x="92" y="65"/>
                  <a:pt x="88" y="65"/>
                </a:cubicBezTo>
                <a:cubicBezTo>
                  <a:pt x="77" y="65"/>
                  <a:pt x="77" y="65"/>
                  <a:pt x="77" y="65"/>
                </a:cubicBezTo>
                <a:cubicBezTo>
                  <a:pt x="77" y="61"/>
                  <a:pt x="77" y="58"/>
                  <a:pt x="77" y="54"/>
                </a:cubicBezTo>
                <a:close/>
                <a:moveTo>
                  <a:pt x="8" y="54"/>
                </a:moveTo>
                <a:cubicBezTo>
                  <a:pt x="8" y="47"/>
                  <a:pt x="11" y="42"/>
                  <a:pt x="15" y="42"/>
                </a:cubicBezTo>
                <a:cubicBezTo>
                  <a:pt x="42" y="42"/>
                  <a:pt x="42" y="42"/>
                  <a:pt x="42" y="42"/>
                </a:cubicBezTo>
                <a:cubicBezTo>
                  <a:pt x="40" y="45"/>
                  <a:pt x="38" y="49"/>
                  <a:pt x="38" y="54"/>
                </a:cubicBezTo>
                <a:cubicBezTo>
                  <a:pt x="38" y="58"/>
                  <a:pt x="40" y="62"/>
                  <a:pt x="42" y="65"/>
                </a:cubicBezTo>
                <a:cubicBezTo>
                  <a:pt x="15" y="65"/>
                  <a:pt x="15" y="65"/>
                  <a:pt x="15" y="65"/>
                </a:cubicBezTo>
                <a:cubicBezTo>
                  <a:pt x="11" y="65"/>
                  <a:pt x="8" y="60"/>
                  <a:pt x="8" y="54"/>
                </a:cubicBezTo>
                <a:close/>
                <a:moveTo>
                  <a:pt x="46" y="115"/>
                </a:moveTo>
                <a:cubicBezTo>
                  <a:pt x="31" y="115"/>
                  <a:pt x="31" y="115"/>
                  <a:pt x="31" y="115"/>
                </a:cubicBezTo>
                <a:cubicBezTo>
                  <a:pt x="31" y="80"/>
                  <a:pt x="31" y="80"/>
                  <a:pt x="31" y="80"/>
                </a:cubicBezTo>
                <a:cubicBezTo>
                  <a:pt x="31" y="78"/>
                  <a:pt x="30" y="75"/>
                  <a:pt x="29" y="73"/>
                </a:cubicBezTo>
                <a:cubicBezTo>
                  <a:pt x="31" y="73"/>
                  <a:pt x="31" y="73"/>
                  <a:pt x="31" y="73"/>
                </a:cubicBezTo>
                <a:cubicBezTo>
                  <a:pt x="31" y="73"/>
                  <a:pt x="31" y="73"/>
                  <a:pt x="31" y="73"/>
                </a:cubicBezTo>
                <a:cubicBezTo>
                  <a:pt x="43" y="73"/>
                  <a:pt x="43" y="73"/>
                  <a:pt x="43" y="73"/>
                </a:cubicBezTo>
                <a:cubicBezTo>
                  <a:pt x="42" y="74"/>
                  <a:pt x="42" y="75"/>
                  <a:pt x="42" y="77"/>
                </a:cubicBezTo>
                <a:cubicBezTo>
                  <a:pt x="42" y="103"/>
                  <a:pt x="42" y="103"/>
                  <a:pt x="42" y="103"/>
                </a:cubicBezTo>
                <a:cubicBezTo>
                  <a:pt x="42" y="107"/>
                  <a:pt x="44" y="110"/>
                  <a:pt x="46" y="111"/>
                </a:cubicBezTo>
                <a:cubicBezTo>
                  <a:pt x="46" y="111"/>
                  <a:pt x="46" y="111"/>
                  <a:pt x="46" y="112"/>
                </a:cubicBezTo>
                <a:lnTo>
                  <a:pt x="46" y="115"/>
                </a:lnTo>
                <a:close/>
                <a:moveTo>
                  <a:pt x="51" y="65"/>
                </a:moveTo>
                <a:cubicBezTo>
                  <a:pt x="50" y="65"/>
                  <a:pt x="50" y="65"/>
                  <a:pt x="50" y="65"/>
                </a:cubicBezTo>
                <a:cubicBezTo>
                  <a:pt x="50" y="65"/>
                  <a:pt x="50" y="65"/>
                  <a:pt x="50" y="65"/>
                </a:cubicBezTo>
                <a:cubicBezTo>
                  <a:pt x="46" y="65"/>
                  <a:pt x="42" y="60"/>
                  <a:pt x="42" y="54"/>
                </a:cubicBezTo>
                <a:cubicBezTo>
                  <a:pt x="42" y="47"/>
                  <a:pt x="46" y="42"/>
                  <a:pt x="50" y="42"/>
                </a:cubicBezTo>
                <a:cubicBezTo>
                  <a:pt x="51" y="42"/>
                  <a:pt x="51" y="42"/>
                  <a:pt x="51" y="42"/>
                </a:cubicBezTo>
                <a:cubicBezTo>
                  <a:pt x="58" y="42"/>
                  <a:pt x="65" y="39"/>
                  <a:pt x="71" y="34"/>
                </a:cubicBezTo>
                <a:cubicBezTo>
                  <a:pt x="70" y="40"/>
                  <a:pt x="69" y="47"/>
                  <a:pt x="69" y="54"/>
                </a:cubicBezTo>
                <a:cubicBezTo>
                  <a:pt x="69" y="60"/>
                  <a:pt x="70" y="67"/>
                  <a:pt x="71" y="73"/>
                </a:cubicBezTo>
                <a:cubicBezTo>
                  <a:pt x="65" y="68"/>
                  <a:pt x="58" y="65"/>
                  <a:pt x="51" y="65"/>
                </a:cubicBezTo>
                <a:close/>
                <a:moveTo>
                  <a:pt x="96" y="100"/>
                </a:moveTo>
                <a:cubicBezTo>
                  <a:pt x="88" y="100"/>
                  <a:pt x="82" y="89"/>
                  <a:pt x="79" y="73"/>
                </a:cubicBezTo>
                <a:cubicBezTo>
                  <a:pt x="88" y="73"/>
                  <a:pt x="88" y="73"/>
                  <a:pt x="88" y="73"/>
                </a:cubicBezTo>
                <a:cubicBezTo>
                  <a:pt x="97" y="73"/>
                  <a:pt x="104" y="64"/>
                  <a:pt x="104" y="54"/>
                </a:cubicBezTo>
                <a:cubicBezTo>
                  <a:pt x="104" y="43"/>
                  <a:pt x="97" y="34"/>
                  <a:pt x="88" y="34"/>
                </a:cubicBezTo>
                <a:cubicBezTo>
                  <a:pt x="79" y="34"/>
                  <a:pt x="79" y="34"/>
                  <a:pt x="79" y="34"/>
                </a:cubicBezTo>
                <a:cubicBezTo>
                  <a:pt x="82" y="19"/>
                  <a:pt x="88" y="8"/>
                  <a:pt x="96" y="8"/>
                </a:cubicBezTo>
                <a:cubicBezTo>
                  <a:pt x="107" y="8"/>
                  <a:pt x="115" y="28"/>
                  <a:pt x="115" y="54"/>
                </a:cubicBezTo>
                <a:cubicBezTo>
                  <a:pt x="115" y="79"/>
                  <a:pt x="107" y="100"/>
                  <a:pt x="96" y="100"/>
                </a:cubicBezTo>
                <a:close/>
                <a:moveTo>
                  <a:pt x="96" y="100"/>
                </a:moveTo>
                <a:cubicBezTo>
                  <a:pt x="96" y="100"/>
                  <a:pt x="96" y="100"/>
                  <a:pt x="96" y="100"/>
                </a:cubicBezTo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94365" tIns="47184" rIns="94365" bIns="47184" numCol="1" anchor="t" anchorCtr="0" compatLnSpc="1"/>
          <a:lstStyle/>
          <a:p>
            <a:pPr>
              <a:lnSpc>
                <a:spcPct val="120000"/>
              </a:lnSpc>
            </a:pPr>
            <a:endParaRPr lang="en-US" sz="12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Freeform 153"/>
          <p:cNvSpPr>
            <a:spLocks noEditPoints="1"/>
          </p:cNvSpPr>
          <p:nvPr/>
        </p:nvSpPr>
        <p:spPr bwMode="auto">
          <a:xfrm>
            <a:off x="6992901" y="3816028"/>
            <a:ext cx="497223" cy="504096"/>
          </a:xfrm>
          <a:custGeom>
            <a:avLst/>
            <a:gdLst/>
            <a:ahLst/>
            <a:cxnLst>
              <a:cxn ang="0">
                <a:pos x="0" y="59"/>
              </a:cxn>
              <a:cxn ang="0">
                <a:pos x="118" y="59"/>
              </a:cxn>
              <a:cxn ang="0">
                <a:pos x="111" y="57"/>
              </a:cxn>
              <a:cxn ang="0">
                <a:pos x="83" y="33"/>
              </a:cxn>
              <a:cxn ang="0">
                <a:pos x="111" y="57"/>
              </a:cxn>
              <a:cxn ang="0">
                <a:pos x="41" y="91"/>
              </a:cxn>
              <a:cxn ang="0">
                <a:pos x="57" y="111"/>
              </a:cxn>
              <a:cxn ang="0">
                <a:pos x="61" y="8"/>
              </a:cxn>
              <a:cxn ang="0">
                <a:pos x="61" y="34"/>
              </a:cxn>
              <a:cxn ang="0">
                <a:pos x="61" y="8"/>
              </a:cxn>
              <a:cxn ang="0">
                <a:pos x="95" y="22"/>
              </a:cxn>
              <a:cxn ang="0">
                <a:pos x="67" y="8"/>
              </a:cxn>
              <a:cxn ang="0">
                <a:pos x="57" y="34"/>
              </a:cxn>
              <a:cxn ang="0">
                <a:pos x="57" y="8"/>
              </a:cxn>
              <a:cxn ang="0">
                <a:pos x="36" y="30"/>
              </a:cxn>
              <a:cxn ang="0">
                <a:pos x="50" y="8"/>
              </a:cxn>
              <a:cxn ang="0">
                <a:pos x="38" y="35"/>
              </a:cxn>
              <a:cxn ang="0">
                <a:pos x="57" y="57"/>
              </a:cxn>
              <a:cxn ang="0">
                <a:pos x="38" y="35"/>
              </a:cxn>
              <a:cxn ang="0">
                <a:pos x="57" y="84"/>
              </a:cxn>
              <a:cxn ang="0">
                <a:pos x="34" y="61"/>
              </a:cxn>
              <a:cxn ang="0">
                <a:pos x="50" y="110"/>
              </a:cxn>
              <a:cxn ang="0">
                <a:pos x="38" y="92"/>
              </a:cxn>
              <a:cxn ang="0">
                <a:pos x="61" y="111"/>
              </a:cxn>
              <a:cxn ang="0">
                <a:pos x="77" y="91"/>
              </a:cxn>
              <a:cxn ang="0">
                <a:pos x="61" y="111"/>
              </a:cxn>
              <a:cxn ang="0">
                <a:pos x="93" y="99"/>
              </a:cxn>
              <a:cxn ang="0">
                <a:pos x="80" y="92"/>
              </a:cxn>
              <a:cxn ang="0">
                <a:pos x="61" y="84"/>
              </a:cxn>
              <a:cxn ang="0">
                <a:pos x="84" y="61"/>
              </a:cxn>
              <a:cxn ang="0">
                <a:pos x="61" y="57"/>
              </a:cxn>
              <a:cxn ang="0">
                <a:pos x="80" y="35"/>
              </a:cxn>
              <a:cxn ang="0">
                <a:pos x="61" y="57"/>
              </a:cxn>
              <a:cxn ang="0">
                <a:pos x="35" y="33"/>
              </a:cxn>
              <a:cxn ang="0">
                <a:pos x="7" y="57"/>
              </a:cxn>
              <a:cxn ang="0">
                <a:pos x="7" y="61"/>
              </a:cxn>
              <a:cxn ang="0">
                <a:pos x="36" y="89"/>
              </a:cxn>
              <a:cxn ang="0">
                <a:pos x="7" y="61"/>
              </a:cxn>
              <a:cxn ang="0">
                <a:pos x="82" y="89"/>
              </a:cxn>
              <a:cxn ang="0">
                <a:pos x="111" y="61"/>
              </a:cxn>
              <a:cxn ang="0">
                <a:pos x="95" y="96"/>
              </a:cxn>
            </a:cxnLst>
            <a:rect l="0" t="0" r="r" b="b"/>
            <a:pathLst>
              <a:path w="118" h="119">
                <a:moveTo>
                  <a:pt x="59" y="0"/>
                </a:moveTo>
                <a:cubicBezTo>
                  <a:pt x="26" y="0"/>
                  <a:pt x="0" y="27"/>
                  <a:pt x="0" y="59"/>
                </a:cubicBezTo>
                <a:cubicBezTo>
                  <a:pt x="0" y="92"/>
                  <a:pt x="26" y="119"/>
                  <a:pt x="59" y="119"/>
                </a:cubicBezTo>
                <a:cubicBezTo>
                  <a:pt x="92" y="119"/>
                  <a:pt x="118" y="92"/>
                  <a:pt x="118" y="59"/>
                </a:cubicBezTo>
                <a:cubicBezTo>
                  <a:pt x="118" y="27"/>
                  <a:pt x="92" y="0"/>
                  <a:pt x="59" y="0"/>
                </a:cubicBezTo>
                <a:close/>
                <a:moveTo>
                  <a:pt x="111" y="57"/>
                </a:moveTo>
                <a:cubicBezTo>
                  <a:pt x="88" y="57"/>
                  <a:pt x="88" y="57"/>
                  <a:pt x="88" y="57"/>
                </a:cubicBezTo>
                <a:cubicBezTo>
                  <a:pt x="87" y="49"/>
                  <a:pt x="86" y="41"/>
                  <a:pt x="83" y="33"/>
                </a:cubicBezTo>
                <a:cubicBezTo>
                  <a:pt x="88" y="31"/>
                  <a:pt x="93" y="28"/>
                  <a:pt x="98" y="25"/>
                </a:cubicBezTo>
                <a:cubicBezTo>
                  <a:pt x="105" y="34"/>
                  <a:pt x="110" y="45"/>
                  <a:pt x="111" y="57"/>
                </a:cubicBezTo>
                <a:close/>
                <a:moveTo>
                  <a:pt x="57" y="111"/>
                </a:moveTo>
                <a:cubicBezTo>
                  <a:pt x="50" y="106"/>
                  <a:pt x="45" y="99"/>
                  <a:pt x="41" y="91"/>
                </a:cubicBezTo>
                <a:cubicBezTo>
                  <a:pt x="46" y="89"/>
                  <a:pt x="52" y="88"/>
                  <a:pt x="57" y="88"/>
                </a:cubicBezTo>
                <a:cubicBezTo>
                  <a:pt x="57" y="111"/>
                  <a:pt x="57" y="111"/>
                  <a:pt x="57" y="111"/>
                </a:cubicBezTo>
                <a:cubicBezTo>
                  <a:pt x="57" y="111"/>
                  <a:pt x="57" y="111"/>
                  <a:pt x="57" y="111"/>
                </a:cubicBezTo>
                <a:close/>
                <a:moveTo>
                  <a:pt x="61" y="8"/>
                </a:moveTo>
                <a:cubicBezTo>
                  <a:pt x="68" y="14"/>
                  <a:pt x="74" y="22"/>
                  <a:pt x="78" y="31"/>
                </a:cubicBezTo>
                <a:cubicBezTo>
                  <a:pt x="73" y="33"/>
                  <a:pt x="67" y="34"/>
                  <a:pt x="61" y="34"/>
                </a:cubicBezTo>
                <a:cubicBezTo>
                  <a:pt x="61" y="8"/>
                  <a:pt x="61" y="8"/>
                  <a:pt x="61" y="8"/>
                </a:cubicBezTo>
                <a:cubicBezTo>
                  <a:pt x="61" y="8"/>
                  <a:pt x="61" y="8"/>
                  <a:pt x="61" y="8"/>
                </a:cubicBezTo>
                <a:close/>
                <a:moveTo>
                  <a:pt x="67" y="8"/>
                </a:moveTo>
                <a:cubicBezTo>
                  <a:pt x="78" y="10"/>
                  <a:pt x="88" y="15"/>
                  <a:pt x="95" y="22"/>
                </a:cubicBezTo>
                <a:cubicBezTo>
                  <a:pt x="91" y="25"/>
                  <a:pt x="87" y="28"/>
                  <a:pt x="82" y="30"/>
                </a:cubicBezTo>
                <a:cubicBezTo>
                  <a:pt x="78" y="22"/>
                  <a:pt x="73" y="14"/>
                  <a:pt x="67" y="8"/>
                </a:cubicBezTo>
                <a:close/>
                <a:moveTo>
                  <a:pt x="57" y="8"/>
                </a:moveTo>
                <a:cubicBezTo>
                  <a:pt x="57" y="34"/>
                  <a:pt x="57" y="34"/>
                  <a:pt x="57" y="34"/>
                </a:cubicBezTo>
                <a:cubicBezTo>
                  <a:pt x="51" y="34"/>
                  <a:pt x="45" y="33"/>
                  <a:pt x="40" y="31"/>
                </a:cubicBezTo>
                <a:cubicBezTo>
                  <a:pt x="44" y="22"/>
                  <a:pt x="50" y="14"/>
                  <a:pt x="57" y="8"/>
                </a:cubicBezTo>
                <a:cubicBezTo>
                  <a:pt x="57" y="8"/>
                  <a:pt x="57" y="8"/>
                  <a:pt x="57" y="8"/>
                </a:cubicBezTo>
                <a:close/>
                <a:moveTo>
                  <a:pt x="36" y="30"/>
                </a:moveTo>
                <a:cubicBezTo>
                  <a:pt x="31" y="28"/>
                  <a:pt x="27" y="25"/>
                  <a:pt x="23" y="22"/>
                </a:cubicBezTo>
                <a:cubicBezTo>
                  <a:pt x="30" y="15"/>
                  <a:pt x="40" y="10"/>
                  <a:pt x="50" y="8"/>
                </a:cubicBezTo>
                <a:cubicBezTo>
                  <a:pt x="45" y="14"/>
                  <a:pt x="40" y="22"/>
                  <a:pt x="36" y="30"/>
                </a:cubicBezTo>
                <a:close/>
                <a:moveTo>
                  <a:pt x="38" y="35"/>
                </a:moveTo>
                <a:cubicBezTo>
                  <a:pt x="44" y="37"/>
                  <a:pt x="50" y="38"/>
                  <a:pt x="57" y="38"/>
                </a:cubicBezTo>
                <a:cubicBezTo>
                  <a:pt x="57" y="57"/>
                  <a:pt x="57" y="57"/>
                  <a:pt x="57" y="57"/>
                </a:cubicBezTo>
                <a:cubicBezTo>
                  <a:pt x="34" y="57"/>
                  <a:pt x="34" y="57"/>
                  <a:pt x="34" y="57"/>
                </a:cubicBezTo>
                <a:cubicBezTo>
                  <a:pt x="34" y="49"/>
                  <a:pt x="36" y="42"/>
                  <a:pt x="38" y="35"/>
                </a:cubicBezTo>
                <a:close/>
                <a:moveTo>
                  <a:pt x="57" y="61"/>
                </a:moveTo>
                <a:cubicBezTo>
                  <a:pt x="57" y="84"/>
                  <a:pt x="57" y="84"/>
                  <a:pt x="57" y="84"/>
                </a:cubicBezTo>
                <a:cubicBezTo>
                  <a:pt x="51" y="85"/>
                  <a:pt x="45" y="86"/>
                  <a:pt x="40" y="87"/>
                </a:cubicBezTo>
                <a:cubicBezTo>
                  <a:pt x="36" y="79"/>
                  <a:pt x="34" y="71"/>
                  <a:pt x="34" y="61"/>
                </a:cubicBezTo>
                <a:lnTo>
                  <a:pt x="57" y="61"/>
                </a:lnTo>
                <a:close/>
                <a:moveTo>
                  <a:pt x="50" y="110"/>
                </a:moveTo>
                <a:cubicBezTo>
                  <a:pt x="41" y="109"/>
                  <a:pt x="32" y="105"/>
                  <a:pt x="25" y="99"/>
                </a:cubicBezTo>
                <a:cubicBezTo>
                  <a:pt x="29" y="96"/>
                  <a:pt x="33" y="94"/>
                  <a:pt x="38" y="92"/>
                </a:cubicBezTo>
                <a:cubicBezTo>
                  <a:pt x="41" y="99"/>
                  <a:pt x="45" y="105"/>
                  <a:pt x="50" y="110"/>
                </a:cubicBezTo>
                <a:close/>
                <a:moveTo>
                  <a:pt x="61" y="111"/>
                </a:moveTo>
                <a:cubicBezTo>
                  <a:pt x="61" y="88"/>
                  <a:pt x="61" y="88"/>
                  <a:pt x="61" y="88"/>
                </a:cubicBezTo>
                <a:cubicBezTo>
                  <a:pt x="66" y="88"/>
                  <a:pt x="72" y="89"/>
                  <a:pt x="77" y="91"/>
                </a:cubicBezTo>
                <a:cubicBezTo>
                  <a:pt x="73" y="99"/>
                  <a:pt x="67" y="106"/>
                  <a:pt x="61" y="111"/>
                </a:cubicBezTo>
                <a:cubicBezTo>
                  <a:pt x="61" y="111"/>
                  <a:pt x="61" y="111"/>
                  <a:pt x="61" y="111"/>
                </a:cubicBezTo>
                <a:close/>
                <a:moveTo>
                  <a:pt x="80" y="92"/>
                </a:moveTo>
                <a:cubicBezTo>
                  <a:pt x="85" y="94"/>
                  <a:pt x="89" y="96"/>
                  <a:pt x="93" y="99"/>
                </a:cubicBezTo>
                <a:cubicBezTo>
                  <a:pt x="86" y="105"/>
                  <a:pt x="77" y="109"/>
                  <a:pt x="67" y="110"/>
                </a:cubicBezTo>
                <a:cubicBezTo>
                  <a:pt x="73" y="105"/>
                  <a:pt x="77" y="99"/>
                  <a:pt x="80" y="92"/>
                </a:cubicBezTo>
                <a:close/>
                <a:moveTo>
                  <a:pt x="78" y="87"/>
                </a:moveTo>
                <a:cubicBezTo>
                  <a:pt x="73" y="86"/>
                  <a:pt x="67" y="85"/>
                  <a:pt x="61" y="84"/>
                </a:cubicBezTo>
                <a:cubicBezTo>
                  <a:pt x="61" y="61"/>
                  <a:pt x="61" y="61"/>
                  <a:pt x="61" y="61"/>
                </a:cubicBezTo>
                <a:cubicBezTo>
                  <a:pt x="84" y="61"/>
                  <a:pt x="84" y="61"/>
                  <a:pt x="84" y="61"/>
                </a:cubicBezTo>
                <a:cubicBezTo>
                  <a:pt x="84" y="71"/>
                  <a:pt x="82" y="79"/>
                  <a:pt x="78" y="87"/>
                </a:cubicBezTo>
                <a:close/>
                <a:moveTo>
                  <a:pt x="61" y="57"/>
                </a:moveTo>
                <a:cubicBezTo>
                  <a:pt x="61" y="38"/>
                  <a:pt x="61" y="38"/>
                  <a:pt x="61" y="38"/>
                </a:cubicBezTo>
                <a:cubicBezTo>
                  <a:pt x="67" y="38"/>
                  <a:pt x="74" y="37"/>
                  <a:pt x="80" y="35"/>
                </a:cubicBezTo>
                <a:cubicBezTo>
                  <a:pt x="82" y="42"/>
                  <a:pt x="84" y="49"/>
                  <a:pt x="84" y="57"/>
                </a:cubicBezTo>
                <a:lnTo>
                  <a:pt x="61" y="57"/>
                </a:lnTo>
                <a:close/>
                <a:moveTo>
                  <a:pt x="20" y="25"/>
                </a:moveTo>
                <a:cubicBezTo>
                  <a:pt x="25" y="28"/>
                  <a:pt x="30" y="31"/>
                  <a:pt x="35" y="33"/>
                </a:cubicBezTo>
                <a:cubicBezTo>
                  <a:pt x="32" y="41"/>
                  <a:pt x="30" y="49"/>
                  <a:pt x="30" y="57"/>
                </a:cubicBezTo>
                <a:cubicBezTo>
                  <a:pt x="7" y="57"/>
                  <a:pt x="7" y="57"/>
                  <a:pt x="7" y="57"/>
                </a:cubicBezTo>
                <a:cubicBezTo>
                  <a:pt x="8" y="45"/>
                  <a:pt x="13" y="34"/>
                  <a:pt x="20" y="25"/>
                </a:cubicBezTo>
                <a:close/>
                <a:moveTo>
                  <a:pt x="7" y="61"/>
                </a:moveTo>
                <a:cubicBezTo>
                  <a:pt x="30" y="61"/>
                  <a:pt x="30" y="61"/>
                  <a:pt x="30" y="61"/>
                </a:cubicBezTo>
                <a:cubicBezTo>
                  <a:pt x="31" y="71"/>
                  <a:pt x="33" y="80"/>
                  <a:pt x="36" y="89"/>
                </a:cubicBezTo>
                <a:cubicBezTo>
                  <a:pt x="31" y="91"/>
                  <a:pt x="27" y="93"/>
                  <a:pt x="22" y="96"/>
                </a:cubicBezTo>
                <a:cubicBezTo>
                  <a:pt x="13" y="87"/>
                  <a:pt x="8" y="75"/>
                  <a:pt x="7" y="61"/>
                </a:cubicBezTo>
                <a:close/>
                <a:moveTo>
                  <a:pt x="95" y="96"/>
                </a:moveTo>
                <a:cubicBezTo>
                  <a:pt x="91" y="93"/>
                  <a:pt x="87" y="91"/>
                  <a:pt x="82" y="89"/>
                </a:cubicBezTo>
                <a:cubicBezTo>
                  <a:pt x="85" y="80"/>
                  <a:pt x="87" y="71"/>
                  <a:pt x="88" y="61"/>
                </a:cubicBezTo>
                <a:cubicBezTo>
                  <a:pt x="111" y="61"/>
                  <a:pt x="111" y="61"/>
                  <a:pt x="111" y="61"/>
                </a:cubicBezTo>
                <a:cubicBezTo>
                  <a:pt x="110" y="75"/>
                  <a:pt x="104" y="87"/>
                  <a:pt x="95" y="96"/>
                </a:cubicBezTo>
                <a:close/>
                <a:moveTo>
                  <a:pt x="95" y="96"/>
                </a:moveTo>
                <a:cubicBezTo>
                  <a:pt x="95" y="96"/>
                  <a:pt x="95" y="96"/>
                  <a:pt x="95" y="96"/>
                </a:cubicBezTo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94365" tIns="47184" rIns="94365" bIns="47184" numCol="1" anchor="t" anchorCtr="0" compatLnSpc="1"/>
          <a:lstStyle/>
          <a:p>
            <a:pPr>
              <a:lnSpc>
                <a:spcPct val="120000"/>
              </a:lnSpc>
            </a:pPr>
            <a:endParaRPr lang="en-US" sz="12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7" name="Group 16"/>
          <p:cNvGrpSpPr/>
          <p:nvPr/>
        </p:nvGrpSpPr>
        <p:grpSpPr>
          <a:xfrm>
            <a:off x="4870412" y="4468396"/>
            <a:ext cx="517845" cy="423902"/>
            <a:chOff x="4856163" y="3600451"/>
            <a:chExt cx="358775" cy="293688"/>
          </a:xfrm>
          <a:solidFill>
            <a:schemeClr val="bg1"/>
          </a:solidFill>
        </p:grpSpPr>
        <p:sp>
          <p:nvSpPr>
            <p:cNvPr id="18" name="Freeform 148"/>
            <p:cNvSpPr>
              <a:spLocks noEditPoints="1"/>
            </p:cNvSpPr>
            <p:nvPr/>
          </p:nvSpPr>
          <p:spPr bwMode="auto">
            <a:xfrm>
              <a:off x="5103813" y="3692526"/>
              <a:ext cx="68263" cy="90488"/>
            </a:xfrm>
            <a:custGeom>
              <a:avLst/>
              <a:gdLst/>
              <a:ahLst/>
              <a:cxnLst>
                <a:cxn ang="0">
                  <a:pos x="11" y="2"/>
                </a:cxn>
                <a:cxn ang="0">
                  <a:pos x="7" y="0"/>
                </a:cxn>
                <a:cxn ang="0">
                  <a:pos x="4" y="0"/>
                </a:cxn>
                <a:cxn ang="0">
                  <a:pos x="0" y="4"/>
                </a:cxn>
                <a:cxn ang="0">
                  <a:pos x="0" y="27"/>
                </a:cxn>
                <a:cxn ang="0">
                  <a:pos x="4" y="31"/>
                </a:cxn>
                <a:cxn ang="0">
                  <a:pos x="19" y="31"/>
                </a:cxn>
                <a:cxn ang="0">
                  <a:pos x="23" y="27"/>
                </a:cxn>
                <a:cxn ang="0">
                  <a:pos x="23" y="21"/>
                </a:cxn>
                <a:cxn ang="0">
                  <a:pos x="22" y="19"/>
                </a:cxn>
                <a:cxn ang="0">
                  <a:pos x="11" y="2"/>
                </a:cxn>
                <a:cxn ang="0">
                  <a:pos x="19" y="27"/>
                </a:cxn>
                <a:cxn ang="0">
                  <a:pos x="4" y="27"/>
                </a:cxn>
                <a:cxn ang="0">
                  <a:pos x="4" y="4"/>
                </a:cxn>
                <a:cxn ang="0">
                  <a:pos x="7" y="4"/>
                </a:cxn>
                <a:cxn ang="0">
                  <a:pos x="19" y="21"/>
                </a:cxn>
                <a:cxn ang="0">
                  <a:pos x="19" y="27"/>
                </a:cxn>
                <a:cxn ang="0">
                  <a:pos x="19" y="27"/>
                </a:cxn>
                <a:cxn ang="0">
                  <a:pos x="19" y="27"/>
                </a:cxn>
              </a:cxnLst>
              <a:rect l="0" t="0" r="r" b="b"/>
              <a:pathLst>
                <a:path w="23" h="31">
                  <a:moveTo>
                    <a:pt x="11" y="2"/>
                  </a:moveTo>
                  <a:cubicBezTo>
                    <a:pt x="10" y="1"/>
                    <a:pt x="9" y="0"/>
                    <a:pt x="7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1" y="0"/>
                    <a:pt x="0" y="2"/>
                    <a:pt x="0" y="4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29"/>
                    <a:pt x="1" y="31"/>
                    <a:pt x="4" y="31"/>
                  </a:cubicBezTo>
                  <a:cubicBezTo>
                    <a:pt x="19" y="31"/>
                    <a:pt x="19" y="31"/>
                    <a:pt x="19" y="31"/>
                  </a:cubicBezTo>
                  <a:cubicBezTo>
                    <a:pt x="21" y="31"/>
                    <a:pt x="23" y="29"/>
                    <a:pt x="23" y="27"/>
                  </a:cubicBezTo>
                  <a:cubicBezTo>
                    <a:pt x="23" y="21"/>
                    <a:pt x="23" y="21"/>
                    <a:pt x="23" y="21"/>
                  </a:cubicBezTo>
                  <a:cubicBezTo>
                    <a:pt x="23" y="20"/>
                    <a:pt x="23" y="20"/>
                    <a:pt x="22" y="19"/>
                  </a:cubicBezTo>
                  <a:lnTo>
                    <a:pt x="11" y="2"/>
                  </a:lnTo>
                  <a:close/>
                  <a:moveTo>
                    <a:pt x="19" y="27"/>
                  </a:moveTo>
                  <a:cubicBezTo>
                    <a:pt x="4" y="27"/>
                    <a:pt x="4" y="27"/>
                    <a:pt x="4" y="27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19" y="21"/>
                    <a:pt x="19" y="21"/>
                    <a:pt x="19" y="21"/>
                  </a:cubicBezTo>
                  <a:lnTo>
                    <a:pt x="19" y="27"/>
                  </a:lnTo>
                  <a:close/>
                  <a:moveTo>
                    <a:pt x="19" y="27"/>
                  </a:moveTo>
                  <a:cubicBezTo>
                    <a:pt x="19" y="27"/>
                    <a:pt x="19" y="27"/>
                    <a:pt x="19" y="27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4365" tIns="47184" rIns="94365" bIns="47184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 sz="12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Freeform 149"/>
            <p:cNvSpPr>
              <a:spLocks noEditPoints="1"/>
            </p:cNvSpPr>
            <p:nvPr/>
          </p:nvSpPr>
          <p:spPr bwMode="auto">
            <a:xfrm>
              <a:off x="4856163" y="3600451"/>
              <a:ext cx="358775" cy="293688"/>
            </a:xfrm>
            <a:custGeom>
              <a:avLst/>
              <a:gdLst/>
              <a:ahLst/>
              <a:cxnLst>
                <a:cxn ang="0">
                  <a:pos x="121" y="48"/>
                </a:cxn>
                <a:cxn ang="0">
                  <a:pos x="106" y="25"/>
                </a:cxn>
                <a:cxn ang="0">
                  <a:pos x="96" y="20"/>
                </a:cxn>
                <a:cxn ang="0">
                  <a:pos x="81" y="20"/>
                </a:cxn>
                <a:cxn ang="0">
                  <a:pos x="81" y="12"/>
                </a:cxn>
                <a:cxn ang="0">
                  <a:pos x="69" y="0"/>
                </a:cxn>
                <a:cxn ang="0">
                  <a:pos x="12" y="0"/>
                </a:cxn>
                <a:cxn ang="0">
                  <a:pos x="0" y="12"/>
                </a:cxn>
                <a:cxn ang="0">
                  <a:pos x="0" y="54"/>
                </a:cxn>
                <a:cxn ang="0">
                  <a:pos x="12" y="66"/>
                </a:cxn>
                <a:cxn ang="0">
                  <a:pos x="12" y="77"/>
                </a:cxn>
                <a:cxn ang="0">
                  <a:pos x="23" y="89"/>
                </a:cxn>
                <a:cxn ang="0">
                  <a:pos x="28" y="89"/>
                </a:cxn>
                <a:cxn ang="0">
                  <a:pos x="43" y="100"/>
                </a:cxn>
                <a:cxn ang="0">
                  <a:pos x="57" y="89"/>
                </a:cxn>
                <a:cxn ang="0">
                  <a:pos x="78" y="89"/>
                </a:cxn>
                <a:cxn ang="0">
                  <a:pos x="92" y="100"/>
                </a:cxn>
                <a:cxn ang="0">
                  <a:pos x="107" y="89"/>
                </a:cxn>
                <a:cxn ang="0">
                  <a:pos x="112" y="89"/>
                </a:cxn>
                <a:cxn ang="0">
                  <a:pos x="123" y="77"/>
                </a:cxn>
                <a:cxn ang="0">
                  <a:pos x="123" y="54"/>
                </a:cxn>
                <a:cxn ang="0">
                  <a:pos x="121" y="48"/>
                </a:cxn>
                <a:cxn ang="0">
                  <a:pos x="12" y="58"/>
                </a:cxn>
                <a:cxn ang="0">
                  <a:pos x="8" y="54"/>
                </a:cxn>
                <a:cxn ang="0">
                  <a:pos x="8" y="12"/>
                </a:cxn>
                <a:cxn ang="0">
                  <a:pos x="12" y="8"/>
                </a:cxn>
                <a:cxn ang="0">
                  <a:pos x="69" y="8"/>
                </a:cxn>
                <a:cxn ang="0">
                  <a:pos x="73" y="12"/>
                </a:cxn>
                <a:cxn ang="0">
                  <a:pos x="73" y="54"/>
                </a:cxn>
                <a:cxn ang="0">
                  <a:pos x="69" y="58"/>
                </a:cxn>
                <a:cxn ang="0">
                  <a:pos x="12" y="58"/>
                </a:cxn>
                <a:cxn ang="0">
                  <a:pos x="43" y="93"/>
                </a:cxn>
                <a:cxn ang="0">
                  <a:pos x="35" y="85"/>
                </a:cxn>
                <a:cxn ang="0">
                  <a:pos x="43" y="77"/>
                </a:cxn>
                <a:cxn ang="0">
                  <a:pos x="50" y="85"/>
                </a:cxn>
                <a:cxn ang="0">
                  <a:pos x="43" y="93"/>
                </a:cxn>
                <a:cxn ang="0">
                  <a:pos x="92" y="93"/>
                </a:cxn>
                <a:cxn ang="0">
                  <a:pos x="85" y="85"/>
                </a:cxn>
                <a:cxn ang="0">
                  <a:pos x="92" y="77"/>
                </a:cxn>
                <a:cxn ang="0">
                  <a:pos x="100" y="85"/>
                </a:cxn>
                <a:cxn ang="0">
                  <a:pos x="92" y="93"/>
                </a:cxn>
                <a:cxn ang="0">
                  <a:pos x="115" y="77"/>
                </a:cxn>
                <a:cxn ang="0">
                  <a:pos x="112" y="81"/>
                </a:cxn>
                <a:cxn ang="0">
                  <a:pos x="107" y="81"/>
                </a:cxn>
                <a:cxn ang="0">
                  <a:pos x="92" y="70"/>
                </a:cxn>
                <a:cxn ang="0">
                  <a:pos x="78" y="81"/>
                </a:cxn>
                <a:cxn ang="0">
                  <a:pos x="57" y="81"/>
                </a:cxn>
                <a:cxn ang="0">
                  <a:pos x="43" y="70"/>
                </a:cxn>
                <a:cxn ang="0">
                  <a:pos x="28" y="81"/>
                </a:cxn>
                <a:cxn ang="0">
                  <a:pos x="23" y="81"/>
                </a:cxn>
                <a:cxn ang="0">
                  <a:pos x="20" y="77"/>
                </a:cxn>
                <a:cxn ang="0">
                  <a:pos x="20" y="66"/>
                </a:cxn>
                <a:cxn ang="0">
                  <a:pos x="69" y="66"/>
                </a:cxn>
                <a:cxn ang="0">
                  <a:pos x="81" y="54"/>
                </a:cxn>
                <a:cxn ang="0">
                  <a:pos x="81" y="27"/>
                </a:cxn>
                <a:cxn ang="0">
                  <a:pos x="96" y="27"/>
                </a:cxn>
                <a:cxn ang="0">
                  <a:pos x="99" y="29"/>
                </a:cxn>
                <a:cxn ang="0">
                  <a:pos x="115" y="52"/>
                </a:cxn>
                <a:cxn ang="0">
                  <a:pos x="115" y="54"/>
                </a:cxn>
                <a:cxn ang="0">
                  <a:pos x="115" y="77"/>
                </a:cxn>
                <a:cxn ang="0">
                  <a:pos x="115" y="77"/>
                </a:cxn>
                <a:cxn ang="0">
                  <a:pos x="115" y="77"/>
                </a:cxn>
              </a:cxnLst>
              <a:rect l="0" t="0" r="r" b="b"/>
              <a:pathLst>
                <a:path w="123" h="100">
                  <a:moveTo>
                    <a:pt x="121" y="48"/>
                  </a:moveTo>
                  <a:cubicBezTo>
                    <a:pt x="106" y="25"/>
                    <a:pt x="106" y="25"/>
                    <a:pt x="106" y="25"/>
                  </a:cubicBezTo>
                  <a:cubicBezTo>
                    <a:pt x="104" y="22"/>
                    <a:pt x="100" y="20"/>
                    <a:pt x="96" y="20"/>
                  </a:cubicBezTo>
                  <a:cubicBezTo>
                    <a:pt x="81" y="20"/>
                    <a:pt x="81" y="20"/>
                    <a:pt x="81" y="20"/>
                  </a:cubicBezTo>
                  <a:cubicBezTo>
                    <a:pt x="81" y="12"/>
                    <a:pt x="81" y="12"/>
                    <a:pt x="81" y="12"/>
                  </a:cubicBezTo>
                  <a:cubicBezTo>
                    <a:pt x="81" y="6"/>
                    <a:pt x="76" y="0"/>
                    <a:pt x="69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6" y="0"/>
                    <a:pt x="0" y="6"/>
                    <a:pt x="0" y="12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0" y="61"/>
                    <a:pt x="6" y="66"/>
                    <a:pt x="12" y="66"/>
                  </a:cubicBezTo>
                  <a:cubicBezTo>
                    <a:pt x="12" y="77"/>
                    <a:pt x="12" y="77"/>
                    <a:pt x="12" y="77"/>
                  </a:cubicBezTo>
                  <a:cubicBezTo>
                    <a:pt x="12" y="84"/>
                    <a:pt x="17" y="89"/>
                    <a:pt x="23" y="89"/>
                  </a:cubicBezTo>
                  <a:cubicBezTo>
                    <a:pt x="28" y="89"/>
                    <a:pt x="28" y="89"/>
                    <a:pt x="28" y="89"/>
                  </a:cubicBezTo>
                  <a:cubicBezTo>
                    <a:pt x="30" y="95"/>
                    <a:pt x="35" y="100"/>
                    <a:pt x="43" y="100"/>
                  </a:cubicBezTo>
                  <a:cubicBezTo>
                    <a:pt x="50" y="100"/>
                    <a:pt x="56" y="95"/>
                    <a:pt x="57" y="89"/>
                  </a:cubicBezTo>
                  <a:cubicBezTo>
                    <a:pt x="78" y="89"/>
                    <a:pt x="78" y="89"/>
                    <a:pt x="78" y="89"/>
                  </a:cubicBezTo>
                  <a:cubicBezTo>
                    <a:pt x="79" y="95"/>
                    <a:pt x="85" y="100"/>
                    <a:pt x="92" y="100"/>
                  </a:cubicBezTo>
                  <a:cubicBezTo>
                    <a:pt x="100" y="100"/>
                    <a:pt x="106" y="95"/>
                    <a:pt x="107" y="89"/>
                  </a:cubicBezTo>
                  <a:cubicBezTo>
                    <a:pt x="112" y="89"/>
                    <a:pt x="112" y="89"/>
                    <a:pt x="112" y="89"/>
                  </a:cubicBezTo>
                  <a:cubicBezTo>
                    <a:pt x="118" y="89"/>
                    <a:pt x="123" y="84"/>
                    <a:pt x="123" y="77"/>
                  </a:cubicBezTo>
                  <a:cubicBezTo>
                    <a:pt x="123" y="54"/>
                    <a:pt x="123" y="54"/>
                    <a:pt x="123" y="54"/>
                  </a:cubicBezTo>
                  <a:cubicBezTo>
                    <a:pt x="123" y="52"/>
                    <a:pt x="122" y="50"/>
                    <a:pt x="121" y="48"/>
                  </a:cubicBezTo>
                  <a:close/>
                  <a:moveTo>
                    <a:pt x="12" y="58"/>
                  </a:moveTo>
                  <a:cubicBezTo>
                    <a:pt x="10" y="58"/>
                    <a:pt x="8" y="56"/>
                    <a:pt x="8" y="54"/>
                  </a:cubicBezTo>
                  <a:cubicBezTo>
                    <a:pt x="8" y="12"/>
                    <a:pt x="8" y="12"/>
                    <a:pt x="8" y="12"/>
                  </a:cubicBezTo>
                  <a:cubicBezTo>
                    <a:pt x="8" y="10"/>
                    <a:pt x="10" y="8"/>
                    <a:pt x="12" y="8"/>
                  </a:cubicBezTo>
                  <a:cubicBezTo>
                    <a:pt x="69" y="8"/>
                    <a:pt x="69" y="8"/>
                    <a:pt x="69" y="8"/>
                  </a:cubicBezTo>
                  <a:cubicBezTo>
                    <a:pt x="72" y="8"/>
                    <a:pt x="73" y="10"/>
                    <a:pt x="73" y="12"/>
                  </a:cubicBezTo>
                  <a:cubicBezTo>
                    <a:pt x="73" y="54"/>
                    <a:pt x="73" y="54"/>
                    <a:pt x="73" y="54"/>
                  </a:cubicBezTo>
                  <a:cubicBezTo>
                    <a:pt x="73" y="56"/>
                    <a:pt x="72" y="58"/>
                    <a:pt x="69" y="58"/>
                  </a:cubicBezTo>
                  <a:lnTo>
                    <a:pt x="12" y="58"/>
                  </a:lnTo>
                  <a:close/>
                  <a:moveTo>
                    <a:pt x="43" y="93"/>
                  </a:moveTo>
                  <a:cubicBezTo>
                    <a:pt x="38" y="93"/>
                    <a:pt x="35" y="89"/>
                    <a:pt x="35" y="85"/>
                  </a:cubicBezTo>
                  <a:cubicBezTo>
                    <a:pt x="35" y="81"/>
                    <a:pt x="38" y="77"/>
                    <a:pt x="43" y="77"/>
                  </a:cubicBezTo>
                  <a:cubicBezTo>
                    <a:pt x="47" y="77"/>
                    <a:pt x="50" y="81"/>
                    <a:pt x="50" y="85"/>
                  </a:cubicBezTo>
                  <a:cubicBezTo>
                    <a:pt x="50" y="89"/>
                    <a:pt x="47" y="93"/>
                    <a:pt x="43" y="93"/>
                  </a:cubicBezTo>
                  <a:close/>
                  <a:moveTo>
                    <a:pt x="92" y="93"/>
                  </a:moveTo>
                  <a:cubicBezTo>
                    <a:pt x="88" y="93"/>
                    <a:pt x="85" y="89"/>
                    <a:pt x="85" y="85"/>
                  </a:cubicBezTo>
                  <a:cubicBezTo>
                    <a:pt x="85" y="81"/>
                    <a:pt x="88" y="77"/>
                    <a:pt x="92" y="77"/>
                  </a:cubicBezTo>
                  <a:cubicBezTo>
                    <a:pt x="97" y="77"/>
                    <a:pt x="100" y="81"/>
                    <a:pt x="100" y="85"/>
                  </a:cubicBezTo>
                  <a:cubicBezTo>
                    <a:pt x="100" y="89"/>
                    <a:pt x="97" y="93"/>
                    <a:pt x="92" y="93"/>
                  </a:cubicBezTo>
                  <a:close/>
                  <a:moveTo>
                    <a:pt x="115" y="77"/>
                  </a:moveTo>
                  <a:cubicBezTo>
                    <a:pt x="115" y="79"/>
                    <a:pt x="114" y="81"/>
                    <a:pt x="112" y="81"/>
                  </a:cubicBezTo>
                  <a:cubicBezTo>
                    <a:pt x="107" y="81"/>
                    <a:pt x="107" y="81"/>
                    <a:pt x="107" y="81"/>
                  </a:cubicBezTo>
                  <a:cubicBezTo>
                    <a:pt x="106" y="74"/>
                    <a:pt x="100" y="70"/>
                    <a:pt x="92" y="70"/>
                  </a:cubicBezTo>
                  <a:cubicBezTo>
                    <a:pt x="85" y="70"/>
                    <a:pt x="79" y="74"/>
                    <a:pt x="78" y="81"/>
                  </a:cubicBezTo>
                  <a:cubicBezTo>
                    <a:pt x="57" y="81"/>
                    <a:pt x="57" y="81"/>
                    <a:pt x="57" y="81"/>
                  </a:cubicBezTo>
                  <a:cubicBezTo>
                    <a:pt x="56" y="74"/>
                    <a:pt x="50" y="70"/>
                    <a:pt x="43" y="70"/>
                  </a:cubicBezTo>
                  <a:cubicBezTo>
                    <a:pt x="35" y="70"/>
                    <a:pt x="30" y="74"/>
                    <a:pt x="28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1" y="81"/>
                    <a:pt x="20" y="79"/>
                    <a:pt x="20" y="77"/>
                  </a:cubicBezTo>
                  <a:cubicBezTo>
                    <a:pt x="20" y="66"/>
                    <a:pt x="20" y="66"/>
                    <a:pt x="20" y="66"/>
                  </a:cubicBezTo>
                  <a:cubicBezTo>
                    <a:pt x="69" y="66"/>
                    <a:pt x="69" y="66"/>
                    <a:pt x="69" y="66"/>
                  </a:cubicBezTo>
                  <a:cubicBezTo>
                    <a:pt x="76" y="66"/>
                    <a:pt x="81" y="61"/>
                    <a:pt x="81" y="54"/>
                  </a:cubicBezTo>
                  <a:cubicBezTo>
                    <a:pt x="81" y="27"/>
                    <a:pt x="81" y="27"/>
                    <a:pt x="81" y="27"/>
                  </a:cubicBezTo>
                  <a:cubicBezTo>
                    <a:pt x="96" y="27"/>
                    <a:pt x="96" y="27"/>
                    <a:pt x="96" y="27"/>
                  </a:cubicBezTo>
                  <a:cubicBezTo>
                    <a:pt x="98" y="27"/>
                    <a:pt x="99" y="28"/>
                    <a:pt x="99" y="29"/>
                  </a:cubicBezTo>
                  <a:cubicBezTo>
                    <a:pt x="115" y="52"/>
                    <a:pt x="115" y="52"/>
                    <a:pt x="115" y="52"/>
                  </a:cubicBezTo>
                  <a:cubicBezTo>
                    <a:pt x="115" y="53"/>
                    <a:pt x="115" y="53"/>
                    <a:pt x="115" y="54"/>
                  </a:cubicBezTo>
                  <a:lnTo>
                    <a:pt x="115" y="77"/>
                  </a:lnTo>
                  <a:close/>
                  <a:moveTo>
                    <a:pt x="115" y="77"/>
                  </a:moveTo>
                  <a:cubicBezTo>
                    <a:pt x="115" y="77"/>
                    <a:pt x="115" y="77"/>
                    <a:pt x="115" y="77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4365" tIns="47184" rIns="94365" bIns="47184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 sz="12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0" name="Freeform 144"/>
          <p:cNvSpPr>
            <a:spLocks noEditPoints="1"/>
          </p:cNvSpPr>
          <p:nvPr/>
        </p:nvSpPr>
        <p:spPr bwMode="auto">
          <a:xfrm>
            <a:off x="6152843" y="4901407"/>
            <a:ext cx="531593" cy="520137"/>
          </a:xfrm>
          <a:custGeom>
            <a:avLst/>
            <a:gdLst/>
            <a:ahLst/>
            <a:cxnLst>
              <a:cxn ang="0">
                <a:pos x="90" y="0"/>
              </a:cxn>
              <a:cxn ang="0">
                <a:pos x="53" y="26"/>
              </a:cxn>
              <a:cxn ang="0">
                <a:pos x="53" y="26"/>
              </a:cxn>
              <a:cxn ang="0">
                <a:pos x="13" y="66"/>
              </a:cxn>
              <a:cxn ang="0">
                <a:pos x="0" y="106"/>
              </a:cxn>
              <a:cxn ang="0">
                <a:pos x="13" y="123"/>
              </a:cxn>
              <a:cxn ang="0">
                <a:pos x="50" y="114"/>
              </a:cxn>
              <a:cxn ang="0">
                <a:pos x="115" y="51"/>
              </a:cxn>
              <a:cxn ang="0">
                <a:pos x="61" y="91"/>
              </a:cxn>
              <a:cxn ang="0">
                <a:pos x="95" y="45"/>
              </a:cxn>
              <a:cxn ang="0">
                <a:pos x="91" y="64"/>
              </a:cxn>
              <a:cxn ang="0">
                <a:pos x="61" y="94"/>
              </a:cxn>
              <a:cxn ang="0">
                <a:pos x="56" y="78"/>
              </a:cxn>
              <a:cxn ang="0">
                <a:pos x="43" y="66"/>
              </a:cxn>
              <a:cxn ang="0">
                <a:pos x="88" y="34"/>
              </a:cxn>
              <a:cxn ang="0">
                <a:pos x="56" y="78"/>
              </a:cxn>
              <a:cxn ang="0">
                <a:pos x="29" y="61"/>
              </a:cxn>
              <a:cxn ang="0">
                <a:pos x="76" y="28"/>
              </a:cxn>
              <a:cxn ang="0">
                <a:pos x="16" y="115"/>
              </a:cxn>
              <a:cxn ang="0">
                <a:pos x="7" y="110"/>
              </a:cxn>
              <a:cxn ang="0">
                <a:pos x="12" y="93"/>
              </a:cxn>
              <a:cxn ang="0">
                <a:pos x="30" y="111"/>
              </a:cxn>
              <a:cxn ang="0">
                <a:pos x="34" y="110"/>
              </a:cxn>
              <a:cxn ang="0">
                <a:pos x="13" y="89"/>
              </a:cxn>
              <a:cxn ang="0">
                <a:pos x="18" y="72"/>
              </a:cxn>
              <a:cxn ang="0">
                <a:pos x="49" y="106"/>
              </a:cxn>
              <a:cxn ang="0">
                <a:pos x="34" y="110"/>
              </a:cxn>
              <a:cxn ang="0">
                <a:pos x="103" y="52"/>
              </a:cxn>
              <a:cxn ang="0">
                <a:pos x="93" y="29"/>
              </a:cxn>
              <a:cxn ang="0">
                <a:pos x="77" y="13"/>
              </a:cxn>
              <a:cxn ang="0">
                <a:pos x="107" y="16"/>
              </a:cxn>
              <a:cxn ang="0">
                <a:pos x="110" y="45"/>
              </a:cxn>
              <a:cxn ang="0">
                <a:pos x="110" y="45"/>
              </a:cxn>
            </a:cxnLst>
            <a:rect l="0" t="0" r="r" b="b"/>
            <a:pathLst>
              <a:path w="126" h="123">
                <a:moveTo>
                  <a:pt x="112" y="10"/>
                </a:moveTo>
                <a:cubicBezTo>
                  <a:pt x="106" y="4"/>
                  <a:pt x="98" y="0"/>
                  <a:pt x="90" y="0"/>
                </a:cubicBezTo>
                <a:cubicBezTo>
                  <a:pt x="83" y="0"/>
                  <a:pt x="76" y="3"/>
                  <a:pt x="72" y="7"/>
                </a:cubicBezTo>
                <a:cubicBezTo>
                  <a:pt x="53" y="26"/>
                  <a:pt x="53" y="26"/>
                  <a:pt x="53" y="26"/>
                </a:cubicBezTo>
                <a:cubicBezTo>
                  <a:pt x="53" y="26"/>
                  <a:pt x="53" y="26"/>
                  <a:pt x="53" y="26"/>
                </a:cubicBezTo>
                <a:cubicBezTo>
                  <a:pt x="53" y="26"/>
                  <a:pt x="53" y="26"/>
                  <a:pt x="53" y="26"/>
                </a:cubicBezTo>
                <a:cubicBezTo>
                  <a:pt x="53" y="26"/>
                  <a:pt x="53" y="26"/>
                  <a:pt x="53" y="26"/>
                </a:cubicBezTo>
                <a:cubicBezTo>
                  <a:pt x="13" y="66"/>
                  <a:pt x="13" y="66"/>
                  <a:pt x="13" y="66"/>
                </a:cubicBezTo>
                <a:cubicBezTo>
                  <a:pt x="11" y="68"/>
                  <a:pt x="10" y="70"/>
                  <a:pt x="9" y="73"/>
                </a:cubicBezTo>
                <a:cubicBezTo>
                  <a:pt x="0" y="106"/>
                  <a:pt x="0" y="106"/>
                  <a:pt x="0" y="106"/>
                </a:cubicBezTo>
                <a:cubicBezTo>
                  <a:pt x="0" y="106"/>
                  <a:pt x="0" y="108"/>
                  <a:pt x="0" y="110"/>
                </a:cubicBezTo>
                <a:cubicBezTo>
                  <a:pt x="0" y="117"/>
                  <a:pt x="6" y="123"/>
                  <a:pt x="13" y="123"/>
                </a:cubicBezTo>
                <a:cubicBezTo>
                  <a:pt x="15" y="123"/>
                  <a:pt x="17" y="122"/>
                  <a:pt x="18" y="122"/>
                </a:cubicBezTo>
                <a:cubicBezTo>
                  <a:pt x="50" y="114"/>
                  <a:pt x="50" y="114"/>
                  <a:pt x="50" y="114"/>
                </a:cubicBezTo>
                <a:cubicBezTo>
                  <a:pt x="52" y="113"/>
                  <a:pt x="55" y="112"/>
                  <a:pt x="57" y="110"/>
                </a:cubicBezTo>
                <a:cubicBezTo>
                  <a:pt x="115" y="51"/>
                  <a:pt x="115" y="51"/>
                  <a:pt x="115" y="51"/>
                </a:cubicBezTo>
                <a:cubicBezTo>
                  <a:pt x="126" y="40"/>
                  <a:pt x="125" y="22"/>
                  <a:pt x="112" y="10"/>
                </a:cubicBezTo>
                <a:close/>
                <a:moveTo>
                  <a:pt x="61" y="91"/>
                </a:moveTo>
                <a:cubicBezTo>
                  <a:pt x="61" y="88"/>
                  <a:pt x="60" y="85"/>
                  <a:pt x="58" y="81"/>
                </a:cubicBezTo>
                <a:cubicBezTo>
                  <a:pt x="95" y="45"/>
                  <a:pt x="95" y="45"/>
                  <a:pt x="95" y="45"/>
                </a:cubicBezTo>
                <a:cubicBezTo>
                  <a:pt x="97" y="52"/>
                  <a:pt x="96" y="59"/>
                  <a:pt x="91" y="64"/>
                </a:cubicBezTo>
                <a:cubicBezTo>
                  <a:pt x="91" y="64"/>
                  <a:pt x="91" y="64"/>
                  <a:pt x="91" y="64"/>
                </a:cubicBezTo>
                <a:cubicBezTo>
                  <a:pt x="91" y="64"/>
                  <a:pt x="91" y="64"/>
                  <a:pt x="91" y="64"/>
                </a:cubicBezTo>
                <a:cubicBezTo>
                  <a:pt x="61" y="94"/>
                  <a:pt x="61" y="94"/>
                  <a:pt x="61" y="94"/>
                </a:cubicBezTo>
                <a:cubicBezTo>
                  <a:pt x="61" y="93"/>
                  <a:pt x="61" y="92"/>
                  <a:pt x="61" y="91"/>
                </a:cubicBezTo>
                <a:close/>
                <a:moveTo>
                  <a:pt x="56" y="78"/>
                </a:moveTo>
                <a:cubicBezTo>
                  <a:pt x="55" y="76"/>
                  <a:pt x="53" y="73"/>
                  <a:pt x="51" y="71"/>
                </a:cubicBezTo>
                <a:cubicBezTo>
                  <a:pt x="49" y="69"/>
                  <a:pt x="46" y="67"/>
                  <a:pt x="43" y="66"/>
                </a:cubicBezTo>
                <a:cubicBezTo>
                  <a:pt x="80" y="29"/>
                  <a:pt x="80" y="29"/>
                  <a:pt x="80" y="29"/>
                </a:cubicBezTo>
                <a:cubicBezTo>
                  <a:pt x="83" y="30"/>
                  <a:pt x="86" y="32"/>
                  <a:pt x="88" y="34"/>
                </a:cubicBezTo>
                <a:cubicBezTo>
                  <a:pt x="90" y="37"/>
                  <a:pt x="92" y="39"/>
                  <a:pt x="93" y="41"/>
                </a:cubicBezTo>
                <a:lnTo>
                  <a:pt x="56" y="78"/>
                </a:lnTo>
                <a:close/>
                <a:moveTo>
                  <a:pt x="40" y="64"/>
                </a:moveTo>
                <a:cubicBezTo>
                  <a:pt x="36" y="62"/>
                  <a:pt x="33" y="61"/>
                  <a:pt x="29" y="61"/>
                </a:cubicBezTo>
                <a:cubicBezTo>
                  <a:pt x="58" y="32"/>
                  <a:pt x="58" y="32"/>
                  <a:pt x="58" y="32"/>
                </a:cubicBezTo>
                <a:cubicBezTo>
                  <a:pt x="63" y="27"/>
                  <a:pt x="69" y="26"/>
                  <a:pt x="76" y="28"/>
                </a:cubicBezTo>
                <a:lnTo>
                  <a:pt x="40" y="64"/>
                </a:lnTo>
                <a:close/>
                <a:moveTo>
                  <a:pt x="16" y="115"/>
                </a:moveTo>
                <a:cubicBezTo>
                  <a:pt x="15" y="115"/>
                  <a:pt x="14" y="115"/>
                  <a:pt x="13" y="115"/>
                </a:cubicBezTo>
                <a:cubicBezTo>
                  <a:pt x="10" y="115"/>
                  <a:pt x="7" y="113"/>
                  <a:pt x="7" y="110"/>
                </a:cubicBezTo>
                <a:cubicBezTo>
                  <a:pt x="7" y="109"/>
                  <a:pt x="8" y="108"/>
                  <a:pt x="8" y="107"/>
                </a:cubicBezTo>
                <a:cubicBezTo>
                  <a:pt x="12" y="93"/>
                  <a:pt x="12" y="93"/>
                  <a:pt x="12" y="93"/>
                </a:cubicBezTo>
                <a:cubicBezTo>
                  <a:pt x="16" y="93"/>
                  <a:pt x="21" y="94"/>
                  <a:pt x="25" y="98"/>
                </a:cubicBezTo>
                <a:cubicBezTo>
                  <a:pt x="28" y="102"/>
                  <a:pt x="30" y="107"/>
                  <a:pt x="30" y="111"/>
                </a:cubicBezTo>
                <a:lnTo>
                  <a:pt x="16" y="115"/>
                </a:lnTo>
                <a:close/>
                <a:moveTo>
                  <a:pt x="34" y="110"/>
                </a:moveTo>
                <a:cubicBezTo>
                  <a:pt x="34" y="105"/>
                  <a:pt x="31" y="100"/>
                  <a:pt x="27" y="95"/>
                </a:cubicBezTo>
                <a:cubicBezTo>
                  <a:pt x="23" y="91"/>
                  <a:pt x="18" y="89"/>
                  <a:pt x="13" y="89"/>
                </a:cubicBezTo>
                <a:cubicBezTo>
                  <a:pt x="17" y="75"/>
                  <a:pt x="17" y="75"/>
                  <a:pt x="17" y="75"/>
                </a:cubicBezTo>
                <a:cubicBezTo>
                  <a:pt x="17" y="74"/>
                  <a:pt x="17" y="73"/>
                  <a:pt x="18" y="72"/>
                </a:cubicBezTo>
                <a:cubicBezTo>
                  <a:pt x="26" y="67"/>
                  <a:pt x="38" y="68"/>
                  <a:pt x="46" y="77"/>
                </a:cubicBezTo>
                <a:cubicBezTo>
                  <a:pt x="55" y="85"/>
                  <a:pt x="56" y="98"/>
                  <a:pt x="49" y="106"/>
                </a:cubicBezTo>
                <a:cubicBezTo>
                  <a:pt x="49" y="106"/>
                  <a:pt x="48" y="106"/>
                  <a:pt x="48" y="106"/>
                </a:cubicBezTo>
                <a:lnTo>
                  <a:pt x="34" y="110"/>
                </a:lnTo>
                <a:close/>
                <a:moveTo>
                  <a:pt x="110" y="45"/>
                </a:moveTo>
                <a:cubicBezTo>
                  <a:pt x="103" y="52"/>
                  <a:pt x="103" y="52"/>
                  <a:pt x="103" y="52"/>
                </a:cubicBezTo>
                <a:cubicBezTo>
                  <a:pt x="103" y="51"/>
                  <a:pt x="103" y="50"/>
                  <a:pt x="103" y="49"/>
                </a:cubicBezTo>
                <a:cubicBezTo>
                  <a:pt x="103" y="42"/>
                  <a:pt x="99" y="35"/>
                  <a:pt x="93" y="29"/>
                </a:cubicBezTo>
                <a:cubicBezTo>
                  <a:pt x="87" y="23"/>
                  <a:pt x="79" y="19"/>
                  <a:pt x="71" y="19"/>
                </a:cubicBezTo>
                <a:cubicBezTo>
                  <a:pt x="77" y="13"/>
                  <a:pt x="77" y="13"/>
                  <a:pt x="77" y="13"/>
                </a:cubicBezTo>
                <a:cubicBezTo>
                  <a:pt x="80" y="10"/>
                  <a:pt x="85" y="8"/>
                  <a:pt x="90" y="8"/>
                </a:cubicBezTo>
                <a:cubicBezTo>
                  <a:pt x="96" y="8"/>
                  <a:pt x="102" y="11"/>
                  <a:pt x="107" y="16"/>
                </a:cubicBezTo>
                <a:cubicBezTo>
                  <a:pt x="112" y="20"/>
                  <a:pt x="114" y="26"/>
                  <a:pt x="115" y="32"/>
                </a:cubicBezTo>
                <a:cubicBezTo>
                  <a:pt x="115" y="37"/>
                  <a:pt x="113" y="42"/>
                  <a:pt x="110" y="45"/>
                </a:cubicBezTo>
                <a:close/>
                <a:moveTo>
                  <a:pt x="110" y="45"/>
                </a:moveTo>
                <a:cubicBezTo>
                  <a:pt x="110" y="45"/>
                  <a:pt x="110" y="45"/>
                  <a:pt x="110" y="45"/>
                </a:cubicBezTo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94365" tIns="47184" rIns="94365" bIns="47184" numCol="1" anchor="t" anchorCtr="0" compatLnSpc="1"/>
          <a:lstStyle/>
          <a:p>
            <a:pPr>
              <a:lnSpc>
                <a:spcPct val="120000"/>
              </a:lnSpc>
            </a:pPr>
            <a:endParaRPr lang="en-US" sz="12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Freeform 52"/>
          <p:cNvSpPr>
            <a:spLocks noEditPoints="1"/>
          </p:cNvSpPr>
          <p:nvPr/>
        </p:nvSpPr>
        <p:spPr bwMode="auto">
          <a:xfrm>
            <a:off x="5781197" y="3733048"/>
            <a:ext cx="629608" cy="629608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27" y="8"/>
              </a:cxn>
              <a:cxn ang="0">
                <a:pos x="8" y="27"/>
              </a:cxn>
              <a:cxn ang="0">
                <a:pos x="27" y="47"/>
              </a:cxn>
              <a:cxn ang="0">
                <a:pos x="47" y="27"/>
              </a:cxn>
              <a:cxn ang="0">
                <a:pos x="27" y="8"/>
              </a:cxn>
              <a:cxn ang="0">
                <a:pos x="32" y="31"/>
              </a:cxn>
              <a:cxn ang="0">
                <a:pos x="31" y="32"/>
              </a:cxn>
              <a:cxn ang="0">
                <a:pos x="19" y="32"/>
              </a:cxn>
              <a:cxn ang="0">
                <a:pos x="18" y="31"/>
              </a:cxn>
              <a:cxn ang="0">
                <a:pos x="18" y="28"/>
              </a:cxn>
              <a:cxn ang="0">
                <a:pos x="19" y="27"/>
              </a:cxn>
              <a:cxn ang="0">
                <a:pos x="27" y="27"/>
              </a:cxn>
              <a:cxn ang="0">
                <a:pos x="27" y="15"/>
              </a:cxn>
              <a:cxn ang="0">
                <a:pos x="28" y="14"/>
              </a:cxn>
              <a:cxn ang="0">
                <a:pos x="31" y="14"/>
              </a:cxn>
              <a:cxn ang="0">
                <a:pos x="32" y="15"/>
              </a:cxn>
              <a:cxn ang="0">
                <a:pos x="32" y="31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27" y="8"/>
                </a:moveTo>
                <a:cubicBezTo>
                  <a:pt x="16" y="8"/>
                  <a:pt x="8" y="17"/>
                  <a:pt x="8" y="27"/>
                </a:cubicBezTo>
                <a:cubicBezTo>
                  <a:pt x="8" y="38"/>
                  <a:pt x="16" y="47"/>
                  <a:pt x="27" y="47"/>
                </a:cubicBezTo>
                <a:cubicBezTo>
                  <a:pt x="38" y="47"/>
                  <a:pt x="47" y="38"/>
                  <a:pt x="47" y="27"/>
                </a:cubicBezTo>
                <a:cubicBezTo>
                  <a:pt x="47" y="17"/>
                  <a:pt x="38" y="8"/>
                  <a:pt x="27" y="8"/>
                </a:cubicBezTo>
                <a:close/>
                <a:moveTo>
                  <a:pt x="32" y="31"/>
                </a:moveTo>
                <a:cubicBezTo>
                  <a:pt x="32" y="31"/>
                  <a:pt x="31" y="32"/>
                  <a:pt x="31" y="32"/>
                </a:cubicBezTo>
                <a:cubicBezTo>
                  <a:pt x="19" y="32"/>
                  <a:pt x="19" y="32"/>
                  <a:pt x="19" y="32"/>
                </a:cubicBezTo>
                <a:cubicBezTo>
                  <a:pt x="19" y="32"/>
                  <a:pt x="18" y="31"/>
                  <a:pt x="18" y="31"/>
                </a:cubicBezTo>
                <a:cubicBezTo>
                  <a:pt x="18" y="28"/>
                  <a:pt x="18" y="28"/>
                  <a:pt x="18" y="28"/>
                </a:cubicBezTo>
                <a:cubicBezTo>
                  <a:pt x="18" y="28"/>
                  <a:pt x="19" y="27"/>
                  <a:pt x="19" y="27"/>
                </a:cubicBezTo>
                <a:cubicBezTo>
                  <a:pt x="27" y="27"/>
                  <a:pt x="27" y="27"/>
                  <a:pt x="27" y="27"/>
                </a:cubicBezTo>
                <a:cubicBezTo>
                  <a:pt x="27" y="15"/>
                  <a:pt x="27" y="15"/>
                  <a:pt x="27" y="15"/>
                </a:cubicBezTo>
                <a:cubicBezTo>
                  <a:pt x="27" y="14"/>
                  <a:pt x="28" y="14"/>
                  <a:pt x="28" y="14"/>
                </a:cubicBezTo>
                <a:cubicBezTo>
                  <a:pt x="31" y="14"/>
                  <a:pt x="31" y="14"/>
                  <a:pt x="31" y="14"/>
                </a:cubicBezTo>
                <a:cubicBezTo>
                  <a:pt x="31" y="14"/>
                  <a:pt x="32" y="14"/>
                  <a:pt x="32" y="15"/>
                </a:cubicBezTo>
                <a:lnTo>
                  <a:pt x="32" y="31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9525">
            <a:noFill/>
            <a:round/>
          </a:ln>
        </p:spPr>
        <p:txBody>
          <a:bodyPr vert="horz" wrap="square" lIns="94365" tIns="47184" rIns="94365" bIns="47184" numCol="1" anchor="t" anchorCtr="0" compatLnSpc="1"/>
          <a:lstStyle/>
          <a:p>
            <a:pPr>
              <a:lnSpc>
                <a:spcPct val="120000"/>
              </a:lnSpc>
            </a:pPr>
            <a:endParaRPr lang="en-US" sz="12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Box 27"/>
          <p:cNvSpPr txBox="1"/>
          <p:nvPr/>
        </p:nvSpPr>
        <p:spPr>
          <a:xfrm>
            <a:off x="2980502" y="1817270"/>
            <a:ext cx="967440" cy="285078"/>
          </a:xfrm>
          <a:prstGeom prst="rect">
            <a:avLst/>
          </a:prstGeom>
          <a:noFill/>
        </p:spPr>
        <p:txBody>
          <a:bodyPr wrap="square" lIns="91412" tIns="0" rIns="91412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华文黑体" pitchFamily="2" charset="-122"/>
              </a:rPr>
              <a:t>输入标题</a:t>
            </a:r>
            <a:endParaRPr lang="zh-CN" altLang="en-US" sz="1400" b="1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华文黑体" pitchFamily="2" charset="-122"/>
            </a:endParaRPr>
          </a:p>
        </p:txBody>
      </p:sp>
      <p:sp>
        <p:nvSpPr>
          <p:cNvPr id="32" name="TextBox 28"/>
          <p:cNvSpPr txBox="1"/>
          <p:nvPr/>
        </p:nvSpPr>
        <p:spPr>
          <a:xfrm>
            <a:off x="2980502" y="2112701"/>
            <a:ext cx="1975242" cy="757102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输入替换内</a:t>
            </a:r>
            <a:r>
              <a:rPr lang="zh-CN" altLang="en-US" sz="12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容目录标题文字输</a:t>
            </a:r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容目录标题文字</a:t>
            </a:r>
            <a:endParaRPr lang="en-US" altLang="zh-CN" sz="1200" dirty="0">
              <a:solidFill>
                <a:schemeClr val="tx1">
                  <a:lumMod val="7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33" name="TextBox 27"/>
          <p:cNvSpPr txBox="1"/>
          <p:nvPr/>
        </p:nvSpPr>
        <p:spPr>
          <a:xfrm>
            <a:off x="7299063" y="1945677"/>
            <a:ext cx="967440" cy="285078"/>
          </a:xfrm>
          <a:prstGeom prst="rect">
            <a:avLst/>
          </a:prstGeom>
          <a:noFill/>
        </p:spPr>
        <p:txBody>
          <a:bodyPr wrap="square" lIns="91412" tIns="0" rIns="91412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华文黑体" pitchFamily="2" charset="-122"/>
              </a:rPr>
              <a:t>输入标题</a:t>
            </a:r>
            <a:endParaRPr lang="zh-CN" altLang="en-US" sz="1400" b="1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华文黑体" pitchFamily="2" charset="-122"/>
            </a:endParaRPr>
          </a:p>
        </p:txBody>
      </p:sp>
      <p:sp>
        <p:nvSpPr>
          <p:cNvPr id="34" name="TextBox 28"/>
          <p:cNvSpPr txBox="1"/>
          <p:nvPr/>
        </p:nvSpPr>
        <p:spPr>
          <a:xfrm>
            <a:off x="7299063" y="2241108"/>
            <a:ext cx="1975242" cy="757102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输入替换内</a:t>
            </a:r>
            <a:r>
              <a:rPr lang="zh-CN" altLang="en-US" sz="12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容目录标题文字输</a:t>
            </a:r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容目录标题文字</a:t>
            </a:r>
            <a:endParaRPr lang="en-US" altLang="zh-CN" sz="1200" dirty="0">
              <a:solidFill>
                <a:schemeClr val="tx1">
                  <a:lumMod val="7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35" name="TextBox 27"/>
          <p:cNvSpPr txBox="1"/>
          <p:nvPr/>
        </p:nvSpPr>
        <p:spPr>
          <a:xfrm>
            <a:off x="2194549" y="4067225"/>
            <a:ext cx="967440" cy="285078"/>
          </a:xfrm>
          <a:prstGeom prst="rect">
            <a:avLst/>
          </a:prstGeom>
          <a:noFill/>
        </p:spPr>
        <p:txBody>
          <a:bodyPr wrap="square" lIns="91412" tIns="0" rIns="91412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华文黑体" pitchFamily="2" charset="-122"/>
              </a:rPr>
              <a:t>输入标题</a:t>
            </a:r>
            <a:endParaRPr lang="zh-CN" altLang="en-US" sz="1400" b="1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华文黑体" pitchFamily="2" charset="-122"/>
            </a:endParaRPr>
          </a:p>
        </p:txBody>
      </p:sp>
      <p:sp>
        <p:nvSpPr>
          <p:cNvPr id="36" name="TextBox 28"/>
          <p:cNvSpPr txBox="1"/>
          <p:nvPr/>
        </p:nvSpPr>
        <p:spPr>
          <a:xfrm>
            <a:off x="2194549" y="4362656"/>
            <a:ext cx="1975242" cy="757102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输入替换内</a:t>
            </a:r>
            <a:r>
              <a:rPr lang="zh-CN" altLang="en-US" sz="12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容目录标题文字输</a:t>
            </a:r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容目录标题文字</a:t>
            </a:r>
            <a:endParaRPr lang="en-US" altLang="zh-CN" sz="1200" dirty="0">
              <a:solidFill>
                <a:schemeClr val="tx1">
                  <a:lumMod val="7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39" name="TextBox 27"/>
          <p:cNvSpPr txBox="1"/>
          <p:nvPr/>
        </p:nvSpPr>
        <p:spPr>
          <a:xfrm>
            <a:off x="8067862" y="3636855"/>
            <a:ext cx="967440" cy="285078"/>
          </a:xfrm>
          <a:prstGeom prst="rect">
            <a:avLst/>
          </a:prstGeom>
          <a:noFill/>
        </p:spPr>
        <p:txBody>
          <a:bodyPr wrap="square" lIns="91412" tIns="0" rIns="91412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华文黑体" pitchFamily="2" charset="-122"/>
              </a:rPr>
              <a:t>输入标题</a:t>
            </a:r>
            <a:endParaRPr lang="zh-CN" altLang="en-US" sz="1400" b="1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华文黑体" pitchFamily="2" charset="-122"/>
            </a:endParaRPr>
          </a:p>
        </p:txBody>
      </p:sp>
      <p:sp>
        <p:nvSpPr>
          <p:cNvPr id="40" name="TextBox 28"/>
          <p:cNvSpPr txBox="1"/>
          <p:nvPr/>
        </p:nvSpPr>
        <p:spPr>
          <a:xfrm>
            <a:off x="8067862" y="3932286"/>
            <a:ext cx="1975242" cy="757102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输入替换内</a:t>
            </a:r>
            <a:r>
              <a:rPr lang="zh-CN" altLang="en-US" sz="12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容目录标题文字输</a:t>
            </a:r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容目录标题文字</a:t>
            </a:r>
            <a:endParaRPr lang="en-US" altLang="zh-CN" sz="1200" dirty="0">
              <a:solidFill>
                <a:schemeClr val="tx1">
                  <a:lumMod val="7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41" name="TextBox 27"/>
          <p:cNvSpPr txBox="1"/>
          <p:nvPr/>
        </p:nvSpPr>
        <p:spPr>
          <a:xfrm>
            <a:off x="7746029" y="4883308"/>
            <a:ext cx="967440" cy="285078"/>
          </a:xfrm>
          <a:prstGeom prst="rect">
            <a:avLst/>
          </a:prstGeom>
          <a:noFill/>
        </p:spPr>
        <p:txBody>
          <a:bodyPr wrap="square" lIns="91412" tIns="0" rIns="91412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华文黑体" pitchFamily="2" charset="-122"/>
              </a:rPr>
              <a:t>输入标题</a:t>
            </a:r>
            <a:endParaRPr lang="zh-CN" altLang="en-US" sz="1400" b="1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华文黑体" pitchFamily="2" charset="-122"/>
            </a:endParaRPr>
          </a:p>
        </p:txBody>
      </p:sp>
      <p:sp>
        <p:nvSpPr>
          <p:cNvPr id="42" name="TextBox 28"/>
          <p:cNvSpPr txBox="1"/>
          <p:nvPr/>
        </p:nvSpPr>
        <p:spPr>
          <a:xfrm>
            <a:off x="7746029" y="5178739"/>
            <a:ext cx="1975242" cy="757102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输入替换内</a:t>
            </a:r>
            <a:r>
              <a:rPr lang="zh-CN" altLang="en-US" sz="12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容目录标题文字输</a:t>
            </a:r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容目录标题文字</a:t>
            </a:r>
            <a:endParaRPr lang="en-US" altLang="zh-CN" sz="1200" dirty="0">
              <a:solidFill>
                <a:schemeClr val="tx1">
                  <a:lumMod val="7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 advTm="0">
        <p:pull/>
      </p:transition>
    </mc:Choice>
    <mc:Fallback>
      <p:transition spd="slow" advClick="0" advTm="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500"/>
                            </p:stCondLst>
                            <p:childTnLst>
                              <p:par>
                                <p:cTn id="50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500"/>
                            </p:stCondLst>
                            <p:childTnLst>
                              <p:par>
                                <p:cTn id="63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0"/>
                            </p:stCondLst>
                            <p:childTnLst>
                              <p:par>
                                <p:cTn id="7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500"/>
                            </p:stCondLst>
                            <p:childTnLst>
                              <p:par>
                                <p:cTn id="7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000"/>
                            </p:stCondLst>
                            <p:childTnLst>
                              <p:par>
                                <p:cTn id="8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6500"/>
                            </p:stCondLst>
                            <p:childTnLst>
                              <p:par>
                                <p:cTn id="9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7000"/>
                            </p:stCondLst>
                            <p:childTnLst>
                              <p:par>
                                <p:cTn id="9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7500"/>
                            </p:stCondLst>
                            <p:childTnLst>
                              <p:par>
                                <p:cTn id="10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9" grpId="0" animBg="1"/>
      <p:bldP spid="1030" grpId="0" animBg="1"/>
      <p:bldP spid="1031" grpId="0" animBg="1"/>
      <p:bldP spid="1032" grpId="0" animBg="1"/>
      <p:bldP spid="1033" grpId="0" animBg="1"/>
      <p:bldP spid="15" grpId="0" animBg="1"/>
      <p:bldP spid="16" grpId="0" animBg="1"/>
      <p:bldP spid="20" grpId="0" animBg="1"/>
      <p:bldP spid="26" grpId="0" animBg="1"/>
      <p:bldP spid="31" grpId="0"/>
      <p:bldP spid="32" grpId="0"/>
      <p:bldP spid="33" grpId="0"/>
      <p:bldP spid="34" grpId="0"/>
      <p:bldP spid="35" grpId="0"/>
      <p:bldP spid="36" grpId="0"/>
      <p:bldP spid="39" grpId="0"/>
      <p:bldP spid="40" grpId="0"/>
      <p:bldP spid="41" grpId="0"/>
      <p:bldP spid="4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出自【趣你的PPT】(微信:qunideppt)：最优质的PPT资源库"/>
          <p:cNvSpPr/>
          <p:nvPr/>
        </p:nvSpPr>
        <p:spPr>
          <a:xfrm>
            <a:off x="1045241" y="3881120"/>
            <a:ext cx="3107373" cy="16154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出自【趣你的PPT】(微信:qunideppt)：最优质的PPT资源库"/>
          <p:cNvSpPr/>
          <p:nvPr/>
        </p:nvSpPr>
        <p:spPr>
          <a:xfrm>
            <a:off x="4607617" y="3881120"/>
            <a:ext cx="3107373" cy="1615440"/>
          </a:xfrm>
          <a:prstGeom prst="rect">
            <a:avLst/>
          </a:prstGeom>
          <a:solidFill>
            <a:schemeClr val="accent2">
              <a:lumMod val="10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出自【趣你的PPT】(微信:qunideppt)：最优质的PPT资源库"/>
          <p:cNvSpPr/>
          <p:nvPr/>
        </p:nvSpPr>
        <p:spPr>
          <a:xfrm>
            <a:off x="8169993" y="3881120"/>
            <a:ext cx="3107373" cy="1615440"/>
          </a:xfrm>
          <a:prstGeom prst="rect">
            <a:avLst/>
          </a:prstGeom>
          <a:solidFill>
            <a:schemeClr val="accent1">
              <a:lumMod val="10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0" name="出自【趣你的PPT】(微信:qunideppt)：最优质的PPT资源库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116980" y="1925510"/>
            <a:ext cx="2963893" cy="1975928"/>
          </a:xfrm>
          <a:prstGeom prst="rect">
            <a:avLst/>
          </a:prstGeom>
        </p:spPr>
      </p:pic>
      <p:pic>
        <p:nvPicPr>
          <p:cNvPr id="11" name="出自【趣你的PPT】(微信:qunideppt)：最优质的PPT资源库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79356" y="1925510"/>
            <a:ext cx="2963893" cy="1975928"/>
          </a:xfrm>
          <a:prstGeom prst="rect">
            <a:avLst/>
          </a:prstGeom>
        </p:spPr>
      </p:pic>
      <p:pic>
        <p:nvPicPr>
          <p:cNvPr id="12" name="出自【趣你的PPT】(微信:qunideppt)：最优质的PPT资源库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241731" y="1925510"/>
            <a:ext cx="2963893" cy="1975928"/>
          </a:xfrm>
          <a:prstGeom prst="rect">
            <a:avLst/>
          </a:prstGeom>
        </p:spPr>
      </p:pic>
      <p:sp>
        <p:nvSpPr>
          <p:cNvPr id="13" name="矩形 12"/>
          <p:cNvSpPr/>
          <p:nvPr/>
        </p:nvSpPr>
        <p:spPr>
          <a:xfrm>
            <a:off x="1698135" y="4365649"/>
            <a:ext cx="1868843" cy="8679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866140">
              <a:lnSpc>
                <a:spcPct val="120000"/>
              </a:lnSpc>
              <a:defRPr/>
            </a:pP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输入替换内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容目录标题文字输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入替换内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容目录标题文字</a:t>
            </a:r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5281090" y="4365649"/>
            <a:ext cx="1868843" cy="8679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866140">
              <a:lnSpc>
                <a:spcPct val="120000"/>
              </a:lnSpc>
              <a:defRPr/>
            </a:pP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输入替换内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容目录标题文字输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入替换内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容目录标题文字</a:t>
            </a:r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8798731" y="4365649"/>
            <a:ext cx="1868843" cy="8679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866140">
              <a:lnSpc>
                <a:spcPct val="120000"/>
              </a:lnSpc>
              <a:defRPr/>
            </a:pP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输入替换内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容目录标题文字输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入替换内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容目录标题文字</a:t>
            </a:r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 advTm="0">
        <p:pull/>
      </p:transition>
    </mc:Choice>
    <mc:Fallback>
      <p:transition spd="slow" advClick="0" advTm="0">
        <p:pull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: Shape 37"/>
          <p:cNvSpPr/>
          <p:nvPr/>
        </p:nvSpPr>
        <p:spPr>
          <a:xfrm rot="1706723">
            <a:off x="1812849" y="4008927"/>
            <a:ext cx="3628601" cy="717665"/>
          </a:xfrm>
          <a:custGeom>
            <a:avLst/>
            <a:gdLst>
              <a:gd name="connsiteX0" fmla="*/ 244547 w 2680699"/>
              <a:gd name="connsiteY0" fmla="*/ 136132 h 530189"/>
              <a:gd name="connsiteX1" fmla="*/ 115585 w 2680699"/>
              <a:gd name="connsiteY1" fmla="*/ 265094 h 530189"/>
              <a:gd name="connsiteX2" fmla="*/ 244547 w 2680699"/>
              <a:gd name="connsiteY2" fmla="*/ 394056 h 530189"/>
              <a:gd name="connsiteX3" fmla="*/ 373509 w 2680699"/>
              <a:gd name="connsiteY3" fmla="*/ 265094 h 530189"/>
              <a:gd name="connsiteX4" fmla="*/ 244547 w 2680699"/>
              <a:gd name="connsiteY4" fmla="*/ 136132 h 530189"/>
              <a:gd name="connsiteX5" fmla="*/ 88367 w 2680699"/>
              <a:gd name="connsiteY5" fmla="*/ 0 h 530189"/>
              <a:gd name="connsiteX6" fmla="*/ 2592332 w 2680699"/>
              <a:gd name="connsiteY6" fmla="*/ 0 h 530189"/>
              <a:gd name="connsiteX7" fmla="*/ 2680699 w 2680699"/>
              <a:gd name="connsiteY7" fmla="*/ 88367 h 530189"/>
              <a:gd name="connsiteX8" fmla="*/ 2680699 w 2680699"/>
              <a:gd name="connsiteY8" fmla="*/ 441822 h 530189"/>
              <a:gd name="connsiteX9" fmla="*/ 2592332 w 2680699"/>
              <a:gd name="connsiteY9" fmla="*/ 530189 h 530189"/>
              <a:gd name="connsiteX10" fmla="*/ 88367 w 2680699"/>
              <a:gd name="connsiteY10" fmla="*/ 530189 h 530189"/>
              <a:gd name="connsiteX11" fmla="*/ 0 w 2680699"/>
              <a:gd name="connsiteY11" fmla="*/ 441822 h 530189"/>
              <a:gd name="connsiteX12" fmla="*/ 0 w 2680699"/>
              <a:gd name="connsiteY12" fmla="*/ 88367 h 530189"/>
              <a:gd name="connsiteX13" fmla="*/ 88367 w 2680699"/>
              <a:gd name="connsiteY13" fmla="*/ 0 h 5301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2680699" h="530189">
                <a:moveTo>
                  <a:pt x="244547" y="136132"/>
                </a:moveTo>
                <a:cubicBezTo>
                  <a:pt x="173323" y="136132"/>
                  <a:pt x="115585" y="193870"/>
                  <a:pt x="115585" y="265094"/>
                </a:cubicBezTo>
                <a:cubicBezTo>
                  <a:pt x="115585" y="336318"/>
                  <a:pt x="173323" y="394056"/>
                  <a:pt x="244547" y="394056"/>
                </a:cubicBezTo>
                <a:cubicBezTo>
                  <a:pt x="315771" y="394056"/>
                  <a:pt x="373509" y="336318"/>
                  <a:pt x="373509" y="265094"/>
                </a:cubicBezTo>
                <a:cubicBezTo>
                  <a:pt x="373509" y="193870"/>
                  <a:pt x="315771" y="136132"/>
                  <a:pt x="244547" y="136132"/>
                </a:cubicBezTo>
                <a:close/>
                <a:moveTo>
                  <a:pt x="88367" y="0"/>
                </a:moveTo>
                <a:lnTo>
                  <a:pt x="2592332" y="0"/>
                </a:lnTo>
                <a:cubicBezTo>
                  <a:pt x="2641136" y="0"/>
                  <a:pt x="2680699" y="39563"/>
                  <a:pt x="2680699" y="88367"/>
                </a:cubicBezTo>
                <a:lnTo>
                  <a:pt x="2680699" y="441822"/>
                </a:lnTo>
                <a:cubicBezTo>
                  <a:pt x="2680699" y="490626"/>
                  <a:pt x="2641136" y="530189"/>
                  <a:pt x="2592332" y="530189"/>
                </a:cubicBezTo>
                <a:lnTo>
                  <a:pt x="88367" y="530189"/>
                </a:lnTo>
                <a:cubicBezTo>
                  <a:pt x="39563" y="530189"/>
                  <a:pt x="0" y="490626"/>
                  <a:pt x="0" y="441822"/>
                </a:cubicBezTo>
                <a:lnTo>
                  <a:pt x="0" y="88367"/>
                </a:lnTo>
                <a:cubicBezTo>
                  <a:pt x="0" y="39563"/>
                  <a:pt x="39563" y="0"/>
                  <a:pt x="88367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sz="2400">
              <a:cs typeface="+mn-ea"/>
              <a:sym typeface="+mn-lt"/>
            </a:endParaRPr>
          </a:p>
        </p:txBody>
      </p:sp>
      <p:sp>
        <p:nvSpPr>
          <p:cNvPr id="4" name="Freeform: Shape 35"/>
          <p:cNvSpPr/>
          <p:nvPr/>
        </p:nvSpPr>
        <p:spPr>
          <a:xfrm rot="565617">
            <a:off x="1971963" y="3540505"/>
            <a:ext cx="3628601" cy="717665"/>
          </a:xfrm>
          <a:custGeom>
            <a:avLst/>
            <a:gdLst>
              <a:gd name="connsiteX0" fmla="*/ 244547 w 2680699"/>
              <a:gd name="connsiteY0" fmla="*/ 136132 h 530189"/>
              <a:gd name="connsiteX1" fmla="*/ 115585 w 2680699"/>
              <a:gd name="connsiteY1" fmla="*/ 265094 h 530189"/>
              <a:gd name="connsiteX2" fmla="*/ 244547 w 2680699"/>
              <a:gd name="connsiteY2" fmla="*/ 394056 h 530189"/>
              <a:gd name="connsiteX3" fmla="*/ 373509 w 2680699"/>
              <a:gd name="connsiteY3" fmla="*/ 265094 h 530189"/>
              <a:gd name="connsiteX4" fmla="*/ 244547 w 2680699"/>
              <a:gd name="connsiteY4" fmla="*/ 136132 h 530189"/>
              <a:gd name="connsiteX5" fmla="*/ 88367 w 2680699"/>
              <a:gd name="connsiteY5" fmla="*/ 0 h 530189"/>
              <a:gd name="connsiteX6" fmla="*/ 2592332 w 2680699"/>
              <a:gd name="connsiteY6" fmla="*/ 0 h 530189"/>
              <a:gd name="connsiteX7" fmla="*/ 2680699 w 2680699"/>
              <a:gd name="connsiteY7" fmla="*/ 88367 h 530189"/>
              <a:gd name="connsiteX8" fmla="*/ 2680699 w 2680699"/>
              <a:gd name="connsiteY8" fmla="*/ 441822 h 530189"/>
              <a:gd name="connsiteX9" fmla="*/ 2592332 w 2680699"/>
              <a:gd name="connsiteY9" fmla="*/ 530189 h 530189"/>
              <a:gd name="connsiteX10" fmla="*/ 88367 w 2680699"/>
              <a:gd name="connsiteY10" fmla="*/ 530189 h 530189"/>
              <a:gd name="connsiteX11" fmla="*/ 0 w 2680699"/>
              <a:gd name="connsiteY11" fmla="*/ 441822 h 530189"/>
              <a:gd name="connsiteX12" fmla="*/ 0 w 2680699"/>
              <a:gd name="connsiteY12" fmla="*/ 88367 h 530189"/>
              <a:gd name="connsiteX13" fmla="*/ 88367 w 2680699"/>
              <a:gd name="connsiteY13" fmla="*/ 0 h 5301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2680699" h="530189">
                <a:moveTo>
                  <a:pt x="244547" y="136132"/>
                </a:moveTo>
                <a:cubicBezTo>
                  <a:pt x="173323" y="136132"/>
                  <a:pt x="115585" y="193870"/>
                  <a:pt x="115585" y="265094"/>
                </a:cubicBezTo>
                <a:cubicBezTo>
                  <a:pt x="115585" y="336318"/>
                  <a:pt x="173323" y="394056"/>
                  <a:pt x="244547" y="394056"/>
                </a:cubicBezTo>
                <a:cubicBezTo>
                  <a:pt x="315771" y="394056"/>
                  <a:pt x="373509" y="336318"/>
                  <a:pt x="373509" y="265094"/>
                </a:cubicBezTo>
                <a:cubicBezTo>
                  <a:pt x="373509" y="193870"/>
                  <a:pt x="315771" y="136132"/>
                  <a:pt x="244547" y="136132"/>
                </a:cubicBezTo>
                <a:close/>
                <a:moveTo>
                  <a:pt x="88367" y="0"/>
                </a:moveTo>
                <a:lnTo>
                  <a:pt x="2592332" y="0"/>
                </a:lnTo>
                <a:cubicBezTo>
                  <a:pt x="2641136" y="0"/>
                  <a:pt x="2680699" y="39563"/>
                  <a:pt x="2680699" y="88367"/>
                </a:cubicBezTo>
                <a:lnTo>
                  <a:pt x="2680699" y="441822"/>
                </a:lnTo>
                <a:cubicBezTo>
                  <a:pt x="2680699" y="490626"/>
                  <a:pt x="2641136" y="530189"/>
                  <a:pt x="2592332" y="530189"/>
                </a:cubicBezTo>
                <a:lnTo>
                  <a:pt x="88367" y="530189"/>
                </a:lnTo>
                <a:cubicBezTo>
                  <a:pt x="39563" y="530189"/>
                  <a:pt x="0" y="490626"/>
                  <a:pt x="0" y="441822"/>
                </a:cubicBezTo>
                <a:lnTo>
                  <a:pt x="0" y="88367"/>
                </a:lnTo>
                <a:cubicBezTo>
                  <a:pt x="0" y="39563"/>
                  <a:pt x="39563" y="0"/>
                  <a:pt x="88367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sz="2400">
              <a:cs typeface="+mn-ea"/>
              <a:sym typeface="+mn-lt"/>
            </a:endParaRPr>
          </a:p>
        </p:txBody>
      </p:sp>
      <p:sp>
        <p:nvSpPr>
          <p:cNvPr id="5" name="Freeform: Shape 33"/>
          <p:cNvSpPr/>
          <p:nvPr/>
        </p:nvSpPr>
        <p:spPr>
          <a:xfrm rot="21085328">
            <a:off x="1973157" y="3085471"/>
            <a:ext cx="3628601" cy="717665"/>
          </a:xfrm>
          <a:custGeom>
            <a:avLst/>
            <a:gdLst>
              <a:gd name="connsiteX0" fmla="*/ 244547 w 2680699"/>
              <a:gd name="connsiteY0" fmla="*/ 136132 h 530189"/>
              <a:gd name="connsiteX1" fmla="*/ 115585 w 2680699"/>
              <a:gd name="connsiteY1" fmla="*/ 265094 h 530189"/>
              <a:gd name="connsiteX2" fmla="*/ 244547 w 2680699"/>
              <a:gd name="connsiteY2" fmla="*/ 394056 h 530189"/>
              <a:gd name="connsiteX3" fmla="*/ 373509 w 2680699"/>
              <a:gd name="connsiteY3" fmla="*/ 265094 h 530189"/>
              <a:gd name="connsiteX4" fmla="*/ 244547 w 2680699"/>
              <a:gd name="connsiteY4" fmla="*/ 136132 h 530189"/>
              <a:gd name="connsiteX5" fmla="*/ 88367 w 2680699"/>
              <a:gd name="connsiteY5" fmla="*/ 0 h 530189"/>
              <a:gd name="connsiteX6" fmla="*/ 2592332 w 2680699"/>
              <a:gd name="connsiteY6" fmla="*/ 0 h 530189"/>
              <a:gd name="connsiteX7" fmla="*/ 2680699 w 2680699"/>
              <a:gd name="connsiteY7" fmla="*/ 88367 h 530189"/>
              <a:gd name="connsiteX8" fmla="*/ 2680699 w 2680699"/>
              <a:gd name="connsiteY8" fmla="*/ 441822 h 530189"/>
              <a:gd name="connsiteX9" fmla="*/ 2592332 w 2680699"/>
              <a:gd name="connsiteY9" fmla="*/ 530189 h 530189"/>
              <a:gd name="connsiteX10" fmla="*/ 88367 w 2680699"/>
              <a:gd name="connsiteY10" fmla="*/ 530189 h 530189"/>
              <a:gd name="connsiteX11" fmla="*/ 0 w 2680699"/>
              <a:gd name="connsiteY11" fmla="*/ 441822 h 530189"/>
              <a:gd name="connsiteX12" fmla="*/ 0 w 2680699"/>
              <a:gd name="connsiteY12" fmla="*/ 88367 h 530189"/>
              <a:gd name="connsiteX13" fmla="*/ 88367 w 2680699"/>
              <a:gd name="connsiteY13" fmla="*/ 0 h 5301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2680699" h="530189">
                <a:moveTo>
                  <a:pt x="244547" y="136132"/>
                </a:moveTo>
                <a:cubicBezTo>
                  <a:pt x="173323" y="136132"/>
                  <a:pt x="115585" y="193870"/>
                  <a:pt x="115585" y="265094"/>
                </a:cubicBezTo>
                <a:cubicBezTo>
                  <a:pt x="115585" y="336318"/>
                  <a:pt x="173323" y="394056"/>
                  <a:pt x="244547" y="394056"/>
                </a:cubicBezTo>
                <a:cubicBezTo>
                  <a:pt x="315771" y="394056"/>
                  <a:pt x="373509" y="336318"/>
                  <a:pt x="373509" y="265094"/>
                </a:cubicBezTo>
                <a:cubicBezTo>
                  <a:pt x="373509" y="193870"/>
                  <a:pt x="315771" y="136132"/>
                  <a:pt x="244547" y="136132"/>
                </a:cubicBezTo>
                <a:close/>
                <a:moveTo>
                  <a:pt x="88367" y="0"/>
                </a:moveTo>
                <a:lnTo>
                  <a:pt x="2592332" y="0"/>
                </a:lnTo>
                <a:cubicBezTo>
                  <a:pt x="2641136" y="0"/>
                  <a:pt x="2680699" y="39563"/>
                  <a:pt x="2680699" y="88367"/>
                </a:cubicBezTo>
                <a:lnTo>
                  <a:pt x="2680699" y="441822"/>
                </a:lnTo>
                <a:cubicBezTo>
                  <a:pt x="2680699" y="490626"/>
                  <a:pt x="2641136" y="530189"/>
                  <a:pt x="2592332" y="530189"/>
                </a:cubicBezTo>
                <a:lnTo>
                  <a:pt x="88367" y="530189"/>
                </a:lnTo>
                <a:cubicBezTo>
                  <a:pt x="39563" y="530189"/>
                  <a:pt x="0" y="490626"/>
                  <a:pt x="0" y="441822"/>
                </a:cubicBezTo>
                <a:lnTo>
                  <a:pt x="0" y="88367"/>
                </a:lnTo>
                <a:cubicBezTo>
                  <a:pt x="0" y="39563"/>
                  <a:pt x="39563" y="0"/>
                  <a:pt x="88367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sz="2400">
              <a:cs typeface="+mn-ea"/>
              <a:sym typeface="+mn-lt"/>
            </a:endParaRPr>
          </a:p>
        </p:txBody>
      </p:sp>
      <p:sp>
        <p:nvSpPr>
          <p:cNvPr id="6" name="Freeform: Shape 34"/>
          <p:cNvSpPr/>
          <p:nvPr/>
        </p:nvSpPr>
        <p:spPr>
          <a:xfrm rot="20079945">
            <a:off x="1854194" y="2669423"/>
            <a:ext cx="3628601" cy="717665"/>
          </a:xfrm>
          <a:custGeom>
            <a:avLst/>
            <a:gdLst>
              <a:gd name="connsiteX0" fmla="*/ 244547 w 2680699"/>
              <a:gd name="connsiteY0" fmla="*/ 136132 h 530189"/>
              <a:gd name="connsiteX1" fmla="*/ 115585 w 2680699"/>
              <a:gd name="connsiteY1" fmla="*/ 265094 h 530189"/>
              <a:gd name="connsiteX2" fmla="*/ 244547 w 2680699"/>
              <a:gd name="connsiteY2" fmla="*/ 394056 h 530189"/>
              <a:gd name="connsiteX3" fmla="*/ 373509 w 2680699"/>
              <a:gd name="connsiteY3" fmla="*/ 265094 h 530189"/>
              <a:gd name="connsiteX4" fmla="*/ 244547 w 2680699"/>
              <a:gd name="connsiteY4" fmla="*/ 136132 h 530189"/>
              <a:gd name="connsiteX5" fmla="*/ 88367 w 2680699"/>
              <a:gd name="connsiteY5" fmla="*/ 0 h 530189"/>
              <a:gd name="connsiteX6" fmla="*/ 2592332 w 2680699"/>
              <a:gd name="connsiteY6" fmla="*/ 0 h 530189"/>
              <a:gd name="connsiteX7" fmla="*/ 2680699 w 2680699"/>
              <a:gd name="connsiteY7" fmla="*/ 88367 h 530189"/>
              <a:gd name="connsiteX8" fmla="*/ 2680699 w 2680699"/>
              <a:gd name="connsiteY8" fmla="*/ 441822 h 530189"/>
              <a:gd name="connsiteX9" fmla="*/ 2592332 w 2680699"/>
              <a:gd name="connsiteY9" fmla="*/ 530189 h 530189"/>
              <a:gd name="connsiteX10" fmla="*/ 88367 w 2680699"/>
              <a:gd name="connsiteY10" fmla="*/ 530189 h 530189"/>
              <a:gd name="connsiteX11" fmla="*/ 0 w 2680699"/>
              <a:gd name="connsiteY11" fmla="*/ 441822 h 530189"/>
              <a:gd name="connsiteX12" fmla="*/ 0 w 2680699"/>
              <a:gd name="connsiteY12" fmla="*/ 88367 h 530189"/>
              <a:gd name="connsiteX13" fmla="*/ 88367 w 2680699"/>
              <a:gd name="connsiteY13" fmla="*/ 0 h 5301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2680699" h="530189">
                <a:moveTo>
                  <a:pt x="244547" y="136132"/>
                </a:moveTo>
                <a:cubicBezTo>
                  <a:pt x="173323" y="136132"/>
                  <a:pt x="115585" y="193870"/>
                  <a:pt x="115585" y="265094"/>
                </a:cubicBezTo>
                <a:cubicBezTo>
                  <a:pt x="115585" y="336318"/>
                  <a:pt x="173323" y="394056"/>
                  <a:pt x="244547" y="394056"/>
                </a:cubicBezTo>
                <a:cubicBezTo>
                  <a:pt x="315771" y="394056"/>
                  <a:pt x="373509" y="336318"/>
                  <a:pt x="373509" y="265094"/>
                </a:cubicBezTo>
                <a:cubicBezTo>
                  <a:pt x="373509" y="193870"/>
                  <a:pt x="315771" y="136132"/>
                  <a:pt x="244547" y="136132"/>
                </a:cubicBezTo>
                <a:close/>
                <a:moveTo>
                  <a:pt x="88367" y="0"/>
                </a:moveTo>
                <a:lnTo>
                  <a:pt x="2592332" y="0"/>
                </a:lnTo>
                <a:cubicBezTo>
                  <a:pt x="2641136" y="0"/>
                  <a:pt x="2680699" y="39563"/>
                  <a:pt x="2680699" y="88367"/>
                </a:cubicBezTo>
                <a:lnTo>
                  <a:pt x="2680699" y="441822"/>
                </a:lnTo>
                <a:cubicBezTo>
                  <a:pt x="2680699" y="490626"/>
                  <a:pt x="2641136" y="530189"/>
                  <a:pt x="2592332" y="530189"/>
                </a:cubicBezTo>
                <a:lnTo>
                  <a:pt x="88367" y="530189"/>
                </a:lnTo>
                <a:cubicBezTo>
                  <a:pt x="39563" y="530189"/>
                  <a:pt x="0" y="490626"/>
                  <a:pt x="0" y="441822"/>
                </a:cubicBezTo>
                <a:lnTo>
                  <a:pt x="0" y="88367"/>
                </a:lnTo>
                <a:cubicBezTo>
                  <a:pt x="0" y="39563"/>
                  <a:pt x="39563" y="0"/>
                  <a:pt x="88367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sz="2400">
              <a:cs typeface="+mn-ea"/>
              <a:sym typeface="+mn-lt"/>
            </a:endParaRPr>
          </a:p>
        </p:txBody>
      </p:sp>
      <p:sp>
        <p:nvSpPr>
          <p:cNvPr id="7" name="Rectangle 54"/>
          <p:cNvSpPr/>
          <p:nvPr/>
        </p:nvSpPr>
        <p:spPr>
          <a:xfrm rot="19939097">
            <a:off x="3735729" y="2588582"/>
            <a:ext cx="1261495" cy="307682"/>
          </a:xfrm>
          <a:prstGeom prst="rect">
            <a:avLst/>
          </a:prstGeom>
        </p:spPr>
        <p:txBody>
          <a:bodyPr wrap="none">
            <a:normAutofit fontScale="85000" lnSpcReduction="20000"/>
          </a:bodyPr>
          <a:lstStyle/>
          <a:p>
            <a:pPr algn="r"/>
            <a:r>
              <a:rPr lang="zh-CN" altLang="en-US" sz="1865" b="1" dirty="0">
                <a:solidFill>
                  <a:schemeClr val="bg1"/>
                </a:solidFill>
                <a:cs typeface="+mn-ea"/>
                <a:sym typeface="+mn-lt"/>
              </a:rPr>
              <a:t>输入标题</a:t>
            </a:r>
            <a:endParaRPr lang="zh-CN" altLang="en-US" sz="1865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8" name="Rectangle 55"/>
          <p:cNvSpPr/>
          <p:nvPr/>
        </p:nvSpPr>
        <p:spPr>
          <a:xfrm rot="21051736">
            <a:off x="4112414" y="3190485"/>
            <a:ext cx="1261495" cy="307682"/>
          </a:xfrm>
          <a:prstGeom prst="rect">
            <a:avLst/>
          </a:prstGeom>
        </p:spPr>
        <p:txBody>
          <a:bodyPr wrap="none">
            <a:normAutofit fontScale="85000" lnSpcReduction="20000"/>
          </a:bodyPr>
          <a:lstStyle/>
          <a:p>
            <a:pPr algn="r"/>
            <a:r>
              <a:rPr lang="zh-CN" altLang="en-US" sz="1865" b="1" dirty="0">
                <a:solidFill>
                  <a:schemeClr val="bg1"/>
                </a:solidFill>
                <a:cs typeface="+mn-ea"/>
                <a:sym typeface="+mn-lt"/>
              </a:rPr>
              <a:t>输入标题</a:t>
            </a:r>
            <a:endParaRPr lang="zh-CN" altLang="en-US" sz="1865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9" name="Rectangle 56"/>
          <p:cNvSpPr/>
          <p:nvPr/>
        </p:nvSpPr>
        <p:spPr>
          <a:xfrm rot="720999">
            <a:off x="4096506" y="3913055"/>
            <a:ext cx="1261495" cy="307682"/>
          </a:xfrm>
          <a:prstGeom prst="rect">
            <a:avLst/>
          </a:prstGeom>
        </p:spPr>
        <p:txBody>
          <a:bodyPr wrap="none">
            <a:normAutofit fontScale="85000" lnSpcReduction="20000"/>
          </a:bodyPr>
          <a:lstStyle/>
          <a:p>
            <a:pPr algn="r"/>
            <a:r>
              <a:rPr lang="zh-CN" altLang="en-US" sz="1865" b="1" dirty="0">
                <a:solidFill>
                  <a:schemeClr val="bg1"/>
                </a:solidFill>
                <a:cs typeface="+mn-ea"/>
                <a:sym typeface="+mn-lt"/>
              </a:rPr>
              <a:t>输入标题</a:t>
            </a:r>
            <a:endParaRPr lang="zh-CN" altLang="en-US" sz="1865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0" name="Rectangle 57"/>
          <p:cNvSpPr/>
          <p:nvPr/>
        </p:nvSpPr>
        <p:spPr>
          <a:xfrm rot="1764474">
            <a:off x="3806939" y="4644154"/>
            <a:ext cx="1261495" cy="307682"/>
          </a:xfrm>
          <a:prstGeom prst="rect">
            <a:avLst/>
          </a:prstGeom>
        </p:spPr>
        <p:txBody>
          <a:bodyPr wrap="none">
            <a:normAutofit fontScale="85000" lnSpcReduction="20000"/>
          </a:bodyPr>
          <a:lstStyle/>
          <a:p>
            <a:pPr algn="r"/>
            <a:r>
              <a:rPr lang="zh-CN" altLang="en-US" sz="1865" b="1" dirty="0">
                <a:solidFill>
                  <a:schemeClr val="bg1"/>
                </a:solidFill>
                <a:cs typeface="+mn-ea"/>
                <a:sym typeface="+mn-lt"/>
              </a:rPr>
              <a:t>输入标题</a:t>
            </a:r>
            <a:endParaRPr lang="zh-CN" altLang="en-US" sz="1865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7273111" y="1917298"/>
            <a:ext cx="3471206" cy="790775"/>
            <a:chOff x="5455106" y="1437624"/>
            <a:chExt cx="2604208" cy="593264"/>
          </a:xfrm>
        </p:grpSpPr>
        <p:grpSp>
          <p:nvGrpSpPr>
            <p:cNvPr id="12" name="Group 6"/>
            <p:cNvGrpSpPr/>
            <p:nvPr/>
          </p:nvGrpSpPr>
          <p:grpSpPr>
            <a:xfrm>
              <a:off x="5455106" y="1437624"/>
              <a:ext cx="593264" cy="593264"/>
              <a:chOff x="7273474" y="1916832"/>
              <a:chExt cx="791019" cy="791019"/>
            </a:xfrm>
          </p:grpSpPr>
          <p:sp>
            <p:nvSpPr>
              <p:cNvPr id="14" name="Oval 40"/>
              <p:cNvSpPr/>
              <p:nvPr/>
            </p:nvSpPr>
            <p:spPr>
              <a:xfrm>
                <a:off x="7273474" y="1916832"/>
                <a:ext cx="791019" cy="791019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sz="2400">
                  <a:cs typeface="+mn-ea"/>
                  <a:sym typeface="+mn-lt"/>
                </a:endParaRPr>
              </a:p>
            </p:txBody>
          </p:sp>
          <p:grpSp>
            <p:nvGrpSpPr>
              <p:cNvPr id="15" name="Group 61"/>
              <p:cNvGrpSpPr/>
              <p:nvPr/>
            </p:nvGrpSpPr>
            <p:grpSpPr>
              <a:xfrm>
                <a:off x="7485214" y="2164026"/>
                <a:ext cx="367568" cy="296632"/>
                <a:chOff x="2700338" y="2965449"/>
                <a:chExt cx="271462" cy="219075"/>
              </a:xfrm>
              <a:solidFill>
                <a:schemeClr val="bg1"/>
              </a:solidFill>
            </p:grpSpPr>
            <p:sp>
              <p:nvSpPr>
                <p:cNvPr id="16" name="Freeform: Shape 62"/>
                <p:cNvSpPr/>
                <p:nvPr/>
              </p:nvSpPr>
              <p:spPr bwMode="auto">
                <a:xfrm>
                  <a:off x="2754313" y="2987674"/>
                  <a:ext cx="82550" cy="174625"/>
                </a:xfrm>
                <a:custGeom>
                  <a:avLst/>
                  <a:gdLst/>
                  <a:ahLst/>
                  <a:cxnLst>
                    <a:cxn ang="0">
                      <a:pos x="36" y="72"/>
                    </a:cxn>
                    <a:cxn ang="0">
                      <a:pos x="32" y="75"/>
                    </a:cxn>
                    <a:cxn ang="0">
                      <a:pos x="5" y="61"/>
                    </a:cxn>
                    <a:cxn ang="0">
                      <a:pos x="0" y="53"/>
                    </a:cxn>
                    <a:cxn ang="0">
                      <a:pos x="0" y="23"/>
                    </a:cxn>
                    <a:cxn ang="0">
                      <a:pos x="5" y="15"/>
                    </a:cxn>
                    <a:cxn ang="0">
                      <a:pos x="32" y="2"/>
                    </a:cxn>
                    <a:cxn ang="0">
                      <a:pos x="36" y="4"/>
                    </a:cxn>
                    <a:cxn ang="0">
                      <a:pos x="36" y="72"/>
                    </a:cxn>
                  </a:cxnLst>
                  <a:rect l="0" t="0" r="r" b="b"/>
                  <a:pathLst>
                    <a:path w="36" h="76">
                      <a:moveTo>
                        <a:pt x="36" y="72"/>
                      </a:moveTo>
                      <a:cubicBezTo>
                        <a:pt x="36" y="75"/>
                        <a:pt x="35" y="76"/>
                        <a:pt x="32" y="75"/>
                      </a:cubicBezTo>
                      <a:cubicBezTo>
                        <a:pt x="5" y="61"/>
                        <a:pt x="5" y="61"/>
                        <a:pt x="5" y="61"/>
                      </a:cubicBezTo>
                      <a:cubicBezTo>
                        <a:pt x="2" y="60"/>
                        <a:pt x="0" y="56"/>
                        <a:pt x="0" y="53"/>
                      </a:cubicBezTo>
                      <a:cubicBezTo>
                        <a:pt x="0" y="23"/>
                        <a:pt x="0" y="23"/>
                        <a:pt x="0" y="23"/>
                      </a:cubicBezTo>
                      <a:cubicBezTo>
                        <a:pt x="0" y="20"/>
                        <a:pt x="2" y="17"/>
                        <a:pt x="5" y="15"/>
                      </a:cubicBezTo>
                      <a:cubicBezTo>
                        <a:pt x="32" y="2"/>
                        <a:pt x="32" y="2"/>
                        <a:pt x="32" y="2"/>
                      </a:cubicBezTo>
                      <a:cubicBezTo>
                        <a:pt x="35" y="0"/>
                        <a:pt x="36" y="1"/>
                        <a:pt x="36" y="4"/>
                      </a:cubicBezTo>
                      <a:lnTo>
                        <a:pt x="36" y="7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</a:ln>
              </p:spPr>
              <p:txBody>
                <a:bodyPr anchor="ctr"/>
                <a:lstStyle/>
                <a:p>
                  <a:pPr algn="ctr"/>
                  <a:endParaRPr sz="2400">
                    <a:cs typeface="+mn-ea"/>
                    <a:sym typeface="+mn-lt"/>
                  </a:endParaRPr>
                </a:p>
              </p:txBody>
            </p:sp>
            <p:sp>
              <p:nvSpPr>
                <p:cNvPr id="17" name="Freeform: Shape 63"/>
                <p:cNvSpPr/>
                <p:nvPr/>
              </p:nvSpPr>
              <p:spPr bwMode="auto">
                <a:xfrm>
                  <a:off x="2700338" y="3028949"/>
                  <a:ext cx="39687" cy="93663"/>
                </a:xfrm>
                <a:custGeom>
                  <a:avLst/>
                  <a:gdLst/>
                  <a:ahLst/>
                  <a:cxnLst>
                    <a:cxn ang="0">
                      <a:pos x="17" y="35"/>
                    </a:cxn>
                    <a:cxn ang="0">
                      <a:pos x="12" y="41"/>
                    </a:cxn>
                    <a:cxn ang="0">
                      <a:pos x="5" y="41"/>
                    </a:cxn>
                    <a:cxn ang="0">
                      <a:pos x="0" y="35"/>
                    </a:cxn>
                    <a:cxn ang="0">
                      <a:pos x="0" y="5"/>
                    </a:cxn>
                    <a:cxn ang="0">
                      <a:pos x="5" y="0"/>
                    </a:cxn>
                    <a:cxn ang="0">
                      <a:pos x="12" y="0"/>
                    </a:cxn>
                    <a:cxn ang="0">
                      <a:pos x="17" y="5"/>
                    </a:cxn>
                    <a:cxn ang="0">
                      <a:pos x="17" y="35"/>
                    </a:cxn>
                  </a:cxnLst>
                  <a:rect l="0" t="0" r="r" b="b"/>
                  <a:pathLst>
                    <a:path w="17" h="41">
                      <a:moveTo>
                        <a:pt x="17" y="35"/>
                      </a:moveTo>
                      <a:cubicBezTo>
                        <a:pt x="17" y="38"/>
                        <a:pt x="14" y="41"/>
                        <a:pt x="12" y="41"/>
                      </a:cubicBezTo>
                      <a:cubicBezTo>
                        <a:pt x="5" y="41"/>
                        <a:pt x="5" y="41"/>
                        <a:pt x="5" y="41"/>
                      </a:cubicBezTo>
                      <a:cubicBezTo>
                        <a:pt x="2" y="41"/>
                        <a:pt x="0" y="38"/>
                        <a:pt x="0" y="35"/>
                      </a:cubicBezTo>
                      <a:cubicBezTo>
                        <a:pt x="0" y="5"/>
                        <a:pt x="0" y="5"/>
                        <a:pt x="0" y="5"/>
                      </a:cubicBezTo>
                      <a:cubicBezTo>
                        <a:pt x="0" y="2"/>
                        <a:pt x="2" y="0"/>
                        <a:pt x="5" y="0"/>
                      </a:cubicBezTo>
                      <a:cubicBezTo>
                        <a:pt x="12" y="0"/>
                        <a:pt x="12" y="0"/>
                        <a:pt x="12" y="0"/>
                      </a:cubicBezTo>
                      <a:cubicBezTo>
                        <a:pt x="14" y="0"/>
                        <a:pt x="17" y="2"/>
                        <a:pt x="17" y="5"/>
                      </a:cubicBezTo>
                      <a:lnTo>
                        <a:pt x="17" y="35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</a:ln>
              </p:spPr>
              <p:txBody>
                <a:bodyPr anchor="ctr"/>
                <a:lstStyle/>
                <a:p>
                  <a:pPr algn="ctr"/>
                  <a:endParaRPr sz="2400">
                    <a:cs typeface="+mn-ea"/>
                    <a:sym typeface="+mn-lt"/>
                  </a:endParaRPr>
                </a:p>
              </p:txBody>
            </p:sp>
            <p:sp>
              <p:nvSpPr>
                <p:cNvPr id="18" name="Freeform: Shape 64"/>
                <p:cNvSpPr/>
                <p:nvPr/>
              </p:nvSpPr>
              <p:spPr bwMode="auto">
                <a:xfrm>
                  <a:off x="2865438" y="3006724"/>
                  <a:ext cx="46037" cy="136525"/>
                </a:xfrm>
                <a:custGeom>
                  <a:avLst/>
                  <a:gdLst/>
                  <a:ahLst/>
                  <a:cxnLst>
                    <a:cxn ang="0">
                      <a:pos x="10" y="58"/>
                    </a:cxn>
                    <a:cxn ang="0">
                      <a:pos x="20" y="31"/>
                    </a:cxn>
                    <a:cxn ang="0">
                      <a:pos x="10" y="3"/>
                    </a:cxn>
                    <a:cxn ang="0">
                      <a:pos x="10" y="2"/>
                    </a:cxn>
                    <a:cxn ang="0">
                      <a:pos x="5" y="2"/>
                    </a:cxn>
                    <a:cxn ang="0">
                      <a:pos x="2" y="5"/>
                    </a:cxn>
                    <a:cxn ang="0">
                      <a:pos x="2" y="10"/>
                    </a:cxn>
                    <a:cxn ang="0">
                      <a:pos x="2" y="10"/>
                    </a:cxn>
                    <a:cxn ang="0">
                      <a:pos x="2" y="51"/>
                    </a:cxn>
                    <a:cxn ang="0">
                      <a:pos x="2" y="51"/>
                    </a:cxn>
                    <a:cxn ang="0">
                      <a:pos x="2" y="55"/>
                    </a:cxn>
                    <a:cxn ang="0">
                      <a:pos x="5" y="59"/>
                    </a:cxn>
                    <a:cxn ang="0">
                      <a:pos x="7" y="60"/>
                    </a:cxn>
                    <a:cxn ang="0">
                      <a:pos x="9" y="58"/>
                    </a:cxn>
                    <a:cxn ang="0">
                      <a:pos x="10" y="58"/>
                    </a:cxn>
                  </a:cxnLst>
                  <a:rect l="0" t="0" r="r" b="b"/>
                  <a:pathLst>
                    <a:path w="20" h="60">
                      <a:moveTo>
                        <a:pt x="10" y="58"/>
                      </a:moveTo>
                      <a:cubicBezTo>
                        <a:pt x="16" y="50"/>
                        <a:pt x="20" y="41"/>
                        <a:pt x="20" y="31"/>
                      </a:cubicBezTo>
                      <a:cubicBezTo>
                        <a:pt x="20" y="20"/>
                        <a:pt x="17" y="11"/>
                        <a:pt x="10" y="3"/>
                      </a:cubicBezTo>
                      <a:cubicBezTo>
                        <a:pt x="10" y="3"/>
                        <a:pt x="10" y="2"/>
                        <a:pt x="10" y="2"/>
                      </a:cubicBezTo>
                      <a:cubicBezTo>
                        <a:pt x="8" y="1"/>
                        <a:pt x="7" y="0"/>
                        <a:pt x="5" y="2"/>
                      </a:cubicBezTo>
                      <a:cubicBezTo>
                        <a:pt x="2" y="5"/>
                        <a:pt x="2" y="5"/>
                        <a:pt x="2" y="5"/>
                      </a:cubicBezTo>
                      <a:cubicBezTo>
                        <a:pt x="0" y="7"/>
                        <a:pt x="1" y="9"/>
                        <a:pt x="2" y="10"/>
                      </a:cubicBezTo>
                      <a:cubicBezTo>
                        <a:pt x="2" y="10"/>
                        <a:pt x="2" y="10"/>
                        <a:pt x="2" y="10"/>
                      </a:cubicBezTo>
                      <a:cubicBezTo>
                        <a:pt x="12" y="22"/>
                        <a:pt x="12" y="39"/>
                        <a:pt x="2" y="51"/>
                      </a:cubicBezTo>
                      <a:cubicBezTo>
                        <a:pt x="2" y="51"/>
                        <a:pt x="2" y="51"/>
                        <a:pt x="2" y="51"/>
                      </a:cubicBezTo>
                      <a:cubicBezTo>
                        <a:pt x="1" y="51"/>
                        <a:pt x="0" y="53"/>
                        <a:pt x="2" y="55"/>
                      </a:cubicBezTo>
                      <a:cubicBezTo>
                        <a:pt x="5" y="59"/>
                        <a:pt x="5" y="59"/>
                        <a:pt x="5" y="59"/>
                      </a:cubicBezTo>
                      <a:cubicBezTo>
                        <a:pt x="6" y="59"/>
                        <a:pt x="7" y="60"/>
                        <a:pt x="7" y="60"/>
                      </a:cubicBezTo>
                      <a:cubicBezTo>
                        <a:pt x="8" y="59"/>
                        <a:pt x="9" y="59"/>
                        <a:pt x="9" y="58"/>
                      </a:cubicBezTo>
                      <a:cubicBezTo>
                        <a:pt x="10" y="58"/>
                        <a:pt x="10" y="58"/>
                        <a:pt x="10" y="58"/>
                      </a:cubicBezTo>
                    </a:path>
                  </a:pathLst>
                </a:custGeom>
                <a:grpFill/>
                <a:ln w="9525">
                  <a:noFill/>
                  <a:round/>
                </a:ln>
              </p:spPr>
              <p:txBody>
                <a:bodyPr anchor="ctr"/>
                <a:lstStyle/>
                <a:p>
                  <a:pPr algn="ctr"/>
                  <a:endParaRPr sz="2400">
                    <a:cs typeface="+mn-ea"/>
                    <a:sym typeface="+mn-lt"/>
                  </a:endParaRPr>
                </a:p>
              </p:txBody>
            </p:sp>
            <p:sp>
              <p:nvSpPr>
                <p:cNvPr id="19" name="Freeform: Shape 65"/>
                <p:cNvSpPr/>
                <p:nvPr/>
              </p:nvSpPr>
              <p:spPr bwMode="auto">
                <a:xfrm>
                  <a:off x="2906713" y="2965449"/>
                  <a:ext cx="65087" cy="219075"/>
                </a:xfrm>
                <a:custGeom>
                  <a:avLst/>
                  <a:gdLst/>
                  <a:ahLst/>
                  <a:cxnLst>
                    <a:cxn ang="0">
                      <a:pos x="28" y="49"/>
                    </a:cxn>
                    <a:cxn ang="0">
                      <a:pos x="11" y="3"/>
                    </a:cxn>
                    <a:cxn ang="0">
                      <a:pos x="11" y="3"/>
                    </a:cxn>
                    <a:cxn ang="0">
                      <a:pos x="10" y="2"/>
                    </a:cxn>
                    <a:cxn ang="0">
                      <a:pos x="6" y="1"/>
                    </a:cxn>
                    <a:cxn ang="0">
                      <a:pos x="2" y="5"/>
                    </a:cxn>
                    <a:cxn ang="0">
                      <a:pos x="3" y="10"/>
                    </a:cxn>
                    <a:cxn ang="0">
                      <a:pos x="3" y="10"/>
                    </a:cxn>
                    <a:cxn ang="0">
                      <a:pos x="2" y="87"/>
                    </a:cxn>
                    <a:cxn ang="0">
                      <a:pos x="2" y="91"/>
                    </a:cxn>
                    <a:cxn ang="0">
                      <a:pos x="6" y="95"/>
                    </a:cxn>
                    <a:cxn ang="0">
                      <a:pos x="8" y="96"/>
                    </a:cxn>
                    <a:cxn ang="0">
                      <a:pos x="10" y="95"/>
                    </a:cxn>
                    <a:cxn ang="0">
                      <a:pos x="28" y="49"/>
                    </a:cxn>
                  </a:cxnLst>
                  <a:rect l="0" t="0" r="r" b="b"/>
                  <a:pathLst>
                    <a:path w="28" h="96">
                      <a:moveTo>
                        <a:pt x="28" y="49"/>
                      </a:moveTo>
                      <a:cubicBezTo>
                        <a:pt x="28" y="32"/>
                        <a:pt x="22" y="15"/>
                        <a:pt x="11" y="3"/>
                      </a:cubicBezTo>
                      <a:cubicBezTo>
                        <a:pt x="11" y="3"/>
                        <a:pt x="11" y="3"/>
                        <a:pt x="11" y="3"/>
                      </a:cubicBezTo>
                      <a:cubicBezTo>
                        <a:pt x="11" y="2"/>
                        <a:pt x="10" y="2"/>
                        <a:pt x="10" y="2"/>
                      </a:cubicBezTo>
                      <a:cubicBezTo>
                        <a:pt x="8" y="0"/>
                        <a:pt x="7" y="0"/>
                        <a:pt x="6" y="1"/>
                      </a:cubicBezTo>
                      <a:cubicBezTo>
                        <a:pt x="2" y="5"/>
                        <a:pt x="2" y="5"/>
                        <a:pt x="2" y="5"/>
                      </a:cubicBezTo>
                      <a:cubicBezTo>
                        <a:pt x="0" y="7"/>
                        <a:pt x="2" y="9"/>
                        <a:pt x="3" y="10"/>
                      </a:cubicBezTo>
                      <a:cubicBezTo>
                        <a:pt x="3" y="10"/>
                        <a:pt x="3" y="10"/>
                        <a:pt x="3" y="10"/>
                      </a:cubicBezTo>
                      <a:cubicBezTo>
                        <a:pt x="22" y="33"/>
                        <a:pt x="22" y="65"/>
                        <a:pt x="2" y="87"/>
                      </a:cubicBezTo>
                      <a:cubicBezTo>
                        <a:pt x="2" y="88"/>
                        <a:pt x="0" y="89"/>
                        <a:pt x="2" y="91"/>
                      </a:cubicBezTo>
                      <a:cubicBezTo>
                        <a:pt x="6" y="95"/>
                        <a:pt x="6" y="95"/>
                        <a:pt x="6" y="95"/>
                      </a:cubicBezTo>
                      <a:cubicBezTo>
                        <a:pt x="7" y="96"/>
                        <a:pt x="7" y="96"/>
                        <a:pt x="8" y="96"/>
                      </a:cubicBezTo>
                      <a:cubicBezTo>
                        <a:pt x="9" y="96"/>
                        <a:pt x="9" y="95"/>
                        <a:pt x="10" y="95"/>
                      </a:cubicBezTo>
                      <a:cubicBezTo>
                        <a:pt x="22" y="82"/>
                        <a:pt x="28" y="66"/>
                        <a:pt x="28" y="49"/>
                      </a:cubicBezTo>
                    </a:path>
                  </a:pathLst>
                </a:custGeom>
                <a:grpFill/>
                <a:ln w="9525">
                  <a:noFill/>
                  <a:round/>
                </a:ln>
              </p:spPr>
              <p:txBody>
                <a:bodyPr anchor="ctr"/>
                <a:lstStyle/>
                <a:p>
                  <a:pPr algn="ctr"/>
                  <a:endParaRPr sz="2400">
                    <a:cs typeface="+mn-ea"/>
                    <a:sym typeface="+mn-lt"/>
                  </a:endParaRPr>
                </a:p>
              </p:txBody>
            </p:sp>
          </p:grpSp>
        </p:grpSp>
        <p:sp>
          <p:nvSpPr>
            <p:cNvPr id="13" name="TextBox 30"/>
            <p:cNvSpPr txBox="1"/>
            <p:nvPr/>
          </p:nvSpPr>
          <p:spPr bwMode="auto">
            <a:xfrm>
              <a:off x="6048370" y="1486494"/>
              <a:ext cx="2010944" cy="417134"/>
            </a:xfrm>
            <a:prstGeom prst="rect">
              <a:avLst/>
            </a:prstGeom>
            <a:noFill/>
          </p:spPr>
          <p:txBody>
            <a:bodyPr wrap="square" lIns="479852" tIns="62381" rIns="119963" bIns="62381">
              <a:normAutofit fontScale="92500" lnSpcReduction="1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335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输入替换内</a:t>
              </a:r>
              <a:r>
                <a:rPr lang="zh-CN" altLang="en-US" sz="1335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容目录标题文字输</a:t>
              </a:r>
              <a:r>
                <a:rPr lang="zh-CN" altLang="en-US" sz="1335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入替换内</a:t>
              </a:r>
              <a:r>
                <a:rPr lang="zh-CN" altLang="en-US" sz="1335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容目录标题文字</a:t>
              </a:r>
              <a:endParaRPr lang="en-US" altLang="zh-CN" sz="1335" dirty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7273113" y="2831680"/>
            <a:ext cx="3550951" cy="790775"/>
            <a:chOff x="5455106" y="2123622"/>
            <a:chExt cx="2664035" cy="593264"/>
          </a:xfrm>
        </p:grpSpPr>
        <p:grpSp>
          <p:nvGrpSpPr>
            <p:cNvPr id="21" name="Group 7"/>
            <p:cNvGrpSpPr/>
            <p:nvPr/>
          </p:nvGrpSpPr>
          <p:grpSpPr>
            <a:xfrm>
              <a:off x="5455106" y="2123622"/>
              <a:ext cx="593264" cy="593264"/>
              <a:chOff x="7273474" y="2831496"/>
              <a:chExt cx="791019" cy="791019"/>
            </a:xfrm>
          </p:grpSpPr>
          <p:sp>
            <p:nvSpPr>
              <p:cNvPr id="23" name="Oval 44"/>
              <p:cNvSpPr/>
              <p:nvPr/>
            </p:nvSpPr>
            <p:spPr>
              <a:xfrm>
                <a:off x="7273474" y="2831496"/>
                <a:ext cx="791019" cy="791019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sz="2400">
                  <a:cs typeface="+mn-ea"/>
                  <a:sym typeface="+mn-lt"/>
                </a:endParaRPr>
              </a:p>
            </p:txBody>
          </p:sp>
          <p:sp>
            <p:nvSpPr>
              <p:cNvPr id="24" name="Freeform: Shape 66"/>
              <p:cNvSpPr/>
              <p:nvPr/>
            </p:nvSpPr>
            <p:spPr bwMode="auto">
              <a:xfrm>
                <a:off x="7484126" y="3047522"/>
                <a:ext cx="369717" cy="358969"/>
              </a:xfrm>
              <a:custGeom>
                <a:avLst/>
                <a:gdLst/>
                <a:ahLst/>
                <a:cxnLst>
                  <a:cxn ang="0">
                    <a:pos x="86" y="58"/>
                  </a:cxn>
                  <a:cxn ang="0">
                    <a:pos x="76" y="55"/>
                  </a:cxn>
                  <a:cxn ang="0">
                    <a:pos x="76" y="54"/>
                  </a:cxn>
                  <a:cxn ang="0">
                    <a:pos x="71" y="47"/>
                  </a:cxn>
                  <a:cxn ang="0">
                    <a:pos x="76" y="68"/>
                  </a:cxn>
                  <a:cxn ang="0">
                    <a:pos x="76" y="59"/>
                  </a:cxn>
                  <a:cxn ang="0">
                    <a:pos x="81" y="59"/>
                  </a:cxn>
                  <a:cxn ang="0">
                    <a:pos x="86" y="68"/>
                  </a:cxn>
                  <a:cxn ang="0">
                    <a:pos x="65" y="59"/>
                  </a:cxn>
                  <a:cxn ang="0">
                    <a:pos x="58" y="47"/>
                  </a:cxn>
                  <a:cxn ang="0">
                    <a:pos x="50" y="63"/>
                  </a:cxn>
                  <a:cxn ang="0">
                    <a:pos x="60" y="68"/>
                  </a:cxn>
                  <a:cxn ang="0">
                    <a:pos x="65" y="63"/>
                  </a:cxn>
                  <a:cxn ang="0">
                    <a:pos x="67" y="59"/>
                  </a:cxn>
                  <a:cxn ang="0">
                    <a:pos x="39" y="64"/>
                  </a:cxn>
                  <a:cxn ang="0">
                    <a:pos x="40" y="46"/>
                  </a:cxn>
                  <a:cxn ang="0">
                    <a:pos x="37" y="54"/>
                  </a:cxn>
                  <a:cxn ang="0">
                    <a:pos x="42" y="54"/>
                  </a:cxn>
                  <a:cxn ang="0">
                    <a:pos x="33" y="68"/>
                  </a:cxn>
                  <a:cxn ang="0">
                    <a:pos x="48" y="64"/>
                  </a:cxn>
                  <a:cxn ang="0">
                    <a:pos x="60" y="89"/>
                  </a:cxn>
                  <a:cxn ang="0">
                    <a:pos x="60" y="27"/>
                  </a:cxn>
                  <a:cxn ang="0">
                    <a:pos x="59" y="54"/>
                  </a:cxn>
                  <a:cxn ang="0">
                    <a:pos x="55" y="59"/>
                  </a:cxn>
                  <a:cxn ang="0">
                    <a:pos x="60" y="54"/>
                  </a:cxn>
                  <a:cxn ang="0">
                    <a:pos x="60" y="52"/>
                  </a:cxn>
                  <a:cxn ang="0">
                    <a:pos x="109" y="28"/>
                  </a:cxn>
                  <a:cxn ang="0">
                    <a:pos x="5" y="40"/>
                  </a:cxn>
                  <a:cxn ang="0">
                    <a:pos x="6" y="46"/>
                  </a:cxn>
                  <a:cxn ang="0">
                    <a:pos x="60" y="12"/>
                  </a:cxn>
                  <a:cxn ang="0">
                    <a:pos x="90" y="33"/>
                  </a:cxn>
                  <a:cxn ang="0">
                    <a:pos x="104" y="50"/>
                  </a:cxn>
                  <a:cxn ang="0">
                    <a:pos x="112" y="55"/>
                  </a:cxn>
                  <a:cxn ang="0">
                    <a:pos x="119" y="28"/>
                  </a:cxn>
                  <a:cxn ang="0">
                    <a:pos x="109" y="28"/>
                  </a:cxn>
                  <a:cxn ang="0">
                    <a:pos x="114" y="76"/>
                  </a:cxn>
                  <a:cxn ang="0">
                    <a:pos x="11" y="89"/>
                  </a:cxn>
                  <a:cxn ang="0">
                    <a:pos x="3" y="90"/>
                  </a:cxn>
                  <a:cxn ang="0">
                    <a:pos x="6" y="66"/>
                  </a:cxn>
                  <a:cxn ang="0">
                    <a:pos x="10" y="60"/>
                  </a:cxn>
                  <a:cxn ang="0">
                    <a:pos x="30" y="79"/>
                  </a:cxn>
                  <a:cxn ang="0">
                    <a:pos x="22" y="85"/>
                  </a:cxn>
                  <a:cxn ang="0">
                    <a:pos x="103" y="72"/>
                  </a:cxn>
                </a:cxnLst>
                <a:rect l="0" t="0" r="r" b="b"/>
                <a:pathLst>
                  <a:path w="119" h="115">
                    <a:moveTo>
                      <a:pt x="86" y="68"/>
                    </a:moveTo>
                    <a:cubicBezTo>
                      <a:pt x="86" y="58"/>
                      <a:pt x="86" y="58"/>
                      <a:pt x="86" y="58"/>
                    </a:cubicBezTo>
                    <a:cubicBezTo>
                      <a:pt x="86" y="54"/>
                      <a:pt x="83" y="52"/>
                      <a:pt x="80" y="52"/>
                    </a:cubicBezTo>
                    <a:cubicBezTo>
                      <a:pt x="78" y="52"/>
                      <a:pt x="77" y="53"/>
                      <a:pt x="76" y="55"/>
                    </a:cubicBezTo>
                    <a:cubicBezTo>
                      <a:pt x="76" y="55"/>
                      <a:pt x="76" y="55"/>
                      <a:pt x="76" y="55"/>
                    </a:cubicBezTo>
                    <a:cubicBezTo>
                      <a:pt x="76" y="55"/>
                      <a:pt x="76" y="54"/>
                      <a:pt x="76" y="54"/>
                    </a:cubicBezTo>
                    <a:cubicBezTo>
                      <a:pt x="76" y="47"/>
                      <a:pt x="76" y="47"/>
                      <a:pt x="76" y="47"/>
                    </a:cubicBezTo>
                    <a:cubicBezTo>
                      <a:pt x="71" y="47"/>
                      <a:pt x="71" y="47"/>
                      <a:pt x="71" y="47"/>
                    </a:cubicBezTo>
                    <a:cubicBezTo>
                      <a:pt x="71" y="68"/>
                      <a:pt x="71" y="68"/>
                      <a:pt x="71" y="68"/>
                    </a:cubicBezTo>
                    <a:cubicBezTo>
                      <a:pt x="76" y="68"/>
                      <a:pt x="76" y="68"/>
                      <a:pt x="76" y="68"/>
                    </a:cubicBezTo>
                    <a:cubicBezTo>
                      <a:pt x="76" y="61"/>
                      <a:pt x="76" y="61"/>
                      <a:pt x="76" y="61"/>
                    </a:cubicBezTo>
                    <a:cubicBezTo>
                      <a:pt x="76" y="61"/>
                      <a:pt x="76" y="60"/>
                      <a:pt x="76" y="59"/>
                    </a:cubicBezTo>
                    <a:cubicBezTo>
                      <a:pt x="76" y="58"/>
                      <a:pt x="77" y="57"/>
                      <a:pt x="79" y="57"/>
                    </a:cubicBezTo>
                    <a:cubicBezTo>
                      <a:pt x="80" y="57"/>
                      <a:pt x="81" y="58"/>
                      <a:pt x="81" y="59"/>
                    </a:cubicBezTo>
                    <a:cubicBezTo>
                      <a:pt x="81" y="68"/>
                      <a:pt x="81" y="68"/>
                      <a:pt x="81" y="68"/>
                    </a:cubicBezTo>
                    <a:lnTo>
                      <a:pt x="86" y="68"/>
                    </a:lnTo>
                    <a:close/>
                    <a:moveTo>
                      <a:pt x="67" y="59"/>
                    </a:moveTo>
                    <a:cubicBezTo>
                      <a:pt x="65" y="59"/>
                      <a:pt x="65" y="59"/>
                      <a:pt x="65" y="59"/>
                    </a:cubicBezTo>
                    <a:cubicBezTo>
                      <a:pt x="65" y="47"/>
                      <a:pt x="65" y="47"/>
                      <a:pt x="65" y="47"/>
                    </a:cubicBezTo>
                    <a:cubicBezTo>
                      <a:pt x="58" y="47"/>
                      <a:pt x="58" y="47"/>
                      <a:pt x="58" y="47"/>
                    </a:cubicBezTo>
                    <a:cubicBezTo>
                      <a:pt x="50" y="60"/>
                      <a:pt x="50" y="60"/>
                      <a:pt x="50" y="60"/>
                    </a:cubicBezTo>
                    <a:cubicBezTo>
                      <a:pt x="50" y="63"/>
                      <a:pt x="50" y="63"/>
                      <a:pt x="50" y="63"/>
                    </a:cubicBezTo>
                    <a:cubicBezTo>
                      <a:pt x="60" y="63"/>
                      <a:pt x="60" y="63"/>
                      <a:pt x="60" y="63"/>
                    </a:cubicBezTo>
                    <a:cubicBezTo>
                      <a:pt x="60" y="68"/>
                      <a:pt x="60" y="68"/>
                      <a:pt x="60" y="68"/>
                    </a:cubicBezTo>
                    <a:cubicBezTo>
                      <a:pt x="65" y="68"/>
                      <a:pt x="65" y="68"/>
                      <a:pt x="65" y="68"/>
                    </a:cubicBezTo>
                    <a:cubicBezTo>
                      <a:pt x="65" y="63"/>
                      <a:pt x="65" y="63"/>
                      <a:pt x="65" y="63"/>
                    </a:cubicBezTo>
                    <a:cubicBezTo>
                      <a:pt x="67" y="63"/>
                      <a:pt x="67" y="63"/>
                      <a:pt x="67" y="63"/>
                    </a:cubicBezTo>
                    <a:lnTo>
                      <a:pt x="67" y="59"/>
                    </a:lnTo>
                    <a:close/>
                    <a:moveTo>
                      <a:pt x="48" y="64"/>
                    </a:moveTo>
                    <a:cubicBezTo>
                      <a:pt x="39" y="64"/>
                      <a:pt x="39" y="64"/>
                      <a:pt x="39" y="64"/>
                    </a:cubicBezTo>
                    <a:cubicBezTo>
                      <a:pt x="39" y="61"/>
                      <a:pt x="48" y="60"/>
                      <a:pt x="48" y="53"/>
                    </a:cubicBezTo>
                    <a:cubicBezTo>
                      <a:pt x="48" y="48"/>
                      <a:pt x="44" y="46"/>
                      <a:pt x="40" y="46"/>
                    </a:cubicBezTo>
                    <a:cubicBezTo>
                      <a:pt x="35" y="46"/>
                      <a:pt x="33" y="51"/>
                      <a:pt x="33" y="51"/>
                    </a:cubicBezTo>
                    <a:cubicBezTo>
                      <a:pt x="37" y="54"/>
                      <a:pt x="37" y="54"/>
                      <a:pt x="37" y="54"/>
                    </a:cubicBezTo>
                    <a:cubicBezTo>
                      <a:pt x="37" y="54"/>
                      <a:pt x="38" y="51"/>
                      <a:pt x="40" y="51"/>
                    </a:cubicBezTo>
                    <a:cubicBezTo>
                      <a:pt x="41" y="51"/>
                      <a:pt x="42" y="52"/>
                      <a:pt x="42" y="54"/>
                    </a:cubicBezTo>
                    <a:cubicBezTo>
                      <a:pt x="42" y="57"/>
                      <a:pt x="33" y="58"/>
                      <a:pt x="33" y="66"/>
                    </a:cubicBezTo>
                    <a:cubicBezTo>
                      <a:pt x="33" y="67"/>
                      <a:pt x="33" y="67"/>
                      <a:pt x="33" y="68"/>
                    </a:cubicBezTo>
                    <a:cubicBezTo>
                      <a:pt x="48" y="68"/>
                      <a:pt x="48" y="68"/>
                      <a:pt x="48" y="68"/>
                    </a:cubicBezTo>
                    <a:lnTo>
                      <a:pt x="48" y="64"/>
                    </a:lnTo>
                    <a:close/>
                    <a:moveTo>
                      <a:pt x="90" y="58"/>
                    </a:moveTo>
                    <a:cubicBezTo>
                      <a:pt x="90" y="75"/>
                      <a:pt x="77" y="89"/>
                      <a:pt x="60" y="89"/>
                    </a:cubicBezTo>
                    <a:cubicBezTo>
                      <a:pt x="43" y="89"/>
                      <a:pt x="29" y="75"/>
                      <a:pt x="29" y="58"/>
                    </a:cubicBezTo>
                    <a:cubicBezTo>
                      <a:pt x="29" y="41"/>
                      <a:pt x="43" y="27"/>
                      <a:pt x="60" y="27"/>
                    </a:cubicBezTo>
                    <a:cubicBezTo>
                      <a:pt x="77" y="27"/>
                      <a:pt x="90" y="41"/>
                      <a:pt x="90" y="58"/>
                    </a:cubicBezTo>
                    <a:moveTo>
                      <a:pt x="59" y="54"/>
                    </a:moveTo>
                    <a:cubicBezTo>
                      <a:pt x="55" y="59"/>
                      <a:pt x="55" y="59"/>
                      <a:pt x="55" y="59"/>
                    </a:cubicBezTo>
                    <a:cubicBezTo>
                      <a:pt x="55" y="59"/>
                      <a:pt x="55" y="59"/>
                      <a:pt x="55" y="59"/>
                    </a:cubicBezTo>
                    <a:cubicBezTo>
                      <a:pt x="60" y="59"/>
                      <a:pt x="60" y="59"/>
                      <a:pt x="60" y="59"/>
                    </a:cubicBezTo>
                    <a:cubicBezTo>
                      <a:pt x="60" y="54"/>
                      <a:pt x="60" y="54"/>
                      <a:pt x="60" y="54"/>
                    </a:cubicBezTo>
                    <a:cubicBezTo>
                      <a:pt x="60" y="53"/>
                      <a:pt x="60" y="52"/>
                      <a:pt x="60" y="52"/>
                    </a:cubicBezTo>
                    <a:cubicBezTo>
                      <a:pt x="60" y="52"/>
                      <a:pt x="60" y="52"/>
                      <a:pt x="60" y="52"/>
                    </a:cubicBezTo>
                    <a:cubicBezTo>
                      <a:pt x="60" y="52"/>
                      <a:pt x="59" y="53"/>
                      <a:pt x="59" y="54"/>
                    </a:cubicBezTo>
                    <a:moveTo>
                      <a:pt x="109" y="28"/>
                    </a:moveTo>
                    <a:cubicBezTo>
                      <a:pt x="98" y="11"/>
                      <a:pt x="80" y="0"/>
                      <a:pt x="60" y="0"/>
                    </a:cubicBezTo>
                    <a:cubicBezTo>
                      <a:pt x="34" y="0"/>
                      <a:pt x="12" y="17"/>
                      <a:pt x="5" y="40"/>
                    </a:cubicBezTo>
                    <a:cubicBezTo>
                      <a:pt x="4" y="42"/>
                      <a:pt x="5" y="44"/>
                      <a:pt x="6" y="46"/>
                    </a:cubicBezTo>
                    <a:cubicBezTo>
                      <a:pt x="6" y="46"/>
                      <a:pt x="6" y="46"/>
                      <a:pt x="6" y="46"/>
                    </a:cubicBezTo>
                    <a:cubicBezTo>
                      <a:pt x="9" y="49"/>
                      <a:pt x="14" y="48"/>
                      <a:pt x="16" y="44"/>
                    </a:cubicBezTo>
                    <a:cubicBezTo>
                      <a:pt x="22" y="25"/>
                      <a:pt x="39" y="12"/>
                      <a:pt x="60" y="12"/>
                    </a:cubicBezTo>
                    <a:cubicBezTo>
                      <a:pt x="75" y="12"/>
                      <a:pt x="89" y="19"/>
                      <a:pt x="97" y="31"/>
                    </a:cubicBezTo>
                    <a:cubicBezTo>
                      <a:pt x="90" y="33"/>
                      <a:pt x="90" y="33"/>
                      <a:pt x="90" y="33"/>
                    </a:cubicBezTo>
                    <a:cubicBezTo>
                      <a:pt x="89" y="34"/>
                      <a:pt x="88" y="35"/>
                      <a:pt x="89" y="37"/>
                    </a:cubicBezTo>
                    <a:cubicBezTo>
                      <a:pt x="104" y="50"/>
                      <a:pt x="104" y="50"/>
                      <a:pt x="104" y="50"/>
                    </a:cubicBezTo>
                    <a:cubicBezTo>
                      <a:pt x="109" y="56"/>
                      <a:pt x="109" y="56"/>
                      <a:pt x="109" y="56"/>
                    </a:cubicBezTo>
                    <a:cubicBezTo>
                      <a:pt x="110" y="57"/>
                      <a:pt x="112" y="56"/>
                      <a:pt x="112" y="55"/>
                    </a:cubicBezTo>
                    <a:cubicBezTo>
                      <a:pt x="113" y="50"/>
                      <a:pt x="113" y="50"/>
                      <a:pt x="113" y="50"/>
                    </a:cubicBezTo>
                    <a:cubicBezTo>
                      <a:pt x="119" y="28"/>
                      <a:pt x="119" y="28"/>
                      <a:pt x="119" y="28"/>
                    </a:cubicBezTo>
                    <a:cubicBezTo>
                      <a:pt x="119" y="27"/>
                      <a:pt x="118" y="25"/>
                      <a:pt x="116" y="26"/>
                    </a:cubicBezTo>
                    <a:lnTo>
                      <a:pt x="109" y="28"/>
                    </a:lnTo>
                    <a:close/>
                    <a:moveTo>
                      <a:pt x="113" y="70"/>
                    </a:moveTo>
                    <a:cubicBezTo>
                      <a:pt x="114" y="71"/>
                      <a:pt x="115" y="74"/>
                      <a:pt x="114" y="76"/>
                    </a:cubicBezTo>
                    <a:cubicBezTo>
                      <a:pt x="107" y="99"/>
                      <a:pt x="85" y="115"/>
                      <a:pt x="60" y="115"/>
                    </a:cubicBezTo>
                    <a:cubicBezTo>
                      <a:pt x="40" y="115"/>
                      <a:pt x="22" y="105"/>
                      <a:pt x="11" y="89"/>
                    </a:cubicBezTo>
                    <a:cubicBezTo>
                      <a:pt x="11" y="88"/>
                      <a:pt x="10" y="88"/>
                      <a:pt x="9" y="88"/>
                    </a:cubicBezTo>
                    <a:cubicBezTo>
                      <a:pt x="3" y="90"/>
                      <a:pt x="3" y="90"/>
                      <a:pt x="3" y="90"/>
                    </a:cubicBezTo>
                    <a:cubicBezTo>
                      <a:pt x="1" y="90"/>
                      <a:pt x="0" y="89"/>
                      <a:pt x="0" y="88"/>
                    </a:cubicBezTo>
                    <a:cubicBezTo>
                      <a:pt x="6" y="66"/>
                      <a:pt x="6" y="66"/>
                      <a:pt x="6" y="66"/>
                    </a:cubicBezTo>
                    <a:cubicBezTo>
                      <a:pt x="7" y="61"/>
                      <a:pt x="7" y="61"/>
                      <a:pt x="7" y="61"/>
                    </a:cubicBezTo>
                    <a:cubicBezTo>
                      <a:pt x="7" y="60"/>
                      <a:pt x="9" y="59"/>
                      <a:pt x="10" y="60"/>
                    </a:cubicBezTo>
                    <a:cubicBezTo>
                      <a:pt x="16" y="66"/>
                      <a:pt x="16" y="66"/>
                      <a:pt x="16" y="66"/>
                    </a:cubicBezTo>
                    <a:cubicBezTo>
                      <a:pt x="30" y="79"/>
                      <a:pt x="30" y="79"/>
                      <a:pt x="30" y="79"/>
                    </a:cubicBezTo>
                    <a:cubicBezTo>
                      <a:pt x="31" y="80"/>
                      <a:pt x="30" y="82"/>
                      <a:pt x="29" y="83"/>
                    </a:cubicBezTo>
                    <a:cubicBezTo>
                      <a:pt x="22" y="85"/>
                      <a:pt x="22" y="85"/>
                      <a:pt x="22" y="85"/>
                    </a:cubicBezTo>
                    <a:cubicBezTo>
                      <a:pt x="31" y="97"/>
                      <a:pt x="44" y="104"/>
                      <a:pt x="60" y="104"/>
                    </a:cubicBezTo>
                    <a:cubicBezTo>
                      <a:pt x="80" y="104"/>
                      <a:pt x="97" y="91"/>
                      <a:pt x="103" y="72"/>
                    </a:cubicBezTo>
                    <a:cubicBezTo>
                      <a:pt x="105" y="68"/>
                      <a:pt x="110" y="67"/>
                      <a:pt x="113" y="7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  <a:endParaRPr sz="2400">
                  <a:cs typeface="+mn-ea"/>
                  <a:sym typeface="+mn-lt"/>
                </a:endParaRPr>
              </a:p>
            </p:txBody>
          </p:sp>
        </p:grpSp>
        <p:sp>
          <p:nvSpPr>
            <p:cNvPr id="22" name="TextBox 31"/>
            <p:cNvSpPr txBox="1"/>
            <p:nvPr/>
          </p:nvSpPr>
          <p:spPr bwMode="auto">
            <a:xfrm>
              <a:off x="6108197" y="2172492"/>
              <a:ext cx="2010944" cy="417134"/>
            </a:xfrm>
            <a:prstGeom prst="rect">
              <a:avLst/>
            </a:prstGeom>
            <a:noFill/>
          </p:spPr>
          <p:txBody>
            <a:bodyPr wrap="square" lIns="479852" tIns="62381" rIns="119963" bIns="62381">
              <a:normAutofit fontScale="92500" lnSpcReduction="1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335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输入替换内</a:t>
              </a:r>
              <a:r>
                <a:rPr lang="zh-CN" altLang="en-US" sz="1335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容目录标题文字输</a:t>
              </a:r>
              <a:r>
                <a:rPr lang="zh-CN" altLang="en-US" sz="1335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入替换内</a:t>
              </a:r>
              <a:r>
                <a:rPr lang="zh-CN" altLang="en-US" sz="1335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容目录标题文字</a:t>
              </a:r>
              <a:endParaRPr lang="en-US" altLang="zh-CN" sz="1335" dirty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7273113" y="3746062"/>
            <a:ext cx="3550951" cy="790775"/>
            <a:chOff x="5455106" y="2809620"/>
            <a:chExt cx="2664035" cy="593264"/>
          </a:xfrm>
        </p:grpSpPr>
        <p:grpSp>
          <p:nvGrpSpPr>
            <p:cNvPr id="26" name="Group 8"/>
            <p:cNvGrpSpPr/>
            <p:nvPr/>
          </p:nvGrpSpPr>
          <p:grpSpPr>
            <a:xfrm>
              <a:off x="5455106" y="2809620"/>
              <a:ext cx="593264" cy="593264"/>
              <a:chOff x="7273474" y="3746160"/>
              <a:chExt cx="791019" cy="791019"/>
            </a:xfrm>
          </p:grpSpPr>
          <p:sp>
            <p:nvSpPr>
              <p:cNvPr id="28" name="Oval 47"/>
              <p:cNvSpPr/>
              <p:nvPr/>
            </p:nvSpPr>
            <p:spPr>
              <a:xfrm>
                <a:off x="7273474" y="3746160"/>
                <a:ext cx="791019" cy="791019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sz="2400">
                  <a:cs typeface="+mn-ea"/>
                  <a:sym typeface="+mn-lt"/>
                </a:endParaRPr>
              </a:p>
            </p:txBody>
          </p:sp>
          <p:grpSp>
            <p:nvGrpSpPr>
              <p:cNvPr id="29" name="Group 58"/>
              <p:cNvGrpSpPr/>
              <p:nvPr/>
            </p:nvGrpSpPr>
            <p:grpSpPr>
              <a:xfrm>
                <a:off x="7484134" y="3952513"/>
                <a:ext cx="369718" cy="378313"/>
                <a:chOff x="2308225" y="2935287"/>
                <a:chExt cx="273050" cy="279400"/>
              </a:xfrm>
              <a:solidFill>
                <a:schemeClr val="bg1"/>
              </a:solidFill>
            </p:grpSpPr>
            <p:sp>
              <p:nvSpPr>
                <p:cNvPr id="30" name="Freeform: Shape 59"/>
                <p:cNvSpPr/>
                <p:nvPr/>
              </p:nvSpPr>
              <p:spPr bwMode="auto">
                <a:xfrm>
                  <a:off x="2308225" y="2935287"/>
                  <a:ext cx="246062" cy="279400"/>
                </a:xfrm>
                <a:custGeom>
                  <a:avLst/>
                  <a:gdLst/>
                  <a:ahLst/>
                  <a:cxnLst>
                    <a:cxn ang="0">
                      <a:pos x="66" y="97"/>
                    </a:cxn>
                    <a:cxn ang="0">
                      <a:pos x="95" y="68"/>
                    </a:cxn>
                    <a:cxn ang="0">
                      <a:pos x="103" y="69"/>
                    </a:cxn>
                    <a:cxn ang="0">
                      <a:pos x="105" y="67"/>
                    </a:cxn>
                    <a:cxn ang="0">
                      <a:pos x="107" y="55"/>
                    </a:cxn>
                    <a:cxn ang="0">
                      <a:pos x="107" y="20"/>
                    </a:cxn>
                    <a:cxn ang="0">
                      <a:pos x="104" y="17"/>
                    </a:cxn>
                    <a:cxn ang="0">
                      <a:pos x="85" y="15"/>
                    </a:cxn>
                    <a:cxn ang="0">
                      <a:pos x="53" y="0"/>
                    </a:cxn>
                    <a:cxn ang="0">
                      <a:pos x="26" y="15"/>
                    </a:cxn>
                    <a:cxn ang="0">
                      <a:pos x="3" y="16"/>
                    </a:cxn>
                    <a:cxn ang="0">
                      <a:pos x="1" y="19"/>
                    </a:cxn>
                    <a:cxn ang="0">
                      <a:pos x="0" y="55"/>
                    </a:cxn>
                    <a:cxn ang="0">
                      <a:pos x="53" y="122"/>
                    </a:cxn>
                    <a:cxn ang="0">
                      <a:pos x="70" y="114"/>
                    </a:cxn>
                    <a:cxn ang="0">
                      <a:pos x="70" y="112"/>
                    </a:cxn>
                    <a:cxn ang="0">
                      <a:pos x="66" y="97"/>
                    </a:cxn>
                  </a:cxnLst>
                  <a:rect l="0" t="0" r="r" b="b"/>
                  <a:pathLst>
                    <a:path w="107" h="122">
                      <a:moveTo>
                        <a:pt x="66" y="97"/>
                      </a:moveTo>
                      <a:cubicBezTo>
                        <a:pt x="66" y="81"/>
                        <a:pt x="79" y="68"/>
                        <a:pt x="95" y="68"/>
                      </a:cubicBezTo>
                      <a:cubicBezTo>
                        <a:pt x="98" y="68"/>
                        <a:pt x="101" y="68"/>
                        <a:pt x="103" y="69"/>
                      </a:cubicBezTo>
                      <a:cubicBezTo>
                        <a:pt x="104" y="69"/>
                        <a:pt x="105" y="68"/>
                        <a:pt x="105" y="67"/>
                      </a:cubicBezTo>
                      <a:cubicBezTo>
                        <a:pt x="106" y="63"/>
                        <a:pt x="107" y="59"/>
                        <a:pt x="107" y="55"/>
                      </a:cubicBezTo>
                      <a:cubicBezTo>
                        <a:pt x="107" y="55"/>
                        <a:pt x="107" y="20"/>
                        <a:pt x="107" y="20"/>
                      </a:cubicBezTo>
                      <a:cubicBezTo>
                        <a:pt x="107" y="17"/>
                        <a:pt x="105" y="17"/>
                        <a:pt x="104" y="17"/>
                      </a:cubicBezTo>
                      <a:cubicBezTo>
                        <a:pt x="98" y="17"/>
                        <a:pt x="91" y="17"/>
                        <a:pt x="85" y="15"/>
                      </a:cubicBezTo>
                      <a:cubicBezTo>
                        <a:pt x="71" y="11"/>
                        <a:pt x="58" y="0"/>
                        <a:pt x="53" y="0"/>
                      </a:cubicBezTo>
                      <a:cubicBezTo>
                        <a:pt x="49" y="0"/>
                        <a:pt x="40" y="11"/>
                        <a:pt x="26" y="15"/>
                      </a:cubicBezTo>
                      <a:cubicBezTo>
                        <a:pt x="18" y="17"/>
                        <a:pt x="10" y="17"/>
                        <a:pt x="3" y="16"/>
                      </a:cubicBezTo>
                      <a:cubicBezTo>
                        <a:pt x="2" y="16"/>
                        <a:pt x="1" y="16"/>
                        <a:pt x="1" y="19"/>
                      </a:cubicBezTo>
                      <a:cubicBezTo>
                        <a:pt x="1" y="20"/>
                        <a:pt x="0" y="55"/>
                        <a:pt x="0" y="55"/>
                      </a:cubicBezTo>
                      <a:cubicBezTo>
                        <a:pt x="0" y="90"/>
                        <a:pt x="43" y="122"/>
                        <a:pt x="53" y="122"/>
                      </a:cubicBezTo>
                      <a:cubicBezTo>
                        <a:pt x="57" y="122"/>
                        <a:pt x="62" y="120"/>
                        <a:pt x="70" y="114"/>
                      </a:cubicBezTo>
                      <a:cubicBezTo>
                        <a:pt x="71" y="113"/>
                        <a:pt x="70" y="113"/>
                        <a:pt x="70" y="112"/>
                      </a:cubicBezTo>
                      <a:cubicBezTo>
                        <a:pt x="67" y="108"/>
                        <a:pt x="66" y="102"/>
                        <a:pt x="66" y="97"/>
                      </a:cubicBezTo>
                    </a:path>
                  </a:pathLst>
                </a:custGeom>
                <a:grpFill/>
                <a:ln w="9525">
                  <a:noFill/>
                  <a:round/>
                </a:ln>
              </p:spPr>
              <p:txBody>
                <a:bodyPr anchor="ctr"/>
                <a:lstStyle/>
                <a:p>
                  <a:pPr algn="ctr"/>
                  <a:endParaRPr sz="2400">
                    <a:cs typeface="+mn-ea"/>
                    <a:sym typeface="+mn-lt"/>
                  </a:endParaRPr>
                </a:p>
              </p:txBody>
            </p:sp>
            <p:sp>
              <p:nvSpPr>
                <p:cNvPr id="31" name="Freeform: Shape 60"/>
                <p:cNvSpPr/>
                <p:nvPr/>
              </p:nvSpPr>
              <p:spPr bwMode="auto">
                <a:xfrm>
                  <a:off x="2471738" y="3121024"/>
                  <a:ext cx="109537" cy="73025"/>
                </a:xfrm>
                <a:custGeom>
                  <a:avLst/>
                  <a:gdLst/>
                  <a:ahLst/>
                  <a:cxnLst>
                    <a:cxn ang="0">
                      <a:pos x="24" y="31"/>
                    </a:cxn>
                    <a:cxn ang="0">
                      <a:pos x="20" y="31"/>
                    </a:cxn>
                    <a:cxn ang="0">
                      <a:pos x="2" y="17"/>
                    </a:cxn>
                    <a:cxn ang="0">
                      <a:pos x="1" y="14"/>
                    </a:cxn>
                    <a:cxn ang="0">
                      <a:pos x="4" y="11"/>
                    </a:cxn>
                    <a:cxn ang="0">
                      <a:pos x="7" y="10"/>
                    </a:cxn>
                    <a:cxn ang="0">
                      <a:pos x="19" y="19"/>
                    </a:cxn>
                    <a:cxn ang="0">
                      <a:pos x="23" y="18"/>
                    </a:cxn>
                    <a:cxn ang="0">
                      <a:pos x="40" y="1"/>
                    </a:cxn>
                    <a:cxn ang="0">
                      <a:pos x="44" y="1"/>
                    </a:cxn>
                    <a:cxn ang="0">
                      <a:pos x="47" y="3"/>
                    </a:cxn>
                    <a:cxn ang="0">
                      <a:pos x="47" y="7"/>
                    </a:cxn>
                    <a:cxn ang="0">
                      <a:pos x="24" y="31"/>
                    </a:cxn>
                  </a:cxnLst>
                  <a:rect l="0" t="0" r="r" b="b"/>
                  <a:pathLst>
                    <a:path w="48" h="32">
                      <a:moveTo>
                        <a:pt x="24" y="31"/>
                      </a:moveTo>
                      <a:cubicBezTo>
                        <a:pt x="23" y="32"/>
                        <a:pt x="21" y="32"/>
                        <a:pt x="20" y="31"/>
                      </a:cubicBezTo>
                      <a:cubicBezTo>
                        <a:pt x="2" y="17"/>
                        <a:pt x="2" y="17"/>
                        <a:pt x="2" y="17"/>
                      </a:cubicBezTo>
                      <a:cubicBezTo>
                        <a:pt x="1" y="17"/>
                        <a:pt x="0" y="15"/>
                        <a:pt x="1" y="14"/>
                      </a:cubicBezTo>
                      <a:cubicBezTo>
                        <a:pt x="4" y="11"/>
                        <a:pt x="4" y="11"/>
                        <a:pt x="4" y="11"/>
                      </a:cubicBezTo>
                      <a:cubicBezTo>
                        <a:pt x="4" y="9"/>
                        <a:pt x="6" y="9"/>
                        <a:pt x="7" y="10"/>
                      </a:cubicBezTo>
                      <a:cubicBezTo>
                        <a:pt x="19" y="19"/>
                        <a:pt x="19" y="19"/>
                        <a:pt x="19" y="19"/>
                      </a:cubicBezTo>
                      <a:cubicBezTo>
                        <a:pt x="20" y="20"/>
                        <a:pt x="22" y="20"/>
                        <a:pt x="23" y="18"/>
                      </a:cubicBezTo>
                      <a:cubicBezTo>
                        <a:pt x="40" y="1"/>
                        <a:pt x="40" y="1"/>
                        <a:pt x="40" y="1"/>
                      </a:cubicBezTo>
                      <a:cubicBezTo>
                        <a:pt x="41" y="0"/>
                        <a:pt x="43" y="0"/>
                        <a:pt x="44" y="1"/>
                      </a:cubicBezTo>
                      <a:cubicBezTo>
                        <a:pt x="47" y="3"/>
                        <a:pt x="47" y="3"/>
                        <a:pt x="47" y="3"/>
                      </a:cubicBezTo>
                      <a:cubicBezTo>
                        <a:pt x="48" y="4"/>
                        <a:pt x="48" y="6"/>
                        <a:pt x="47" y="7"/>
                      </a:cubicBezTo>
                      <a:lnTo>
                        <a:pt x="24" y="31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</a:ln>
              </p:spPr>
              <p:txBody>
                <a:bodyPr anchor="ctr"/>
                <a:lstStyle/>
                <a:p>
                  <a:pPr algn="ctr"/>
                  <a:endParaRPr sz="2400">
                    <a:cs typeface="+mn-ea"/>
                    <a:sym typeface="+mn-lt"/>
                  </a:endParaRPr>
                </a:p>
              </p:txBody>
            </p:sp>
          </p:grpSp>
        </p:grpSp>
        <p:sp>
          <p:nvSpPr>
            <p:cNvPr id="27" name="TextBox 32"/>
            <p:cNvSpPr txBox="1"/>
            <p:nvPr/>
          </p:nvSpPr>
          <p:spPr bwMode="auto">
            <a:xfrm>
              <a:off x="6108197" y="2858490"/>
              <a:ext cx="2010944" cy="417134"/>
            </a:xfrm>
            <a:prstGeom prst="rect">
              <a:avLst/>
            </a:prstGeom>
            <a:noFill/>
          </p:spPr>
          <p:txBody>
            <a:bodyPr wrap="square" lIns="479852" tIns="62381" rIns="119963" bIns="62381">
              <a:normAutofit fontScale="92500" lnSpcReduction="1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335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输入替换内</a:t>
              </a:r>
              <a:r>
                <a:rPr lang="zh-CN" altLang="en-US" sz="1335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容目录标题文字输</a:t>
              </a:r>
              <a:r>
                <a:rPr lang="zh-CN" altLang="en-US" sz="1335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入替换内</a:t>
              </a:r>
              <a:r>
                <a:rPr lang="zh-CN" altLang="en-US" sz="1335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容目录标题文字</a:t>
              </a:r>
              <a:endParaRPr lang="en-US" altLang="zh-CN" sz="1335" dirty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7273113" y="4660445"/>
            <a:ext cx="3550951" cy="790775"/>
            <a:chOff x="5455106" y="3495619"/>
            <a:chExt cx="2664035" cy="593264"/>
          </a:xfrm>
        </p:grpSpPr>
        <p:grpSp>
          <p:nvGrpSpPr>
            <p:cNvPr id="33" name="Group 10"/>
            <p:cNvGrpSpPr/>
            <p:nvPr/>
          </p:nvGrpSpPr>
          <p:grpSpPr>
            <a:xfrm>
              <a:off x="5455106" y="3495619"/>
              <a:ext cx="593264" cy="593264"/>
              <a:chOff x="7273474" y="4660825"/>
              <a:chExt cx="791019" cy="791019"/>
            </a:xfrm>
          </p:grpSpPr>
          <p:sp>
            <p:nvSpPr>
              <p:cNvPr id="35" name="Oval 50"/>
              <p:cNvSpPr/>
              <p:nvPr/>
            </p:nvSpPr>
            <p:spPr>
              <a:xfrm>
                <a:off x="7273474" y="4660825"/>
                <a:ext cx="791019" cy="791019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sz="2400">
                  <a:cs typeface="+mn-ea"/>
                  <a:sym typeface="+mn-lt"/>
                </a:endParaRPr>
              </a:p>
            </p:txBody>
          </p:sp>
          <p:sp>
            <p:nvSpPr>
              <p:cNvPr id="36" name="Freeform: Shape 67"/>
              <p:cNvSpPr/>
              <p:nvPr/>
            </p:nvSpPr>
            <p:spPr bwMode="auto">
              <a:xfrm>
                <a:off x="7484126" y="4829562"/>
                <a:ext cx="369717" cy="453547"/>
              </a:xfrm>
              <a:custGeom>
                <a:avLst/>
                <a:gdLst/>
                <a:ahLst/>
                <a:cxnLst>
                  <a:cxn ang="0">
                    <a:pos x="19" y="108"/>
                  </a:cxn>
                  <a:cxn ang="0">
                    <a:pos x="17" y="104"/>
                  </a:cxn>
                  <a:cxn ang="0">
                    <a:pos x="58" y="102"/>
                  </a:cxn>
                  <a:cxn ang="0">
                    <a:pos x="60" y="106"/>
                  </a:cxn>
                  <a:cxn ang="0">
                    <a:pos x="62" y="90"/>
                  </a:cxn>
                  <a:cxn ang="0">
                    <a:pos x="17" y="87"/>
                  </a:cxn>
                  <a:cxn ang="0">
                    <a:pos x="19" y="83"/>
                  </a:cxn>
                  <a:cxn ang="0">
                    <a:pos x="65" y="85"/>
                  </a:cxn>
                  <a:cxn ang="0">
                    <a:pos x="62" y="90"/>
                  </a:cxn>
                  <a:cxn ang="0">
                    <a:pos x="19" y="54"/>
                  </a:cxn>
                  <a:cxn ang="0">
                    <a:pos x="17" y="50"/>
                  </a:cxn>
                  <a:cxn ang="0">
                    <a:pos x="73" y="48"/>
                  </a:cxn>
                  <a:cxn ang="0">
                    <a:pos x="75" y="52"/>
                  </a:cxn>
                  <a:cxn ang="0">
                    <a:pos x="73" y="73"/>
                  </a:cxn>
                  <a:cxn ang="0">
                    <a:pos x="17" y="71"/>
                  </a:cxn>
                  <a:cxn ang="0">
                    <a:pos x="19" y="67"/>
                  </a:cxn>
                  <a:cxn ang="0">
                    <a:pos x="75" y="69"/>
                  </a:cxn>
                  <a:cxn ang="0">
                    <a:pos x="73" y="73"/>
                  </a:cxn>
                  <a:cxn ang="0">
                    <a:pos x="93" y="132"/>
                  </a:cxn>
                  <a:cxn ang="0">
                    <a:pos x="87" y="132"/>
                  </a:cxn>
                  <a:cxn ang="0">
                    <a:pos x="76" y="118"/>
                  </a:cxn>
                  <a:cxn ang="0">
                    <a:pos x="89" y="123"/>
                  </a:cxn>
                  <a:cxn ang="0">
                    <a:pos x="109" y="107"/>
                  </a:cxn>
                  <a:cxn ang="0">
                    <a:pos x="92" y="92"/>
                  </a:cxn>
                  <a:cxn ang="0">
                    <a:pos x="92" y="146"/>
                  </a:cxn>
                  <a:cxn ang="0">
                    <a:pos x="92" y="92"/>
                  </a:cxn>
                  <a:cxn ang="0">
                    <a:pos x="8" y="131"/>
                  </a:cxn>
                  <a:cxn ang="0">
                    <a:pos x="0" y="23"/>
                  </a:cxn>
                  <a:cxn ang="0">
                    <a:pos x="23" y="15"/>
                  </a:cxn>
                  <a:cxn ang="0">
                    <a:pos x="33" y="27"/>
                  </a:cxn>
                  <a:cxn ang="0">
                    <a:pos x="71" y="17"/>
                  </a:cxn>
                  <a:cxn ang="0">
                    <a:pos x="83" y="15"/>
                  </a:cxn>
                  <a:cxn ang="0">
                    <a:pos x="94" y="86"/>
                  </a:cxn>
                  <a:cxn ang="0">
                    <a:pos x="83" y="87"/>
                  </a:cxn>
                  <a:cxn ang="0">
                    <a:pos x="11" y="38"/>
                  </a:cxn>
                  <a:cxn ang="0">
                    <a:pos x="58" y="121"/>
                  </a:cxn>
                  <a:cxn ang="0">
                    <a:pos x="47" y="11"/>
                  </a:cxn>
                  <a:cxn ang="0">
                    <a:pos x="47" y="4"/>
                  </a:cxn>
                  <a:cxn ang="0">
                    <a:pos x="47" y="11"/>
                  </a:cxn>
                  <a:cxn ang="0">
                    <a:pos x="57" y="11"/>
                  </a:cxn>
                  <a:cxn ang="0">
                    <a:pos x="54" y="7"/>
                  </a:cxn>
                  <a:cxn ang="0">
                    <a:pos x="47" y="0"/>
                  </a:cxn>
                  <a:cxn ang="0">
                    <a:pos x="40" y="7"/>
                  </a:cxn>
                  <a:cxn ang="0">
                    <a:pos x="33" y="11"/>
                  </a:cxn>
                  <a:cxn ang="0">
                    <a:pos x="27" y="17"/>
                  </a:cxn>
                  <a:cxn ang="0">
                    <a:pos x="60" y="23"/>
                  </a:cxn>
                  <a:cxn ang="0">
                    <a:pos x="67" y="17"/>
                  </a:cxn>
                </a:cxnLst>
                <a:rect l="0" t="0" r="r" b="b"/>
                <a:pathLst>
                  <a:path w="119" h="146">
                    <a:moveTo>
                      <a:pt x="58" y="108"/>
                    </a:moveTo>
                    <a:cubicBezTo>
                      <a:pt x="19" y="108"/>
                      <a:pt x="19" y="108"/>
                      <a:pt x="19" y="108"/>
                    </a:cubicBezTo>
                    <a:cubicBezTo>
                      <a:pt x="18" y="108"/>
                      <a:pt x="17" y="107"/>
                      <a:pt x="17" y="106"/>
                    </a:cubicBezTo>
                    <a:cubicBezTo>
                      <a:pt x="17" y="104"/>
                      <a:pt x="17" y="104"/>
                      <a:pt x="17" y="104"/>
                    </a:cubicBezTo>
                    <a:cubicBezTo>
                      <a:pt x="17" y="103"/>
                      <a:pt x="18" y="102"/>
                      <a:pt x="19" y="102"/>
                    </a:cubicBezTo>
                    <a:cubicBezTo>
                      <a:pt x="58" y="102"/>
                      <a:pt x="58" y="102"/>
                      <a:pt x="58" y="102"/>
                    </a:cubicBezTo>
                    <a:cubicBezTo>
                      <a:pt x="59" y="102"/>
                      <a:pt x="60" y="103"/>
                      <a:pt x="60" y="104"/>
                    </a:cubicBezTo>
                    <a:cubicBezTo>
                      <a:pt x="60" y="106"/>
                      <a:pt x="60" y="106"/>
                      <a:pt x="60" y="106"/>
                    </a:cubicBezTo>
                    <a:cubicBezTo>
                      <a:pt x="60" y="107"/>
                      <a:pt x="59" y="108"/>
                      <a:pt x="58" y="108"/>
                    </a:cubicBezTo>
                    <a:moveTo>
                      <a:pt x="62" y="90"/>
                    </a:moveTo>
                    <a:cubicBezTo>
                      <a:pt x="19" y="90"/>
                      <a:pt x="19" y="90"/>
                      <a:pt x="19" y="90"/>
                    </a:cubicBezTo>
                    <a:cubicBezTo>
                      <a:pt x="18" y="90"/>
                      <a:pt x="17" y="89"/>
                      <a:pt x="17" y="87"/>
                    </a:cubicBezTo>
                    <a:cubicBezTo>
                      <a:pt x="17" y="85"/>
                      <a:pt x="17" y="85"/>
                      <a:pt x="17" y="85"/>
                    </a:cubicBezTo>
                    <a:cubicBezTo>
                      <a:pt x="17" y="84"/>
                      <a:pt x="18" y="83"/>
                      <a:pt x="19" y="83"/>
                    </a:cubicBezTo>
                    <a:cubicBezTo>
                      <a:pt x="62" y="83"/>
                      <a:pt x="62" y="83"/>
                      <a:pt x="62" y="83"/>
                    </a:cubicBezTo>
                    <a:cubicBezTo>
                      <a:pt x="64" y="83"/>
                      <a:pt x="65" y="84"/>
                      <a:pt x="65" y="85"/>
                    </a:cubicBezTo>
                    <a:cubicBezTo>
                      <a:pt x="65" y="87"/>
                      <a:pt x="65" y="87"/>
                      <a:pt x="65" y="87"/>
                    </a:cubicBezTo>
                    <a:cubicBezTo>
                      <a:pt x="65" y="89"/>
                      <a:pt x="64" y="90"/>
                      <a:pt x="62" y="90"/>
                    </a:cubicBezTo>
                    <a:moveTo>
                      <a:pt x="73" y="54"/>
                    </a:moveTo>
                    <a:cubicBezTo>
                      <a:pt x="19" y="54"/>
                      <a:pt x="19" y="54"/>
                      <a:pt x="19" y="54"/>
                    </a:cubicBezTo>
                    <a:cubicBezTo>
                      <a:pt x="18" y="54"/>
                      <a:pt x="17" y="53"/>
                      <a:pt x="17" y="52"/>
                    </a:cubicBezTo>
                    <a:cubicBezTo>
                      <a:pt x="17" y="50"/>
                      <a:pt x="17" y="50"/>
                      <a:pt x="17" y="50"/>
                    </a:cubicBezTo>
                    <a:cubicBezTo>
                      <a:pt x="17" y="49"/>
                      <a:pt x="18" y="48"/>
                      <a:pt x="19" y="48"/>
                    </a:cubicBezTo>
                    <a:cubicBezTo>
                      <a:pt x="73" y="48"/>
                      <a:pt x="73" y="48"/>
                      <a:pt x="73" y="48"/>
                    </a:cubicBezTo>
                    <a:cubicBezTo>
                      <a:pt x="74" y="48"/>
                      <a:pt x="75" y="49"/>
                      <a:pt x="75" y="50"/>
                    </a:cubicBezTo>
                    <a:cubicBezTo>
                      <a:pt x="75" y="52"/>
                      <a:pt x="75" y="52"/>
                      <a:pt x="75" y="52"/>
                    </a:cubicBezTo>
                    <a:cubicBezTo>
                      <a:pt x="75" y="53"/>
                      <a:pt x="74" y="54"/>
                      <a:pt x="73" y="54"/>
                    </a:cubicBezTo>
                    <a:moveTo>
                      <a:pt x="73" y="73"/>
                    </a:moveTo>
                    <a:cubicBezTo>
                      <a:pt x="19" y="73"/>
                      <a:pt x="19" y="73"/>
                      <a:pt x="19" y="73"/>
                    </a:cubicBezTo>
                    <a:cubicBezTo>
                      <a:pt x="18" y="73"/>
                      <a:pt x="17" y="72"/>
                      <a:pt x="17" y="71"/>
                    </a:cubicBezTo>
                    <a:cubicBezTo>
                      <a:pt x="17" y="69"/>
                      <a:pt x="17" y="69"/>
                      <a:pt x="17" y="69"/>
                    </a:cubicBezTo>
                    <a:cubicBezTo>
                      <a:pt x="17" y="68"/>
                      <a:pt x="18" y="67"/>
                      <a:pt x="19" y="67"/>
                    </a:cubicBezTo>
                    <a:cubicBezTo>
                      <a:pt x="73" y="67"/>
                      <a:pt x="73" y="67"/>
                      <a:pt x="73" y="67"/>
                    </a:cubicBezTo>
                    <a:cubicBezTo>
                      <a:pt x="74" y="67"/>
                      <a:pt x="75" y="68"/>
                      <a:pt x="75" y="69"/>
                    </a:cubicBezTo>
                    <a:cubicBezTo>
                      <a:pt x="75" y="71"/>
                      <a:pt x="75" y="71"/>
                      <a:pt x="75" y="71"/>
                    </a:cubicBezTo>
                    <a:cubicBezTo>
                      <a:pt x="75" y="72"/>
                      <a:pt x="74" y="73"/>
                      <a:pt x="73" y="73"/>
                    </a:cubicBezTo>
                    <a:moveTo>
                      <a:pt x="109" y="113"/>
                    </a:moveTo>
                    <a:cubicBezTo>
                      <a:pt x="93" y="132"/>
                      <a:pt x="93" y="132"/>
                      <a:pt x="93" y="132"/>
                    </a:cubicBezTo>
                    <a:cubicBezTo>
                      <a:pt x="92" y="133"/>
                      <a:pt x="91" y="133"/>
                      <a:pt x="89" y="133"/>
                    </a:cubicBezTo>
                    <a:cubicBezTo>
                      <a:pt x="89" y="133"/>
                      <a:pt x="88" y="133"/>
                      <a:pt x="87" y="132"/>
                    </a:cubicBezTo>
                    <a:cubicBezTo>
                      <a:pt x="76" y="124"/>
                      <a:pt x="76" y="124"/>
                      <a:pt x="76" y="124"/>
                    </a:cubicBezTo>
                    <a:cubicBezTo>
                      <a:pt x="75" y="123"/>
                      <a:pt x="74" y="120"/>
                      <a:pt x="76" y="118"/>
                    </a:cubicBezTo>
                    <a:cubicBezTo>
                      <a:pt x="77" y="116"/>
                      <a:pt x="80" y="116"/>
                      <a:pt x="82" y="118"/>
                    </a:cubicBezTo>
                    <a:cubicBezTo>
                      <a:pt x="89" y="123"/>
                      <a:pt x="89" y="123"/>
                      <a:pt x="89" y="123"/>
                    </a:cubicBezTo>
                    <a:cubicBezTo>
                      <a:pt x="103" y="108"/>
                      <a:pt x="103" y="108"/>
                      <a:pt x="103" y="108"/>
                    </a:cubicBezTo>
                    <a:cubicBezTo>
                      <a:pt x="105" y="106"/>
                      <a:pt x="107" y="106"/>
                      <a:pt x="109" y="107"/>
                    </a:cubicBezTo>
                    <a:cubicBezTo>
                      <a:pt x="111" y="109"/>
                      <a:pt x="111" y="111"/>
                      <a:pt x="109" y="113"/>
                    </a:cubicBezTo>
                    <a:moveTo>
                      <a:pt x="92" y="92"/>
                    </a:moveTo>
                    <a:cubicBezTo>
                      <a:pt x="77" y="92"/>
                      <a:pt x="65" y="104"/>
                      <a:pt x="65" y="119"/>
                    </a:cubicBezTo>
                    <a:cubicBezTo>
                      <a:pt x="65" y="134"/>
                      <a:pt x="77" y="146"/>
                      <a:pt x="92" y="146"/>
                    </a:cubicBezTo>
                    <a:cubicBezTo>
                      <a:pt x="106" y="146"/>
                      <a:pt x="119" y="134"/>
                      <a:pt x="119" y="119"/>
                    </a:cubicBezTo>
                    <a:cubicBezTo>
                      <a:pt x="119" y="104"/>
                      <a:pt x="106" y="92"/>
                      <a:pt x="92" y="92"/>
                    </a:cubicBezTo>
                    <a:moveTo>
                      <a:pt x="61" y="131"/>
                    </a:moveTo>
                    <a:cubicBezTo>
                      <a:pt x="8" y="131"/>
                      <a:pt x="8" y="131"/>
                      <a:pt x="8" y="131"/>
                    </a:cubicBezTo>
                    <a:cubicBezTo>
                      <a:pt x="4" y="131"/>
                      <a:pt x="0" y="127"/>
                      <a:pt x="0" y="123"/>
                    </a:cubicBezTo>
                    <a:cubicBezTo>
                      <a:pt x="0" y="23"/>
                      <a:pt x="0" y="23"/>
                      <a:pt x="0" y="23"/>
                    </a:cubicBezTo>
                    <a:cubicBezTo>
                      <a:pt x="0" y="18"/>
                      <a:pt x="4" y="15"/>
                      <a:pt x="6" y="15"/>
                    </a:cubicBezTo>
                    <a:cubicBezTo>
                      <a:pt x="23" y="15"/>
                      <a:pt x="23" y="15"/>
                      <a:pt x="23" y="15"/>
                    </a:cubicBezTo>
                    <a:cubicBezTo>
                      <a:pt x="23" y="15"/>
                      <a:pt x="23" y="16"/>
                      <a:pt x="23" y="17"/>
                    </a:cubicBezTo>
                    <a:cubicBezTo>
                      <a:pt x="23" y="23"/>
                      <a:pt x="28" y="27"/>
                      <a:pt x="33" y="27"/>
                    </a:cubicBezTo>
                    <a:cubicBezTo>
                      <a:pt x="60" y="27"/>
                      <a:pt x="60" y="27"/>
                      <a:pt x="60" y="27"/>
                    </a:cubicBezTo>
                    <a:cubicBezTo>
                      <a:pt x="66" y="27"/>
                      <a:pt x="71" y="23"/>
                      <a:pt x="71" y="17"/>
                    </a:cubicBezTo>
                    <a:cubicBezTo>
                      <a:pt x="71" y="16"/>
                      <a:pt x="71" y="15"/>
                      <a:pt x="71" y="15"/>
                    </a:cubicBezTo>
                    <a:cubicBezTo>
                      <a:pt x="83" y="15"/>
                      <a:pt x="83" y="15"/>
                      <a:pt x="83" y="15"/>
                    </a:cubicBezTo>
                    <a:cubicBezTo>
                      <a:pt x="90" y="15"/>
                      <a:pt x="94" y="18"/>
                      <a:pt x="94" y="23"/>
                    </a:cubicBezTo>
                    <a:cubicBezTo>
                      <a:pt x="94" y="86"/>
                      <a:pt x="94" y="86"/>
                      <a:pt x="94" y="86"/>
                    </a:cubicBezTo>
                    <a:cubicBezTo>
                      <a:pt x="93" y="85"/>
                      <a:pt x="92" y="85"/>
                      <a:pt x="92" y="85"/>
                    </a:cubicBezTo>
                    <a:cubicBezTo>
                      <a:pt x="89" y="85"/>
                      <a:pt x="86" y="86"/>
                      <a:pt x="83" y="87"/>
                    </a:cubicBezTo>
                    <a:cubicBezTo>
                      <a:pt x="83" y="38"/>
                      <a:pt x="83" y="38"/>
                      <a:pt x="83" y="38"/>
                    </a:cubicBezTo>
                    <a:cubicBezTo>
                      <a:pt x="11" y="38"/>
                      <a:pt x="11" y="38"/>
                      <a:pt x="11" y="38"/>
                    </a:cubicBezTo>
                    <a:cubicBezTo>
                      <a:pt x="11" y="121"/>
                      <a:pt x="11" y="121"/>
                      <a:pt x="11" y="121"/>
                    </a:cubicBezTo>
                    <a:cubicBezTo>
                      <a:pt x="58" y="121"/>
                      <a:pt x="58" y="121"/>
                      <a:pt x="58" y="121"/>
                    </a:cubicBezTo>
                    <a:cubicBezTo>
                      <a:pt x="59" y="124"/>
                      <a:pt x="59" y="128"/>
                      <a:pt x="61" y="131"/>
                    </a:cubicBezTo>
                    <a:moveTo>
                      <a:pt x="47" y="11"/>
                    </a:moveTo>
                    <a:cubicBezTo>
                      <a:pt x="45" y="11"/>
                      <a:pt x="44" y="9"/>
                      <a:pt x="44" y="7"/>
                    </a:cubicBezTo>
                    <a:cubicBezTo>
                      <a:pt x="44" y="6"/>
                      <a:pt x="45" y="4"/>
                      <a:pt x="47" y="4"/>
                    </a:cubicBezTo>
                    <a:cubicBezTo>
                      <a:pt x="49" y="4"/>
                      <a:pt x="50" y="6"/>
                      <a:pt x="50" y="7"/>
                    </a:cubicBezTo>
                    <a:cubicBezTo>
                      <a:pt x="50" y="9"/>
                      <a:pt x="49" y="11"/>
                      <a:pt x="47" y="11"/>
                    </a:cubicBezTo>
                    <a:moveTo>
                      <a:pt x="60" y="11"/>
                    </a:moveTo>
                    <a:cubicBezTo>
                      <a:pt x="57" y="11"/>
                      <a:pt x="57" y="11"/>
                      <a:pt x="57" y="11"/>
                    </a:cubicBezTo>
                    <a:cubicBezTo>
                      <a:pt x="56" y="11"/>
                      <a:pt x="54" y="9"/>
                      <a:pt x="54" y="7"/>
                    </a:cubicBezTo>
                    <a:cubicBezTo>
                      <a:pt x="54" y="7"/>
                      <a:pt x="54" y="7"/>
                      <a:pt x="54" y="7"/>
                    </a:cubicBezTo>
                    <a:cubicBezTo>
                      <a:pt x="54" y="3"/>
                      <a:pt x="51" y="0"/>
                      <a:pt x="47" y="0"/>
                    </a:cubicBezTo>
                    <a:cubicBezTo>
                      <a:pt x="47" y="0"/>
                      <a:pt x="47" y="0"/>
                      <a:pt x="47" y="0"/>
                    </a:cubicBezTo>
                    <a:cubicBezTo>
                      <a:pt x="43" y="0"/>
                      <a:pt x="40" y="3"/>
                      <a:pt x="40" y="7"/>
                    </a:cubicBezTo>
                    <a:cubicBezTo>
                      <a:pt x="40" y="7"/>
                      <a:pt x="40" y="7"/>
                      <a:pt x="40" y="7"/>
                    </a:cubicBezTo>
                    <a:cubicBezTo>
                      <a:pt x="40" y="9"/>
                      <a:pt x="38" y="11"/>
                      <a:pt x="37" y="11"/>
                    </a:cubicBezTo>
                    <a:cubicBezTo>
                      <a:pt x="33" y="11"/>
                      <a:pt x="33" y="11"/>
                      <a:pt x="33" y="11"/>
                    </a:cubicBezTo>
                    <a:cubicBezTo>
                      <a:pt x="30" y="11"/>
                      <a:pt x="27" y="13"/>
                      <a:pt x="27" y="17"/>
                    </a:cubicBezTo>
                    <a:cubicBezTo>
                      <a:pt x="27" y="17"/>
                      <a:pt x="27" y="17"/>
                      <a:pt x="27" y="17"/>
                    </a:cubicBezTo>
                    <a:cubicBezTo>
                      <a:pt x="27" y="20"/>
                      <a:pt x="30" y="23"/>
                      <a:pt x="33" y="23"/>
                    </a:cubicBezTo>
                    <a:cubicBezTo>
                      <a:pt x="60" y="23"/>
                      <a:pt x="60" y="23"/>
                      <a:pt x="60" y="23"/>
                    </a:cubicBezTo>
                    <a:cubicBezTo>
                      <a:pt x="64" y="23"/>
                      <a:pt x="67" y="20"/>
                      <a:pt x="67" y="17"/>
                    </a:cubicBezTo>
                    <a:cubicBezTo>
                      <a:pt x="67" y="17"/>
                      <a:pt x="67" y="17"/>
                      <a:pt x="67" y="17"/>
                    </a:cubicBezTo>
                    <a:cubicBezTo>
                      <a:pt x="67" y="13"/>
                      <a:pt x="64" y="11"/>
                      <a:pt x="60" y="11"/>
                    </a:cubicBezTo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  <a:endParaRPr sz="2400">
                  <a:cs typeface="+mn-ea"/>
                  <a:sym typeface="+mn-lt"/>
                </a:endParaRPr>
              </a:p>
            </p:txBody>
          </p:sp>
        </p:grpSp>
        <p:sp>
          <p:nvSpPr>
            <p:cNvPr id="34" name="TextBox 36"/>
            <p:cNvSpPr txBox="1"/>
            <p:nvPr/>
          </p:nvSpPr>
          <p:spPr bwMode="auto">
            <a:xfrm>
              <a:off x="6108197" y="3544489"/>
              <a:ext cx="2010944" cy="417134"/>
            </a:xfrm>
            <a:prstGeom prst="rect">
              <a:avLst/>
            </a:prstGeom>
            <a:noFill/>
          </p:spPr>
          <p:txBody>
            <a:bodyPr wrap="square" lIns="479852" tIns="62381" rIns="119963" bIns="62381">
              <a:normAutofit fontScale="92500" lnSpcReduction="1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335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输入替换内</a:t>
              </a:r>
              <a:r>
                <a:rPr lang="zh-CN" altLang="en-US" sz="1335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容目录标题文字输</a:t>
              </a:r>
              <a:r>
                <a:rPr lang="zh-CN" altLang="en-US" sz="1335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入替换内</a:t>
              </a:r>
              <a:r>
                <a:rPr lang="zh-CN" altLang="en-US" sz="1335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容目录标题文字</a:t>
              </a:r>
              <a:endParaRPr lang="en-US" altLang="zh-CN" sz="1335" dirty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 advTm="0">
        <p:pull/>
      </p:transition>
    </mc:Choice>
    <mc:Fallback>
      <p:transition spd="slow" advClick="0" advTm="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0" y="5254906"/>
            <a:ext cx="12192000" cy="1603093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646875" y="1688938"/>
            <a:ext cx="4394523" cy="4394523"/>
          </a:xfrm>
          <a:prstGeom prst="rect">
            <a:avLst/>
          </a:prstGeom>
        </p:spPr>
      </p:pic>
      <p:sp>
        <p:nvSpPr>
          <p:cNvPr id="21" name="矩形 20"/>
          <p:cNvSpPr/>
          <p:nvPr/>
        </p:nvSpPr>
        <p:spPr>
          <a:xfrm>
            <a:off x="3263638" y="2368695"/>
            <a:ext cx="5664724" cy="4308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2800" dirty="0"/>
              <a:t>关键技术难点</a:t>
            </a:r>
            <a:endParaRPr lang="zh-CN" altLang="en-US" sz="2800" b="1" dirty="0">
              <a:solidFill>
                <a:schemeClr val="accent1">
                  <a:lumMod val="10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3263638" y="3019356"/>
            <a:ext cx="3772392" cy="40889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35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+mn-ea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endParaRPr lang="zh-CN" altLang="en-US" sz="935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椭圆 22"/>
          <p:cNvSpPr/>
          <p:nvPr/>
        </p:nvSpPr>
        <p:spPr>
          <a:xfrm>
            <a:off x="1575843" y="2270808"/>
            <a:ext cx="1316172" cy="1344680"/>
          </a:xfrm>
          <a:prstGeom prst="ellipse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4800" b="1" dirty="0">
                <a:solidFill>
                  <a:schemeClr val="bg1"/>
                </a:solidFill>
              </a:rPr>
              <a:t>02</a:t>
            </a:r>
            <a:endParaRPr lang="zh-CN" altLang="en-US" sz="4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 advTm="0">
        <p:pull/>
      </p:transition>
    </mc:Choice>
    <mc:Fallback>
      <p:transition spd="slow" advClick="0" advTm="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  <p:bldP spid="2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组合 31"/>
          <p:cNvGrpSpPr/>
          <p:nvPr/>
        </p:nvGrpSpPr>
        <p:grpSpPr>
          <a:xfrm>
            <a:off x="1360824" y="2035031"/>
            <a:ext cx="2233928" cy="3506204"/>
            <a:chOff x="778084" y="1038958"/>
            <a:chExt cx="1850186" cy="2900945"/>
          </a:xfrm>
        </p:grpSpPr>
        <p:sp>
          <p:nvSpPr>
            <p:cNvPr id="33" name="圆角矩形 32"/>
            <p:cNvSpPr/>
            <p:nvPr/>
          </p:nvSpPr>
          <p:spPr>
            <a:xfrm>
              <a:off x="887052" y="1038958"/>
              <a:ext cx="1632254" cy="1502650"/>
            </a:xfrm>
            <a:prstGeom prst="roundRect">
              <a:avLst>
                <a:gd name="adj" fmla="val 9350"/>
              </a:avLst>
            </a:prstGeom>
            <a:solidFill>
              <a:schemeClr val="accent2"/>
            </a:solidFill>
            <a:ln>
              <a:solidFill>
                <a:schemeClr val="bg1"/>
              </a:solidFill>
            </a:ln>
            <a:effectLst>
              <a:outerShdw blurRad="1270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0" rIns="91440" bIns="45720" rtlCol="0" anchor="ctr"/>
            <a:lstStyle/>
            <a:p>
              <a:pPr algn="ctr" defTabSz="1219200">
                <a:defRPr/>
              </a:pPr>
              <a:endParaRPr lang="zh-HK" altLang="en-US" sz="2400">
                <a:solidFill>
                  <a:prstClr val="white"/>
                </a:solidFill>
                <a:latin typeface="Calibri" panose="020F0502020204030204"/>
                <a:ea typeface="PMingLiU" panose="02020500000000000000" pitchFamily="18" charset="-120"/>
              </a:endParaRPr>
            </a:p>
          </p:txBody>
        </p:sp>
        <p:sp>
          <p:nvSpPr>
            <p:cNvPr id="34" name="任意多边形 33"/>
            <p:cNvSpPr/>
            <p:nvPr/>
          </p:nvSpPr>
          <p:spPr>
            <a:xfrm>
              <a:off x="778084" y="1947913"/>
              <a:ext cx="1850186" cy="1991990"/>
            </a:xfrm>
            <a:custGeom>
              <a:avLst/>
              <a:gdLst>
                <a:gd name="connsiteX0" fmla="*/ 1 w 2466914"/>
                <a:gd name="connsiteY0" fmla="*/ 0 h 3944375"/>
                <a:gd name="connsiteX1" fmla="*/ 2466914 w 2466914"/>
                <a:gd name="connsiteY1" fmla="*/ 0 h 3944375"/>
                <a:gd name="connsiteX2" fmla="*/ 2466914 w 2466914"/>
                <a:gd name="connsiteY2" fmla="*/ 3515745 h 3944375"/>
                <a:gd name="connsiteX3" fmla="*/ 2466913 w 2466914"/>
                <a:gd name="connsiteY3" fmla="*/ 3515745 h 3944375"/>
                <a:gd name="connsiteX4" fmla="*/ 2466913 w 2466914"/>
                <a:gd name="connsiteY4" fmla="*/ 3757044 h 3944375"/>
                <a:gd name="connsiteX5" fmla="*/ 2279582 w 2466914"/>
                <a:gd name="connsiteY5" fmla="*/ 3944375 h 3944375"/>
                <a:gd name="connsiteX6" fmla="*/ 187331 w 2466914"/>
                <a:gd name="connsiteY6" fmla="*/ 3944375 h 3944375"/>
                <a:gd name="connsiteX7" fmla="*/ 0 w 2466914"/>
                <a:gd name="connsiteY7" fmla="*/ 3757044 h 3944375"/>
                <a:gd name="connsiteX8" fmla="*/ 0 w 2466914"/>
                <a:gd name="connsiteY8" fmla="*/ 2128171 h 3944375"/>
                <a:gd name="connsiteX9" fmla="*/ 1 w 2466914"/>
                <a:gd name="connsiteY9" fmla="*/ 2128161 h 39443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466914" h="3944375">
                  <a:moveTo>
                    <a:pt x="1" y="0"/>
                  </a:moveTo>
                  <a:lnTo>
                    <a:pt x="2466914" y="0"/>
                  </a:lnTo>
                  <a:lnTo>
                    <a:pt x="2466914" y="3515745"/>
                  </a:lnTo>
                  <a:lnTo>
                    <a:pt x="2466913" y="3515745"/>
                  </a:lnTo>
                  <a:lnTo>
                    <a:pt x="2466913" y="3757044"/>
                  </a:lnTo>
                  <a:cubicBezTo>
                    <a:pt x="2466913" y="3860504"/>
                    <a:pt x="2383042" y="3944375"/>
                    <a:pt x="2279582" y="3944375"/>
                  </a:cubicBezTo>
                  <a:lnTo>
                    <a:pt x="187331" y="3944375"/>
                  </a:lnTo>
                  <a:cubicBezTo>
                    <a:pt x="83871" y="3944375"/>
                    <a:pt x="0" y="3860504"/>
                    <a:pt x="0" y="3757044"/>
                  </a:cubicBezTo>
                  <a:lnTo>
                    <a:pt x="0" y="2128171"/>
                  </a:lnTo>
                  <a:lnTo>
                    <a:pt x="1" y="212816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25400">
              <a:solidFill>
                <a:schemeClr val="accent2"/>
              </a:solidFill>
            </a:ln>
            <a:effectLst>
              <a:outerShdw blurRad="1270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0" rIns="91440" bIns="45720" rtlCol="0" anchor="ctr"/>
            <a:lstStyle/>
            <a:p>
              <a:pPr algn="ctr" defTabSz="1219200">
                <a:defRPr/>
              </a:pPr>
              <a:endParaRPr lang="zh-HK" altLang="en-US" sz="2400">
                <a:solidFill>
                  <a:prstClr val="white"/>
                </a:solidFill>
                <a:latin typeface="Calibri" panose="020F0502020204030204"/>
                <a:ea typeface="PMingLiU" panose="02020500000000000000" pitchFamily="18" charset="-120"/>
              </a:endParaRPr>
            </a:p>
          </p:txBody>
        </p:sp>
        <p:sp>
          <p:nvSpPr>
            <p:cNvPr id="35" name="椭圆 34"/>
            <p:cNvSpPr/>
            <p:nvPr/>
          </p:nvSpPr>
          <p:spPr>
            <a:xfrm>
              <a:off x="1403141" y="1647875"/>
              <a:ext cx="600075" cy="600075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0" rIns="91440" bIns="45720" rtlCol="0" anchor="ctr"/>
            <a:lstStyle/>
            <a:p>
              <a:pPr algn="ctr" defTabSz="1219200">
                <a:defRPr/>
              </a:pPr>
              <a:endParaRPr lang="zh-HK" altLang="en-US" sz="2400">
                <a:solidFill>
                  <a:prstClr val="white"/>
                </a:solidFill>
                <a:latin typeface="Impact" panose="020B0806030902050204" pitchFamily="34" charset="0"/>
                <a:ea typeface="PMingLiU" panose="02020500000000000000" pitchFamily="18" charset="-120"/>
              </a:endParaRPr>
            </a:p>
          </p:txBody>
        </p:sp>
        <p:sp>
          <p:nvSpPr>
            <p:cNvPr id="36" name="文本框 11"/>
            <p:cNvSpPr txBox="1"/>
            <p:nvPr/>
          </p:nvSpPr>
          <p:spPr>
            <a:xfrm>
              <a:off x="1304926" y="1222952"/>
              <a:ext cx="839367" cy="636616"/>
            </a:xfrm>
            <a:prstGeom prst="rect">
              <a:avLst/>
            </a:prstGeom>
            <a:noFill/>
          </p:spPr>
          <p:txBody>
            <a:bodyPr wrap="square" lIns="91440" tIns="45720" rIns="91440" bIns="45720" rtlCol="0">
              <a:spAutoFit/>
            </a:bodyPr>
            <a:lstStyle/>
            <a:p>
              <a:pPr algn="ctr" defTabSz="1219200">
                <a:defRPr/>
              </a:pPr>
              <a:r>
                <a:rPr lang="en-US" altLang="zh-HK" sz="4400" dirty="0">
                  <a:solidFill>
                    <a:prstClr val="white"/>
                  </a:solidFill>
                  <a:latin typeface="Impact" panose="020B0806030902050204" pitchFamily="34" charset="0"/>
                  <a:ea typeface="张海山锐谐体2.0-授权联系：Samtype@QQ.com" panose="02000000000000000000" pitchFamily="2" charset="-122"/>
                </a:rPr>
                <a:t>01</a:t>
              </a:r>
              <a:endParaRPr lang="zh-HK" altLang="en-US" sz="4400" dirty="0">
                <a:solidFill>
                  <a:prstClr val="white"/>
                </a:solidFill>
                <a:latin typeface="Impact" panose="020B0806030902050204" pitchFamily="34" charset="0"/>
                <a:ea typeface="张海山锐谐体2.0-授权联系：Samtype@QQ.com" panose="02000000000000000000" pitchFamily="2" charset="-122"/>
              </a:endParaRP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3766063" y="2035031"/>
            <a:ext cx="2233928" cy="3506204"/>
            <a:chOff x="2690633" y="1038958"/>
            <a:chExt cx="1850186" cy="2900945"/>
          </a:xfrm>
        </p:grpSpPr>
        <p:sp>
          <p:nvSpPr>
            <p:cNvPr id="40" name="圆角矩形 39"/>
            <p:cNvSpPr/>
            <p:nvPr/>
          </p:nvSpPr>
          <p:spPr>
            <a:xfrm>
              <a:off x="2799601" y="1038958"/>
              <a:ext cx="1632254" cy="1502651"/>
            </a:xfrm>
            <a:prstGeom prst="roundRect">
              <a:avLst>
                <a:gd name="adj" fmla="val 9350"/>
              </a:avLst>
            </a:prstGeom>
            <a:solidFill>
              <a:schemeClr val="accent1"/>
            </a:solidFill>
            <a:ln>
              <a:solidFill>
                <a:schemeClr val="bg1"/>
              </a:solidFill>
            </a:ln>
            <a:effectLst>
              <a:outerShdw blurRad="1270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0" rIns="91440" bIns="45720" rtlCol="0" anchor="ctr"/>
            <a:lstStyle/>
            <a:p>
              <a:pPr algn="ctr" defTabSz="1219200">
                <a:defRPr/>
              </a:pPr>
              <a:endParaRPr lang="zh-HK" altLang="en-US" sz="2400">
                <a:solidFill>
                  <a:prstClr val="white"/>
                </a:solidFill>
                <a:latin typeface="Calibri" panose="020F0502020204030204"/>
                <a:ea typeface="PMingLiU" panose="02020500000000000000" pitchFamily="18" charset="-120"/>
              </a:endParaRPr>
            </a:p>
          </p:txBody>
        </p:sp>
        <p:sp>
          <p:nvSpPr>
            <p:cNvPr id="41" name="任意多边形 40"/>
            <p:cNvSpPr/>
            <p:nvPr/>
          </p:nvSpPr>
          <p:spPr>
            <a:xfrm>
              <a:off x="2690633" y="1947912"/>
              <a:ext cx="1850186" cy="1991991"/>
            </a:xfrm>
            <a:custGeom>
              <a:avLst/>
              <a:gdLst>
                <a:gd name="connsiteX0" fmla="*/ 1 w 2466914"/>
                <a:gd name="connsiteY0" fmla="*/ 0 h 3944375"/>
                <a:gd name="connsiteX1" fmla="*/ 2466914 w 2466914"/>
                <a:gd name="connsiteY1" fmla="*/ 0 h 3944375"/>
                <a:gd name="connsiteX2" fmla="*/ 2466914 w 2466914"/>
                <a:gd name="connsiteY2" fmla="*/ 3515745 h 3944375"/>
                <a:gd name="connsiteX3" fmla="*/ 2466913 w 2466914"/>
                <a:gd name="connsiteY3" fmla="*/ 3515745 h 3944375"/>
                <a:gd name="connsiteX4" fmla="*/ 2466913 w 2466914"/>
                <a:gd name="connsiteY4" fmla="*/ 3757044 h 3944375"/>
                <a:gd name="connsiteX5" fmla="*/ 2279582 w 2466914"/>
                <a:gd name="connsiteY5" fmla="*/ 3944375 h 3944375"/>
                <a:gd name="connsiteX6" fmla="*/ 187331 w 2466914"/>
                <a:gd name="connsiteY6" fmla="*/ 3944375 h 3944375"/>
                <a:gd name="connsiteX7" fmla="*/ 0 w 2466914"/>
                <a:gd name="connsiteY7" fmla="*/ 3757044 h 3944375"/>
                <a:gd name="connsiteX8" fmla="*/ 0 w 2466914"/>
                <a:gd name="connsiteY8" fmla="*/ 2128171 h 3944375"/>
                <a:gd name="connsiteX9" fmla="*/ 1 w 2466914"/>
                <a:gd name="connsiteY9" fmla="*/ 2128161 h 39443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466914" h="3944375">
                  <a:moveTo>
                    <a:pt x="1" y="0"/>
                  </a:moveTo>
                  <a:lnTo>
                    <a:pt x="2466914" y="0"/>
                  </a:lnTo>
                  <a:lnTo>
                    <a:pt x="2466914" y="3515745"/>
                  </a:lnTo>
                  <a:lnTo>
                    <a:pt x="2466913" y="3515745"/>
                  </a:lnTo>
                  <a:lnTo>
                    <a:pt x="2466913" y="3757044"/>
                  </a:lnTo>
                  <a:cubicBezTo>
                    <a:pt x="2466913" y="3860504"/>
                    <a:pt x="2383042" y="3944375"/>
                    <a:pt x="2279582" y="3944375"/>
                  </a:cubicBezTo>
                  <a:lnTo>
                    <a:pt x="187331" y="3944375"/>
                  </a:lnTo>
                  <a:cubicBezTo>
                    <a:pt x="83871" y="3944375"/>
                    <a:pt x="0" y="3860504"/>
                    <a:pt x="0" y="3757044"/>
                  </a:cubicBezTo>
                  <a:lnTo>
                    <a:pt x="0" y="2128171"/>
                  </a:lnTo>
                  <a:lnTo>
                    <a:pt x="1" y="212816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25400">
              <a:solidFill>
                <a:schemeClr val="accent1"/>
              </a:solidFill>
            </a:ln>
            <a:effectLst>
              <a:outerShdw blurRad="1016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0" rIns="91440" bIns="45720" rtlCol="0" anchor="ctr"/>
            <a:lstStyle/>
            <a:p>
              <a:pPr algn="ctr" defTabSz="1219200">
                <a:defRPr/>
              </a:pPr>
              <a:endParaRPr lang="zh-HK" altLang="en-US" sz="2400">
                <a:solidFill>
                  <a:prstClr val="white"/>
                </a:solidFill>
                <a:latin typeface="Calibri" panose="020F0502020204030204"/>
                <a:ea typeface="PMingLiU" panose="02020500000000000000" pitchFamily="18" charset="-120"/>
              </a:endParaRPr>
            </a:p>
          </p:txBody>
        </p:sp>
        <p:sp>
          <p:nvSpPr>
            <p:cNvPr id="42" name="椭圆 41"/>
            <p:cNvSpPr/>
            <p:nvPr/>
          </p:nvSpPr>
          <p:spPr>
            <a:xfrm>
              <a:off x="3315689" y="1647875"/>
              <a:ext cx="600075" cy="600075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0" rIns="91440" bIns="45720" rtlCol="0" anchor="ctr"/>
            <a:lstStyle/>
            <a:p>
              <a:pPr algn="ctr" defTabSz="1219200">
                <a:defRPr/>
              </a:pPr>
              <a:endParaRPr lang="zh-HK" altLang="en-US" sz="2400">
                <a:solidFill>
                  <a:prstClr val="white"/>
                </a:solidFill>
                <a:latin typeface="Impact" panose="020B0806030902050204" pitchFamily="34" charset="0"/>
                <a:ea typeface="PMingLiU" panose="02020500000000000000" pitchFamily="18" charset="-120"/>
              </a:endParaRPr>
            </a:p>
          </p:txBody>
        </p:sp>
        <p:sp>
          <p:nvSpPr>
            <p:cNvPr id="43" name="文本框 48"/>
            <p:cNvSpPr txBox="1"/>
            <p:nvPr/>
          </p:nvSpPr>
          <p:spPr>
            <a:xfrm>
              <a:off x="3185327" y="1222952"/>
              <a:ext cx="894944" cy="636616"/>
            </a:xfrm>
            <a:prstGeom prst="rect">
              <a:avLst/>
            </a:prstGeom>
            <a:noFill/>
          </p:spPr>
          <p:txBody>
            <a:bodyPr wrap="square" lIns="91440" tIns="45720" rIns="91440" bIns="45720" rtlCol="0">
              <a:spAutoFit/>
            </a:bodyPr>
            <a:lstStyle/>
            <a:p>
              <a:pPr algn="ctr" defTabSz="1219200">
                <a:defRPr/>
              </a:pPr>
              <a:r>
                <a:rPr lang="en-US" altLang="zh-HK" sz="4400" dirty="0">
                  <a:solidFill>
                    <a:prstClr val="white"/>
                  </a:solidFill>
                  <a:latin typeface="Impact" panose="020B0806030902050204" pitchFamily="34" charset="0"/>
                  <a:ea typeface="张海山锐谐体2.0-授权联系：Samtype@QQ.com" panose="02000000000000000000" pitchFamily="2" charset="-122"/>
                </a:rPr>
                <a:t>02</a:t>
              </a:r>
              <a:endParaRPr lang="zh-HK" altLang="en-US" sz="4400" dirty="0">
                <a:solidFill>
                  <a:prstClr val="white"/>
                </a:solidFill>
                <a:latin typeface="Impact" panose="020B0806030902050204" pitchFamily="34" charset="0"/>
                <a:ea typeface="张海山锐谐体2.0-授权联系：Samtype@QQ.com" panose="02000000000000000000" pitchFamily="2" charset="-122"/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6161357" y="2035031"/>
            <a:ext cx="2233928" cy="3506204"/>
            <a:chOff x="4603182" y="1038958"/>
            <a:chExt cx="1850186" cy="2900945"/>
          </a:xfrm>
        </p:grpSpPr>
        <p:sp>
          <p:nvSpPr>
            <p:cNvPr id="47" name="圆角矩形 46"/>
            <p:cNvSpPr/>
            <p:nvPr/>
          </p:nvSpPr>
          <p:spPr>
            <a:xfrm>
              <a:off x="4712149" y="1038958"/>
              <a:ext cx="1632254" cy="1502651"/>
            </a:xfrm>
            <a:prstGeom prst="roundRect">
              <a:avLst>
                <a:gd name="adj" fmla="val 9350"/>
              </a:avLst>
            </a:prstGeom>
            <a:solidFill>
              <a:schemeClr val="accent3"/>
            </a:solidFill>
            <a:ln>
              <a:solidFill>
                <a:schemeClr val="bg1"/>
              </a:solidFill>
            </a:ln>
            <a:effectLst>
              <a:outerShdw blurRad="1270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0" rIns="91440" bIns="45720" rtlCol="0" anchor="ctr"/>
            <a:lstStyle/>
            <a:p>
              <a:pPr algn="ctr" defTabSz="1219200">
                <a:defRPr/>
              </a:pPr>
              <a:endParaRPr lang="zh-HK" altLang="en-US" sz="2400">
                <a:solidFill>
                  <a:prstClr val="white"/>
                </a:solidFill>
                <a:latin typeface="Calibri" panose="020F0502020204030204"/>
                <a:ea typeface="PMingLiU" panose="02020500000000000000" pitchFamily="18" charset="-120"/>
              </a:endParaRPr>
            </a:p>
          </p:txBody>
        </p:sp>
        <p:sp>
          <p:nvSpPr>
            <p:cNvPr id="48" name="任意多边形 47"/>
            <p:cNvSpPr/>
            <p:nvPr/>
          </p:nvSpPr>
          <p:spPr>
            <a:xfrm>
              <a:off x="4603182" y="1947912"/>
              <a:ext cx="1850186" cy="1991991"/>
            </a:xfrm>
            <a:custGeom>
              <a:avLst/>
              <a:gdLst>
                <a:gd name="connsiteX0" fmla="*/ 1 w 2466914"/>
                <a:gd name="connsiteY0" fmla="*/ 0 h 3944375"/>
                <a:gd name="connsiteX1" fmla="*/ 2466914 w 2466914"/>
                <a:gd name="connsiteY1" fmla="*/ 0 h 3944375"/>
                <a:gd name="connsiteX2" fmla="*/ 2466914 w 2466914"/>
                <a:gd name="connsiteY2" fmla="*/ 3515745 h 3944375"/>
                <a:gd name="connsiteX3" fmla="*/ 2466913 w 2466914"/>
                <a:gd name="connsiteY3" fmla="*/ 3515745 h 3944375"/>
                <a:gd name="connsiteX4" fmla="*/ 2466913 w 2466914"/>
                <a:gd name="connsiteY4" fmla="*/ 3757044 h 3944375"/>
                <a:gd name="connsiteX5" fmla="*/ 2279582 w 2466914"/>
                <a:gd name="connsiteY5" fmla="*/ 3944375 h 3944375"/>
                <a:gd name="connsiteX6" fmla="*/ 187331 w 2466914"/>
                <a:gd name="connsiteY6" fmla="*/ 3944375 h 3944375"/>
                <a:gd name="connsiteX7" fmla="*/ 0 w 2466914"/>
                <a:gd name="connsiteY7" fmla="*/ 3757044 h 3944375"/>
                <a:gd name="connsiteX8" fmla="*/ 0 w 2466914"/>
                <a:gd name="connsiteY8" fmla="*/ 2128171 h 3944375"/>
                <a:gd name="connsiteX9" fmla="*/ 1 w 2466914"/>
                <a:gd name="connsiteY9" fmla="*/ 2128161 h 39443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466914" h="3944375">
                  <a:moveTo>
                    <a:pt x="1" y="0"/>
                  </a:moveTo>
                  <a:lnTo>
                    <a:pt x="2466914" y="0"/>
                  </a:lnTo>
                  <a:lnTo>
                    <a:pt x="2466914" y="3515745"/>
                  </a:lnTo>
                  <a:lnTo>
                    <a:pt x="2466913" y="3515745"/>
                  </a:lnTo>
                  <a:lnTo>
                    <a:pt x="2466913" y="3757044"/>
                  </a:lnTo>
                  <a:cubicBezTo>
                    <a:pt x="2466913" y="3860504"/>
                    <a:pt x="2383042" y="3944375"/>
                    <a:pt x="2279582" y="3944375"/>
                  </a:cubicBezTo>
                  <a:lnTo>
                    <a:pt x="187331" y="3944375"/>
                  </a:lnTo>
                  <a:cubicBezTo>
                    <a:pt x="83871" y="3944375"/>
                    <a:pt x="0" y="3860504"/>
                    <a:pt x="0" y="3757044"/>
                  </a:cubicBezTo>
                  <a:lnTo>
                    <a:pt x="0" y="2128171"/>
                  </a:lnTo>
                  <a:lnTo>
                    <a:pt x="1" y="212816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25400">
              <a:solidFill>
                <a:schemeClr val="accent3"/>
              </a:solidFill>
            </a:ln>
            <a:effectLst>
              <a:outerShdw blurRad="1016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0" rIns="91440" bIns="45720" rtlCol="0" anchor="ctr"/>
            <a:lstStyle/>
            <a:p>
              <a:pPr algn="ctr" defTabSz="1219200">
                <a:defRPr/>
              </a:pPr>
              <a:endParaRPr lang="zh-HK" altLang="en-US" sz="2400">
                <a:solidFill>
                  <a:prstClr val="white"/>
                </a:solidFill>
                <a:latin typeface="Calibri" panose="020F0502020204030204"/>
                <a:ea typeface="PMingLiU" panose="02020500000000000000" pitchFamily="18" charset="-120"/>
              </a:endParaRPr>
            </a:p>
          </p:txBody>
        </p:sp>
        <p:sp>
          <p:nvSpPr>
            <p:cNvPr id="49" name="椭圆 48"/>
            <p:cNvSpPr/>
            <p:nvPr/>
          </p:nvSpPr>
          <p:spPr>
            <a:xfrm>
              <a:off x="5228238" y="1647875"/>
              <a:ext cx="600075" cy="600075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0" rIns="91440" bIns="45720" rtlCol="0" anchor="ctr"/>
            <a:lstStyle/>
            <a:p>
              <a:pPr algn="ctr" defTabSz="1219200">
                <a:defRPr/>
              </a:pPr>
              <a:endParaRPr lang="zh-HK" altLang="en-US" sz="2400">
                <a:solidFill>
                  <a:prstClr val="white"/>
                </a:solidFill>
                <a:latin typeface="Impact" panose="020B0806030902050204" pitchFamily="34" charset="0"/>
                <a:ea typeface="PMingLiU" panose="02020500000000000000" pitchFamily="18" charset="-120"/>
              </a:endParaRPr>
            </a:p>
          </p:txBody>
        </p:sp>
        <p:sp>
          <p:nvSpPr>
            <p:cNvPr id="50" name="文本框 54"/>
            <p:cNvSpPr txBox="1"/>
            <p:nvPr/>
          </p:nvSpPr>
          <p:spPr>
            <a:xfrm>
              <a:off x="5044295" y="1222952"/>
              <a:ext cx="978584" cy="636616"/>
            </a:xfrm>
            <a:prstGeom prst="rect">
              <a:avLst/>
            </a:prstGeom>
            <a:noFill/>
          </p:spPr>
          <p:txBody>
            <a:bodyPr wrap="square" lIns="91440" tIns="45720" rIns="91440" bIns="45720" rtlCol="0">
              <a:spAutoFit/>
            </a:bodyPr>
            <a:lstStyle/>
            <a:p>
              <a:pPr algn="ctr" defTabSz="1219200">
                <a:defRPr/>
              </a:pPr>
              <a:r>
                <a:rPr lang="en-US" altLang="zh-HK" sz="4400" dirty="0">
                  <a:solidFill>
                    <a:prstClr val="white"/>
                  </a:solidFill>
                  <a:latin typeface="Impact" panose="020B0806030902050204" pitchFamily="34" charset="0"/>
                  <a:ea typeface="张海山锐谐体2.0-授权联系：Samtype@QQ.com" panose="02000000000000000000" pitchFamily="2" charset="-122"/>
                </a:rPr>
                <a:t>03</a:t>
              </a:r>
              <a:endParaRPr lang="zh-HK" altLang="en-US" sz="4400" dirty="0">
                <a:solidFill>
                  <a:prstClr val="white"/>
                </a:solidFill>
                <a:latin typeface="Impact" panose="020B0806030902050204" pitchFamily="34" charset="0"/>
                <a:ea typeface="张海山锐谐体2.0-授权联系：Samtype@QQ.com" panose="02000000000000000000" pitchFamily="2" charset="-122"/>
              </a:endParaRP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8566595" y="2035031"/>
            <a:ext cx="2233928" cy="3506204"/>
            <a:chOff x="6515731" y="1038958"/>
            <a:chExt cx="1850186" cy="2900945"/>
          </a:xfrm>
        </p:grpSpPr>
        <p:sp>
          <p:nvSpPr>
            <p:cNvPr id="54" name="圆角矩形 53"/>
            <p:cNvSpPr/>
            <p:nvPr/>
          </p:nvSpPr>
          <p:spPr>
            <a:xfrm>
              <a:off x="6624698" y="1038958"/>
              <a:ext cx="1632254" cy="1502651"/>
            </a:xfrm>
            <a:prstGeom prst="roundRect">
              <a:avLst>
                <a:gd name="adj" fmla="val 9350"/>
              </a:avLst>
            </a:prstGeom>
            <a:solidFill>
              <a:schemeClr val="accent4"/>
            </a:solidFill>
            <a:ln>
              <a:solidFill>
                <a:schemeClr val="bg1"/>
              </a:solidFill>
            </a:ln>
            <a:effectLst>
              <a:outerShdw blurRad="1270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0" rIns="91440" bIns="45720" rtlCol="0" anchor="ctr"/>
            <a:lstStyle/>
            <a:p>
              <a:pPr algn="ctr" defTabSz="1219200">
                <a:defRPr/>
              </a:pPr>
              <a:endParaRPr lang="zh-HK" altLang="en-US" sz="2400">
                <a:solidFill>
                  <a:prstClr val="white"/>
                </a:solidFill>
                <a:latin typeface="Calibri" panose="020F0502020204030204"/>
                <a:ea typeface="PMingLiU" panose="02020500000000000000" pitchFamily="18" charset="-120"/>
              </a:endParaRPr>
            </a:p>
          </p:txBody>
        </p:sp>
        <p:sp>
          <p:nvSpPr>
            <p:cNvPr id="55" name="任意多边形 54"/>
            <p:cNvSpPr/>
            <p:nvPr/>
          </p:nvSpPr>
          <p:spPr>
            <a:xfrm>
              <a:off x="6515731" y="1947912"/>
              <a:ext cx="1850186" cy="1991991"/>
            </a:xfrm>
            <a:custGeom>
              <a:avLst/>
              <a:gdLst>
                <a:gd name="connsiteX0" fmla="*/ 1 w 2466914"/>
                <a:gd name="connsiteY0" fmla="*/ 0 h 3944375"/>
                <a:gd name="connsiteX1" fmla="*/ 2466914 w 2466914"/>
                <a:gd name="connsiteY1" fmla="*/ 0 h 3944375"/>
                <a:gd name="connsiteX2" fmla="*/ 2466914 w 2466914"/>
                <a:gd name="connsiteY2" fmla="*/ 3515745 h 3944375"/>
                <a:gd name="connsiteX3" fmla="*/ 2466913 w 2466914"/>
                <a:gd name="connsiteY3" fmla="*/ 3515745 h 3944375"/>
                <a:gd name="connsiteX4" fmla="*/ 2466913 w 2466914"/>
                <a:gd name="connsiteY4" fmla="*/ 3757044 h 3944375"/>
                <a:gd name="connsiteX5" fmla="*/ 2279582 w 2466914"/>
                <a:gd name="connsiteY5" fmla="*/ 3944375 h 3944375"/>
                <a:gd name="connsiteX6" fmla="*/ 187331 w 2466914"/>
                <a:gd name="connsiteY6" fmla="*/ 3944375 h 3944375"/>
                <a:gd name="connsiteX7" fmla="*/ 0 w 2466914"/>
                <a:gd name="connsiteY7" fmla="*/ 3757044 h 3944375"/>
                <a:gd name="connsiteX8" fmla="*/ 0 w 2466914"/>
                <a:gd name="connsiteY8" fmla="*/ 2128171 h 3944375"/>
                <a:gd name="connsiteX9" fmla="*/ 1 w 2466914"/>
                <a:gd name="connsiteY9" fmla="*/ 2128161 h 39443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466914" h="3944375">
                  <a:moveTo>
                    <a:pt x="1" y="0"/>
                  </a:moveTo>
                  <a:lnTo>
                    <a:pt x="2466914" y="0"/>
                  </a:lnTo>
                  <a:lnTo>
                    <a:pt x="2466914" y="3515745"/>
                  </a:lnTo>
                  <a:lnTo>
                    <a:pt x="2466913" y="3515745"/>
                  </a:lnTo>
                  <a:lnTo>
                    <a:pt x="2466913" y="3757044"/>
                  </a:lnTo>
                  <a:cubicBezTo>
                    <a:pt x="2466913" y="3860504"/>
                    <a:pt x="2383042" y="3944375"/>
                    <a:pt x="2279582" y="3944375"/>
                  </a:cubicBezTo>
                  <a:lnTo>
                    <a:pt x="187331" y="3944375"/>
                  </a:lnTo>
                  <a:cubicBezTo>
                    <a:pt x="83871" y="3944375"/>
                    <a:pt x="0" y="3860504"/>
                    <a:pt x="0" y="3757044"/>
                  </a:cubicBezTo>
                  <a:lnTo>
                    <a:pt x="0" y="2128171"/>
                  </a:lnTo>
                  <a:lnTo>
                    <a:pt x="1" y="212816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25400">
              <a:solidFill>
                <a:schemeClr val="accent4"/>
              </a:solidFill>
            </a:ln>
            <a:effectLst>
              <a:outerShdw blurRad="1016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0" rIns="91440" bIns="45720" rtlCol="0" anchor="ctr"/>
            <a:lstStyle/>
            <a:p>
              <a:pPr algn="ctr" defTabSz="1219200">
                <a:defRPr/>
              </a:pPr>
              <a:endParaRPr lang="zh-HK" altLang="en-US" sz="2400">
                <a:solidFill>
                  <a:prstClr val="white"/>
                </a:solidFill>
                <a:latin typeface="Calibri" panose="020F0502020204030204"/>
                <a:ea typeface="PMingLiU" panose="02020500000000000000" pitchFamily="18" charset="-120"/>
              </a:endParaRPr>
            </a:p>
          </p:txBody>
        </p:sp>
        <p:sp>
          <p:nvSpPr>
            <p:cNvPr id="56" name="椭圆 55"/>
            <p:cNvSpPr/>
            <p:nvPr/>
          </p:nvSpPr>
          <p:spPr>
            <a:xfrm>
              <a:off x="7140787" y="1647875"/>
              <a:ext cx="600075" cy="600075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0" rIns="91440" bIns="45720" rtlCol="0" anchor="ctr"/>
            <a:lstStyle/>
            <a:p>
              <a:pPr algn="ctr" defTabSz="1219200">
                <a:defRPr/>
              </a:pPr>
              <a:endParaRPr lang="zh-HK" altLang="en-US" sz="2400">
                <a:solidFill>
                  <a:prstClr val="white"/>
                </a:solidFill>
                <a:latin typeface="Impact" panose="020B0806030902050204" pitchFamily="34" charset="0"/>
                <a:ea typeface="PMingLiU" panose="02020500000000000000" pitchFamily="18" charset="-120"/>
              </a:endParaRPr>
            </a:p>
          </p:txBody>
        </p:sp>
        <p:sp>
          <p:nvSpPr>
            <p:cNvPr id="57" name="文本框 60"/>
            <p:cNvSpPr txBox="1"/>
            <p:nvPr/>
          </p:nvSpPr>
          <p:spPr>
            <a:xfrm>
              <a:off x="6988992" y="1222952"/>
              <a:ext cx="876274" cy="636616"/>
            </a:xfrm>
            <a:prstGeom prst="rect">
              <a:avLst/>
            </a:prstGeom>
            <a:noFill/>
          </p:spPr>
          <p:txBody>
            <a:bodyPr wrap="square" lIns="91440" tIns="45720" rIns="91440" bIns="45720" rtlCol="0">
              <a:spAutoFit/>
            </a:bodyPr>
            <a:lstStyle/>
            <a:p>
              <a:pPr algn="ctr" defTabSz="1219200">
                <a:defRPr/>
              </a:pPr>
              <a:r>
                <a:rPr lang="en-US" altLang="zh-HK" sz="4400" dirty="0">
                  <a:solidFill>
                    <a:prstClr val="white"/>
                  </a:solidFill>
                  <a:latin typeface="Impact" panose="020B0806030902050204" pitchFamily="34" charset="0"/>
                  <a:ea typeface="张海山锐谐体2.0-授权联系：Samtype@QQ.com" panose="02000000000000000000" pitchFamily="2" charset="-122"/>
                </a:rPr>
                <a:t>04</a:t>
              </a:r>
              <a:endParaRPr lang="zh-HK" altLang="en-US" sz="4400" dirty="0">
                <a:solidFill>
                  <a:prstClr val="white"/>
                </a:solidFill>
                <a:latin typeface="Impact" panose="020B0806030902050204" pitchFamily="34" charset="0"/>
                <a:ea typeface="张海山锐谐体2.0-授权联系：Samtype@QQ.com" panose="02000000000000000000" pitchFamily="2" charset="-122"/>
              </a:endParaRPr>
            </a:p>
          </p:txBody>
        </p:sp>
      </p:grpSp>
      <p:sp>
        <p:nvSpPr>
          <p:cNvPr id="64" name="TextBox 15"/>
          <p:cNvSpPr txBox="1"/>
          <p:nvPr/>
        </p:nvSpPr>
        <p:spPr>
          <a:xfrm>
            <a:off x="1522176" y="4299199"/>
            <a:ext cx="1891915" cy="759802"/>
          </a:xfrm>
          <a:prstGeom prst="rect">
            <a:avLst/>
          </a:prstGeom>
          <a:noFill/>
        </p:spPr>
        <p:txBody>
          <a:bodyPr wrap="square" lIns="94085" tIns="47043" rIns="94085" bIns="47043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输入替换内</a:t>
            </a:r>
            <a:r>
              <a:rPr lang="zh-CN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容目录标题文字输</a:t>
            </a: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容目录标题文字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65" name="TextBox 16"/>
          <p:cNvSpPr txBox="1"/>
          <p:nvPr/>
        </p:nvSpPr>
        <p:spPr>
          <a:xfrm>
            <a:off x="1529861" y="3957973"/>
            <a:ext cx="908153" cy="310448"/>
          </a:xfrm>
          <a:prstGeom prst="rect">
            <a:avLst/>
          </a:prstGeom>
          <a:noFill/>
        </p:spPr>
        <p:txBody>
          <a:bodyPr wrap="none" lIns="94085" tIns="47043" rIns="94085" bIns="47043" rtlCol="0">
            <a:spAutoFit/>
          </a:bodyPr>
          <a:lstStyle/>
          <a:p>
            <a:r>
              <a: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输入标题</a:t>
            </a:r>
            <a:endParaRPr lang="zh-CN" altLang="en-US" sz="1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6" name="TextBox 15"/>
          <p:cNvSpPr txBox="1"/>
          <p:nvPr/>
        </p:nvSpPr>
        <p:spPr>
          <a:xfrm>
            <a:off x="3948555" y="4299199"/>
            <a:ext cx="1891915" cy="759802"/>
          </a:xfrm>
          <a:prstGeom prst="rect">
            <a:avLst/>
          </a:prstGeom>
          <a:noFill/>
        </p:spPr>
        <p:txBody>
          <a:bodyPr wrap="square" lIns="94085" tIns="47043" rIns="94085" bIns="47043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输入替换内</a:t>
            </a:r>
            <a:r>
              <a:rPr lang="zh-CN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容目录标题文字输</a:t>
            </a: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容目录标题文字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67" name="TextBox 16"/>
          <p:cNvSpPr txBox="1"/>
          <p:nvPr/>
        </p:nvSpPr>
        <p:spPr>
          <a:xfrm>
            <a:off x="3956240" y="3957973"/>
            <a:ext cx="908153" cy="310448"/>
          </a:xfrm>
          <a:prstGeom prst="rect">
            <a:avLst/>
          </a:prstGeom>
          <a:noFill/>
        </p:spPr>
        <p:txBody>
          <a:bodyPr wrap="none" lIns="94085" tIns="47043" rIns="94085" bIns="47043" rtlCol="0">
            <a:spAutoFit/>
          </a:bodyPr>
          <a:lstStyle/>
          <a:p>
            <a:r>
              <a: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输入标题</a:t>
            </a:r>
            <a:endParaRPr lang="zh-CN" altLang="en-US" sz="1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8" name="TextBox 15"/>
          <p:cNvSpPr txBox="1"/>
          <p:nvPr/>
        </p:nvSpPr>
        <p:spPr>
          <a:xfrm>
            <a:off x="6295181" y="4324490"/>
            <a:ext cx="1891915" cy="759802"/>
          </a:xfrm>
          <a:prstGeom prst="rect">
            <a:avLst/>
          </a:prstGeom>
          <a:noFill/>
        </p:spPr>
        <p:txBody>
          <a:bodyPr wrap="square" lIns="94085" tIns="47043" rIns="94085" bIns="47043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输入替换内</a:t>
            </a:r>
            <a:r>
              <a:rPr lang="zh-CN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容目录标题文字输</a:t>
            </a: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容目录标题文字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69" name="TextBox 16"/>
          <p:cNvSpPr txBox="1"/>
          <p:nvPr/>
        </p:nvSpPr>
        <p:spPr>
          <a:xfrm>
            <a:off x="6302866" y="3983264"/>
            <a:ext cx="908153" cy="310448"/>
          </a:xfrm>
          <a:prstGeom prst="rect">
            <a:avLst/>
          </a:prstGeom>
          <a:noFill/>
        </p:spPr>
        <p:txBody>
          <a:bodyPr wrap="none" lIns="94085" tIns="47043" rIns="94085" bIns="47043" rtlCol="0">
            <a:spAutoFit/>
          </a:bodyPr>
          <a:lstStyle/>
          <a:p>
            <a:r>
              <a: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输入标题</a:t>
            </a:r>
            <a:endParaRPr lang="zh-CN" altLang="en-US" sz="1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0" name="TextBox 15"/>
          <p:cNvSpPr txBox="1"/>
          <p:nvPr/>
        </p:nvSpPr>
        <p:spPr>
          <a:xfrm>
            <a:off x="8727548" y="4324490"/>
            <a:ext cx="1891915" cy="759802"/>
          </a:xfrm>
          <a:prstGeom prst="rect">
            <a:avLst/>
          </a:prstGeom>
          <a:noFill/>
        </p:spPr>
        <p:txBody>
          <a:bodyPr wrap="square" lIns="94085" tIns="47043" rIns="94085" bIns="47043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输入替换内</a:t>
            </a:r>
            <a:r>
              <a:rPr lang="zh-CN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容目录标题文字输</a:t>
            </a: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容目录标题文字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71" name="TextBox 16"/>
          <p:cNvSpPr txBox="1"/>
          <p:nvPr/>
        </p:nvSpPr>
        <p:spPr>
          <a:xfrm>
            <a:off x="8735233" y="3983264"/>
            <a:ext cx="908153" cy="310448"/>
          </a:xfrm>
          <a:prstGeom prst="rect">
            <a:avLst/>
          </a:prstGeom>
          <a:noFill/>
        </p:spPr>
        <p:txBody>
          <a:bodyPr wrap="none" lIns="94085" tIns="47043" rIns="94085" bIns="47043" rtlCol="0">
            <a:spAutoFit/>
          </a:bodyPr>
          <a:lstStyle/>
          <a:p>
            <a:r>
              <a: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输入标题</a:t>
            </a:r>
            <a:endParaRPr lang="zh-CN" altLang="en-US" sz="1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 advTm="1000">
        <p:pull/>
      </p:transition>
    </mc:Choice>
    <mc:Fallback>
      <p:transition spd="slow" advClick="0" advTm="1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5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49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49"/>
                            </p:stCondLst>
                            <p:childTnLst>
                              <p:par>
                                <p:cTn id="36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5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099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599"/>
                            </p:stCondLst>
                            <p:childTnLst>
                              <p:par>
                                <p:cTn id="4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5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5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149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649"/>
                            </p:stCondLst>
                            <p:childTnLst>
                              <p:par>
                                <p:cTn id="58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5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5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199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" grpId="0"/>
      <p:bldP spid="65" grpId="0"/>
      <p:bldP spid="66" grpId="0"/>
      <p:bldP spid="67" grpId="0"/>
      <p:bldP spid="68" grpId="0"/>
      <p:bldP spid="69" grpId="0"/>
      <p:bldP spid="70" grpId="0"/>
      <p:bldP spid="7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332"/>
          <p:cNvGrpSpPr>
            <a:grpSpLocks noChangeAspect="1"/>
          </p:cNvGrpSpPr>
          <p:nvPr/>
        </p:nvGrpSpPr>
        <p:grpSpPr>
          <a:xfrm>
            <a:off x="1617172" y="2325416"/>
            <a:ext cx="540000" cy="540000"/>
            <a:chOff x="4643438" y="2786064"/>
            <a:chExt cx="288476" cy="288476"/>
          </a:xfrm>
        </p:grpSpPr>
        <p:sp>
          <p:nvSpPr>
            <p:cNvPr id="11" name="Oval 59"/>
            <p:cNvSpPr/>
            <p:nvPr/>
          </p:nvSpPr>
          <p:spPr>
            <a:xfrm>
              <a:off x="4643438" y="2786064"/>
              <a:ext cx="288476" cy="288476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100000"/>
                  </a:schemeClr>
                </a:gs>
                <a:gs pos="100000">
                  <a:schemeClr val="accent1">
                    <a:lumMod val="100000"/>
                  </a:schemeClr>
                </a:gs>
              </a:gsLst>
              <a:lin ang="4200000" scaled="0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endParaRPr>
            </a:p>
          </p:txBody>
        </p:sp>
        <p:sp>
          <p:nvSpPr>
            <p:cNvPr id="12" name="Freeform 26"/>
            <p:cNvSpPr/>
            <p:nvPr/>
          </p:nvSpPr>
          <p:spPr bwMode="auto">
            <a:xfrm>
              <a:off x="4735506" y="2871746"/>
              <a:ext cx="114518" cy="118766"/>
            </a:xfrm>
            <a:custGeom>
              <a:avLst/>
              <a:gdLst>
                <a:gd name="T0" fmla="*/ 103 w 274"/>
                <a:gd name="T1" fmla="*/ 284 h 284"/>
                <a:gd name="T2" fmla="*/ 80 w 274"/>
                <a:gd name="T3" fmla="*/ 273 h 284"/>
                <a:gd name="T4" fmla="*/ 9 w 274"/>
                <a:gd name="T5" fmla="*/ 178 h 284"/>
                <a:gd name="T6" fmla="*/ 14 w 274"/>
                <a:gd name="T7" fmla="*/ 139 h 284"/>
                <a:gd name="T8" fmla="*/ 53 w 274"/>
                <a:gd name="T9" fmla="*/ 145 h 284"/>
                <a:gd name="T10" fmla="*/ 100 w 274"/>
                <a:gd name="T11" fmla="*/ 207 h 284"/>
                <a:gd name="T12" fmla="*/ 219 w 274"/>
                <a:gd name="T13" fmla="*/ 17 h 284"/>
                <a:gd name="T14" fmla="*/ 257 w 274"/>
                <a:gd name="T15" fmla="*/ 8 h 284"/>
                <a:gd name="T16" fmla="*/ 266 w 274"/>
                <a:gd name="T17" fmla="*/ 47 h 284"/>
                <a:gd name="T18" fmla="*/ 126 w 274"/>
                <a:gd name="T19" fmla="*/ 271 h 284"/>
                <a:gd name="T20" fmla="*/ 104 w 274"/>
                <a:gd name="T21" fmla="*/ 284 h 284"/>
                <a:gd name="T22" fmla="*/ 103 w 274"/>
                <a:gd name="T23" fmla="*/ 284 h 2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74" h="284">
                  <a:moveTo>
                    <a:pt x="103" y="284"/>
                  </a:moveTo>
                  <a:cubicBezTo>
                    <a:pt x="94" y="284"/>
                    <a:pt x="86" y="280"/>
                    <a:pt x="80" y="273"/>
                  </a:cubicBezTo>
                  <a:cubicBezTo>
                    <a:pt x="9" y="178"/>
                    <a:pt x="9" y="178"/>
                    <a:pt x="9" y="178"/>
                  </a:cubicBezTo>
                  <a:cubicBezTo>
                    <a:pt x="0" y="166"/>
                    <a:pt x="2" y="149"/>
                    <a:pt x="14" y="139"/>
                  </a:cubicBezTo>
                  <a:cubicBezTo>
                    <a:pt x="27" y="130"/>
                    <a:pt x="44" y="133"/>
                    <a:pt x="53" y="145"/>
                  </a:cubicBezTo>
                  <a:cubicBezTo>
                    <a:pt x="100" y="207"/>
                    <a:pt x="100" y="207"/>
                    <a:pt x="100" y="207"/>
                  </a:cubicBezTo>
                  <a:cubicBezTo>
                    <a:pt x="219" y="17"/>
                    <a:pt x="219" y="17"/>
                    <a:pt x="219" y="17"/>
                  </a:cubicBezTo>
                  <a:cubicBezTo>
                    <a:pt x="227" y="4"/>
                    <a:pt x="244" y="0"/>
                    <a:pt x="257" y="8"/>
                  </a:cubicBezTo>
                  <a:cubicBezTo>
                    <a:pt x="270" y="16"/>
                    <a:pt x="274" y="33"/>
                    <a:pt x="266" y="47"/>
                  </a:cubicBezTo>
                  <a:cubicBezTo>
                    <a:pt x="126" y="271"/>
                    <a:pt x="126" y="271"/>
                    <a:pt x="126" y="271"/>
                  </a:cubicBezTo>
                  <a:cubicBezTo>
                    <a:pt x="121" y="279"/>
                    <a:pt x="113" y="283"/>
                    <a:pt x="104" y="284"/>
                  </a:cubicBezTo>
                  <a:cubicBezTo>
                    <a:pt x="104" y="284"/>
                    <a:pt x="103" y="284"/>
                    <a:pt x="103" y="28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endParaRPr>
            </a:p>
          </p:txBody>
        </p:sp>
      </p:grpSp>
      <p:grpSp>
        <p:nvGrpSpPr>
          <p:cNvPr id="14" name="Group 332"/>
          <p:cNvGrpSpPr>
            <a:grpSpLocks noChangeAspect="1"/>
          </p:cNvGrpSpPr>
          <p:nvPr/>
        </p:nvGrpSpPr>
        <p:grpSpPr>
          <a:xfrm>
            <a:off x="1617172" y="3557338"/>
            <a:ext cx="540000" cy="540000"/>
            <a:chOff x="4643438" y="2786064"/>
            <a:chExt cx="288476" cy="288476"/>
          </a:xfrm>
        </p:grpSpPr>
        <p:sp>
          <p:nvSpPr>
            <p:cNvPr id="17" name="Oval 59"/>
            <p:cNvSpPr/>
            <p:nvPr/>
          </p:nvSpPr>
          <p:spPr>
            <a:xfrm>
              <a:off x="4643438" y="2786064"/>
              <a:ext cx="288476" cy="28847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endParaRPr>
            </a:p>
          </p:txBody>
        </p:sp>
        <p:sp>
          <p:nvSpPr>
            <p:cNvPr id="18" name="Freeform 26"/>
            <p:cNvSpPr/>
            <p:nvPr/>
          </p:nvSpPr>
          <p:spPr bwMode="auto">
            <a:xfrm>
              <a:off x="4735506" y="2871746"/>
              <a:ext cx="114518" cy="118766"/>
            </a:xfrm>
            <a:custGeom>
              <a:avLst/>
              <a:gdLst>
                <a:gd name="T0" fmla="*/ 103 w 274"/>
                <a:gd name="T1" fmla="*/ 284 h 284"/>
                <a:gd name="T2" fmla="*/ 80 w 274"/>
                <a:gd name="T3" fmla="*/ 273 h 284"/>
                <a:gd name="T4" fmla="*/ 9 w 274"/>
                <a:gd name="T5" fmla="*/ 178 h 284"/>
                <a:gd name="T6" fmla="*/ 14 w 274"/>
                <a:gd name="T7" fmla="*/ 139 h 284"/>
                <a:gd name="T8" fmla="*/ 53 w 274"/>
                <a:gd name="T9" fmla="*/ 145 h 284"/>
                <a:gd name="T10" fmla="*/ 100 w 274"/>
                <a:gd name="T11" fmla="*/ 207 h 284"/>
                <a:gd name="T12" fmla="*/ 219 w 274"/>
                <a:gd name="T13" fmla="*/ 17 h 284"/>
                <a:gd name="T14" fmla="*/ 257 w 274"/>
                <a:gd name="T15" fmla="*/ 8 h 284"/>
                <a:gd name="T16" fmla="*/ 266 w 274"/>
                <a:gd name="T17" fmla="*/ 47 h 284"/>
                <a:gd name="T18" fmla="*/ 126 w 274"/>
                <a:gd name="T19" fmla="*/ 271 h 284"/>
                <a:gd name="T20" fmla="*/ 104 w 274"/>
                <a:gd name="T21" fmla="*/ 284 h 284"/>
                <a:gd name="T22" fmla="*/ 103 w 274"/>
                <a:gd name="T23" fmla="*/ 284 h 2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74" h="284">
                  <a:moveTo>
                    <a:pt x="103" y="284"/>
                  </a:moveTo>
                  <a:cubicBezTo>
                    <a:pt x="94" y="284"/>
                    <a:pt x="86" y="280"/>
                    <a:pt x="80" y="273"/>
                  </a:cubicBezTo>
                  <a:cubicBezTo>
                    <a:pt x="9" y="178"/>
                    <a:pt x="9" y="178"/>
                    <a:pt x="9" y="178"/>
                  </a:cubicBezTo>
                  <a:cubicBezTo>
                    <a:pt x="0" y="166"/>
                    <a:pt x="2" y="149"/>
                    <a:pt x="14" y="139"/>
                  </a:cubicBezTo>
                  <a:cubicBezTo>
                    <a:pt x="27" y="130"/>
                    <a:pt x="44" y="133"/>
                    <a:pt x="53" y="145"/>
                  </a:cubicBezTo>
                  <a:cubicBezTo>
                    <a:pt x="100" y="207"/>
                    <a:pt x="100" y="207"/>
                    <a:pt x="100" y="207"/>
                  </a:cubicBezTo>
                  <a:cubicBezTo>
                    <a:pt x="219" y="17"/>
                    <a:pt x="219" y="17"/>
                    <a:pt x="219" y="17"/>
                  </a:cubicBezTo>
                  <a:cubicBezTo>
                    <a:pt x="227" y="4"/>
                    <a:pt x="244" y="0"/>
                    <a:pt x="257" y="8"/>
                  </a:cubicBezTo>
                  <a:cubicBezTo>
                    <a:pt x="270" y="16"/>
                    <a:pt x="274" y="33"/>
                    <a:pt x="266" y="47"/>
                  </a:cubicBezTo>
                  <a:cubicBezTo>
                    <a:pt x="126" y="271"/>
                    <a:pt x="126" y="271"/>
                    <a:pt x="126" y="271"/>
                  </a:cubicBezTo>
                  <a:cubicBezTo>
                    <a:pt x="121" y="279"/>
                    <a:pt x="113" y="283"/>
                    <a:pt x="104" y="284"/>
                  </a:cubicBezTo>
                  <a:cubicBezTo>
                    <a:pt x="104" y="284"/>
                    <a:pt x="103" y="284"/>
                    <a:pt x="103" y="28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endParaRPr>
            </a:p>
          </p:txBody>
        </p:sp>
      </p:grpSp>
      <p:grpSp>
        <p:nvGrpSpPr>
          <p:cNvPr id="20" name="Group 332"/>
          <p:cNvGrpSpPr>
            <a:grpSpLocks noChangeAspect="1"/>
          </p:cNvGrpSpPr>
          <p:nvPr/>
        </p:nvGrpSpPr>
        <p:grpSpPr>
          <a:xfrm>
            <a:off x="1617172" y="4732067"/>
            <a:ext cx="540000" cy="540000"/>
            <a:chOff x="4643438" y="2786064"/>
            <a:chExt cx="288476" cy="288476"/>
          </a:xfrm>
        </p:grpSpPr>
        <p:sp>
          <p:nvSpPr>
            <p:cNvPr id="23" name="Oval 59"/>
            <p:cNvSpPr/>
            <p:nvPr/>
          </p:nvSpPr>
          <p:spPr>
            <a:xfrm>
              <a:off x="4643438" y="2786064"/>
              <a:ext cx="288476" cy="288476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endParaRPr>
            </a:p>
          </p:txBody>
        </p:sp>
        <p:sp>
          <p:nvSpPr>
            <p:cNvPr id="24" name="Freeform 26"/>
            <p:cNvSpPr/>
            <p:nvPr/>
          </p:nvSpPr>
          <p:spPr bwMode="auto">
            <a:xfrm>
              <a:off x="4735506" y="2871746"/>
              <a:ext cx="114518" cy="118766"/>
            </a:xfrm>
            <a:custGeom>
              <a:avLst/>
              <a:gdLst>
                <a:gd name="T0" fmla="*/ 103 w 274"/>
                <a:gd name="T1" fmla="*/ 284 h 284"/>
                <a:gd name="T2" fmla="*/ 80 w 274"/>
                <a:gd name="T3" fmla="*/ 273 h 284"/>
                <a:gd name="T4" fmla="*/ 9 w 274"/>
                <a:gd name="T5" fmla="*/ 178 h 284"/>
                <a:gd name="T6" fmla="*/ 14 w 274"/>
                <a:gd name="T7" fmla="*/ 139 h 284"/>
                <a:gd name="T8" fmla="*/ 53 w 274"/>
                <a:gd name="T9" fmla="*/ 145 h 284"/>
                <a:gd name="T10" fmla="*/ 100 w 274"/>
                <a:gd name="T11" fmla="*/ 207 h 284"/>
                <a:gd name="T12" fmla="*/ 219 w 274"/>
                <a:gd name="T13" fmla="*/ 17 h 284"/>
                <a:gd name="T14" fmla="*/ 257 w 274"/>
                <a:gd name="T15" fmla="*/ 8 h 284"/>
                <a:gd name="T16" fmla="*/ 266 w 274"/>
                <a:gd name="T17" fmla="*/ 47 h 284"/>
                <a:gd name="T18" fmla="*/ 126 w 274"/>
                <a:gd name="T19" fmla="*/ 271 h 284"/>
                <a:gd name="T20" fmla="*/ 104 w 274"/>
                <a:gd name="T21" fmla="*/ 284 h 284"/>
                <a:gd name="T22" fmla="*/ 103 w 274"/>
                <a:gd name="T23" fmla="*/ 284 h 2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74" h="284">
                  <a:moveTo>
                    <a:pt x="103" y="284"/>
                  </a:moveTo>
                  <a:cubicBezTo>
                    <a:pt x="94" y="284"/>
                    <a:pt x="86" y="280"/>
                    <a:pt x="80" y="273"/>
                  </a:cubicBezTo>
                  <a:cubicBezTo>
                    <a:pt x="9" y="178"/>
                    <a:pt x="9" y="178"/>
                    <a:pt x="9" y="178"/>
                  </a:cubicBezTo>
                  <a:cubicBezTo>
                    <a:pt x="0" y="166"/>
                    <a:pt x="2" y="149"/>
                    <a:pt x="14" y="139"/>
                  </a:cubicBezTo>
                  <a:cubicBezTo>
                    <a:pt x="27" y="130"/>
                    <a:pt x="44" y="133"/>
                    <a:pt x="53" y="145"/>
                  </a:cubicBezTo>
                  <a:cubicBezTo>
                    <a:pt x="100" y="207"/>
                    <a:pt x="100" y="207"/>
                    <a:pt x="100" y="207"/>
                  </a:cubicBezTo>
                  <a:cubicBezTo>
                    <a:pt x="219" y="17"/>
                    <a:pt x="219" y="17"/>
                    <a:pt x="219" y="17"/>
                  </a:cubicBezTo>
                  <a:cubicBezTo>
                    <a:pt x="227" y="4"/>
                    <a:pt x="244" y="0"/>
                    <a:pt x="257" y="8"/>
                  </a:cubicBezTo>
                  <a:cubicBezTo>
                    <a:pt x="270" y="16"/>
                    <a:pt x="274" y="33"/>
                    <a:pt x="266" y="47"/>
                  </a:cubicBezTo>
                  <a:cubicBezTo>
                    <a:pt x="126" y="271"/>
                    <a:pt x="126" y="271"/>
                    <a:pt x="126" y="271"/>
                  </a:cubicBezTo>
                  <a:cubicBezTo>
                    <a:pt x="121" y="279"/>
                    <a:pt x="113" y="283"/>
                    <a:pt x="104" y="284"/>
                  </a:cubicBezTo>
                  <a:cubicBezTo>
                    <a:pt x="104" y="284"/>
                    <a:pt x="103" y="284"/>
                    <a:pt x="103" y="28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endParaRPr>
            </a:p>
          </p:txBody>
        </p:sp>
      </p:grpSp>
      <p:grpSp>
        <p:nvGrpSpPr>
          <p:cNvPr id="25" name="Group 21"/>
          <p:cNvGrpSpPr/>
          <p:nvPr/>
        </p:nvGrpSpPr>
        <p:grpSpPr>
          <a:xfrm>
            <a:off x="5447929" y="2434666"/>
            <a:ext cx="5947287" cy="3325345"/>
            <a:chOff x="1091650" y="2292968"/>
            <a:chExt cx="5947287" cy="3325345"/>
          </a:xfrm>
        </p:grpSpPr>
        <p:grpSp>
          <p:nvGrpSpPr>
            <p:cNvPr id="26" name="Group 22"/>
            <p:cNvGrpSpPr/>
            <p:nvPr/>
          </p:nvGrpSpPr>
          <p:grpSpPr>
            <a:xfrm>
              <a:off x="1091650" y="2292968"/>
              <a:ext cx="5947287" cy="3325345"/>
              <a:chOff x="1763688" y="1124744"/>
              <a:chExt cx="5652564" cy="3166095"/>
            </a:xfrm>
          </p:grpSpPr>
          <p:sp>
            <p:nvSpPr>
              <p:cNvPr id="28" name="Rectangle 26"/>
              <p:cNvSpPr/>
              <p:nvPr/>
            </p:nvSpPr>
            <p:spPr>
              <a:xfrm>
                <a:off x="2699792" y="1397918"/>
                <a:ext cx="3744416" cy="2304256"/>
              </a:xfrm>
              <a:prstGeom prst="rect">
                <a:avLst/>
              </a:prstGeom>
              <a:solidFill>
                <a:schemeClr val="bg1">
                  <a:lumMod val="65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/>
                  <a:ea typeface="微软雅黑" panose="020B0503020204020204" pitchFamily="34" charset="-122"/>
                  <a:sym typeface="Arial" panose="020B0604020202020204"/>
                </a:endParaRPr>
              </a:p>
            </p:txBody>
          </p:sp>
          <p:pic>
            <p:nvPicPr>
              <p:cNvPr id="29" name="Picture 3" descr="F:\Trabajos\Envato\Graphic River\Duckson\Elements\laptop.png"/>
              <p:cNvPicPr>
                <a:picLocks noChangeAspect="1" noChangeArrowheads="1"/>
              </p:cNvPicPr>
              <p:nvPr/>
            </p:nvPicPr>
            <p:blipFill>
              <a:blip r:embed="rId1"/>
              <a:srcRect/>
              <a:stretch>
                <a:fillRect/>
              </a:stretch>
            </p:blipFill>
            <p:spPr bwMode="auto">
              <a:xfrm>
                <a:off x="1763688" y="1124744"/>
                <a:ext cx="5652564" cy="316609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27" name="Rectangle 23"/>
            <p:cNvSpPr/>
            <p:nvPr/>
          </p:nvSpPr>
          <p:spPr>
            <a:xfrm>
              <a:off x="2278239" y="2601770"/>
              <a:ext cx="3574107" cy="2266065"/>
            </a:xfrm>
            <a:prstGeom prst="rect">
              <a:avLst/>
            </a:prstGeom>
            <a:blipFill dpi="0" rotWithShape="1">
              <a:blip r:embed="rId2" cstate="screen"/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endParaRPr>
            </a:p>
          </p:txBody>
        </p:sp>
      </p:grpSp>
      <p:sp>
        <p:nvSpPr>
          <p:cNvPr id="37" name="矩形 36"/>
          <p:cNvSpPr/>
          <p:nvPr/>
        </p:nvSpPr>
        <p:spPr>
          <a:xfrm>
            <a:off x="2461804" y="2453407"/>
            <a:ext cx="4172713" cy="625676"/>
          </a:xfrm>
          <a:prstGeom prst="rect">
            <a:avLst/>
          </a:prstGeom>
        </p:spPr>
        <p:txBody>
          <a:bodyPr wrap="square" lIns="91433" tIns="45716" rIns="91433" bIns="45716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335" dirty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输入替换内</a:t>
            </a:r>
            <a:r>
              <a:rPr lang="zh-CN" altLang="en-US" sz="1335" dirty="0" smtClean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容目录标题文字输</a:t>
            </a:r>
            <a:r>
              <a:rPr lang="zh-CN" altLang="en-US" sz="1335" dirty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入替换内</a:t>
            </a:r>
            <a:r>
              <a:rPr lang="zh-CN" altLang="en-US" sz="1335" dirty="0" smtClean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容目录标题文字</a:t>
            </a:r>
            <a:endParaRPr lang="zh-CN" altLang="en-US" sz="1335" dirty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2461804" y="2112129"/>
            <a:ext cx="4172713" cy="379648"/>
          </a:xfrm>
          <a:prstGeom prst="rect">
            <a:avLst/>
          </a:prstGeom>
        </p:spPr>
        <p:txBody>
          <a:bodyPr wrap="square" lIns="91433" tIns="45716" rIns="91433" bIns="45716">
            <a:spAutoFit/>
          </a:bodyPr>
          <a:lstStyle/>
          <a:p>
            <a:pPr algn="just"/>
            <a:r>
              <a:rPr lang="zh-CN" altLang="en-US" sz="1865" b="1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输入标题</a:t>
            </a:r>
            <a:endParaRPr lang="zh-CN" altLang="en-US" sz="1865" b="1" dirty="0">
              <a:solidFill>
                <a:schemeClr val="tx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2461804" y="3580454"/>
            <a:ext cx="4172713" cy="625676"/>
          </a:xfrm>
          <a:prstGeom prst="rect">
            <a:avLst/>
          </a:prstGeom>
        </p:spPr>
        <p:txBody>
          <a:bodyPr wrap="square" lIns="91433" tIns="45716" rIns="91433" bIns="45716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335" dirty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输入替换内</a:t>
            </a:r>
            <a:r>
              <a:rPr lang="zh-CN" altLang="en-US" sz="1335" dirty="0" smtClean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容目录标题文字输</a:t>
            </a:r>
            <a:r>
              <a:rPr lang="zh-CN" altLang="en-US" sz="1335" dirty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入替换内</a:t>
            </a:r>
            <a:r>
              <a:rPr lang="zh-CN" altLang="en-US" sz="1335" dirty="0" smtClean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容目录标题文字</a:t>
            </a:r>
            <a:endParaRPr lang="zh-CN" altLang="en-US" sz="1335" dirty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2461804" y="3239176"/>
            <a:ext cx="4172713" cy="379648"/>
          </a:xfrm>
          <a:prstGeom prst="rect">
            <a:avLst/>
          </a:prstGeom>
        </p:spPr>
        <p:txBody>
          <a:bodyPr wrap="square" lIns="91433" tIns="45716" rIns="91433" bIns="45716">
            <a:spAutoFit/>
          </a:bodyPr>
          <a:lstStyle/>
          <a:p>
            <a:pPr algn="just"/>
            <a:r>
              <a:rPr lang="zh-CN" altLang="en-US" sz="1865" b="1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输入标题</a:t>
            </a:r>
            <a:endParaRPr lang="zh-CN" altLang="en-US" sz="1865" b="1" dirty="0">
              <a:solidFill>
                <a:schemeClr val="tx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2458129" y="4854086"/>
            <a:ext cx="4172713" cy="625676"/>
          </a:xfrm>
          <a:prstGeom prst="rect">
            <a:avLst/>
          </a:prstGeom>
        </p:spPr>
        <p:txBody>
          <a:bodyPr wrap="square" lIns="91433" tIns="45716" rIns="91433" bIns="45716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335" dirty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输入替换内</a:t>
            </a:r>
            <a:r>
              <a:rPr lang="zh-CN" altLang="en-US" sz="1335" dirty="0" smtClean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容目录标题文字输</a:t>
            </a:r>
            <a:r>
              <a:rPr lang="zh-CN" altLang="en-US" sz="1335" dirty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入替换内</a:t>
            </a:r>
            <a:r>
              <a:rPr lang="zh-CN" altLang="en-US" sz="1335" dirty="0" smtClean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容目录标题文字</a:t>
            </a:r>
            <a:endParaRPr lang="zh-CN" altLang="en-US" sz="1335" dirty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2458129" y="4512808"/>
            <a:ext cx="4172713" cy="379648"/>
          </a:xfrm>
          <a:prstGeom prst="rect">
            <a:avLst/>
          </a:prstGeom>
        </p:spPr>
        <p:txBody>
          <a:bodyPr wrap="square" lIns="91433" tIns="45716" rIns="91433" bIns="45716">
            <a:spAutoFit/>
          </a:bodyPr>
          <a:lstStyle/>
          <a:p>
            <a:pPr algn="just"/>
            <a:r>
              <a:rPr lang="zh-CN" altLang="en-US" sz="1865" b="1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输入标题</a:t>
            </a:r>
            <a:endParaRPr lang="zh-CN" altLang="en-US" sz="1865" b="1" dirty="0">
              <a:solidFill>
                <a:schemeClr val="tx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 advTm="0">
        <p:pull/>
      </p:transition>
    </mc:Choice>
    <mc:Fallback>
      <p:transition spd="slow" advClick="0" advTm="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54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733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233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54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466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966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54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2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38" grpId="0"/>
      <p:bldP spid="39" grpId="0"/>
      <p:bldP spid="40" grpId="0"/>
      <p:bldP spid="41" grpId="0"/>
      <p:bldP spid="4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8ab81b07-6a51-44c0-86d9-00c2408833ee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3987729" y="2307970"/>
            <a:ext cx="4246854" cy="2781323"/>
            <a:chOff x="3987729" y="1902856"/>
            <a:chExt cx="4246854" cy="2781323"/>
          </a:xfrm>
        </p:grpSpPr>
        <p:grpSp>
          <p:nvGrpSpPr>
            <p:cNvPr id="4" name="iṧļíḓê"/>
            <p:cNvGrpSpPr/>
            <p:nvPr/>
          </p:nvGrpSpPr>
          <p:grpSpPr>
            <a:xfrm>
              <a:off x="5070743" y="1902856"/>
              <a:ext cx="2100117" cy="2781323"/>
              <a:chOff x="14573250" y="3352800"/>
              <a:chExt cx="2124075" cy="2813050"/>
            </a:xfrm>
          </p:grpSpPr>
          <p:sp>
            <p:nvSpPr>
              <p:cNvPr id="22" name="i$1îḋe"/>
              <p:cNvSpPr/>
              <p:nvPr/>
            </p:nvSpPr>
            <p:spPr bwMode="auto">
              <a:xfrm>
                <a:off x="14576425" y="3362325"/>
                <a:ext cx="2114550" cy="2803525"/>
              </a:xfrm>
              <a:custGeom>
                <a:avLst/>
                <a:gdLst>
                  <a:gd name="T0" fmla="*/ 1016 w 1332"/>
                  <a:gd name="T1" fmla="*/ 0 h 1766"/>
                  <a:gd name="T2" fmla="*/ 318 w 1332"/>
                  <a:gd name="T3" fmla="*/ 0 h 1766"/>
                  <a:gd name="T4" fmla="*/ 0 w 1332"/>
                  <a:gd name="T5" fmla="*/ 316 h 1766"/>
                  <a:gd name="T6" fmla="*/ 0 w 1332"/>
                  <a:gd name="T7" fmla="*/ 1448 h 1766"/>
                  <a:gd name="T8" fmla="*/ 318 w 1332"/>
                  <a:gd name="T9" fmla="*/ 1766 h 1766"/>
                  <a:gd name="T10" fmla="*/ 1016 w 1332"/>
                  <a:gd name="T11" fmla="*/ 1766 h 1766"/>
                  <a:gd name="T12" fmla="*/ 1332 w 1332"/>
                  <a:gd name="T13" fmla="*/ 1448 h 1766"/>
                  <a:gd name="T14" fmla="*/ 1332 w 1332"/>
                  <a:gd name="T15" fmla="*/ 316 h 1766"/>
                  <a:gd name="T16" fmla="*/ 1016 w 1332"/>
                  <a:gd name="T17" fmla="*/ 0 h 17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332" h="1766">
                    <a:moveTo>
                      <a:pt x="1016" y="0"/>
                    </a:moveTo>
                    <a:lnTo>
                      <a:pt x="318" y="0"/>
                    </a:lnTo>
                    <a:lnTo>
                      <a:pt x="0" y="316"/>
                    </a:lnTo>
                    <a:lnTo>
                      <a:pt x="0" y="1448"/>
                    </a:lnTo>
                    <a:lnTo>
                      <a:pt x="318" y="1766"/>
                    </a:lnTo>
                    <a:lnTo>
                      <a:pt x="1016" y="1766"/>
                    </a:lnTo>
                    <a:lnTo>
                      <a:pt x="1332" y="1448"/>
                    </a:lnTo>
                    <a:lnTo>
                      <a:pt x="1332" y="316"/>
                    </a:lnTo>
                    <a:lnTo>
                      <a:pt x="1016" y="0"/>
                    </a:lnTo>
                    <a:close/>
                  </a:path>
                </a:pathLst>
              </a:custGeom>
              <a:solidFill>
                <a:srgbClr val="594E4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1600">
                  <a:cs typeface="+mn-ea"/>
                  <a:sym typeface="+mn-lt"/>
                </a:endParaRPr>
              </a:p>
            </p:txBody>
          </p:sp>
          <p:sp>
            <p:nvSpPr>
              <p:cNvPr id="23" name="îś1îḋé"/>
              <p:cNvSpPr/>
              <p:nvPr/>
            </p:nvSpPr>
            <p:spPr bwMode="auto">
              <a:xfrm>
                <a:off x="14573250" y="3857625"/>
                <a:ext cx="514350" cy="1803400"/>
              </a:xfrm>
              <a:custGeom>
                <a:avLst/>
                <a:gdLst>
                  <a:gd name="T0" fmla="*/ 324 w 324"/>
                  <a:gd name="T1" fmla="*/ 154 h 1136"/>
                  <a:gd name="T2" fmla="*/ 0 w 324"/>
                  <a:gd name="T3" fmla="*/ 0 h 1136"/>
                  <a:gd name="T4" fmla="*/ 0 w 324"/>
                  <a:gd name="T5" fmla="*/ 1136 h 1136"/>
                  <a:gd name="T6" fmla="*/ 324 w 324"/>
                  <a:gd name="T7" fmla="*/ 982 h 1136"/>
                  <a:gd name="T8" fmla="*/ 324 w 324"/>
                  <a:gd name="T9" fmla="*/ 154 h 11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4" h="1136">
                    <a:moveTo>
                      <a:pt x="324" y="154"/>
                    </a:moveTo>
                    <a:lnTo>
                      <a:pt x="0" y="0"/>
                    </a:lnTo>
                    <a:lnTo>
                      <a:pt x="0" y="1136"/>
                    </a:lnTo>
                    <a:lnTo>
                      <a:pt x="324" y="982"/>
                    </a:lnTo>
                    <a:lnTo>
                      <a:pt x="324" y="154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1600">
                  <a:cs typeface="+mn-ea"/>
                  <a:sym typeface="+mn-lt"/>
                </a:endParaRPr>
              </a:p>
            </p:txBody>
          </p:sp>
          <p:sp>
            <p:nvSpPr>
              <p:cNvPr id="24" name="îŝlïdè"/>
              <p:cNvSpPr/>
              <p:nvPr/>
            </p:nvSpPr>
            <p:spPr bwMode="auto">
              <a:xfrm>
                <a:off x="15078075" y="3352800"/>
                <a:ext cx="1114425" cy="504825"/>
              </a:xfrm>
              <a:custGeom>
                <a:avLst/>
                <a:gdLst>
                  <a:gd name="T0" fmla="*/ 542 w 702"/>
                  <a:gd name="T1" fmla="*/ 318 h 318"/>
                  <a:gd name="T2" fmla="*/ 702 w 702"/>
                  <a:gd name="T3" fmla="*/ 0 h 318"/>
                  <a:gd name="T4" fmla="*/ 0 w 702"/>
                  <a:gd name="T5" fmla="*/ 0 h 318"/>
                  <a:gd name="T6" fmla="*/ 160 w 702"/>
                  <a:gd name="T7" fmla="*/ 318 h 318"/>
                  <a:gd name="T8" fmla="*/ 542 w 702"/>
                  <a:gd name="T9" fmla="*/ 318 h 3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02" h="318">
                    <a:moveTo>
                      <a:pt x="542" y="318"/>
                    </a:moveTo>
                    <a:lnTo>
                      <a:pt x="702" y="0"/>
                    </a:lnTo>
                    <a:lnTo>
                      <a:pt x="0" y="0"/>
                    </a:lnTo>
                    <a:lnTo>
                      <a:pt x="160" y="318"/>
                    </a:lnTo>
                    <a:lnTo>
                      <a:pt x="542" y="318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1600">
                  <a:cs typeface="+mn-ea"/>
                  <a:sym typeface="+mn-lt"/>
                </a:endParaRPr>
              </a:p>
            </p:txBody>
          </p:sp>
          <p:sp>
            <p:nvSpPr>
              <p:cNvPr id="25" name="íşḷîḓè"/>
              <p:cNvSpPr/>
              <p:nvPr/>
            </p:nvSpPr>
            <p:spPr bwMode="auto">
              <a:xfrm>
                <a:off x="15938500" y="3352800"/>
                <a:ext cx="758825" cy="749300"/>
              </a:xfrm>
              <a:custGeom>
                <a:avLst/>
                <a:gdLst>
                  <a:gd name="T0" fmla="*/ 154 w 478"/>
                  <a:gd name="T1" fmla="*/ 472 h 472"/>
                  <a:gd name="T2" fmla="*/ 478 w 478"/>
                  <a:gd name="T3" fmla="*/ 318 h 472"/>
                  <a:gd name="T4" fmla="*/ 160 w 478"/>
                  <a:gd name="T5" fmla="*/ 0 h 472"/>
                  <a:gd name="T6" fmla="*/ 0 w 478"/>
                  <a:gd name="T7" fmla="*/ 318 h 472"/>
                  <a:gd name="T8" fmla="*/ 154 w 478"/>
                  <a:gd name="T9" fmla="*/ 472 h 4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8" h="472">
                    <a:moveTo>
                      <a:pt x="154" y="472"/>
                    </a:moveTo>
                    <a:lnTo>
                      <a:pt x="478" y="318"/>
                    </a:lnTo>
                    <a:lnTo>
                      <a:pt x="160" y="0"/>
                    </a:lnTo>
                    <a:lnTo>
                      <a:pt x="0" y="318"/>
                    </a:lnTo>
                    <a:lnTo>
                      <a:pt x="154" y="472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1600">
                  <a:cs typeface="+mn-ea"/>
                  <a:sym typeface="+mn-lt"/>
                </a:endParaRPr>
              </a:p>
            </p:txBody>
          </p:sp>
          <p:sp>
            <p:nvSpPr>
              <p:cNvPr id="26" name="iṩḻïḑè"/>
              <p:cNvSpPr/>
              <p:nvPr/>
            </p:nvSpPr>
            <p:spPr bwMode="auto">
              <a:xfrm>
                <a:off x="14573250" y="3352800"/>
                <a:ext cx="758825" cy="749300"/>
              </a:xfrm>
              <a:custGeom>
                <a:avLst/>
                <a:gdLst>
                  <a:gd name="T0" fmla="*/ 478 w 478"/>
                  <a:gd name="T1" fmla="*/ 318 h 472"/>
                  <a:gd name="T2" fmla="*/ 318 w 478"/>
                  <a:gd name="T3" fmla="*/ 0 h 472"/>
                  <a:gd name="T4" fmla="*/ 0 w 478"/>
                  <a:gd name="T5" fmla="*/ 318 h 472"/>
                  <a:gd name="T6" fmla="*/ 324 w 478"/>
                  <a:gd name="T7" fmla="*/ 472 h 472"/>
                  <a:gd name="T8" fmla="*/ 478 w 478"/>
                  <a:gd name="T9" fmla="*/ 318 h 4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8" h="472">
                    <a:moveTo>
                      <a:pt x="478" y="318"/>
                    </a:moveTo>
                    <a:lnTo>
                      <a:pt x="318" y="0"/>
                    </a:lnTo>
                    <a:lnTo>
                      <a:pt x="0" y="318"/>
                    </a:lnTo>
                    <a:lnTo>
                      <a:pt x="324" y="472"/>
                    </a:lnTo>
                    <a:lnTo>
                      <a:pt x="478" y="318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1600">
                  <a:cs typeface="+mn-ea"/>
                  <a:sym typeface="+mn-lt"/>
                </a:endParaRPr>
              </a:p>
            </p:txBody>
          </p:sp>
          <p:sp>
            <p:nvSpPr>
              <p:cNvPr id="27" name="iSļïďè"/>
              <p:cNvSpPr/>
              <p:nvPr/>
            </p:nvSpPr>
            <p:spPr bwMode="auto">
              <a:xfrm>
                <a:off x="15938500" y="5416550"/>
                <a:ext cx="758825" cy="749300"/>
              </a:xfrm>
              <a:custGeom>
                <a:avLst/>
                <a:gdLst>
                  <a:gd name="T0" fmla="*/ 0 w 478"/>
                  <a:gd name="T1" fmla="*/ 152 h 472"/>
                  <a:gd name="T2" fmla="*/ 160 w 478"/>
                  <a:gd name="T3" fmla="*/ 472 h 472"/>
                  <a:gd name="T4" fmla="*/ 478 w 478"/>
                  <a:gd name="T5" fmla="*/ 154 h 472"/>
                  <a:gd name="T6" fmla="*/ 154 w 478"/>
                  <a:gd name="T7" fmla="*/ 0 h 472"/>
                  <a:gd name="T8" fmla="*/ 0 w 478"/>
                  <a:gd name="T9" fmla="*/ 152 h 4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8" h="472">
                    <a:moveTo>
                      <a:pt x="0" y="152"/>
                    </a:moveTo>
                    <a:lnTo>
                      <a:pt x="160" y="472"/>
                    </a:lnTo>
                    <a:lnTo>
                      <a:pt x="478" y="154"/>
                    </a:lnTo>
                    <a:lnTo>
                      <a:pt x="154" y="0"/>
                    </a:lnTo>
                    <a:lnTo>
                      <a:pt x="0" y="152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1600">
                  <a:cs typeface="+mn-ea"/>
                  <a:sym typeface="+mn-lt"/>
                </a:endParaRPr>
              </a:p>
            </p:txBody>
          </p:sp>
          <p:sp>
            <p:nvSpPr>
              <p:cNvPr id="28" name="iṧḷíḋè"/>
              <p:cNvSpPr/>
              <p:nvPr/>
            </p:nvSpPr>
            <p:spPr bwMode="auto">
              <a:xfrm>
                <a:off x="16182975" y="3857625"/>
                <a:ext cx="514350" cy="1803400"/>
              </a:xfrm>
              <a:custGeom>
                <a:avLst/>
                <a:gdLst>
                  <a:gd name="T0" fmla="*/ 0 w 324"/>
                  <a:gd name="T1" fmla="*/ 154 h 1136"/>
                  <a:gd name="T2" fmla="*/ 0 w 324"/>
                  <a:gd name="T3" fmla="*/ 982 h 1136"/>
                  <a:gd name="T4" fmla="*/ 324 w 324"/>
                  <a:gd name="T5" fmla="*/ 1136 h 1136"/>
                  <a:gd name="T6" fmla="*/ 324 w 324"/>
                  <a:gd name="T7" fmla="*/ 0 h 1136"/>
                  <a:gd name="T8" fmla="*/ 0 w 324"/>
                  <a:gd name="T9" fmla="*/ 154 h 11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4" h="1136">
                    <a:moveTo>
                      <a:pt x="0" y="154"/>
                    </a:moveTo>
                    <a:lnTo>
                      <a:pt x="0" y="982"/>
                    </a:lnTo>
                    <a:lnTo>
                      <a:pt x="324" y="1136"/>
                    </a:lnTo>
                    <a:lnTo>
                      <a:pt x="324" y="0"/>
                    </a:lnTo>
                    <a:lnTo>
                      <a:pt x="0" y="154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1600">
                  <a:cs typeface="+mn-ea"/>
                  <a:sym typeface="+mn-lt"/>
                </a:endParaRPr>
              </a:p>
            </p:txBody>
          </p:sp>
          <p:sp>
            <p:nvSpPr>
              <p:cNvPr id="29" name="í$ľíďé"/>
              <p:cNvSpPr/>
              <p:nvPr/>
            </p:nvSpPr>
            <p:spPr bwMode="auto">
              <a:xfrm>
                <a:off x="14573250" y="5416550"/>
                <a:ext cx="758825" cy="749300"/>
              </a:xfrm>
              <a:custGeom>
                <a:avLst/>
                <a:gdLst>
                  <a:gd name="T0" fmla="*/ 324 w 478"/>
                  <a:gd name="T1" fmla="*/ 0 h 472"/>
                  <a:gd name="T2" fmla="*/ 0 w 478"/>
                  <a:gd name="T3" fmla="*/ 154 h 472"/>
                  <a:gd name="T4" fmla="*/ 318 w 478"/>
                  <a:gd name="T5" fmla="*/ 472 h 472"/>
                  <a:gd name="T6" fmla="*/ 478 w 478"/>
                  <a:gd name="T7" fmla="*/ 152 h 472"/>
                  <a:gd name="T8" fmla="*/ 324 w 478"/>
                  <a:gd name="T9" fmla="*/ 0 h 4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8" h="472">
                    <a:moveTo>
                      <a:pt x="324" y="0"/>
                    </a:moveTo>
                    <a:lnTo>
                      <a:pt x="0" y="154"/>
                    </a:lnTo>
                    <a:lnTo>
                      <a:pt x="318" y="472"/>
                    </a:lnTo>
                    <a:lnTo>
                      <a:pt x="478" y="152"/>
                    </a:lnTo>
                    <a:lnTo>
                      <a:pt x="324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1600">
                  <a:cs typeface="+mn-ea"/>
                  <a:sym typeface="+mn-lt"/>
                </a:endParaRPr>
              </a:p>
            </p:txBody>
          </p:sp>
          <p:sp>
            <p:nvSpPr>
              <p:cNvPr id="30" name="iṣḻiďé"/>
              <p:cNvSpPr/>
              <p:nvPr/>
            </p:nvSpPr>
            <p:spPr bwMode="auto">
              <a:xfrm>
                <a:off x="15078075" y="5657850"/>
                <a:ext cx="1114425" cy="508000"/>
              </a:xfrm>
              <a:custGeom>
                <a:avLst/>
                <a:gdLst>
                  <a:gd name="T0" fmla="*/ 160 w 702"/>
                  <a:gd name="T1" fmla="*/ 0 h 320"/>
                  <a:gd name="T2" fmla="*/ 0 w 702"/>
                  <a:gd name="T3" fmla="*/ 320 h 320"/>
                  <a:gd name="T4" fmla="*/ 702 w 702"/>
                  <a:gd name="T5" fmla="*/ 320 h 320"/>
                  <a:gd name="T6" fmla="*/ 542 w 702"/>
                  <a:gd name="T7" fmla="*/ 0 h 320"/>
                  <a:gd name="T8" fmla="*/ 160 w 702"/>
                  <a:gd name="T9" fmla="*/ 0 h 3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02" h="320">
                    <a:moveTo>
                      <a:pt x="160" y="0"/>
                    </a:moveTo>
                    <a:lnTo>
                      <a:pt x="0" y="320"/>
                    </a:lnTo>
                    <a:lnTo>
                      <a:pt x="702" y="320"/>
                    </a:lnTo>
                    <a:lnTo>
                      <a:pt x="542" y="0"/>
                    </a:lnTo>
                    <a:lnTo>
                      <a:pt x="160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1600">
                  <a:cs typeface="+mn-ea"/>
                  <a:sym typeface="+mn-lt"/>
                </a:endParaRPr>
              </a:p>
            </p:txBody>
          </p:sp>
          <p:sp>
            <p:nvSpPr>
              <p:cNvPr id="31" name="îṥľïḍê"/>
              <p:cNvSpPr/>
              <p:nvPr/>
            </p:nvSpPr>
            <p:spPr bwMode="auto">
              <a:xfrm>
                <a:off x="15087600" y="3857625"/>
                <a:ext cx="1095375" cy="1800225"/>
              </a:xfrm>
              <a:custGeom>
                <a:avLst/>
                <a:gdLst>
                  <a:gd name="T0" fmla="*/ 154 w 690"/>
                  <a:gd name="T1" fmla="*/ 0 h 1134"/>
                  <a:gd name="T2" fmla="*/ 0 w 690"/>
                  <a:gd name="T3" fmla="*/ 154 h 1134"/>
                  <a:gd name="T4" fmla="*/ 0 w 690"/>
                  <a:gd name="T5" fmla="*/ 982 h 1134"/>
                  <a:gd name="T6" fmla="*/ 154 w 690"/>
                  <a:gd name="T7" fmla="*/ 1134 h 1134"/>
                  <a:gd name="T8" fmla="*/ 536 w 690"/>
                  <a:gd name="T9" fmla="*/ 1134 h 1134"/>
                  <a:gd name="T10" fmla="*/ 690 w 690"/>
                  <a:gd name="T11" fmla="*/ 982 h 1134"/>
                  <a:gd name="T12" fmla="*/ 690 w 690"/>
                  <a:gd name="T13" fmla="*/ 154 h 1134"/>
                  <a:gd name="T14" fmla="*/ 536 w 690"/>
                  <a:gd name="T15" fmla="*/ 0 h 1134"/>
                  <a:gd name="T16" fmla="*/ 154 w 690"/>
                  <a:gd name="T17" fmla="*/ 0 h 11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90" h="1134">
                    <a:moveTo>
                      <a:pt x="154" y="0"/>
                    </a:moveTo>
                    <a:lnTo>
                      <a:pt x="0" y="154"/>
                    </a:lnTo>
                    <a:lnTo>
                      <a:pt x="0" y="982"/>
                    </a:lnTo>
                    <a:lnTo>
                      <a:pt x="154" y="1134"/>
                    </a:lnTo>
                    <a:lnTo>
                      <a:pt x="536" y="1134"/>
                    </a:lnTo>
                    <a:lnTo>
                      <a:pt x="690" y="982"/>
                    </a:lnTo>
                    <a:lnTo>
                      <a:pt x="690" y="154"/>
                    </a:lnTo>
                    <a:lnTo>
                      <a:pt x="536" y="0"/>
                    </a:lnTo>
                    <a:lnTo>
                      <a:pt x="154" y="0"/>
                    </a:lnTo>
                    <a:close/>
                  </a:path>
                </a:pathLst>
              </a:custGeom>
              <a:solidFill>
                <a:schemeClr val="tx2">
                  <a:lumMod val="20000"/>
                  <a:lumOff val="8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1600">
                  <a:cs typeface="+mn-ea"/>
                  <a:sym typeface="+mn-lt"/>
                </a:endParaRPr>
              </a:p>
            </p:txBody>
          </p:sp>
        </p:grpSp>
        <p:sp>
          <p:nvSpPr>
            <p:cNvPr id="5" name="iṧḷîḑe"/>
            <p:cNvSpPr/>
            <p:nvPr/>
          </p:nvSpPr>
          <p:spPr>
            <a:xfrm>
              <a:off x="7905525" y="1927372"/>
              <a:ext cx="329058" cy="32905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600">
                <a:cs typeface="+mn-ea"/>
                <a:sym typeface="+mn-lt"/>
              </a:endParaRPr>
            </a:p>
          </p:txBody>
        </p:sp>
        <p:sp>
          <p:nvSpPr>
            <p:cNvPr id="7" name="ïṧļíḓê"/>
            <p:cNvSpPr/>
            <p:nvPr/>
          </p:nvSpPr>
          <p:spPr>
            <a:xfrm>
              <a:off x="3987729" y="1913873"/>
              <a:ext cx="329058" cy="32905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600">
                <a:cs typeface="+mn-ea"/>
                <a:sym typeface="+mn-lt"/>
              </a:endParaRPr>
            </a:p>
          </p:txBody>
        </p:sp>
        <p:sp>
          <p:nvSpPr>
            <p:cNvPr id="9" name="îṣļide"/>
            <p:cNvSpPr/>
            <p:nvPr/>
          </p:nvSpPr>
          <p:spPr>
            <a:xfrm>
              <a:off x="7905525" y="3352512"/>
              <a:ext cx="329058" cy="32905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600">
                <a:cs typeface="+mn-ea"/>
                <a:sym typeface="+mn-lt"/>
              </a:endParaRPr>
            </a:p>
          </p:txBody>
        </p:sp>
        <p:sp>
          <p:nvSpPr>
            <p:cNvPr id="11" name="íš1îḋé"/>
            <p:cNvSpPr/>
            <p:nvPr/>
          </p:nvSpPr>
          <p:spPr>
            <a:xfrm>
              <a:off x="3987729" y="3339013"/>
              <a:ext cx="329058" cy="32905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600">
                <a:cs typeface="+mn-ea"/>
                <a:sym typeface="+mn-lt"/>
              </a:endParaRPr>
            </a:p>
          </p:txBody>
        </p:sp>
      </p:grpSp>
      <p:sp>
        <p:nvSpPr>
          <p:cNvPr id="34" name="Rectangle 29"/>
          <p:cNvSpPr/>
          <p:nvPr/>
        </p:nvSpPr>
        <p:spPr>
          <a:xfrm>
            <a:off x="1472731" y="2818464"/>
            <a:ext cx="201004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输入替换内</a:t>
            </a:r>
            <a:r>
              <a:rPr lang="zh-CN" altLang="en-US" sz="12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容目录标题文字输</a:t>
            </a:r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容目录标题文字</a:t>
            </a:r>
            <a:endParaRPr lang="en-US" altLang="zh-CN" sz="1200" b="1" dirty="0">
              <a:solidFill>
                <a:schemeClr val="tx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5" name="Rectangle 30"/>
          <p:cNvSpPr/>
          <p:nvPr/>
        </p:nvSpPr>
        <p:spPr>
          <a:xfrm>
            <a:off x="1472732" y="2478139"/>
            <a:ext cx="109244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输入标题</a:t>
            </a:r>
            <a:endParaRPr lang="en-US" sz="1600" b="1" dirty="0">
              <a:solidFill>
                <a:schemeClr val="tx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36" name="Rectangle 29"/>
          <p:cNvSpPr/>
          <p:nvPr/>
        </p:nvSpPr>
        <p:spPr>
          <a:xfrm>
            <a:off x="8799255" y="2836917"/>
            <a:ext cx="201004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输入替换内</a:t>
            </a:r>
            <a:r>
              <a:rPr lang="zh-CN" altLang="en-US" sz="12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容目录标题文字输</a:t>
            </a:r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容目录标题文字</a:t>
            </a:r>
            <a:endParaRPr lang="en-US" altLang="zh-CN" sz="1200" b="1" dirty="0">
              <a:solidFill>
                <a:schemeClr val="tx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7" name="Rectangle 30"/>
          <p:cNvSpPr/>
          <p:nvPr/>
        </p:nvSpPr>
        <p:spPr>
          <a:xfrm>
            <a:off x="8799256" y="2496592"/>
            <a:ext cx="109244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输入标题</a:t>
            </a:r>
            <a:endParaRPr lang="en-US" sz="1600" b="1" dirty="0">
              <a:solidFill>
                <a:schemeClr val="tx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38" name="Rectangle 29"/>
          <p:cNvSpPr/>
          <p:nvPr/>
        </p:nvSpPr>
        <p:spPr>
          <a:xfrm>
            <a:off x="1472730" y="3969818"/>
            <a:ext cx="201004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输入替换内</a:t>
            </a:r>
            <a:r>
              <a:rPr lang="zh-CN" altLang="en-US" sz="12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容目录标题文字输</a:t>
            </a:r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容目录标题文字</a:t>
            </a:r>
            <a:endParaRPr lang="en-US" altLang="zh-CN" sz="1200" b="1" dirty="0">
              <a:solidFill>
                <a:schemeClr val="tx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9" name="Rectangle 30"/>
          <p:cNvSpPr/>
          <p:nvPr/>
        </p:nvSpPr>
        <p:spPr>
          <a:xfrm>
            <a:off x="1472731" y="3629493"/>
            <a:ext cx="109244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输入标题</a:t>
            </a:r>
            <a:endParaRPr lang="en-US" sz="1600" b="1" dirty="0">
              <a:solidFill>
                <a:schemeClr val="tx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40" name="Rectangle 29"/>
          <p:cNvSpPr/>
          <p:nvPr/>
        </p:nvSpPr>
        <p:spPr>
          <a:xfrm>
            <a:off x="8799254" y="3988271"/>
            <a:ext cx="201004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输入替换内</a:t>
            </a:r>
            <a:r>
              <a:rPr lang="zh-CN" altLang="en-US" sz="12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容目录标题文字输</a:t>
            </a:r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容目录标题文字</a:t>
            </a:r>
            <a:endParaRPr lang="en-US" altLang="zh-CN" sz="1200" b="1" dirty="0">
              <a:solidFill>
                <a:schemeClr val="tx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41" name="Rectangle 30"/>
          <p:cNvSpPr/>
          <p:nvPr/>
        </p:nvSpPr>
        <p:spPr>
          <a:xfrm>
            <a:off x="8799255" y="3647946"/>
            <a:ext cx="109244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输入标题</a:t>
            </a:r>
            <a:endParaRPr lang="en-US" sz="1600" b="1" dirty="0">
              <a:solidFill>
                <a:schemeClr val="tx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 advTm="3000">
        <p:pull/>
      </p:transition>
    </mc:Choice>
    <mc:Fallback>
      <p:transition spd="slow" advClick="0" advTm="3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06f78988-2226-4fd2-a204-160a7a83b013"/>
          <p:cNvGrpSpPr>
            <a:grpSpLocks noChangeAspect="1"/>
          </p:cNvGrpSpPr>
          <p:nvPr/>
        </p:nvGrpSpPr>
        <p:grpSpPr>
          <a:xfrm>
            <a:off x="1939603" y="2441417"/>
            <a:ext cx="8214222" cy="2488056"/>
            <a:chOff x="764923" y="1829592"/>
            <a:chExt cx="10707940" cy="3243393"/>
          </a:xfrm>
        </p:grpSpPr>
        <p:sp>
          <p:nvSpPr>
            <p:cNvPr id="7" name="îŝḷîḓé-Freeform: Shape 24"/>
            <p:cNvSpPr/>
            <p:nvPr/>
          </p:nvSpPr>
          <p:spPr bwMode="auto">
            <a:xfrm>
              <a:off x="3816566" y="3640833"/>
              <a:ext cx="577881" cy="375268"/>
            </a:xfrm>
            <a:custGeom>
              <a:avLst/>
              <a:gdLst/>
              <a:ahLst/>
              <a:cxnLst>
                <a:cxn ang="0">
                  <a:pos x="27" y="64"/>
                </a:cxn>
                <a:cxn ang="0">
                  <a:pos x="121" y="1"/>
                </a:cxn>
                <a:cxn ang="0">
                  <a:pos x="120" y="0"/>
                </a:cxn>
                <a:cxn ang="0">
                  <a:pos x="17" y="70"/>
                </a:cxn>
                <a:cxn ang="0">
                  <a:pos x="0" y="87"/>
                </a:cxn>
                <a:cxn ang="0">
                  <a:pos x="1" y="88"/>
                </a:cxn>
                <a:cxn ang="0">
                  <a:pos x="27" y="64"/>
                </a:cxn>
              </a:cxnLst>
              <a:rect l="0" t="0" r="r" b="b"/>
              <a:pathLst>
                <a:path w="121" h="88">
                  <a:moveTo>
                    <a:pt x="27" y="64"/>
                  </a:moveTo>
                  <a:cubicBezTo>
                    <a:pt x="49" y="44"/>
                    <a:pt x="83" y="31"/>
                    <a:pt x="121" y="1"/>
                  </a:cubicBezTo>
                  <a:cubicBezTo>
                    <a:pt x="120" y="0"/>
                    <a:pt x="120" y="0"/>
                    <a:pt x="120" y="0"/>
                  </a:cubicBezTo>
                  <a:cubicBezTo>
                    <a:pt x="76" y="34"/>
                    <a:pt x="41" y="45"/>
                    <a:pt x="17" y="70"/>
                  </a:cubicBezTo>
                  <a:cubicBezTo>
                    <a:pt x="10" y="76"/>
                    <a:pt x="5" y="82"/>
                    <a:pt x="0" y="87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8" y="81"/>
                    <a:pt x="16" y="73"/>
                    <a:pt x="27" y="64"/>
                  </a:cubicBezTo>
                  <a:close/>
                </a:path>
              </a:pathLst>
            </a:custGeom>
            <a:solidFill>
              <a:srgbClr val="010101"/>
            </a:solidFill>
            <a:ln w="9525">
              <a:noFill/>
              <a:round/>
            </a:ln>
          </p:spPr>
          <p:txBody>
            <a:bodyPr anchor="ctr"/>
            <a:lstStyle/>
            <a:p>
              <a:pPr algn="ctr"/>
              <a:endParaRPr sz="1600">
                <a:latin typeface="Lucida Handwriting" panose="03010101010101010101" pitchFamily="66" charset="0"/>
                <a:ea typeface="Auraka方黑檀" panose="02020700000000000000" pitchFamily="18" charset="-128"/>
                <a:cs typeface="+mn-ea"/>
                <a:sym typeface="Lucida Handwriting" panose="03010101010101010101" pitchFamily="66" charset="0"/>
              </a:endParaRPr>
            </a:p>
          </p:txBody>
        </p:sp>
        <p:grpSp>
          <p:nvGrpSpPr>
            <p:cNvPr id="8" name="Group 25"/>
            <p:cNvGrpSpPr/>
            <p:nvPr/>
          </p:nvGrpSpPr>
          <p:grpSpPr>
            <a:xfrm>
              <a:off x="3709550" y="2476739"/>
              <a:ext cx="886082" cy="1267486"/>
              <a:chOff x="3640900" y="2047391"/>
              <a:chExt cx="571075" cy="913168"/>
            </a:xfrm>
          </p:grpSpPr>
          <p:sp>
            <p:nvSpPr>
              <p:cNvPr id="107" name="îŝḷîḓé-Freeform: Shape 30"/>
              <p:cNvSpPr/>
              <p:nvPr/>
            </p:nvSpPr>
            <p:spPr bwMode="auto">
              <a:xfrm>
                <a:off x="3642825" y="2058426"/>
                <a:ext cx="567226" cy="902133"/>
              </a:xfrm>
              <a:custGeom>
                <a:avLst/>
                <a:gdLst/>
                <a:ahLst/>
                <a:cxnLst>
                  <a:cxn ang="0">
                    <a:pos x="186" y="72"/>
                  </a:cxn>
                  <a:cxn ang="0">
                    <a:pos x="185" y="71"/>
                  </a:cxn>
                  <a:cxn ang="0">
                    <a:pos x="185" y="71"/>
                  </a:cxn>
                  <a:cxn ang="0">
                    <a:pos x="177" y="65"/>
                  </a:cxn>
                  <a:cxn ang="0">
                    <a:pos x="147" y="41"/>
                  </a:cxn>
                  <a:cxn ang="0">
                    <a:pos x="132" y="28"/>
                  </a:cxn>
                  <a:cxn ang="0">
                    <a:pos x="101" y="3"/>
                  </a:cxn>
                  <a:cxn ang="0">
                    <a:pos x="85" y="3"/>
                  </a:cxn>
                  <a:cxn ang="0">
                    <a:pos x="54" y="28"/>
                  </a:cxn>
                  <a:cxn ang="0">
                    <a:pos x="39" y="41"/>
                  </a:cxn>
                  <a:cxn ang="0">
                    <a:pos x="9" y="65"/>
                  </a:cxn>
                  <a:cxn ang="0">
                    <a:pos x="1" y="71"/>
                  </a:cxn>
                  <a:cxn ang="0">
                    <a:pos x="1" y="71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1" y="82"/>
                  </a:cxn>
                  <a:cxn ang="0">
                    <a:pos x="1" y="283"/>
                  </a:cxn>
                  <a:cxn ang="0">
                    <a:pos x="10" y="291"/>
                  </a:cxn>
                  <a:cxn ang="0">
                    <a:pos x="176" y="291"/>
                  </a:cxn>
                  <a:cxn ang="0">
                    <a:pos x="185" y="283"/>
                  </a:cxn>
                  <a:cxn ang="0">
                    <a:pos x="185" y="82"/>
                  </a:cxn>
                  <a:cxn ang="0">
                    <a:pos x="186" y="72"/>
                  </a:cxn>
                  <a:cxn ang="0">
                    <a:pos x="186" y="72"/>
                  </a:cxn>
                  <a:cxn ang="0">
                    <a:pos x="142" y="278"/>
                  </a:cxn>
                  <a:cxn ang="0">
                    <a:pos x="123" y="259"/>
                  </a:cxn>
                  <a:cxn ang="0">
                    <a:pos x="142" y="240"/>
                  </a:cxn>
                  <a:cxn ang="0">
                    <a:pos x="162" y="259"/>
                  </a:cxn>
                  <a:cxn ang="0">
                    <a:pos x="142" y="278"/>
                  </a:cxn>
                </a:cxnLst>
                <a:rect l="0" t="0" r="r" b="b"/>
                <a:pathLst>
                  <a:path w="186" h="292">
                    <a:moveTo>
                      <a:pt x="186" y="72"/>
                    </a:moveTo>
                    <a:cubicBezTo>
                      <a:pt x="186" y="71"/>
                      <a:pt x="185" y="71"/>
                      <a:pt x="185" y="71"/>
                    </a:cubicBezTo>
                    <a:cubicBezTo>
                      <a:pt x="185" y="71"/>
                      <a:pt x="185" y="71"/>
                      <a:pt x="185" y="71"/>
                    </a:cubicBezTo>
                    <a:cubicBezTo>
                      <a:pt x="185" y="71"/>
                      <a:pt x="182" y="68"/>
                      <a:pt x="177" y="65"/>
                    </a:cubicBezTo>
                    <a:cubicBezTo>
                      <a:pt x="147" y="41"/>
                      <a:pt x="147" y="41"/>
                      <a:pt x="147" y="41"/>
                    </a:cubicBezTo>
                    <a:cubicBezTo>
                      <a:pt x="143" y="37"/>
                      <a:pt x="136" y="32"/>
                      <a:pt x="132" y="28"/>
                    </a:cubicBezTo>
                    <a:cubicBezTo>
                      <a:pt x="101" y="3"/>
                      <a:pt x="101" y="3"/>
                      <a:pt x="101" y="3"/>
                    </a:cubicBezTo>
                    <a:cubicBezTo>
                      <a:pt x="96" y="0"/>
                      <a:pt x="90" y="0"/>
                      <a:pt x="85" y="3"/>
                    </a:cubicBezTo>
                    <a:cubicBezTo>
                      <a:pt x="54" y="28"/>
                      <a:pt x="54" y="28"/>
                      <a:pt x="54" y="28"/>
                    </a:cubicBezTo>
                    <a:cubicBezTo>
                      <a:pt x="50" y="32"/>
                      <a:pt x="43" y="37"/>
                      <a:pt x="39" y="41"/>
                    </a:cubicBezTo>
                    <a:cubicBezTo>
                      <a:pt x="9" y="65"/>
                      <a:pt x="9" y="65"/>
                      <a:pt x="9" y="65"/>
                    </a:cubicBezTo>
                    <a:cubicBezTo>
                      <a:pt x="4" y="68"/>
                      <a:pt x="1" y="71"/>
                      <a:pt x="1" y="71"/>
                    </a:cubicBezTo>
                    <a:cubicBezTo>
                      <a:pt x="1" y="71"/>
                      <a:pt x="1" y="71"/>
                      <a:pt x="1" y="71"/>
                    </a:cubicBezTo>
                    <a:cubicBezTo>
                      <a:pt x="1" y="71"/>
                      <a:pt x="0" y="71"/>
                      <a:pt x="0" y="72"/>
                    </a:cubicBezTo>
                    <a:cubicBezTo>
                      <a:pt x="0" y="72"/>
                      <a:pt x="0" y="72"/>
                      <a:pt x="0" y="72"/>
                    </a:cubicBezTo>
                    <a:cubicBezTo>
                      <a:pt x="0" y="72"/>
                      <a:pt x="1" y="76"/>
                      <a:pt x="1" y="82"/>
                    </a:cubicBezTo>
                    <a:cubicBezTo>
                      <a:pt x="1" y="283"/>
                      <a:pt x="1" y="283"/>
                      <a:pt x="1" y="283"/>
                    </a:cubicBezTo>
                    <a:cubicBezTo>
                      <a:pt x="1" y="288"/>
                      <a:pt x="5" y="292"/>
                      <a:pt x="10" y="291"/>
                    </a:cubicBezTo>
                    <a:cubicBezTo>
                      <a:pt x="176" y="291"/>
                      <a:pt x="176" y="291"/>
                      <a:pt x="176" y="291"/>
                    </a:cubicBezTo>
                    <a:cubicBezTo>
                      <a:pt x="181" y="292"/>
                      <a:pt x="185" y="288"/>
                      <a:pt x="185" y="283"/>
                    </a:cubicBezTo>
                    <a:cubicBezTo>
                      <a:pt x="185" y="82"/>
                      <a:pt x="185" y="82"/>
                      <a:pt x="185" y="82"/>
                    </a:cubicBezTo>
                    <a:cubicBezTo>
                      <a:pt x="185" y="76"/>
                      <a:pt x="186" y="72"/>
                      <a:pt x="186" y="72"/>
                    </a:cubicBezTo>
                    <a:cubicBezTo>
                      <a:pt x="186" y="72"/>
                      <a:pt x="186" y="72"/>
                      <a:pt x="186" y="72"/>
                    </a:cubicBezTo>
                    <a:close/>
                    <a:moveTo>
                      <a:pt x="142" y="278"/>
                    </a:moveTo>
                    <a:cubicBezTo>
                      <a:pt x="132" y="278"/>
                      <a:pt x="123" y="270"/>
                      <a:pt x="123" y="259"/>
                    </a:cubicBezTo>
                    <a:cubicBezTo>
                      <a:pt x="123" y="248"/>
                      <a:pt x="132" y="240"/>
                      <a:pt x="142" y="240"/>
                    </a:cubicBezTo>
                    <a:cubicBezTo>
                      <a:pt x="153" y="240"/>
                      <a:pt x="162" y="248"/>
                      <a:pt x="162" y="259"/>
                    </a:cubicBezTo>
                    <a:cubicBezTo>
                      <a:pt x="162" y="270"/>
                      <a:pt x="153" y="278"/>
                      <a:pt x="142" y="278"/>
                    </a:cubicBezTo>
                    <a:close/>
                  </a:path>
                </a:pathLst>
              </a:custGeom>
              <a:solidFill>
                <a:schemeClr val="accent2">
                  <a:lumMod val="50000"/>
                </a:schemeClr>
              </a:solidFill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  <a:endParaRPr sz="1600">
                  <a:latin typeface="Lucida Handwriting" panose="03010101010101010101" pitchFamily="66" charset="0"/>
                  <a:ea typeface="Auraka方黑檀" panose="02020700000000000000" pitchFamily="18" charset="-128"/>
                  <a:cs typeface="+mn-ea"/>
                  <a:sym typeface="Lucida Handwriting" panose="03010101010101010101" pitchFamily="66" charset="0"/>
                </a:endParaRPr>
              </a:p>
            </p:txBody>
          </p:sp>
          <p:sp>
            <p:nvSpPr>
              <p:cNvPr id="108" name="îŝḷîḓé-Freeform: Shape 31"/>
              <p:cNvSpPr/>
              <p:nvPr/>
            </p:nvSpPr>
            <p:spPr bwMode="auto">
              <a:xfrm>
                <a:off x="3640900" y="2047391"/>
                <a:ext cx="571075" cy="902133"/>
              </a:xfrm>
              <a:custGeom>
                <a:avLst/>
                <a:gdLst/>
                <a:ahLst/>
                <a:cxnLst>
                  <a:cxn ang="0">
                    <a:pos x="186" y="72"/>
                  </a:cxn>
                  <a:cxn ang="0">
                    <a:pos x="185" y="71"/>
                  </a:cxn>
                  <a:cxn ang="0">
                    <a:pos x="185" y="71"/>
                  </a:cxn>
                  <a:cxn ang="0">
                    <a:pos x="177" y="65"/>
                  </a:cxn>
                  <a:cxn ang="0">
                    <a:pos x="147" y="41"/>
                  </a:cxn>
                  <a:cxn ang="0">
                    <a:pos x="132" y="28"/>
                  </a:cxn>
                  <a:cxn ang="0">
                    <a:pos x="101" y="3"/>
                  </a:cxn>
                  <a:cxn ang="0">
                    <a:pos x="85" y="3"/>
                  </a:cxn>
                  <a:cxn ang="0">
                    <a:pos x="54" y="28"/>
                  </a:cxn>
                  <a:cxn ang="0">
                    <a:pos x="39" y="41"/>
                  </a:cxn>
                  <a:cxn ang="0">
                    <a:pos x="9" y="65"/>
                  </a:cxn>
                  <a:cxn ang="0">
                    <a:pos x="1" y="71"/>
                  </a:cxn>
                  <a:cxn ang="0">
                    <a:pos x="1" y="71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1" y="82"/>
                  </a:cxn>
                  <a:cxn ang="0">
                    <a:pos x="1" y="283"/>
                  </a:cxn>
                  <a:cxn ang="0">
                    <a:pos x="10" y="293"/>
                  </a:cxn>
                  <a:cxn ang="0">
                    <a:pos x="176" y="293"/>
                  </a:cxn>
                  <a:cxn ang="0">
                    <a:pos x="185" y="283"/>
                  </a:cxn>
                  <a:cxn ang="0">
                    <a:pos x="185" y="82"/>
                  </a:cxn>
                  <a:cxn ang="0">
                    <a:pos x="186" y="72"/>
                  </a:cxn>
                  <a:cxn ang="0">
                    <a:pos x="186" y="72"/>
                  </a:cxn>
                  <a:cxn ang="0">
                    <a:pos x="142" y="279"/>
                  </a:cxn>
                  <a:cxn ang="0">
                    <a:pos x="123" y="259"/>
                  </a:cxn>
                  <a:cxn ang="0">
                    <a:pos x="142" y="240"/>
                  </a:cxn>
                  <a:cxn ang="0">
                    <a:pos x="162" y="259"/>
                  </a:cxn>
                  <a:cxn ang="0">
                    <a:pos x="142" y="279"/>
                  </a:cxn>
                </a:cxnLst>
                <a:rect l="0" t="0" r="r" b="b"/>
                <a:pathLst>
                  <a:path w="186" h="293">
                    <a:moveTo>
                      <a:pt x="186" y="72"/>
                    </a:moveTo>
                    <a:cubicBezTo>
                      <a:pt x="186" y="72"/>
                      <a:pt x="185" y="71"/>
                      <a:pt x="185" y="71"/>
                    </a:cubicBezTo>
                    <a:cubicBezTo>
                      <a:pt x="185" y="71"/>
                      <a:pt x="185" y="71"/>
                      <a:pt x="185" y="71"/>
                    </a:cubicBezTo>
                    <a:cubicBezTo>
                      <a:pt x="185" y="71"/>
                      <a:pt x="182" y="68"/>
                      <a:pt x="177" y="65"/>
                    </a:cubicBezTo>
                    <a:cubicBezTo>
                      <a:pt x="147" y="41"/>
                      <a:pt x="147" y="41"/>
                      <a:pt x="147" y="41"/>
                    </a:cubicBezTo>
                    <a:cubicBezTo>
                      <a:pt x="143" y="37"/>
                      <a:pt x="136" y="32"/>
                      <a:pt x="132" y="28"/>
                    </a:cubicBezTo>
                    <a:cubicBezTo>
                      <a:pt x="101" y="3"/>
                      <a:pt x="101" y="3"/>
                      <a:pt x="101" y="3"/>
                    </a:cubicBezTo>
                    <a:cubicBezTo>
                      <a:pt x="96" y="0"/>
                      <a:pt x="90" y="0"/>
                      <a:pt x="85" y="3"/>
                    </a:cubicBezTo>
                    <a:cubicBezTo>
                      <a:pt x="54" y="28"/>
                      <a:pt x="54" y="28"/>
                      <a:pt x="54" y="28"/>
                    </a:cubicBezTo>
                    <a:cubicBezTo>
                      <a:pt x="50" y="32"/>
                      <a:pt x="43" y="37"/>
                      <a:pt x="39" y="41"/>
                    </a:cubicBezTo>
                    <a:cubicBezTo>
                      <a:pt x="9" y="65"/>
                      <a:pt x="9" y="65"/>
                      <a:pt x="9" y="65"/>
                    </a:cubicBezTo>
                    <a:cubicBezTo>
                      <a:pt x="4" y="68"/>
                      <a:pt x="1" y="71"/>
                      <a:pt x="1" y="71"/>
                    </a:cubicBezTo>
                    <a:cubicBezTo>
                      <a:pt x="1" y="71"/>
                      <a:pt x="1" y="71"/>
                      <a:pt x="1" y="71"/>
                    </a:cubicBezTo>
                    <a:cubicBezTo>
                      <a:pt x="1" y="71"/>
                      <a:pt x="0" y="72"/>
                      <a:pt x="0" y="72"/>
                    </a:cubicBezTo>
                    <a:cubicBezTo>
                      <a:pt x="0" y="72"/>
                      <a:pt x="0" y="72"/>
                      <a:pt x="0" y="72"/>
                    </a:cubicBezTo>
                    <a:cubicBezTo>
                      <a:pt x="0" y="72"/>
                      <a:pt x="1" y="76"/>
                      <a:pt x="1" y="82"/>
                    </a:cubicBezTo>
                    <a:cubicBezTo>
                      <a:pt x="1" y="283"/>
                      <a:pt x="1" y="283"/>
                      <a:pt x="1" y="283"/>
                    </a:cubicBezTo>
                    <a:cubicBezTo>
                      <a:pt x="1" y="288"/>
                      <a:pt x="5" y="293"/>
                      <a:pt x="10" y="293"/>
                    </a:cubicBezTo>
                    <a:cubicBezTo>
                      <a:pt x="176" y="293"/>
                      <a:pt x="176" y="293"/>
                      <a:pt x="176" y="293"/>
                    </a:cubicBezTo>
                    <a:cubicBezTo>
                      <a:pt x="181" y="293"/>
                      <a:pt x="185" y="288"/>
                      <a:pt x="185" y="283"/>
                    </a:cubicBezTo>
                    <a:cubicBezTo>
                      <a:pt x="185" y="82"/>
                      <a:pt x="185" y="82"/>
                      <a:pt x="185" y="82"/>
                    </a:cubicBezTo>
                    <a:cubicBezTo>
                      <a:pt x="185" y="76"/>
                      <a:pt x="186" y="72"/>
                      <a:pt x="186" y="72"/>
                    </a:cubicBezTo>
                    <a:cubicBezTo>
                      <a:pt x="186" y="72"/>
                      <a:pt x="186" y="72"/>
                      <a:pt x="186" y="72"/>
                    </a:cubicBezTo>
                    <a:close/>
                    <a:moveTo>
                      <a:pt x="142" y="279"/>
                    </a:moveTo>
                    <a:cubicBezTo>
                      <a:pt x="132" y="279"/>
                      <a:pt x="123" y="270"/>
                      <a:pt x="123" y="259"/>
                    </a:cubicBezTo>
                    <a:cubicBezTo>
                      <a:pt x="123" y="248"/>
                      <a:pt x="132" y="240"/>
                      <a:pt x="142" y="240"/>
                    </a:cubicBezTo>
                    <a:cubicBezTo>
                      <a:pt x="153" y="240"/>
                      <a:pt x="162" y="248"/>
                      <a:pt x="162" y="259"/>
                    </a:cubicBezTo>
                    <a:cubicBezTo>
                      <a:pt x="162" y="270"/>
                      <a:pt x="153" y="279"/>
                      <a:pt x="142" y="279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  <a:endParaRPr sz="1600">
                  <a:latin typeface="Lucida Handwriting" panose="03010101010101010101" pitchFamily="66" charset="0"/>
                  <a:ea typeface="Auraka方黑檀" panose="02020700000000000000" pitchFamily="18" charset="-128"/>
                  <a:cs typeface="+mn-ea"/>
                  <a:sym typeface="Lucida Handwriting" panose="03010101010101010101" pitchFamily="66" charset="0"/>
                </a:endParaRPr>
              </a:p>
            </p:txBody>
          </p:sp>
        </p:grpSp>
        <p:grpSp>
          <p:nvGrpSpPr>
            <p:cNvPr id="9" name="Group 32"/>
            <p:cNvGrpSpPr/>
            <p:nvPr/>
          </p:nvGrpSpPr>
          <p:grpSpPr>
            <a:xfrm>
              <a:off x="2519560" y="3648498"/>
              <a:ext cx="1887747" cy="1424487"/>
              <a:chOff x="2873949" y="2891588"/>
              <a:chExt cx="1216638" cy="1026279"/>
            </a:xfrm>
          </p:grpSpPr>
          <p:sp>
            <p:nvSpPr>
              <p:cNvPr id="100" name="îŝḷîḓé-Freeform: Shape 33"/>
              <p:cNvSpPr/>
              <p:nvPr/>
            </p:nvSpPr>
            <p:spPr bwMode="auto">
              <a:xfrm>
                <a:off x="3693318" y="3145399"/>
                <a:ext cx="46901" cy="60694"/>
              </a:xfrm>
              <a:custGeom>
                <a:avLst/>
                <a:gdLst/>
                <a:ahLst/>
                <a:cxnLst>
                  <a:cxn ang="0">
                    <a:pos x="0" y="3"/>
                  </a:cxn>
                  <a:cxn ang="0">
                    <a:pos x="13" y="6"/>
                  </a:cxn>
                  <a:cxn ang="0">
                    <a:pos x="13" y="6"/>
                  </a:cxn>
                  <a:cxn ang="0">
                    <a:pos x="14" y="20"/>
                  </a:cxn>
                  <a:cxn ang="0">
                    <a:pos x="14" y="20"/>
                  </a:cxn>
                  <a:cxn ang="0">
                    <a:pos x="12" y="19"/>
                  </a:cxn>
                  <a:cxn ang="0">
                    <a:pos x="12" y="7"/>
                  </a:cxn>
                  <a:cxn ang="0">
                    <a:pos x="12" y="7"/>
                  </a:cxn>
                  <a:cxn ang="0">
                    <a:pos x="0" y="5"/>
                  </a:cxn>
                  <a:cxn ang="0">
                    <a:pos x="0" y="5"/>
                  </a:cxn>
                  <a:cxn ang="0">
                    <a:pos x="0" y="5"/>
                  </a:cxn>
                  <a:cxn ang="0">
                    <a:pos x="0" y="3"/>
                  </a:cxn>
                </a:cxnLst>
                <a:rect l="0" t="0" r="r" b="b"/>
                <a:pathLst>
                  <a:path w="16" h="20">
                    <a:moveTo>
                      <a:pt x="0" y="3"/>
                    </a:moveTo>
                    <a:cubicBezTo>
                      <a:pt x="4" y="0"/>
                      <a:pt x="10" y="1"/>
                      <a:pt x="13" y="6"/>
                    </a:cubicBezTo>
                    <a:cubicBezTo>
                      <a:pt x="13" y="6"/>
                      <a:pt x="13" y="6"/>
                      <a:pt x="13" y="6"/>
                    </a:cubicBezTo>
                    <a:cubicBezTo>
                      <a:pt x="16" y="9"/>
                      <a:pt x="16" y="14"/>
                      <a:pt x="14" y="20"/>
                    </a:cubicBezTo>
                    <a:cubicBezTo>
                      <a:pt x="14" y="20"/>
                      <a:pt x="14" y="20"/>
                      <a:pt x="14" y="20"/>
                    </a:cubicBezTo>
                    <a:cubicBezTo>
                      <a:pt x="12" y="19"/>
                      <a:pt x="12" y="19"/>
                      <a:pt x="12" y="19"/>
                    </a:cubicBezTo>
                    <a:cubicBezTo>
                      <a:pt x="14" y="13"/>
                      <a:pt x="13" y="9"/>
                      <a:pt x="12" y="7"/>
                    </a:cubicBezTo>
                    <a:cubicBezTo>
                      <a:pt x="12" y="7"/>
                      <a:pt x="12" y="7"/>
                      <a:pt x="12" y="7"/>
                    </a:cubicBezTo>
                    <a:cubicBezTo>
                      <a:pt x="9" y="3"/>
                      <a:pt x="4" y="2"/>
                      <a:pt x="0" y="5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3"/>
                      <a:pt x="0" y="3"/>
                      <a:pt x="0" y="3"/>
                    </a:cubicBezTo>
                    <a:close/>
                  </a:path>
                </a:pathLst>
              </a:custGeom>
              <a:solidFill>
                <a:srgbClr val="010101"/>
              </a:solidFill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  <a:endParaRPr sz="1600">
                  <a:latin typeface="Lucida Handwriting" panose="03010101010101010101" pitchFamily="66" charset="0"/>
                  <a:ea typeface="Auraka方黑檀" panose="02020700000000000000" pitchFamily="18" charset="-128"/>
                  <a:cs typeface="+mn-ea"/>
                  <a:sym typeface="Lucida Handwriting" panose="03010101010101010101" pitchFamily="66" charset="0"/>
                </a:endParaRPr>
              </a:p>
            </p:txBody>
          </p:sp>
          <p:sp>
            <p:nvSpPr>
              <p:cNvPr id="101" name="îŝḷîḓé-Freeform: Shape 34"/>
              <p:cNvSpPr/>
              <p:nvPr/>
            </p:nvSpPr>
            <p:spPr bwMode="auto">
              <a:xfrm>
                <a:off x="2873949" y="3059875"/>
                <a:ext cx="957310" cy="857992"/>
              </a:xfrm>
              <a:custGeom>
                <a:avLst/>
                <a:gdLst/>
                <a:ahLst/>
                <a:cxnLst>
                  <a:cxn ang="0">
                    <a:pos x="226" y="7"/>
                  </a:cxn>
                  <a:cxn ang="0">
                    <a:pos x="10" y="176"/>
                  </a:cxn>
                  <a:cxn ang="0">
                    <a:pos x="7" y="204"/>
                  </a:cxn>
                  <a:cxn ang="0">
                    <a:pos x="57" y="268"/>
                  </a:cxn>
                  <a:cxn ang="0">
                    <a:pos x="85" y="271"/>
                  </a:cxn>
                  <a:cxn ang="0">
                    <a:pos x="301" y="102"/>
                  </a:cxn>
                  <a:cxn ang="0">
                    <a:pos x="304" y="74"/>
                  </a:cxn>
                  <a:cxn ang="0">
                    <a:pos x="254" y="10"/>
                  </a:cxn>
                  <a:cxn ang="0">
                    <a:pos x="226" y="7"/>
                  </a:cxn>
                  <a:cxn ang="0">
                    <a:pos x="267" y="74"/>
                  </a:cxn>
                  <a:cxn ang="0">
                    <a:pos x="242" y="71"/>
                  </a:cxn>
                  <a:cxn ang="0">
                    <a:pos x="245" y="46"/>
                  </a:cxn>
                  <a:cxn ang="0">
                    <a:pos x="270" y="49"/>
                  </a:cxn>
                  <a:cxn ang="0">
                    <a:pos x="267" y="74"/>
                  </a:cxn>
                </a:cxnLst>
                <a:rect l="0" t="0" r="r" b="b"/>
                <a:pathLst>
                  <a:path w="311" h="278">
                    <a:moveTo>
                      <a:pt x="226" y="7"/>
                    </a:moveTo>
                    <a:cubicBezTo>
                      <a:pt x="10" y="176"/>
                      <a:pt x="10" y="176"/>
                      <a:pt x="10" y="176"/>
                    </a:cubicBezTo>
                    <a:cubicBezTo>
                      <a:pt x="2" y="183"/>
                      <a:pt x="0" y="195"/>
                      <a:pt x="7" y="204"/>
                    </a:cubicBezTo>
                    <a:cubicBezTo>
                      <a:pt x="57" y="268"/>
                      <a:pt x="57" y="268"/>
                      <a:pt x="57" y="268"/>
                    </a:cubicBezTo>
                    <a:cubicBezTo>
                      <a:pt x="64" y="276"/>
                      <a:pt x="76" y="278"/>
                      <a:pt x="85" y="271"/>
                    </a:cubicBezTo>
                    <a:cubicBezTo>
                      <a:pt x="301" y="102"/>
                      <a:pt x="301" y="102"/>
                      <a:pt x="301" y="102"/>
                    </a:cubicBezTo>
                    <a:cubicBezTo>
                      <a:pt x="309" y="95"/>
                      <a:pt x="311" y="82"/>
                      <a:pt x="304" y="74"/>
                    </a:cubicBezTo>
                    <a:cubicBezTo>
                      <a:pt x="254" y="10"/>
                      <a:pt x="254" y="10"/>
                      <a:pt x="254" y="10"/>
                    </a:cubicBezTo>
                    <a:cubicBezTo>
                      <a:pt x="247" y="1"/>
                      <a:pt x="235" y="0"/>
                      <a:pt x="226" y="7"/>
                    </a:cubicBezTo>
                    <a:close/>
                    <a:moveTo>
                      <a:pt x="267" y="74"/>
                    </a:moveTo>
                    <a:cubicBezTo>
                      <a:pt x="260" y="80"/>
                      <a:pt x="248" y="78"/>
                      <a:pt x="242" y="71"/>
                    </a:cubicBezTo>
                    <a:cubicBezTo>
                      <a:pt x="236" y="63"/>
                      <a:pt x="238" y="52"/>
                      <a:pt x="245" y="46"/>
                    </a:cubicBezTo>
                    <a:cubicBezTo>
                      <a:pt x="253" y="39"/>
                      <a:pt x="264" y="41"/>
                      <a:pt x="270" y="49"/>
                    </a:cubicBezTo>
                    <a:cubicBezTo>
                      <a:pt x="277" y="56"/>
                      <a:pt x="275" y="68"/>
                      <a:pt x="267" y="74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  <a:endParaRPr sz="1600">
                  <a:latin typeface="Lucida Handwriting" panose="03010101010101010101" pitchFamily="66" charset="0"/>
                  <a:ea typeface="Auraka方黑檀" panose="02020700000000000000" pitchFamily="18" charset="-128"/>
                  <a:cs typeface="+mn-ea"/>
                  <a:sym typeface="Lucida Handwriting" panose="03010101010101010101" pitchFamily="66" charset="0"/>
                </a:endParaRPr>
              </a:p>
            </p:txBody>
          </p:sp>
          <p:sp>
            <p:nvSpPr>
              <p:cNvPr id="102" name="iS1ide-Freeform: Shape 35"/>
              <p:cNvSpPr/>
              <p:nvPr/>
            </p:nvSpPr>
            <p:spPr bwMode="auto">
              <a:xfrm>
                <a:off x="3616071" y="3197815"/>
                <a:ext cx="93800" cy="93800"/>
              </a:xfrm>
              <a:custGeom>
                <a:avLst/>
                <a:gdLst/>
                <a:ahLst/>
                <a:cxnLst>
                  <a:cxn ang="0">
                    <a:pos x="7" y="5"/>
                  </a:cxn>
                  <a:cxn ang="0">
                    <a:pos x="5" y="24"/>
                  </a:cxn>
                  <a:cxn ang="0">
                    <a:pos x="24" y="26"/>
                  </a:cxn>
                  <a:cxn ang="0">
                    <a:pos x="26" y="7"/>
                  </a:cxn>
                  <a:cxn ang="0">
                    <a:pos x="7" y="5"/>
                  </a:cxn>
                  <a:cxn ang="0">
                    <a:pos x="22" y="24"/>
                  </a:cxn>
                  <a:cxn ang="0">
                    <a:pos x="7" y="22"/>
                  </a:cxn>
                  <a:cxn ang="0">
                    <a:pos x="9" y="7"/>
                  </a:cxn>
                  <a:cxn ang="0">
                    <a:pos x="24" y="9"/>
                  </a:cxn>
                  <a:cxn ang="0">
                    <a:pos x="22" y="24"/>
                  </a:cxn>
                </a:cxnLst>
                <a:rect l="0" t="0" r="r" b="b"/>
                <a:pathLst>
                  <a:path w="31" h="31">
                    <a:moveTo>
                      <a:pt x="7" y="5"/>
                    </a:moveTo>
                    <a:cubicBezTo>
                      <a:pt x="1" y="10"/>
                      <a:pt x="0" y="18"/>
                      <a:pt x="5" y="24"/>
                    </a:cubicBezTo>
                    <a:cubicBezTo>
                      <a:pt x="9" y="30"/>
                      <a:pt x="18" y="31"/>
                      <a:pt x="24" y="26"/>
                    </a:cubicBezTo>
                    <a:cubicBezTo>
                      <a:pt x="30" y="22"/>
                      <a:pt x="31" y="13"/>
                      <a:pt x="26" y="7"/>
                    </a:cubicBezTo>
                    <a:cubicBezTo>
                      <a:pt x="21" y="1"/>
                      <a:pt x="13" y="0"/>
                      <a:pt x="7" y="5"/>
                    </a:cubicBezTo>
                    <a:close/>
                    <a:moveTo>
                      <a:pt x="22" y="24"/>
                    </a:moveTo>
                    <a:cubicBezTo>
                      <a:pt x="17" y="27"/>
                      <a:pt x="11" y="27"/>
                      <a:pt x="7" y="22"/>
                    </a:cubicBezTo>
                    <a:cubicBezTo>
                      <a:pt x="4" y="18"/>
                      <a:pt x="4" y="11"/>
                      <a:pt x="9" y="7"/>
                    </a:cubicBezTo>
                    <a:cubicBezTo>
                      <a:pt x="13" y="4"/>
                      <a:pt x="20" y="5"/>
                      <a:pt x="24" y="9"/>
                    </a:cubicBezTo>
                    <a:cubicBezTo>
                      <a:pt x="27" y="14"/>
                      <a:pt x="26" y="20"/>
                      <a:pt x="22" y="24"/>
                    </a:cubicBez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  <a:endParaRPr sz="1600">
                  <a:latin typeface="Lucida Handwriting" panose="03010101010101010101" pitchFamily="66" charset="0"/>
                  <a:ea typeface="Auraka方黑檀" panose="02020700000000000000" pitchFamily="18" charset="-128"/>
                  <a:cs typeface="+mn-ea"/>
                  <a:sym typeface="Lucida Handwriting" panose="03010101010101010101" pitchFamily="66" charset="0"/>
                </a:endParaRPr>
              </a:p>
            </p:txBody>
          </p:sp>
          <p:sp>
            <p:nvSpPr>
              <p:cNvPr id="103" name="iS1ide-Freeform: Shape 36"/>
              <p:cNvSpPr/>
              <p:nvPr/>
            </p:nvSpPr>
            <p:spPr bwMode="auto">
              <a:xfrm>
                <a:off x="3599518" y="3181263"/>
                <a:ext cx="126905" cy="126905"/>
              </a:xfrm>
              <a:custGeom>
                <a:avLst/>
                <a:gdLst/>
                <a:ahLst/>
                <a:cxnLst>
                  <a:cxn ang="0">
                    <a:pos x="9" y="7"/>
                  </a:cxn>
                  <a:cxn ang="0">
                    <a:pos x="6" y="32"/>
                  </a:cxn>
                  <a:cxn ang="0">
                    <a:pos x="31" y="35"/>
                  </a:cxn>
                  <a:cxn ang="0">
                    <a:pos x="34" y="10"/>
                  </a:cxn>
                  <a:cxn ang="0">
                    <a:pos x="9" y="7"/>
                  </a:cxn>
                  <a:cxn ang="0">
                    <a:pos x="29" y="31"/>
                  </a:cxn>
                  <a:cxn ang="0">
                    <a:pos x="10" y="29"/>
                  </a:cxn>
                  <a:cxn ang="0">
                    <a:pos x="12" y="10"/>
                  </a:cxn>
                  <a:cxn ang="0">
                    <a:pos x="31" y="12"/>
                  </a:cxn>
                  <a:cxn ang="0">
                    <a:pos x="29" y="31"/>
                  </a:cxn>
                </a:cxnLst>
                <a:rect l="0" t="0" r="r" b="b"/>
                <a:pathLst>
                  <a:path w="41" h="41">
                    <a:moveTo>
                      <a:pt x="9" y="7"/>
                    </a:moveTo>
                    <a:cubicBezTo>
                      <a:pt x="2" y="13"/>
                      <a:pt x="0" y="24"/>
                      <a:pt x="6" y="32"/>
                    </a:cubicBezTo>
                    <a:cubicBezTo>
                      <a:pt x="12" y="39"/>
                      <a:pt x="24" y="41"/>
                      <a:pt x="31" y="35"/>
                    </a:cubicBezTo>
                    <a:cubicBezTo>
                      <a:pt x="39" y="29"/>
                      <a:pt x="41" y="17"/>
                      <a:pt x="34" y="10"/>
                    </a:cubicBezTo>
                    <a:cubicBezTo>
                      <a:pt x="28" y="2"/>
                      <a:pt x="17" y="0"/>
                      <a:pt x="9" y="7"/>
                    </a:cubicBezTo>
                    <a:close/>
                    <a:moveTo>
                      <a:pt x="29" y="31"/>
                    </a:moveTo>
                    <a:cubicBezTo>
                      <a:pt x="23" y="36"/>
                      <a:pt x="14" y="35"/>
                      <a:pt x="10" y="29"/>
                    </a:cubicBezTo>
                    <a:cubicBezTo>
                      <a:pt x="5" y="23"/>
                      <a:pt x="6" y="15"/>
                      <a:pt x="12" y="10"/>
                    </a:cubicBezTo>
                    <a:cubicBezTo>
                      <a:pt x="18" y="5"/>
                      <a:pt x="26" y="6"/>
                      <a:pt x="31" y="12"/>
                    </a:cubicBezTo>
                    <a:cubicBezTo>
                      <a:pt x="36" y="18"/>
                      <a:pt x="35" y="27"/>
                      <a:pt x="29" y="31"/>
                    </a:cubicBezTo>
                    <a:close/>
                  </a:path>
                </a:pathLst>
              </a:custGeom>
              <a:solidFill>
                <a:schemeClr val="accent2">
                  <a:lumMod val="50000"/>
                </a:schemeClr>
              </a:solidFill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  <a:endParaRPr sz="1600">
                  <a:latin typeface="Lucida Handwriting" panose="03010101010101010101" pitchFamily="66" charset="0"/>
                  <a:ea typeface="Auraka方黑檀" panose="02020700000000000000" pitchFamily="18" charset="-128"/>
                  <a:cs typeface="+mn-ea"/>
                  <a:sym typeface="Lucida Handwriting" panose="03010101010101010101" pitchFamily="66" charset="0"/>
                </a:endParaRPr>
              </a:p>
            </p:txBody>
          </p:sp>
          <p:sp>
            <p:nvSpPr>
              <p:cNvPr id="104" name="iS1ide-Freeform: Shape 37"/>
              <p:cNvSpPr/>
              <p:nvPr/>
            </p:nvSpPr>
            <p:spPr bwMode="auto">
              <a:xfrm>
                <a:off x="3679523" y="2891588"/>
                <a:ext cx="411064" cy="361406"/>
              </a:xfrm>
              <a:custGeom>
                <a:avLst/>
                <a:gdLst/>
                <a:ahLst/>
                <a:cxnLst>
                  <a:cxn ang="0">
                    <a:pos x="3" y="105"/>
                  </a:cxn>
                  <a:cxn ang="0">
                    <a:pos x="3" y="105"/>
                  </a:cxn>
                  <a:cxn ang="0">
                    <a:pos x="16" y="91"/>
                  </a:cxn>
                  <a:cxn ang="0">
                    <a:pos x="16" y="91"/>
                  </a:cxn>
                  <a:cxn ang="0">
                    <a:pos x="107" y="33"/>
                  </a:cxn>
                  <a:cxn ang="0">
                    <a:pos x="107" y="33"/>
                  </a:cxn>
                  <a:cxn ang="0">
                    <a:pos x="129" y="0"/>
                  </a:cxn>
                  <a:cxn ang="0">
                    <a:pos x="129" y="0"/>
                  </a:cxn>
                  <a:cxn ang="0">
                    <a:pos x="131" y="0"/>
                  </a:cxn>
                  <a:cxn ang="0">
                    <a:pos x="108" y="34"/>
                  </a:cxn>
                  <a:cxn ang="0">
                    <a:pos x="108" y="34"/>
                  </a:cxn>
                  <a:cxn ang="0">
                    <a:pos x="17" y="93"/>
                  </a:cxn>
                  <a:cxn ang="0">
                    <a:pos x="17" y="93"/>
                  </a:cxn>
                  <a:cxn ang="0">
                    <a:pos x="5" y="106"/>
                  </a:cxn>
                  <a:cxn ang="0">
                    <a:pos x="5" y="106"/>
                  </a:cxn>
                  <a:cxn ang="0">
                    <a:pos x="5" y="114"/>
                  </a:cxn>
                  <a:cxn ang="0">
                    <a:pos x="5" y="117"/>
                  </a:cxn>
                  <a:cxn ang="0">
                    <a:pos x="3" y="105"/>
                  </a:cxn>
                </a:cxnLst>
                <a:rect l="0" t="0" r="r" b="b"/>
                <a:pathLst>
                  <a:path w="133" h="117">
                    <a:moveTo>
                      <a:pt x="3" y="105"/>
                    </a:moveTo>
                    <a:cubicBezTo>
                      <a:pt x="3" y="105"/>
                      <a:pt x="3" y="105"/>
                      <a:pt x="3" y="105"/>
                    </a:cubicBezTo>
                    <a:cubicBezTo>
                      <a:pt x="5" y="100"/>
                      <a:pt x="10" y="96"/>
                      <a:pt x="16" y="91"/>
                    </a:cubicBezTo>
                    <a:cubicBezTo>
                      <a:pt x="16" y="91"/>
                      <a:pt x="16" y="91"/>
                      <a:pt x="16" y="91"/>
                    </a:cubicBezTo>
                    <a:cubicBezTo>
                      <a:pt x="38" y="73"/>
                      <a:pt x="81" y="53"/>
                      <a:pt x="107" y="33"/>
                    </a:cubicBezTo>
                    <a:cubicBezTo>
                      <a:pt x="107" y="33"/>
                      <a:pt x="107" y="33"/>
                      <a:pt x="107" y="33"/>
                    </a:cubicBezTo>
                    <a:cubicBezTo>
                      <a:pt x="122" y="22"/>
                      <a:pt x="131" y="10"/>
                      <a:pt x="129" y="0"/>
                    </a:cubicBezTo>
                    <a:cubicBezTo>
                      <a:pt x="129" y="0"/>
                      <a:pt x="129" y="0"/>
                      <a:pt x="129" y="0"/>
                    </a:cubicBezTo>
                    <a:cubicBezTo>
                      <a:pt x="131" y="0"/>
                      <a:pt x="131" y="0"/>
                      <a:pt x="131" y="0"/>
                    </a:cubicBezTo>
                    <a:cubicBezTo>
                      <a:pt x="133" y="11"/>
                      <a:pt x="123" y="23"/>
                      <a:pt x="108" y="34"/>
                    </a:cubicBezTo>
                    <a:cubicBezTo>
                      <a:pt x="108" y="34"/>
                      <a:pt x="108" y="34"/>
                      <a:pt x="108" y="34"/>
                    </a:cubicBezTo>
                    <a:cubicBezTo>
                      <a:pt x="82" y="55"/>
                      <a:pt x="39" y="75"/>
                      <a:pt x="17" y="93"/>
                    </a:cubicBezTo>
                    <a:cubicBezTo>
                      <a:pt x="17" y="93"/>
                      <a:pt x="17" y="93"/>
                      <a:pt x="17" y="93"/>
                    </a:cubicBezTo>
                    <a:cubicBezTo>
                      <a:pt x="11" y="97"/>
                      <a:pt x="7" y="102"/>
                      <a:pt x="5" y="106"/>
                    </a:cubicBezTo>
                    <a:cubicBezTo>
                      <a:pt x="5" y="106"/>
                      <a:pt x="5" y="106"/>
                      <a:pt x="5" y="106"/>
                    </a:cubicBezTo>
                    <a:cubicBezTo>
                      <a:pt x="3" y="110"/>
                      <a:pt x="4" y="111"/>
                      <a:pt x="5" y="114"/>
                    </a:cubicBezTo>
                    <a:cubicBezTo>
                      <a:pt x="5" y="117"/>
                      <a:pt x="5" y="117"/>
                      <a:pt x="5" y="117"/>
                    </a:cubicBezTo>
                    <a:cubicBezTo>
                      <a:pt x="5" y="117"/>
                      <a:pt x="0" y="109"/>
                      <a:pt x="3" y="105"/>
                    </a:cubicBezTo>
                    <a:close/>
                  </a:path>
                </a:pathLst>
              </a:custGeom>
              <a:solidFill>
                <a:srgbClr val="010101"/>
              </a:solidFill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  <a:endParaRPr sz="1600">
                  <a:latin typeface="Lucida Handwriting" panose="03010101010101010101" pitchFamily="66" charset="0"/>
                  <a:ea typeface="Auraka方黑檀" panose="02020700000000000000" pitchFamily="18" charset="-128"/>
                  <a:cs typeface="+mn-ea"/>
                  <a:sym typeface="Lucida Handwriting" panose="03010101010101010101" pitchFamily="66" charset="0"/>
                </a:endParaRPr>
              </a:p>
            </p:txBody>
          </p:sp>
          <p:sp>
            <p:nvSpPr>
              <p:cNvPr id="105" name="iS1ide-Freeform: Shape 38"/>
              <p:cNvSpPr/>
              <p:nvPr/>
            </p:nvSpPr>
            <p:spPr bwMode="auto">
              <a:xfrm>
                <a:off x="3679523" y="3153674"/>
                <a:ext cx="33106" cy="35865"/>
              </a:xfrm>
              <a:custGeom>
                <a:avLst/>
                <a:gdLst/>
                <a:ahLst/>
                <a:cxnLst>
                  <a:cxn ang="0">
                    <a:pos x="0" y="11"/>
                  </a:cxn>
                  <a:cxn ang="0">
                    <a:pos x="2" y="12"/>
                  </a:cxn>
                  <a:cxn ang="0">
                    <a:pos x="11" y="1"/>
                  </a:cxn>
                  <a:cxn ang="0">
                    <a:pos x="10" y="0"/>
                  </a:cxn>
                  <a:cxn ang="0">
                    <a:pos x="2" y="9"/>
                  </a:cxn>
                  <a:cxn ang="0">
                    <a:pos x="0" y="11"/>
                  </a:cxn>
                </a:cxnLst>
                <a:rect l="0" t="0" r="r" b="b"/>
                <a:pathLst>
                  <a:path w="11" h="12">
                    <a:moveTo>
                      <a:pt x="0" y="11"/>
                    </a:moveTo>
                    <a:cubicBezTo>
                      <a:pt x="1" y="11"/>
                      <a:pt x="1" y="11"/>
                      <a:pt x="2" y="12"/>
                    </a:cubicBezTo>
                    <a:cubicBezTo>
                      <a:pt x="4" y="9"/>
                      <a:pt x="7" y="5"/>
                      <a:pt x="11" y="1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7" y="3"/>
                      <a:pt x="4" y="6"/>
                      <a:pt x="2" y="9"/>
                    </a:cubicBezTo>
                    <a:cubicBezTo>
                      <a:pt x="1" y="10"/>
                      <a:pt x="1" y="10"/>
                      <a:pt x="0" y="11"/>
                    </a:cubicBezTo>
                    <a:close/>
                  </a:path>
                </a:pathLst>
              </a:custGeom>
              <a:solidFill>
                <a:srgbClr val="010101"/>
              </a:solidFill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  <a:endParaRPr sz="1600">
                  <a:latin typeface="Lucida Handwriting" panose="03010101010101010101" pitchFamily="66" charset="0"/>
                  <a:ea typeface="Auraka方黑檀" panose="02020700000000000000" pitchFamily="18" charset="-128"/>
                  <a:cs typeface="+mn-ea"/>
                  <a:sym typeface="Lucida Handwriting" panose="03010101010101010101" pitchFamily="66" charset="0"/>
                </a:endParaRPr>
              </a:p>
            </p:txBody>
          </p:sp>
          <p:sp>
            <p:nvSpPr>
              <p:cNvPr id="106" name="iS1ide-Freeform: Shape 39"/>
              <p:cNvSpPr/>
              <p:nvPr/>
            </p:nvSpPr>
            <p:spPr bwMode="auto">
              <a:xfrm>
                <a:off x="3662970" y="3186780"/>
                <a:ext cx="22071" cy="38623"/>
              </a:xfrm>
              <a:custGeom>
                <a:avLst/>
                <a:gdLst/>
                <a:ahLst/>
                <a:cxnLst>
                  <a:cxn ang="0">
                    <a:pos x="1" y="6"/>
                  </a:cxn>
                  <a:cxn ang="0">
                    <a:pos x="5" y="10"/>
                  </a:cxn>
                  <a:cxn ang="0">
                    <a:pos x="4" y="9"/>
                  </a:cxn>
                  <a:cxn ang="0">
                    <a:pos x="3" y="7"/>
                  </a:cxn>
                  <a:cxn ang="0">
                    <a:pos x="7" y="1"/>
                  </a:cxn>
                  <a:cxn ang="0">
                    <a:pos x="5" y="0"/>
                  </a:cxn>
                  <a:cxn ang="0">
                    <a:pos x="1" y="6"/>
                  </a:cxn>
                </a:cxnLst>
                <a:rect l="0" t="0" r="r" b="b"/>
                <a:pathLst>
                  <a:path w="7" h="12">
                    <a:moveTo>
                      <a:pt x="1" y="6"/>
                    </a:moveTo>
                    <a:cubicBezTo>
                      <a:pt x="0" y="8"/>
                      <a:pt x="1" y="12"/>
                      <a:pt x="5" y="10"/>
                    </a:cubicBezTo>
                    <a:cubicBezTo>
                      <a:pt x="4" y="9"/>
                      <a:pt x="4" y="9"/>
                      <a:pt x="4" y="9"/>
                    </a:cubicBezTo>
                    <a:cubicBezTo>
                      <a:pt x="3" y="9"/>
                      <a:pt x="2" y="9"/>
                      <a:pt x="3" y="7"/>
                    </a:cubicBezTo>
                    <a:cubicBezTo>
                      <a:pt x="4" y="5"/>
                      <a:pt x="5" y="3"/>
                      <a:pt x="7" y="1"/>
                    </a:cubicBezTo>
                    <a:cubicBezTo>
                      <a:pt x="6" y="0"/>
                      <a:pt x="6" y="0"/>
                      <a:pt x="5" y="0"/>
                    </a:cubicBezTo>
                    <a:cubicBezTo>
                      <a:pt x="3" y="2"/>
                      <a:pt x="2" y="4"/>
                      <a:pt x="1" y="6"/>
                    </a:cubicBezTo>
                    <a:close/>
                  </a:path>
                </a:pathLst>
              </a:custGeom>
              <a:solidFill>
                <a:srgbClr val="010101"/>
              </a:solidFill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  <a:endParaRPr sz="1600">
                  <a:latin typeface="Lucida Handwriting" panose="03010101010101010101" pitchFamily="66" charset="0"/>
                  <a:ea typeface="Auraka方黑檀" panose="02020700000000000000" pitchFamily="18" charset="-128"/>
                  <a:cs typeface="+mn-ea"/>
                  <a:sym typeface="Lucida Handwriting" panose="03010101010101010101" pitchFamily="66" charset="0"/>
                </a:endParaRPr>
              </a:p>
            </p:txBody>
          </p:sp>
        </p:grpSp>
        <p:sp>
          <p:nvSpPr>
            <p:cNvPr id="10" name="iS1ide-Freeform: Shape 40"/>
            <p:cNvSpPr/>
            <p:nvPr/>
          </p:nvSpPr>
          <p:spPr bwMode="auto">
            <a:xfrm>
              <a:off x="5549784" y="3614028"/>
              <a:ext cx="577881" cy="375268"/>
            </a:xfrm>
            <a:custGeom>
              <a:avLst/>
              <a:gdLst/>
              <a:ahLst/>
              <a:cxnLst>
                <a:cxn ang="0">
                  <a:pos x="27" y="64"/>
                </a:cxn>
                <a:cxn ang="0">
                  <a:pos x="121" y="2"/>
                </a:cxn>
                <a:cxn ang="0">
                  <a:pos x="120" y="0"/>
                </a:cxn>
                <a:cxn ang="0">
                  <a:pos x="17" y="71"/>
                </a:cxn>
                <a:cxn ang="0">
                  <a:pos x="0" y="87"/>
                </a:cxn>
                <a:cxn ang="0">
                  <a:pos x="2" y="88"/>
                </a:cxn>
                <a:cxn ang="0">
                  <a:pos x="27" y="64"/>
                </a:cxn>
              </a:cxnLst>
              <a:rect l="0" t="0" r="r" b="b"/>
              <a:pathLst>
                <a:path w="121" h="88">
                  <a:moveTo>
                    <a:pt x="27" y="64"/>
                  </a:moveTo>
                  <a:cubicBezTo>
                    <a:pt x="50" y="44"/>
                    <a:pt x="83" y="31"/>
                    <a:pt x="121" y="2"/>
                  </a:cubicBezTo>
                  <a:cubicBezTo>
                    <a:pt x="120" y="0"/>
                    <a:pt x="120" y="0"/>
                    <a:pt x="120" y="0"/>
                  </a:cubicBezTo>
                  <a:cubicBezTo>
                    <a:pt x="77" y="34"/>
                    <a:pt x="42" y="45"/>
                    <a:pt x="17" y="71"/>
                  </a:cubicBezTo>
                  <a:cubicBezTo>
                    <a:pt x="10" y="77"/>
                    <a:pt x="5" y="82"/>
                    <a:pt x="0" y="87"/>
                  </a:cubicBezTo>
                  <a:cubicBezTo>
                    <a:pt x="2" y="88"/>
                    <a:pt x="2" y="88"/>
                    <a:pt x="2" y="88"/>
                  </a:cubicBezTo>
                  <a:cubicBezTo>
                    <a:pt x="8" y="81"/>
                    <a:pt x="17" y="73"/>
                    <a:pt x="27" y="64"/>
                  </a:cubicBezTo>
                  <a:close/>
                </a:path>
              </a:pathLst>
            </a:custGeom>
            <a:solidFill>
              <a:srgbClr val="010101"/>
            </a:solidFill>
            <a:ln w="9525">
              <a:noFill/>
              <a:round/>
            </a:ln>
          </p:spPr>
          <p:txBody>
            <a:bodyPr anchor="ctr"/>
            <a:lstStyle/>
            <a:p>
              <a:pPr algn="ctr"/>
              <a:endParaRPr sz="1600">
                <a:latin typeface="Lucida Handwriting" panose="03010101010101010101" pitchFamily="66" charset="0"/>
                <a:ea typeface="Auraka方黑檀" panose="02020700000000000000" pitchFamily="18" charset="-128"/>
                <a:cs typeface="+mn-ea"/>
                <a:sym typeface="Lucida Handwriting" panose="03010101010101010101" pitchFamily="66" charset="0"/>
              </a:endParaRPr>
            </a:p>
          </p:txBody>
        </p:sp>
        <p:grpSp>
          <p:nvGrpSpPr>
            <p:cNvPr id="11" name="Group 41"/>
            <p:cNvGrpSpPr/>
            <p:nvPr/>
          </p:nvGrpSpPr>
          <p:grpSpPr>
            <a:xfrm>
              <a:off x="5425646" y="2852005"/>
              <a:ext cx="890362" cy="892217"/>
              <a:chOff x="4336121" y="2317754"/>
              <a:chExt cx="573833" cy="642803"/>
            </a:xfrm>
          </p:grpSpPr>
          <p:sp>
            <p:nvSpPr>
              <p:cNvPr id="98" name="iS1ide-Freeform: Shape 42"/>
              <p:cNvSpPr/>
              <p:nvPr/>
            </p:nvSpPr>
            <p:spPr bwMode="auto">
              <a:xfrm>
                <a:off x="4338320" y="2326030"/>
                <a:ext cx="569436" cy="634527"/>
              </a:xfrm>
              <a:custGeom>
                <a:avLst/>
                <a:gdLst/>
                <a:ahLst/>
                <a:cxnLst>
                  <a:cxn ang="0">
                    <a:pos x="186" y="72"/>
                  </a:cxn>
                  <a:cxn ang="0">
                    <a:pos x="186" y="72"/>
                  </a:cxn>
                  <a:cxn ang="0">
                    <a:pos x="185" y="72"/>
                  </a:cxn>
                  <a:cxn ang="0">
                    <a:pos x="178" y="66"/>
                  </a:cxn>
                  <a:cxn ang="0">
                    <a:pos x="147" y="41"/>
                  </a:cxn>
                  <a:cxn ang="0">
                    <a:pos x="132" y="29"/>
                  </a:cxn>
                  <a:cxn ang="0">
                    <a:pos x="101" y="4"/>
                  </a:cxn>
                  <a:cxn ang="0">
                    <a:pos x="85" y="4"/>
                  </a:cxn>
                  <a:cxn ang="0">
                    <a:pos x="54" y="29"/>
                  </a:cxn>
                  <a:cxn ang="0">
                    <a:pos x="39" y="41"/>
                  </a:cxn>
                  <a:cxn ang="0">
                    <a:pos x="9" y="66"/>
                  </a:cxn>
                  <a:cxn ang="0">
                    <a:pos x="1" y="72"/>
                  </a:cxn>
                  <a:cxn ang="0">
                    <a:pos x="1" y="72"/>
                  </a:cxn>
                  <a:cxn ang="0">
                    <a:pos x="0" y="72"/>
                  </a:cxn>
                  <a:cxn ang="0">
                    <a:pos x="0" y="73"/>
                  </a:cxn>
                  <a:cxn ang="0">
                    <a:pos x="1" y="82"/>
                  </a:cxn>
                  <a:cxn ang="0">
                    <a:pos x="1" y="196"/>
                  </a:cxn>
                  <a:cxn ang="0">
                    <a:pos x="10" y="204"/>
                  </a:cxn>
                  <a:cxn ang="0">
                    <a:pos x="176" y="204"/>
                  </a:cxn>
                  <a:cxn ang="0">
                    <a:pos x="186" y="196"/>
                  </a:cxn>
                  <a:cxn ang="0">
                    <a:pos x="186" y="82"/>
                  </a:cxn>
                  <a:cxn ang="0">
                    <a:pos x="186" y="73"/>
                  </a:cxn>
                  <a:cxn ang="0">
                    <a:pos x="186" y="72"/>
                  </a:cxn>
                  <a:cxn ang="0">
                    <a:pos x="142" y="191"/>
                  </a:cxn>
                  <a:cxn ang="0">
                    <a:pos x="123" y="172"/>
                  </a:cxn>
                  <a:cxn ang="0">
                    <a:pos x="142" y="153"/>
                  </a:cxn>
                  <a:cxn ang="0">
                    <a:pos x="162" y="172"/>
                  </a:cxn>
                  <a:cxn ang="0">
                    <a:pos x="142" y="191"/>
                  </a:cxn>
                </a:cxnLst>
                <a:rect l="0" t="0" r="r" b="b"/>
                <a:pathLst>
                  <a:path w="186" h="205">
                    <a:moveTo>
                      <a:pt x="186" y="72"/>
                    </a:moveTo>
                    <a:cubicBezTo>
                      <a:pt x="186" y="72"/>
                      <a:pt x="186" y="72"/>
                      <a:pt x="186" y="72"/>
                    </a:cubicBezTo>
                    <a:cubicBezTo>
                      <a:pt x="186" y="72"/>
                      <a:pt x="185" y="72"/>
                      <a:pt x="185" y="72"/>
                    </a:cubicBezTo>
                    <a:cubicBezTo>
                      <a:pt x="185" y="72"/>
                      <a:pt x="182" y="69"/>
                      <a:pt x="178" y="66"/>
                    </a:cubicBezTo>
                    <a:cubicBezTo>
                      <a:pt x="147" y="41"/>
                      <a:pt x="147" y="41"/>
                      <a:pt x="147" y="41"/>
                    </a:cubicBezTo>
                    <a:cubicBezTo>
                      <a:pt x="143" y="38"/>
                      <a:pt x="136" y="32"/>
                      <a:pt x="132" y="29"/>
                    </a:cubicBezTo>
                    <a:cubicBezTo>
                      <a:pt x="101" y="4"/>
                      <a:pt x="101" y="4"/>
                      <a:pt x="101" y="4"/>
                    </a:cubicBezTo>
                    <a:cubicBezTo>
                      <a:pt x="97" y="0"/>
                      <a:pt x="90" y="0"/>
                      <a:pt x="85" y="4"/>
                    </a:cubicBezTo>
                    <a:cubicBezTo>
                      <a:pt x="54" y="29"/>
                      <a:pt x="54" y="29"/>
                      <a:pt x="54" y="29"/>
                    </a:cubicBezTo>
                    <a:cubicBezTo>
                      <a:pt x="50" y="32"/>
                      <a:pt x="43" y="38"/>
                      <a:pt x="39" y="41"/>
                    </a:cubicBezTo>
                    <a:cubicBezTo>
                      <a:pt x="9" y="66"/>
                      <a:pt x="9" y="66"/>
                      <a:pt x="9" y="66"/>
                    </a:cubicBezTo>
                    <a:cubicBezTo>
                      <a:pt x="4" y="69"/>
                      <a:pt x="1" y="72"/>
                      <a:pt x="1" y="72"/>
                    </a:cubicBezTo>
                    <a:cubicBezTo>
                      <a:pt x="1" y="72"/>
                      <a:pt x="1" y="72"/>
                      <a:pt x="1" y="72"/>
                    </a:cubicBezTo>
                    <a:cubicBezTo>
                      <a:pt x="1" y="72"/>
                      <a:pt x="1" y="72"/>
                      <a:pt x="0" y="72"/>
                    </a:cubicBezTo>
                    <a:cubicBezTo>
                      <a:pt x="0" y="73"/>
                      <a:pt x="0" y="73"/>
                      <a:pt x="0" y="73"/>
                    </a:cubicBezTo>
                    <a:cubicBezTo>
                      <a:pt x="1" y="73"/>
                      <a:pt x="1" y="77"/>
                      <a:pt x="1" y="82"/>
                    </a:cubicBezTo>
                    <a:cubicBezTo>
                      <a:pt x="1" y="196"/>
                      <a:pt x="1" y="196"/>
                      <a:pt x="1" y="196"/>
                    </a:cubicBezTo>
                    <a:cubicBezTo>
                      <a:pt x="1" y="201"/>
                      <a:pt x="5" y="205"/>
                      <a:pt x="10" y="204"/>
                    </a:cubicBezTo>
                    <a:cubicBezTo>
                      <a:pt x="176" y="204"/>
                      <a:pt x="176" y="204"/>
                      <a:pt x="176" y="204"/>
                    </a:cubicBezTo>
                    <a:cubicBezTo>
                      <a:pt x="181" y="205"/>
                      <a:pt x="186" y="201"/>
                      <a:pt x="186" y="196"/>
                    </a:cubicBezTo>
                    <a:cubicBezTo>
                      <a:pt x="186" y="82"/>
                      <a:pt x="186" y="82"/>
                      <a:pt x="186" y="82"/>
                    </a:cubicBezTo>
                    <a:cubicBezTo>
                      <a:pt x="186" y="77"/>
                      <a:pt x="186" y="73"/>
                      <a:pt x="186" y="73"/>
                    </a:cubicBezTo>
                    <a:cubicBezTo>
                      <a:pt x="186" y="73"/>
                      <a:pt x="186" y="73"/>
                      <a:pt x="186" y="72"/>
                    </a:cubicBezTo>
                    <a:close/>
                    <a:moveTo>
                      <a:pt x="142" y="191"/>
                    </a:moveTo>
                    <a:cubicBezTo>
                      <a:pt x="132" y="191"/>
                      <a:pt x="123" y="183"/>
                      <a:pt x="123" y="172"/>
                    </a:cubicBezTo>
                    <a:cubicBezTo>
                      <a:pt x="123" y="161"/>
                      <a:pt x="132" y="153"/>
                      <a:pt x="142" y="153"/>
                    </a:cubicBezTo>
                    <a:cubicBezTo>
                      <a:pt x="153" y="153"/>
                      <a:pt x="162" y="161"/>
                      <a:pt x="162" y="172"/>
                    </a:cubicBezTo>
                    <a:cubicBezTo>
                      <a:pt x="162" y="183"/>
                      <a:pt x="153" y="191"/>
                      <a:pt x="142" y="191"/>
                    </a:cubicBezTo>
                    <a:close/>
                  </a:path>
                </a:pathLst>
              </a:custGeom>
              <a:solidFill>
                <a:schemeClr val="accent3">
                  <a:lumMod val="50000"/>
                </a:schemeClr>
              </a:solidFill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  <a:endParaRPr sz="1600">
                  <a:latin typeface="Lucida Handwriting" panose="03010101010101010101" pitchFamily="66" charset="0"/>
                  <a:ea typeface="Auraka方黑檀" panose="02020700000000000000" pitchFamily="18" charset="-128"/>
                  <a:cs typeface="+mn-ea"/>
                  <a:sym typeface="Lucida Handwriting" panose="03010101010101010101" pitchFamily="66" charset="0"/>
                </a:endParaRPr>
              </a:p>
            </p:txBody>
          </p:sp>
          <p:sp>
            <p:nvSpPr>
              <p:cNvPr id="99" name="iS1ide-Freeform: Shape 43"/>
              <p:cNvSpPr/>
              <p:nvPr/>
            </p:nvSpPr>
            <p:spPr bwMode="auto">
              <a:xfrm>
                <a:off x="4336121" y="2317754"/>
                <a:ext cx="573833" cy="631769"/>
              </a:xfrm>
              <a:custGeom>
                <a:avLst/>
                <a:gdLst/>
                <a:ahLst/>
                <a:cxnLst>
                  <a:cxn ang="0">
                    <a:pos x="186" y="71"/>
                  </a:cxn>
                  <a:cxn ang="0">
                    <a:pos x="186" y="71"/>
                  </a:cxn>
                  <a:cxn ang="0">
                    <a:pos x="185" y="71"/>
                  </a:cxn>
                  <a:cxn ang="0">
                    <a:pos x="178" y="65"/>
                  </a:cxn>
                  <a:cxn ang="0">
                    <a:pos x="147" y="40"/>
                  </a:cxn>
                  <a:cxn ang="0">
                    <a:pos x="132" y="28"/>
                  </a:cxn>
                  <a:cxn ang="0">
                    <a:pos x="101" y="3"/>
                  </a:cxn>
                  <a:cxn ang="0">
                    <a:pos x="85" y="3"/>
                  </a:cxn>
                  <a:cxn ang="0">
                    <a:pos x="54" y="28"/>
                  </a:cxn>
                  <a:cxn ang="0">
                    <a:pos x="39" y="40"/>
                  </a:cxn>
                  <a:cxn ang="0">
                    <a:pos x="9" y="65"/>
                  </a:cxn>
                  <a:cxn ang="0">
                    <a:pos x="1" y="71"/>
                  </a:cxn>
                  <a:cxn ang="0">
                    <a:pos x="1" y="71"/>
                  </a:cxn>
                  <a:cxn ang="0">
                    <a:pos x="0" y="71"/>
                  </a:cxn>
                  <a:cxn ang="0">
                    <a:pos x="0" y="72"/>
                  </a:cxn>
                  <a:cxn ang="0">
                    <a:pos x="1" y="82"/>
                  </a:cxn>
                  <a:cxn ang="0">
                    <a:pos x="1" y="195"/>
                  </a:cxn>
                  <a:cxn ang="0">
                    <a:pos x="10" y="205"/>
                  </a:cxn>
                  <a:cxn ang="0">
                    <a:pos x="176" y="205"/>
                  </a:cxn>
                  <a:cxn ang="0">
                    <a:pos x="186" y="195"/>
                  </a:cxn>
                  <a:cxn ang="0">
                    <a:pos x="186" y="82"/>
                  </a:cxn>
                  <a:cxn ang="0">
                    <a:pos x="186" y="72"/>
                  </a:cxn>
                  <a:cxn ang="0">
                    <a:pos x="186" y="71"/>
                  </a:cxn>
                  <a:cxn ang="0">
                    <a:pos x="142" y="191"/>
                  </a:cxn>
                  <a:cxn ang="0">
                    <a:pos x="123" y="171"/>
                  </a:cxn>
                  <a:cxn ang="0">
                    <a:pos x="142" y="152"/>
                  </a:cxn>
                  <a:cxn ang="0">
                    <a:pos x="162" y="171"/>
                  </a:cxn>
                  <a:cxn ang="0">
                    <a:pos x="142" y="191"/>
                  </a:cxn>
                </a:cxnLst>
                <a:rect l="0" t="0" r="r" b="b"/>
                <a:pathLst>
                  <a:path w="186" h="205">
                    <a:moveTo>
                      <a:pt x="186" y="71"/>
                    </a:moveTo>
                    <a:cubicBezTo>
                      <a:pt x="186" y="71"/>
                      <a:pt x="186" y="71"/>
                      <a:pt x="186" y="71"/>
                    </a:cubicBezTo>
                    <a:cubicBezTo>
                      <a:pt x="186" y="71"/>
                      <a:pt x="185" y="71"/>
                      <a:pt x="185" y="71"/>
                    </a:cubicBezTo>
                    <a:cubicBezTo>
                      <a:pt x="185" y="71"/>
                      <a:pt x="182" y="68"/>
                      <a:pt x="178" y="65"/>
                    </a:cubicBezTo>
                    <a:cubicBezTo>
                      <a:pt x="147" y="40"/>
                      <a:pt x="147" y="40"/>
                      <a:pt x="147" y="40"/>
                    </a:cubicBezTo>
                    <a:cubicBezTo>
                      <a:pt x="143" y="37"/>
                      <a:pt x="136" y="31"/>
                      <a:pt x="132" y="28"/>
                    </a:cubicBezTo>
                    <a:cubicBezTo>
                      <a:pt x="101" y="3"/>
                      <a:pt x="101" y="3"/>
                      <a:pt x="101" y="3"/>
                    </a:cubicBezTo>
                    <a:cubicBezTo>
                      <a:pt x="97" y="0"/>
                      <a:pt x="90" y="0"/>
                      <a:pt x="85" y="3"/>
                    </a:cubicBezTo>
                    <a:cubicBezTo>
                      <a:pt x="54" y="28"/>
                      <a:pt x="54" y="28"/>
                      <a:pt x="54" y="28"/>
                    </a:cubicBezTo>
                    <a:cubicBezTo>
                      <a:pt x="50" y="31"/>
                      <a:pt x="43" y="37"/>
                      <a:pt x="39" y="40"/>
                    </a:cubicBezTo>
                    <a:cubicBezTo>
                      <a:pt x="9" y="65"/>
                      <a:pt x="9" y="65"/>
                      <a:pt x="9" y="65"/>
                    </a:cubicBezTo>
                    <a:cubicBezTo>
                      <a:pt x="4" y="68"/>
                      <a:pt x="1" y="71"/>
                      <a:pt x="1" y="71"/>
                    </a:cubicBezTo>
                    <a:cubicBezTo>
                      <a:pt x="1" y="71"/>
                      <a:pt x="1" y="71"/>
                      <a:pt x="1" y="71"/>
                    </a:cubicBezTo>
                    <a:cubicBezTo>
                      <a:pt x="1" y="71"/>
                      <a:pt x="1" y="71"/>
                      <a:pt x="0" y="71"/>
                    </a:cubicBezTo>
                    <a:cubicBezTo>
                      <a:pt x="0" y="72"/>
                      <a:pt x="0" y="72"/>
                      <a:pt x="0" y="72"/>
                    </a:cubicBezTo>
                    <a:cubicBezTo>
                      <a:pt x="1" y="72"/>
                      <a:pt x="1" y="76"/>
                      <a:pt x="1" y="82"/>
                    </a:cubicBezTo>
                    <a:cubicBezTo>
                      <a:pt x="1" y="195"/>
                      <a:pt x="1" y="195"/>
                      <a:pt x="1" y="195"/>
                    </a:cubicBezTo>
                    <a:cubicBezTo>
                      <a:pt x="1" y="200"/>
                      <a:pt x="5" y="205"/>
                      <a:pt x="10" y="205"/>
                    </a:cubicBezTo>
                    <a:cubicBezTo>
                      <a:pt x="176" y="205"/>
                      <a:pt x="176" y="205"/>
                      <a:pt x="176" y="205"/>
                    </a:cubicBezTo>
                    <a:cubicBezTo>
                      <a:pt x="181" y="205"/>
                      <a:pt x="186" y="200"/>
                      <a:pt x="186" y="195"/>
                    </a:cubicBezTo>
                    <a:cubicBezTo>
                      <a:pt x="186" y="82"/>
                      <a:pt x="186" y="82"/>
                      <a:pt x="186" y="82"/>
                    </a:cubicBezTo>
                    <a:cubicBezTo>
                      <a:pt x="186" y="76"/>
                      <a:pt x="186" y="72"/>
                      <a:pt x="186" y="72"/>
                    </a:cubicBezTo>
                    <a:cubicBezTo>
                      <a:pt x="186" y="72"/>
                      <a:pt x="186" y="72"/>
                      <a:pt x="186" y="71"/>
                    </a:cubicBezTo>
                    <a:close/>
                    <a:moveTo>
                      <a:pt x="142" y="191"/>
                    </a:moveTo>
                    <a:cubicBezTo>
                      <a:pt x="132" y="191"/>
                      <a:pt x="123" y="182"/>
                      <a:pt x="123" y="171"/>
                    </a:cubicBezTo>
                    <a:cubicBezTo>
                      <a:pt x="123" y="160"/>
                      <a:pt x="132" y="152"/>
                      <a:pt x="142" y="152"/>
                    </a:cubicBezTo>
                    <a:cubicBezTo>
                      <a:pt x="153" y="152"/>
                      <a:pt x="162" y="160"/>
                      <a:pt x="162" y="171"/>
                    </a:cubicBezTo>
                    <a:cubicBezTo>
                      <a:pt x="162" y="182"/>
                      <a:pt x="153" y="191"/>
                      <a:pt x="142" y="191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  <a:endParaRPr sz="1600">
                  <a:latin typeface="Lucida Handwriting" panose="03010101010101010101" pitchFamily="66" charset="0"/>
                  <a:ea typeface="Auraka方黑檀" panose="02020700000000000000" pitchFamily="18" charset="-128"/>
                  <a:cs typeface="+mn-ea"/>
                  <a:sym typeface="Lucida Handwriting" panose="03010101010101010101" pitchFamily="66" charset="0"/>
                </a:endParaRPr>
              </a:p>
            </p:txBody>
          </p:sp>
        </p:grpSp>
        <p:grpSp>
          <p:nvGrpSpPr>
            <p:cNvPr id="12" name="Group 44"/>
            <p:cNvGrpSpPr/>
            <p:nvPr/>
          </p:nvGrpSpPr>
          <p:grpSpPr>
            <a:xfrm>
              <a:off x="4248483" y="3621695"/>
              <a:ext cx="1887740" cy="1424489"/>
              <a:chOff x="3577448" y="2872275"/>
              <a:chExt cx="1216638" cy="1026280"/>
            </a:xfrm>
          </p:grpSpPr>
          <p:sp>
            <p:nvSpPr>
              <p:cNvPr id="91" name="iS1ide-Freeform: Shape 45"/>
              <p:cNvSpPr/>
              <p:nvPr/>
            </p:nvSpPr>
            <p:spPr bwMode="auto">
              <a:xfrm>
                <a:off x="4396815" y="3126086"/>
                <a:ext cx="52418" cy="60694"/>
              </a:xfrm>
              <a:custGeom>
                <a:avLst/>
                <a:gdLst/>
                <a:ahLst/>
                <a:cxnLst>
                  <a:cxn ang="0">
                    <a:pos x="0" y="3"/>
                  </a:cxn>
                  <a:cxn ang="0">
                    <a:pos x="13" y="6"/>
                  </a:cxn>
                  <a:cxn ang="0">
                    <a:pos x="13" y="6"/>
                  </a:cxn>
                  <a:cxn ang="0">
                    <a:pos x="14" y="20"/>
                  </a:cxn>
                  <a:cxn ang="0">
                    <a:pos x="14" y="20"/>
                  </a:cxn>
                  <a:cxn ang="0">
                    <a:pos x="13" y="19"/>
                  </a:cxn>
                  <a:cxn ang="0">
                    <a:pos x="12" y="7"/>
                  </a:cxn>
                  <a:cxn ang="0">
                    <a:pos x="12" y="7"/>
                  </a:cxn>
                  <a:cxn ang="0">
                    <a:pos x="1" y="5"/>
                  </a:cxn>
                  <a:cxn ang="0">
                    <a:pos x="1" y="5"/>
                  </a:cxn>
                  <a:cxn ang="0">
                    <a:pos x="1" y="5"/>
                  </a:cxn>
                  <a:cxn ang="0">
                    <a:pos x="0" y="3"/>
                  </a:cxn>
                </a:cxnLst>
                <a:rect l="0" t="0" r="r" b="b"/>
                <a:pathLst>
                  <a:path w="17" h="20">
                    <a:moveTo>
                      <a:pt x="0" y="3"/>
                    </a:moveTo>
                    <a:cubicBezTo>
                      <a:pt x="4" y="0"/>
                      <a:pt x="10" y="2"/>
                      <a:pt x="13" y="6"/>
                    </a:cubicBezTo>
                    <a:cubicBezTo>
                      <a:pt x="13" y="6"/>
                      <a:pt x="13" y="6"/>
                      <a:pt x="13" y="6"/>
                    </a:cubicBezTo>
                    <a:cubicBezTo>
                      <a:pt x="16" y="9"/>
                      <a:pt x="17" y="14"/>
                      <a:pt x="14" y="20"/>
                    </a:cubicBezTo>
                    <a:cubicBezTo>
                      <a:pt x="14" y="20"/>
                      <a:pt x="14" y="20"/>
                      <a:pt x="14" y="20"/>
                    </a:cubicBezTo>
                    <a:cubicBezTo>
                      <a:pt x="13" y="19"/>
                      <a:pt x="13" y="19"/>
                      <a:pt x="13" y="19"/>
                    </a:cubicBezTo>
                    <a:cubicBezTo>
                      <a:pt x="15" y="13"/>
                      <a:pt x="14" y="9"/>
                      <a:pt x="12" y="7"/>
                    </a:cubicBezTo>
                    <a:cubicBezTo>
                      <a:pt x="12" y="7"/>
                      <a:pt x="12" y="7"/>
                      <a:pt x="12" y="7"/>
                    </a:cubicBezTo>
                    <a:cubicBezTo>
                      <a:pt x="9" y="4"/>
                      <a:pt x="4" y="3"/>
                      <a:pt x="1" y="5"/>
                    </a:cubicBezTo>
                    <a:cubicBezTo>
                      <a:pt x="1" y="5"/>
                      <a:pt x="1" y="5"/>
                      <a:pt x="1" y="5"/>
                    </a:cubicBezTo>
                    <a:cubicBezTo>
                      <a:pt x="1" y="5"/>
                      <a:pt x="1" y="5"/>
                      <a:pt x="1" y="5"/>
                    </a:cubicBezTo>
                    <a:cubicBezTo>
                      <a:pt x="0" y="3"/>
                      <a:pt x="0" y="3"/>
                      <a:pt x="0" y="3"/>
                    </a:cubicBezTo>
                    <a:close/>
                  </a:path>
                </a:pathLst>
              </a:custGeom>
              <a:solidFill>
                <a:srgbClr val="010101"/>
              </a:solidFill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  <a:endParaRPr sz="1600">
                  <a:latin typeface="Lucida Handwriting" panose="03010101010101010101" pitchFamily="66" charset="0"/>
                  <a:ea typeface="Auraka方黑檀" panose="02020700000000000000" pitchFamily="18" charset="-128"/>
                  <a:cs typeface="+mn-ea"/>
                  <a:sym typeface="Lucida Handwriting" panose="03010101010101010101" pitchFamily="66" charset="0"/>
                </a:endParaRPr>
              </a:p>
            </p:txBody>
          </p:sp>
          <p:sp>
            <p:nvSpPr>
              <p:cNvPr id="92" name="iS1ide-Freeform: Shape 46"/>
              <p:cNvSpPr/>
              <p:nvPr/>
            </p:nvSpPr>
            <p:spPr bwMode="auto">
              <a:xfrm>
                <a:off x="3577448" y="3043322"/>
                <a:ext cx="957310" cy="855233"/>
              </a:xfrm>
              <a:custGeom>
                <a:avLst/>
                <a:gdLst/>
                <a:ahLst/>
                <a:cxnLst>
                  <a:cxn ang="0">
                    <a:pos x="226" y="7"/>
                  </a:cxn>
                  <a:cxn ang="0">
                    <a:pos x="11" y="176"/>
                  </a:cxn>
                  <a:cxn ang="0">
                    <a:pos x="7" y="204"/>
                  </a:cxn>
                  <a:cxn ang="0">
                    <a:pos x="57" y="268"/>
                  </a:cxn>
                  <a:cxn ang="0">
                    <a:pos x="85" y="271"/>
                  </a:cxn>
                  <a:cxn ang="0">
                    <a:pos x="301" y="102"/>
                  </a:cxn>
                  <a:cxn ang="0">
                    <a:pos x="304" y="74"/>
                  </a:cxn>
                  <a:cxn ang="0">
                    <a:pos x="254" y="10"/>
                  </a:cxn>
                  <a:cxn ang="0">
                    <a:pos x="226" y="7"/>
                  </a:cxn>
                  <a:cxn ang="0">
                    <a:pos x="268" y="74"/>
                  </a:cxn>
                  <a:cxn ang="0">
                    <a:pos x="243" y="71"/>
                  </a:cxn>
                  <a:cxn ang="0">
                    <a:pos x="246" y="46"/>
                  </a:cxn>
                  <a:cxn ang="0">
                    <a:pos x="271" y="49"/>
                  </a:cxn>
                  <a:cxn ang="0">
                    <a:pos x="268" y="74"/>
                  </a:cxn>
                </a:cxnLst>
                <a:rect l="0" t="0" r="r" b="b"/>
                <a:pathLst>
                  <a:path w="311" h="278">
                    <a:moveTo>
                      <a:pt x="226" y="7"/>
                    </a:moveTo>
                    <a:cubicBezTo>
                      <a:pt x="11" y="176"/>
                      <a:pt x="11" y="176"/>
                      <a:pt x="11" y="176"/>
                    </a:cubicBezTo>
                    <a:cubicBezTo>
                      <a:pt x="2" y="183"/>
                      <a:pt x="0" y="195"/>
                      <a:pt x="7" y="204"/>
                    </a:cubicBezTo>
                    <a:cubicBezTo>
                      <a:pt x="57" y="268"/>
                      <a:pt x="57" y="268"/>
                      <a:pt x="57" y="268"/>
                    </a:cubicBezTo>
                    <a:cubicBezTo>
                      <a:pt x="64" y="277"/>
                      <a:pt x="77" y="278"/>
                      <a:pt x="85" y="271"/>
                    </a:cubicBezTo>
                    <a:cubicBezTo>
                      <a:pt x="301" y="102"/>
                      <a:pt x="301" y="102"/>
                      <a:pt x="301" y="102"/>
                    </a:cubicBezTo>
                    <a:cubicBezTo>
                      <a:pt x="310" y="95"/>
                      <a:pt x="311" y="82"/>
                      <a:pt x="304" y="74"/>
                    </a:cubicBezTo>
                    <a:cubicBezTo>
                      <a:pt x="254" y="10"/>
                      <a:pt x="254" y="10"/>
                      <a:pt x="254" y="10"/>
                    </a:cubicBezTo>
                    <a:cubicBezTo>
                      <a:pt x="248" y="1"/>
                      <a:pt x="235" y="0"/>
                      <a:pt x="226" y="7"/>
                    </a:cubicBezTo>
                    <a:close/>
                    <a:moveTo>
                      <a:pt x="268" y="74"/>
                    </a:moveTo>
                    <a:cubicBezTo>
                      <a:pt x="260" y="80"/>
                      <a:pt x="249" y="79"/>
                      <a:pt x="243" y="71"/>
                    </a:cubicBezTo>
                    <a:cubicBezTo>
                      <a:pt x="236" y="63"/>
                      <a:pt x="238" y="52"/>
                      <a:pt x="246" y="46"/>
                    </a:cubicBezTo>
                    <a:cubicBezTo>
                      <a:pt x="253" y="40"/>
                      <a:pt x="265" y="41"/>
                      <a:pt x="271" y="49"/>
                    </a:cubicBezTo>
                    <a:cubicBezTo>
                      <a:pt x="277" y="56"/>
                      <a:pt x="276" y="68"/>
                      <a:pt x="268" y="74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  <a:endParaRPr sz="1600">
                  <a:latin typeface="Lucida Handwriting" panose="03010101010101010101" pitchFamily="66" charset="0"/>
                  <a:ea typeface="Auraka方黑檀" panose="02020700000000000000" pitchFamily="18" charset="-128"/>
                  <a:cs typeface="+mn-ea"/>
                  <a:sym typeface="Lucida Handwriting" panose="03010101010101010101" pitchFamily="66" charset="0"/>
                </a:endParaRPr>
              </a:p>
            </p:txBody>
          </p:sp>
          <p:sp>
            <p:nvSpPr>
              <p:cNvPr id="93" name="iS1ide-Freeform: Shape 47"/>
              <p:cNvSpPr/>
              <p:nvPr/>
            </p:nvSpPr>
            <p:spPr bwMode="auto">
              <a:xfrm>
                <a:off x="4319568" y="3178505"/>
                <a:ext cx="96559" cy="96559"/>
              </a:xfrm>
              <a:custGeom>
                <a:avLst/>
                <a:gdLst/>
                <a:ahLst/>
                <a:cxnLst>
                  <a:cxn ang="0">
                    <a:pos x="7" y="5"/>
                  </a:cxn>
                  <a:cxn ang="0">
                    <a:pos x="5" y="24"/>
                  </a:cxn>
                  <a:cxn ang="0">
                    <a:pos x="24" y="26"/>
                  </a:cxn>
                  <a:cxn ang="0">
                    <a:pos x="26" y="7"/>
                  </a:cxn>
                  <a:cxn ang="0">
                    <a:pos x="7" y="5"/>
                  </a:cxn>
                  <a:cxn ang="0">
                    <a:pos x="22" y="24"/>
                  </a:cxn>
                  <a:cxn ang="0">
                    <a:pos x="7" y="22"/>
                  </a:cxn>
                  <a:cxn ang="0">
                    <a:pos x="9" y="7"/>
                  </a:cxn>
                  <a:cxn ang="0">
                    <a:pos x="24" y="9"/>
                  </a:cxn>
                  <a:cxn ang="0">
                    <a:pos x="22" y="24"/>
                  </a:cxn>
                </a:cxnLst>
                <a:rect l="0" t="0" r="r" b="b"/>
                <a:pathLst>
                  <a:path w="31" h="31">
                    <a:moveTo>
                      <a:pt x="7" y="5"/>
                    </a:moveTo>
                    <a:cubicBezTo>
                      <a:pt x="1" y="10"/>
                      <a:pt x="0" y="18"/>
                      <a:pt x="5" y="24"/>
                    </a:cubicBezTo>
                    <a:cubicBezTo>
                      <a:pt x="10" y="30"/>
                      <a:pt x="18" y="31"/>
                      <a:pt x="24" y="26"/>
                    </a:cubicBezTo>
                    <a:cubicBezTo>
                      <a:pt x="30" y="22"/>
                      <a:pt x="31" y="13"/>
                      <a:pt x="26" y="7"/>
                    </a:cubicBezTo>
                    <a:cubicBezTo>
                      <a:pt x="22" y="1"/>
                      <a:pt x="13" y="0"/>
                      <a:pt x="7" y="5"/>
                    </a:cubicBezTo>
                    <a:close/>
                    <a:moveTo>
                      <a:pt x="22" y="24"/>
                    </a:moveTo>
                    <a:cubicBezTo>
                      <a:pt x="18" y="28"/>
                      <a:pt x="11" y="27"/>
                      <a:pt x="7" y="22"/>
                    </a:cubicBezTo>
                    <a:cubicBezTo>
                      <a:pt x="4" y="18"/>
                      <a:pt x="5" y="11"/>
                      <a:pt x="9" y="7"/>
                    </a:cubicBezTo>
                    <a:cubicBezTo>
                      <a:pt x="14" y="4"/>
                      <a:pt x="20" y="5"/>
                      <a:pt x="24" y="9"/>
                    </a:cubicBezTo>
                    <a:cubicBezTo>
                      <a:pt x="28" y="14"/>
                      <a:pt x="27" y="20"/>
                      <a:pt x="22" y="24"/>
                    </a:cubicBez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  <a:endParaRPr sz="1600">
                  <a:latin typeface="Lucida Handwriting" panose="03010101010101010101" pitchFamily="66" charset="0"/>
                  <a:ea typeface="Auraka方黑檀" panose="02020700000000000000" pitchFamily="18" charset="-128"/>
                  <a:cs typeface="+mn-ea"/>
                  <a:sym typeface="Lucida Handwriting" panose="03010101010101010101" pitchFamily="66" charset="0"/>
                </a:endParaRPr>
              </a:p>
            </p:txBody>
          </p:sp>
          <p:sp>
            <p:nvSpPr>
              <p:cNvPr id="94" name="iS1ide-Freeform: Shape 48"/>
              <p:cNvSpPr/>
              <p:nvPr/>
            </p:nvSpPr>
            <p:spPr bwMode="auto">
              <a:xfrm>
                <a:off x="4303394" y="3164710"/>
                <a:ext cx="126905" cy="124148"/>
              </a:xfrm>
              <a:custGeom>
                <a:avLst/>
                <a:gdLst/>
                <a:ahLst/>
                <a:cxnLst>
                  <a:cxn ang="0">
                    <a:pos x="10" y="6"/>
                  </a:cxn>
                  <a:cxn ang="0">
                    <a:pos x="7" y="31"/>
                  </a:cxn>
                  <a:cxn ang="0">
                    <a:pos x="32" y="34"/>
                  </a:cxn>
                  <a:cxn ang="0">
                    <a:pos x="35" y="9"/>
                  </a:cxn>
                  <a:cxn ang="0">
                    <a:pos x="10" y="6"/>
                  </a:cxn>
                  <a:cxn ang="0">
                    <a:pos x="29" y="30"/>
                  </a:cxn>
                  <a:cxn ang="0">
                    <a:pos x="10" y="28"/>
                  </a:cxn>
                  <a:cxn ang="0">
                    <a:pos x="12" y="9"/>
                  </a:cxn>
                  <a:cxn ang="0">
                    <a:pos x="31" y="11"/>
                  </a:cxn>
                  <a:cxn ang="0">
                    <a:pos x="29" y="30"/>
                  </a:cxn>
                </a:cxnLst>
                <a:rect l="0" t="0" r="r" b="b"/>
                <a:pathLst>
                  <a:path w="41" h="40">
                    <a:moveTo>
                      <a:pt x="10" y="6"/>
                    </a:moveTo>
                    <a:cubicBezTo>
                      <a:pt x="2" y="12"/>
                      <a:pt x="0" y="23"/>
                      <a:pt x="7" y="31"/>
                    </a:cubicBezTo>
                    <a:cubicBezTo>
                      <a:pt x="13" y="39"/>
                      <a:pt x="24" y="40"/>
                      <a:pt x="32" y="34"/>
                    </a:cubicBezTo>
                    <a:cubicBezTo>
                      <a:pt x="40" y="28"/>
                      <a:pt x="41" y="16"/>
                      <a:pt x="35" y="9"/>
                    </a:cubicBezTo>
                    <a:cubicBezTo>
                      <a:pt x="29" y="1"/>
                      <a:pt x="17" y="0"/>
                      <a:pt x="10" y="6"/>
                    </a:cubicBezTo>
                    <a:close/>
                    <a:moveTo>
                      <a:pt x="29" y="30"/>
                    </a:moveTo>
                    <a:cubicBezTo>
                      <a:pt x="23" y="35"/>
                      <a:pt x="15" y="34"/>
                      <a:pt x="10" y="28"/>
                    </a:cubicBezTo>
                    <a:cubicBezTo>
                      <a:pt x="5" y="22"/>
                      <a:pt x="6" y="14"/>
                      <a:pt x="12" y="9"/>
                    </a:cubicBezTo>
                    <a:cubicBezTo>
                      <a:pt x="18" y="4"/>
                      <a:pt x="27" y="5"/>
                      <a:pt x="31" y="11"/>
                    </a:cubicBezTo>
                    <a:cubicBezTo>
                      <a:pt x="36" y="17"/>
                      <a:pt x="35" y="26"/>
                      <a:pt x="29" y="30"/>
                    </a:cubicBezTo>
                    <a:close/>
                  </a:path>
                </a:pathLst>
              </a:custGeom>
              <a:solidFill>
                <a:schemeClr val="accent3">
                  <a:lumMod val="50000"/>
                </a:schemeClr>
              </a:solidFill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  <a:endParaRPr sz="1600">
                  <a:latin typeface="Lucida Handwriting" panose="03010101010101010101" pitchFamily="66" charset="0"/>
                  <a:ea typeface="Auraka方黑檀" panose="02020700000000000000" pitchFamily="18" charset="-128"/>
                  <a:cs typeface="+mn-ea"/>
                  <a:sym typeface="Lucida Handwriting" panose="03010101010101010101" pitchFamily="66" charset="0"/>
                </a:endParaRPr>
              </a:p>
            </p:txBody>
          </p:sp>
          <p:sp>
            <p:nvSpPr>
              <p:cNvPr id="95" name="iS1ide-Freeform: Shape 49"/>
              <p:cNvSpPr/>
              <p:nvPr/>
            </p:nvSpPr>
            <p:spPr bwMode="auto">
              <a:xfrm>
                <a:off x="4388539" y="2872275"/>
                <a:ext cx="405547" cy="361406"/>
              </a:xfrm>
              <a:custGeom>
                <a:avLst/>
                <a:gdLst/>
                <a:ahLst/>
                <a:cxnLst>
                  <a:cxn ang="0">
                    <a:pos x="2" y="105"/>
                  </a:cxn>
                  <a:cxn ang="0">
                    <a:pos x="2" y="105"/>
                  </a:cxn>
                  <a:cxn ang="0">
                    <a:pos x="15" y="91"/>
                  </a:cxn>
                  <a:cxn ang="0">
                    <a:pos x="15" y="91"/>
                  </a:cxn>
                  <a:cxn ang="0">
                    <a:pos x="106" y="33"/>
                  </a:cxn>
                  <a:cxn ang="0">
                    <a:pos x="106" y="33"/>
                  </a:cxn>
                  <a:cxn ang="0">
                    <a:pos x="128" y="0"/>
                  </a:cxn>
                  <a:cxn ang="0">
                    <a:pos x="128" y="0"/>
                  </a:cxn>
                  <a:cxn ang="0">
                    <a:pos x="130" y="0"/>
                  </a:cxn>
                  <a:cxn ang="0">
                    <a:pos x="108" y="34"/>
                  </a:cxn>
                  <a:cxn ang="0">
                    <a:pos x="108" y="34"/>
                  </a:cxn>
                  <a:cxn ang="0">
                    <a:pos x="16" y="93"/>
                  </a:cxn>
                  <a:cxn ang="0">
                    <a:pos x="16" y="93"/>
                  </a:cxn>
                  <a:cxn ang="0">
                    <a:pos x="4" y="106"/>
                  </a:cxn>
                  <a:cxn ang="0">
                    <a:pos x="4" y="106"/>
                  </a:cxn>
                  <a:cxn ang="0">
                    <a:pos x="4" y="114"/>
                  </a:cxn>
                  <a:cxn ang="0">
                    <a:pos x="4" y="117"/>
                  </a:cxn>
                  <a:cxn ang="0">
                    <a:pos x="2" y="105"/>
                  </a:cxn>
                </a:cxnLst>
                <a:rect l="0" t="0" r="r" b="b"/>
                <a:pathLst>
                  <a:path w="132" h="117">
                    <a:moveTo>
                      <a:pt x="2" y="105"/>
                    </a:moveTo>
                    <a:cubicBezTo>
                      <a:pt x="2" y="105"/>
                      <a:pt x="2" y="105"/>
                      <a:pt x="2" y="105"/>
                    </a:cubicBezTo>
                    <a:cubicBezTo>
                      <a:pt x="4" y="101"/>
                      <a:pt x="9" y="96"/>
                      <a:pt x="15" y="91"/>
                    </a:cubicBezTo>
                    <a:cubicBezTo>
                      <a:pt x="15" y="91"/>
                      <a:pt x="15" y="91"/>
                      <a:pt x="15" y="91"/>
                    </a:cubicBezTo>
                    <a:cubicBezTo>
                      <a:pt x="38" y="74"/>
                      <a:pt x="80" y="53"/>
                      <a:pt x="106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21" y="22"/>
                      <a:pt x="130" y="10"/>
                      <a:pt x="128" y="0"/>
                    </a:cubicBezTo>
                    <a:cubicBezTo>
                      <a:pt x="128" y="0"/>
                      <a:pt x="128" y="0"/>
                      <a:pt x="128" y="0"/>
                    </a:cubicBezTo>
                    <a:cubicBezTo>
                      <a:pt x="130" y="0"/>
                      <a:pt x="130" y="0"/>
                      <a:pt x="130" y="0"/>
                    </a:cubicBezTo>
                    <a:cubicBezTo>
                      <a:pt x="132" y="12"/>
                      <a:pt x="122" y="23"/>
                      <a:pt x="108" y="34"/>
                    </a:cubicBezTo>
                    <a:cubicBezTo>
                      <a:pt x="108" y="34"/>
                      <a:pt x="108" y="34"/>
                      <a:pt x="108" y="34"/>
                    </a:cubicBezTo>
                    <a:cubicBezTo>
                      <a:pt x="81" y="55"/>
                      <a:pt x="39" y="75"/>
                      <a:pt x="16" y="93"/>
                    </a:cubicBezTo>
                    <a:cubicBezTo>
                      <a:pt x="16" y="93"/>
                      <a:pt x="16" y="93"/>
                      <a:pt x="16" y="93"/>
                    </a:cubicBezTo>
                    <a:cubicBezTo>
                      <a:pt x="10" y="97"/>
                      <a:pt x="6" y="102"/>
                      <a:pt x="4" y="106"/>
                    </a:cubicBezTo>
                    <a:cubicBezTo>
                      <a:pt x="4" y="106"/>
                      <a:pt x="4" y="106"/>
                      <a:pt x="4" y="106"/>
                    </a:cubicBezTo>
                    <a:cubicBezTo>
                      <a:pt x="2" y="110"/>
                      <a:pt x="3" y="111"/>
                      <a:pt x="4" y="114"/>
                    </a:cubicBezTo>
                    <a:cubicBezTo>
                      <a:pt x="4" y="117"/>
                      <a:pt x="4" y="117"/>
                      <a:pt x="4" y="117"/>
                    </a:cubicBezTo>
                    <a:cubicBezTo>
                      <a:pt x="4" y="117"/>
                      <a:pt x="0" y="110"/>
                      <a:pt x="2" y="105"/>
                    </a:cubicBezTo>
                    <a:close/>
                  </a:path>
                </a:pathLst>
              </a:custGeom>
              <a:solidFill>
                <a:srgbClr val="010101"/>
              </a:solidFill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  <a:endParaRPr sz="1600">
                  <a:latin typeface="Lucida Handwriting" panose="03010101010101010101" pitchFamily="66" charset="0"/>
                  <a:ea typeface="Auraka方黑檀" panose="02020700000000000000" pitchFamily="18" charset="-128"/>
                  <a:cs typeface="+mn-ea"/>
                  <a:sym typeface="Lucida Handwriting" panose="03010101010101010101" pitchFamily="66" charset="0"/>
                </a:endParaRPr>
              </a:p>
            </p:txBody>
          </p:sp>
          <p:sp>
            <p:nvSpPr>
              <p:cNvPr id="96" name="iS1ide-Freeform: Shape 50"/>
              <p:cNvSpPr/>
              <p:nvPr/>
            </p:nvSpPr>
            <p:spPr bwMode="auto">
              <a:xfrm>
                <a:off x="4385780" y="3134364"/>
                <a:ext cx="35865" cy="38623"/>
              </a:xfrm>
              <a:custGeom>
                <a:avLst/>
                <a:gdLst/>
                <a:ahLst/>
                <a:cxnLst>
                  <a:cxn ang="0">
                    <a:pos x="0" y="11"/>
                  </a:cxn>
                  <a:cxn ang="0">
                    <a:pos x="2" y="12"/>
                  </a:cxn>
                  <a:cxn ang="0">
                    <a:pos x="12" y="1"/>
                  </a:cxn>
                  <a:cxn ang="0">
                    <a:pos x="10" y="0"/>
                  </a:cxn>
                  <a:cxn ang="0">
                    <a:pos x="2" y="9"/>
                  </a:cxn>
                  <a:cxn ang="0">
                    <a:pos x="0" y="11"/>
                  </a:cxn>
                </a:cxnLst>
                <a:rect l="0" t="0" r="r" b="b"/>
                <a:pathLst>
                  <a:path w="12" h="12">
                    <a:moveTo>
                      <a:pt x="0" y="11"/>
                    </a:moveTo>
                    <a:cubicBezTo>
                      <a:pt x="1" y="11"/>
                      <a:pt x="2" y="11"/>
                      <a:pt x="2" y="12"/>
                    </a:cubicBezTo>
                    <a:cubicBezTo>
                      <a:pt x="5" y="9"/>
                      <a:pt x="8" y="5"/>
                      <a:pt x="12" y="1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7" y="3"/>
                      <a:pt x="4" y="6"/>
                      <a:pt x="2" y="9"/>
                    </a:cubicBezTo>
                    <a:cubicBezTo>
                      <a:pt x="1" y="10"/>
                      <a:pt x="1" y="10"/>
                      <a:pt x="0" y="11"/>
                    </a:cubicBezTo>
                    <a:close/>
                  </a:path>
                </a:pathLst>
              </a:custGeom>
              <a:solidFill>
                <a:srgbClr val="010101"/>
              </a:solidFill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  <a:endParaRPr sz="1600">
                  <a:latin typeface="Lucida Handwriting" panose="03010101010101010101" pitchFamily="66" charset="0"/>
                  <a:ea typeface="Auraka方黑檀" panose="02020700000000000000" pitchFamily="18" charset="-128"/>
                  <a:cs typeface="+mn-ea"/>
                  <a:sym typeface="Lucida Handwriting" panose="03010101010101010101" pitchFamily="66" charset="0"/>
                </a:endParaRPr>
              </a:p>
            </p:txBody>
          </p:sp>
          <p:sp>
            <p:nvSpPr>
              <p:cNvPr id="97" name="iS1ide-Freeform: Shape 67"/>
              <p:cNvSpPr/>
              <p:nvPr/>
            </p:nvSpPr>
            <p:spPr bwMode="auto">
              <a:xfrm>
                <a:off x="4371986" y="3170227"/>
                <a:ext cx="19313" cy="35865"/>
              </a:xfrm>
              <a:custGeom>
                <a:avLst/>
                <a:gdLst/>
                <a:ahLst/>
                <a:cxnLst>
                  <a:cxn ang="0">
                    <a:pos x="1" y="6"/>
                  </a:cxn>
                  <a:cxn ang="0">
                    <a:pos x="4" y="10"/>
                  </a:cxn>
                  <a:cxn ang="0">
                    <a:pos x="3" y="9"/>
                  </a:cxn>
                  <a:cxn ang="0">
                    <a:pos x="2" y="7"/>
                  </a:cxn>
                  <a:cxn ang="0">
                    <a:pos x="6" y="1"/>
                  </a:cxn>
                  <a:cxn ang="0">
                    <a:pos x="4" y="0"/>
                  </a:cxn>
                  <a:cxn ang="0">
                    <a:pos x="1" y="6"/>
                  </a:cxn>
                </a:cxnLst>
                <a:rect l="0" t="0" r="r" b="b"/>
                <a:pathLst>
                  <a:path w="6" h="12">
                    <a:moveTo>
                      <a:pt x="1" y="6"/>
                    </a:moveTo>
                    <a:cubicBezTo>
                      <a:pt x="0" y="9"/>
                      <a:pt x="0" y="12"/>
                      <a:pt x="4" y="10"/>
                    </a:cubicBezTo>
                    <a:cubicBezTo>
                      <a:pt x="3" y="9"/>
                      <a:pt x="3" y="9"/>
                      <a:pt x="3" y="9"/>
                    </a:cubicBezTo>
                    <a:cubicBezTo>
                      <a:pt x="3" y="9"/>
                      <a:pt x="2" y="9"/>
                      <a:pt x="2" y="7"/>
                    </a:cubicBezTo>
                    <a:cubicBezTo>
                      <a:pt x="3" y="5"/>
                      <a:pt x="4" y="3"/>
                      <a:pt x="6" y="1"/>
                    </a:cubicBezTo>
                    <a:cubicBezTo>
                      <a:pt x="6" y="0"/>
                      <a:pt x="5" y="0"/>
                      <a:pt x="4" y="0"/>
                    </a:cubicBezTo>
                    <a:cubicBezTo>
                      <a:pt x="3" y="2"/>
                      <a:pt x="1" y="4"/>
                      <a:pt x="1" y="6"/>
                    </a:cubicBezTo>
                    <a:close/>
                  </a:path>
                </a:pathLst>
              </a:custGeom>
              <a:solidFill>
                <a:srgbClr val="010101"/>
              </a:solidFill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  <a:endParaRPr sz="1600">
                  <a:latin typeface="Lucida Handwriting" panose="03010101010101010101" pitchFamily="66" charset="0"/>
                  <a:ea typeface="Auraka方黑檀" panose="02020700000000000000" pitchFamily="18" charset="-128"/>
                  <a:cs typeface="+mn-ea"/>
                  <a:sym typeface="Lucida Handwriting" panose="03010101010101010101" pitchFamily="66" charset="0"/>
                </a:endParaRPr>
              </a:p>
            </p:txBody>
          </p:sp>
        </p:grpSp>
        <p:sp>
          <p:nvSpPr>
            <p:cNvPr id="13" name="iS1ide-Freeform: Shape 68"/>
            <p:cNvSpPr/>
            <p:nvPr/>
          </p:nvSpPr>
          <p:spPr bwMode="auto">
            <a:xfrm>
              <a:off x="7270160" y="3614028"/>
              <a:ext cx="577881" cy="375268"/>
            </a:xfrm>
            <a:custGeom>
              <a:avLst/>
              <a:gdLst/>
              <a:ahLst/>
              <a:cxnLst>
                <a:cxn ang="0">
                  <a:pos x="27" y="64"/>
                </a:cxn>
                <a:cxn ang="0">
                  <a:pos x="121" y="2"/>
                </a:cxn>
                <a:cxn ang="0">
                  <a:pos x="120" y="0"/>
                </a:cxn>
                <a:cxn ang="0">
                  <a:pos x="17" y="71"/>
                </a:cxn>
                <a:cxn ang="0">
                  <a:pos x="0" y="87"/>
                </a:cxn>
                <a:cxn ang="0">
                  <a:pos x="1" y="88"/>
                </a:cxn>
                <a:cxn ang="0">
                  <a:pos x="27" y="64"/>
                </a:cxn>
              </a:cxnLst>
              <a:rect l="0" t="0" r="r" b="b"/>
              <a:pathLst>
                <a:path w="121" h="88">
                  <a:moveTo>
                    <a:pt x="27" y="64"/>
                  </a:moveTo>
                  <a:cubicBezTo>
                    <a:pt x="49" y="44"/>
                    <a:pt x="83" y="31"/>
                    <a:pt x="121" y="2"/>
                  </a:cubicBezTo>
                  <a:cubicBezTo>
                    <a:pt x="120" y="0"/>
                    <a:pt x="120" y="0"/>
                    <a:pt x="120" y="0"/>
                  </a:cubicBezTo>
                  <a:cubicBezTo>
                    <a:pt x="76" y="34"/>
                    <a:pt x="41" y="45"/>
                    <a:pt x="17" y="71"/>
                  </a:cubicBezTo>
                  <a:cubicBezTo>
                    <a:pt x="10" y="77"/>
                    <a:pt x="4" y="82"/>
                    <a:pt x="0" y="87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8" y="81"/>
                    <a:pt x="16" y="73"/>
                    <a:pt x="27" y="64"/>
                  </a:cubicBezTo>
                  <a:close/>
                </a:path>
              </a:pathLst>
            </a:custGeom>
            <a:solidFill>
              <a:srgbClr val="010101"/>
            </a:solidFill>
            <a:ln w="9525">
              <a:noFill/>
              <a:round/>
            </a:ln>
          </p:spPr>
          <p:txBody>
            <a:bodyPr anchor="ctr"/>
            <a:lstStyle/>
            <a:p>
              <a:pPr algn="ctr"/>
              <a:endParaRPr sz="1600">
                <a:latin typeface="Lucida Handwriting" panose="03010101010101010101" pitchFamily="66" charset="0"/>
                <a:ea typeface="Auraka方黑檀" panose="02020700000000000000" pitchFamily="18" charset="-128"/>
                <a:cs typeface="+mn-ea"/>
                <a:sym typeface="Lucida Handwriting" panose="03010101010101010101" pitchFamily="66" charset="0"/>
              </a:endParaRPr>
            </a:p>
          </p:txBody>
        </p:sp>
        <p:grpSp>
          <p:nvGrpSpPr>
            <p:cNvPr id="14" name="Group 69"/>
            <p:cNvGrpSpPr/>
            <p:nvPr/>
          </p:nvGrpSpPr>
          <p:grpSpPr>
            <a:xfrm>
              <a:off x="7137463" y="2227836"/>
              <a:ext cx="886082" cy="1516387"/>
              <a:chOff x="4989961" y="1868067"/>
              <a:chExt cx="571075" cy="1092490"/>
            </a:xfrm>
          </p:grpSpPr>
          <p:sp>
            <p:nvSpPr>
              <p:cNvPr id="89" name="iS1ide-Freeform: Shape 70"/>
              <p:cNvSpPr/>
              <p:nvPr/>
            </p:nvSpPr>
            <p:spPr bwMode="auto">
              <a:xfrm>
                <a:off x="4993160" y="1879102"/>
                <a:ext cx="564678" cy="1081455"/>
              </a:xfrm>
              <a:custGeom>
                <a:avLst/>
                <a:gdLst/>
                <a:ahLst/>
                <a:cxnLst>
                  <a:cxn ang="0">
                    <a:pos x="186" y="72"/>
                  </a:cxn>
                  <a:cxn ang="0">
                    <a:pos x="185" y="72"/>
                  </a:cxn>
                  <a:cxn ang="0">
                    <a:pos x="185" y="72"/>
                  </a:cxn>
                  <a:cxn ang="0">
                    <a:pos x="177" y="65"/>
                  </a:cxn>
                  <a:cxn ang="0">
                    <a:pos x="147" y="41"/>
                  </a:cxn>
                  <a:cxn ang="0">
                    <a:pos x="132" y="29"/>
                  </a:cxn>
                  <a:cxn ang="0">
                    <a:pos x="101" y="4"/>
                  </a:cxn>
                  <a:cxn ang="0">
                    <a:pos x="85" y="4"/>
                  </a:cxn>
                  <a:cxn ang="0">
                    <a:pos x="54" y="29"/>
                  </a:cxn>
                  <a:cxn ang="0">
                    <a:pos x="39" y="41"/>
                  </a:cxn>
                  <a:cxn ang="0">
                    <a:pos x="9" y="65"/>
                  </a:cxn>
                  <a:cxn ang="0">
                    <a:pos x="1" y="72"/>
                  </a:cxn>
                  <a:cxn ang="0">
                    <a:pos x="1" y="72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1" y="82"/>
                  </a:cxn>
                  <a:cxn ang="0">
                    <a:pos x="1" y="341"/>
                  </a:cxn>
                  <a:cxn ang="0">
                    <a:pos x="10" y="349"/>
                  </a:cxn>
                  <a:cxn ang="0">
                    <a:pos x="176" y="349"/>
                  </a:cxn>
                  <a:cxn ang="0">
                    <a:pos x="185" y="341"/>
                  </a:cxn>
                  <a:cxn ang="0">
                    <a:pos x="185" y="82"/>
                  </a:cxn>
                  <a:cxn ang="0">
                    <a:pos x="186" y="72"/>
                  </a:cxn>
                  <a:cxn ang="0">
                    <a:pos x="186" y="72"/>
                  </a:cxn>
                  <a:cxn ang="0">
                    <a:pos x="142" y="336"/>
                  </a:cxn>
                  <a:cxn ang="0">
                    <a:pos x="123" y="317"/>
                  </a:cxn>
                  <a:cxn ang="0">
                    <a:pos x="142" y="298"/>
                  </a:cxn>
                  <a:cxn ang="0">
                    <a:pos x="162" y="317"/>
                  </a:cxn>
                  <a:cxn ang="0">
                    <a:pos x="142" y="336"/>
                  </a:cxn>
                </a:cxnLst>
                <a:rect l="0" t="0" r="r" b="b"/>
                <a:pathLst>
                  <a:path w="186" h="350">
                    <a:moveTo>
                      <a:pt x="186" y="72"/>
                    </a:moveTo>
                    <a:cubicBezTo>
                      <a:pt x="186" y="72"/>
                      <a:pt x="185" y="72"/>
                      <a:pt x="185" y="72"/>
                    </a:cubicBezTo>
                    <a:cubicBezTo>
                      <a:pt x="185" y="72"/>
                      <a:pt x="185" y="72"/>
                      <a:pt x="185" y="72"/>
                    </a:cubicBezTo>
                    <a:cubicBezTo>
                      <a:pt x="185" y="72"/>
                      <a:pt x="182" y="69"/>
                      <a:pt x="177" y="65"/>
                    </a:cubicBezTo>
                    <a:cubicBezTo>
                      <a:pt x="147" y="41"/>
                      <a:pt x="147" y="41"/>
                      <a:pt x="147" y="41"/>
                    </a:cubicBezTo>
                    <a:cubicBezTo>
                      <a:pt x="143" y="38"/>
                      <a:pt x="136" y="32"/>
                      <a:pt x="132" y="29"/>
                    </a:cubicBezTo>
                    <a:cubicBezTo>
                      <a:pt x="101" y="4"/>
                      <a:pt x="101" y="4"/>
                      <a:pt x="101" y="4"/>
                    </a:cubicBezTo>
                    <a:cubicBezTo>
                      <a:pt x="96" y="0"/>
                      <a:pt x="90" y="0"/>
                      <a:pt x="85" y="4"/>
                    </a:cubicBezTo>
                    <a:cubicBezTo>
                      <a:pt x="54" y="29"/>
                      <a:pt x="54" y="29"/>
                      <a:pt x="54" y="29"/>
                    </a:cubicBezTo>
                    <a:cubicBezTo>
                      <a:pt x="50" y="32"/>
                      <a:pt x="43" y="38"/>
                      <a:pt x="39" y="41"/>
                    </a:cubicBezTo>
                    <a:cubicBezTo>
                      <a:pt x="9" y="65"/>
                      <a:pt x="9" y="65"/>
                      <a:pt x="9" y="65"/>
                    </a:cubicBezTo>
                    <a:cubicBezTo>
                      <a:pt x="4" y="69"/>
                      <a:pt x="1" y="72"/>
                      <a:pt x="1" y="72"/>
                    </a:cubicBezTo>
                    <a:cubicBezTo>
                      <a:pt x="1" y="72"/>
                      <a:pt x="1" y="72"/>
                      <a:pt x="1" y="72"/>
                    </a:cubicBezTo>
                    <a:cubicBezTo>
                      <a:pt x="1" y="72"/>
                      <a:pt x="0" y="72"/>
                      <a:pt x="0" y="72"/>
                    </a:cubicBezTo>
                    <a:cubicBezTo>
                      <a:pt x="0" y="72"/>
                      <a:pt x="0" y="72"/>
                      <a:pt x="0" y="72"/>
                    </a:cubicBezTo>
                    <a:cubicBezTo>
                      <a:pt x="0" y="72"/>
                      <a:pt x="1" y="77"/>
                      <a:pt x="1" y="82"/>
                    </a:cubicBezTo>
                    <a:cubicBezTo>
                      <a:pt x="1" y="341"/>
                      <a:pt x="1" y="341"/>
                      <a:pt x="1" y="341"/>
                    </a:cubicBezTo>
                    <a:cubicBezTo>
                      <a:pt x="1" y="346"/>
                      <a:pt x="5" y="350"/>
                      <a:pt x="10" y="349"/>
                    </a:cubicBezTo>
                    <a:cubicBezTo>
                      <a:pt x="176" y="349"/>
                      <a:pt x="176" y="349"/>
                      <a:pt x="176" y="349"/>
                    </a:cubicBezTo>
                    <a:cubicBezTo>
                      <a:pt x="181" y="350"/>
                      <a:pt x="185" y="346"/>
                      <a:pt x="185" y="341"/>
                    </a:cubicBezTo>
                    <a:cubicBezTo>
                      <a:pt x="185" y="82"/>
                      <a:pt x="185" y="82"/>
                      <a:pt x="185" y="82"/>
                    </a:cubicBezTo>
                    <a:cubicBezTo>
                      <a:pt x="185" y="77"/>
                      <a:pt x="186" y="72"/>
                      <a:pt x="186" y="72"/>
                    </a:cubicBezTo>
                    <a:cubicBezTo>
                      <a:pt x="186" y="72"/>
                      <a:pt x="186" y="72"/>
                      <a:pt x="186" y="72"/>
                    </a:cubicBezTo>
                    <a:close/>
                    <a:moveTo>
                      <a:pt x="142" y="336"/>
                    </a:moveTo>
                    <a:cubicBezTo>
                      <a:pt x="132" y="336"/>
                      <a:pt x="123" y="328"/>
                      <a:pt x="123" y="317"/>
                    </a:cubicBezTo>
                    <a:cubicBezTo>
                      <a:pt x="123" y="306"/>
                      <a:pt x="132" y="298"/>
                      <a:pt x="142" y="298"/>
                    </a:cubicBezTo>
                    <a:cubicBezTo>
                      <a:pt x="153" y="298"/>
                      <a:pt x="162" y="306"/>
                      <a:pt x="162" y="317"/>
                    </a:cubicBezTo>
                    <a:cubicBezTo>
                      <a:pt x="162" y="328"/>
                      <a:pt x="153" y="336"/>
                      <a:pt x="142" y="336"/>
                    </a:cubicBezTo>
                    <a:close/>
                  </a:path>
                </a:pathLst>
              </a:custGeom>
              <a:solidFill>
                <a:schemeClr val="accent4">
                  <a:lumMod val="50000"/>
                </a:schemeClr>
              </a:solidFill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  <a:endParaRPr sz="1600">
                  <a:latin typeface="Lucida Handwriting" panose="03010101010101010101" pitchFamily="66" charset="0"/>
                  <a:ea typeface="Auraka方黑檀" panose="02020700000000000000" pitchFamily="18" charset="-128"/>
                  <a:cs typeface="+mn-ea"/>
                  <a:sym typeface="Lucida Handwriting" panose="03010101010101010101" pitchFamily="66" charset="0"/>
                </a:endParaRPr>
              </a:p>
            </p:txBody>
          </p:sp>
          <p:sp>
            <p:nvSpPr>
              <p:cNvPr id="90" name="iS1ide-Freeform: Shape 71"/>
              <p:cNvSpPr/>
              <p:nvPr/>
            </p:nvSpPr>
            <p:spPr bwMode="auto">
              <a:xfrm>
                <a:off x="4989961" y="1868067"/>
                <a:ext cx="571075" cy="1081455"/>
              </a:xfrm>
              <a:custGeom>
                <a:avLst/>
                <a:gdLst/>
                <a:ahLst/>
                <a:cxnLst>
                  <a:cxn ang="0">
                    <a:pos x="186" y="72"/>
                  </a:cxn>
                  <a:cxn ang="0">
                    <a:pos x="185" y="72"/>
                  </a:cxn>
                  <a:cxn ang="0">
                    <a:pos x="185" y="72"/>
                  </a:cxn>
                  <a:cxn ang="0">
                    <a:pos x="177" y="66"/>
                  </a:cxn>
                  <a:cxn ang="0">
                    <a:pos x="147" y="41"/>
                  </a:cxn>
                  <a:cxn ang="0">
                    <a:pos x="132" y="29"/>
                  </a:cxn>
                  <a:cxn ang="0">
                    <a:pos x="101" y="4"/>
                  </a:cxn>
                  <a:cxn ang="0">
                    <a:pos x="85" y="4"/>
                  </a:cxn>
                  <a:cxn ang="0">
                    <a:pos x="54" y="29"/>
                  </a:cxn>
                  <a:cxn ang="0">
                    <a:pos x="39" y="41"/>
                  </a:cxn>
                  <a:cxn ang="0">
                    <a:pos x="9" y="66"/>
                  </a:cxn>
                  <a:cxn ang="0">
                    <a:pos x="1" y="72"/>
                  </a:cxn>
                  <a:cxn ang="0">
                    <a:pos x="1" y="72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1" y="82"/>
                  </a:cxn>
                  <a:cxn ang="0">
                    <a:pos x="1" y="341"/>
                  </a:cxn>
                  <a:cxn ang="0">
                    <a:pos x="10" y="351"/>
                  </a:cxn>
                  <a:cxn ang="0">
                    <a:pos x="176" y="351"/>
                  </a:cxn>
                  <a:cxn ang="0">
                    <a:pos x="185" y="341"/>
                  </a:cxn>
                  <a:cxn ang="0">
                    <a:pos x="185" y="82"/>
                  </a:cxn>
                  <a:cxn ang="0">
                    <a:pos x="186" y="72"/>
                  </a:cxn>
                  <a:cxn ang="0">
                    <a:pos x="186" y="72"/>
                  </a:cxn>
                  <a:cxn ang="0">
                    <a:pos x="142" y="337"/>
                  </a:cxn>
                  <a:cxn ang="0">
                    <a:pos x="123" y="317"/>
                  </a:cxn>
                  <a:cxn ang="0">
                    <a:pos x="142" y="298"/>
                  </a:cxn>
                  <a:cxn ang="0">
                    <a:pos x="162" y="317"/>
                  </a:cxn>
                  <a:cxn ang="0">
                    <a:pos x="142" y="337"/>
                  </a:cxn>
                </a:cxnLst>
                <a:rect l="0" t="0" r="r" b="b"/>
                <a:pathLst>
                  <a:path w="186" h="351">
                    <a:moveTo>
                      <a:pt x="186" y="72"/>
                    </a:moveTo>
                    <a:cubicBezTo>
                      <a:pt x="186" y="72"/>
                      <a:pt x="185" y="72"/>
                      <a:pt x="185" y="72"/>
                    </a:cubicBezTo>
                    <a:cubicBezTo>
                      <a:pt x="185" y="72"/>
                      <a:pt x="185" y="72"/>
                      <a:pt x="185" y="72"/>
                    </a:cubicBezTo>
                    <a:cubicBezTo>
                      <a:pt x="185" y="72"/>
                      <a:pt x="182" y="69"/>
                      <a:pt x="177" y="66"/>
                    </a:cubicBezTo>
                    <a:cubicBezTo>
                      <a:pt x="147" y="41"/>
                      <a:pt x="147" y="41"/>
                      <a:pt x="147" y="41"/>
                    </a:cubicBezTo>
                    <a:cubicBezTo>
                      <a:pt x="143" y="38"/>
                      <a:pt x="136" y="32"/>
                      <a:pt x="132" y="29"/>
                    </a:cubicBezTo>
                    <a:cubicBezTo>
                      <a:pt x="101" y="4"/>
                      <a:pt x="101" y="4"/>
                      <a:pt x="101" y="4"/>
                    </a:cubicBezTo>
                    <a:cubicBezTo>
                      <a:pt x="96" y="0"/>
                      <a:pt x="90" y="0"/>
                      <a:pt x="85" y="4"/>
                    </a:cubicBezTo>
                    <a:cubicBezTo>
                      <a:pt x="54" y="29"/>
                      <a:pt x="54" y="29"/>
                      <a:pt x="54" y="29"/>
                    </a:cubicBezTo>
                    <a:cubicBezTo>
                      <a:pt x="50" y="32"/>
                      <a:pt x="43" y="38"/>
                      <a:pt x="39" y="41"/>
                    </a:cubicBezTo>
                    <a:cubicBezTo>
                      <a:pt x="9" y="66"/>
                      <a:pt x="9" y="66"/>
                      <a:pt x="9" y="66"/>
                    </a:cubicBezTo>
                    <a:cubicBezTo>
                      <a:pt x="4" y="69"/>
                      <a:pt x="1" y="72"/>
                      <a:pt x="1" y="72"/>
                    </a:cubicBezTo>
                    <a:cubicBezTo>
                      <a:pt x="1" y="72"/>
                      <a:pt x="1" y="72"/>
                      <a:pt x="1" y="72"/>
                    </a:cubicBezTo>
                    <a:cubicBezTo>
                      <a:pt x="1" y="72"/>
                      <a:pt x="0" y="72"/>
                      <a:pt x="0" y="72"/>
                    </a:cubicBezTo>
                    <a:cubicBezTo>
                      <a:pt x="0" y="72"/>
                      <a:pt x="0" y="72"/>
                      <a:pt x="0" y="72"/>
                    </a:cubicBezTo>
                    <a:cubicBezTo>
                      <a:pt x="0" y="72"/>
                      <a:pt x="1" y="77"/>
                      <a:pt x="1" y="82"/>
                    </a:cubicBezTo>
                    <a:cubicBezTo>
                      <a:pt x="1" y="341"/>
                      <a:pt x="1" y="341"/>
                      <a:pt x="1" y="341"/>
                    </a:cubicBezTo>
                    <a:cubicBezTo>
                      <a:pt x="1" y="346"/>
                      <a:pt x="5" y="351"/>
                      <a:pt x="10" y="351"/>
                    </a:cubicBezTo>
                    <a:cubicBezTo>
                      <a:pt x="176" y="351"/>
                      <a:pt x="176" y="351"/>
                      <a:pt x="176" y="351"/>
                    </a:cubicBezTo>
                    <a:cubicBezTo>
                      <a:pt x="181" y="351"/>
                      <a:pt x="185" y="346"/>
                      <a:pt x="185" y="341"/>
                    </a:cubicBezTo>
                    <a:cubicBezTo>
                      <a:pt x="185" y="82"/>
                      <a:pt x="185" y="82"/>
                      <a:pt x="185" y="82"/>
                    </a:cubicBezTo>
                    <a:cubicBezTo>
                      <a:pt x="185" y="77"/>
                      <a:pt x="186" y="72"/>
                      <a:pt x="186" y="72"/>
                    </a:cubicBezTo>
                    <a:cubicBezTo>
                      <a:pt x="186" y="72"/>
                      <a:pt x="186" y="72"/>
                      <a:pt x="186" y="72"/>
                    </a:cubicBezTo>
                    <a:close/>
                    <a:moveTo>
                      <a:pt x="142" y="337"/>
                    </a:moveTo>
                    <a:cubicBezTo>
                      <a:pt x="132" y="337"/>
                      <a:pt x="123" y="328"/>
                      <a:pt x="123" y="317"/>
                    </a:cubicBezTo>
                    <a:cubicBezTo>
                      <a:pt x="123" y="306"/>
                      <a:pt x="132" y="298"/>
                      <a:pt x="142" y="298"/>
                    </a:cubicBezTo>
                    <a:cubicBezTo>
                      <a:pt x="153" y="298"/>
                      <a:pt x="162" y="306"/>
                      <a:pt x="162" y="317"/>
                    </a:cubicBezTo>
                    <a:cubicBezTo>
                      <a:pt x="162" y="328"/>
                      <a:pt x="153" y="337"/>
                      <a:pt x="142" y="337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  <a:endParaRPr sz="1600">
                  <a:latin typeface="Lucida Handwriting" panose="03010101010101010101" pitchFamily="66" charset="0"/>
                  <a:ea typeface="Auraka方黑檀" panose="02020700000000000000" pitchFamily="18" charset="-128"/>
                  <a:cs typeface="+mn-ea"/>
                  <a:sym typeface="Lucida Handwriting" panose="03010101010101010101" pitchFamily="66" charset="0"/>
                </a:endParaRPr>
              </a:p>
            </p:txBody>
          </p:sp>
        </p:grpSp>
        <p:grpSp>
          <p:nvGrpSpPr>
            <p:cNvPr id="15" name="Group 72"/>
            <p:cNvGrpSpPr/>
            <p:nvPr/>
          </p:nvGrpSpPr>
          <p:grpSpPr>
            <a:xfrm>
              <a:off x="5968862" y="3621695"/>
              <a:ext cx="1883461" cy="1424489"/>
              <a:chOff x="4236804" y="2872275"/>
              <a:chExt cx="1213880" cy="1026280"/>
            </a:xfrm>
          </p:grpSpPr>
          <p:sp>
            <p:nvSpPr>
              <p:cNvPr id="82" name="iS1ide-Freeform: Shape 73"/>
              <p:cNvSpPr/>
              <p:nvPr/>
            </p:nvSpPr>
            <p:spPr bwMode="auto">
              <a:xfrm>
                <a:off x="5053413" y="3126086"/>
                <a:ext cx="52418" cy="60694"/>
              </a:xfrm>
              <a:custGeom>
                <a:avLst/>
                <a:gdLst/>
                <a:ahLst/>
                <a:cxnLst>
                  <a:cxn ang="0">
                    <a:pos x="0" y="3"/>
                  </a:cxn>
                  <a:cxn ang="0">
                    <a:pos x="14" y="6"/>
                  </a:cxn>
                  <a:cxn ang="0">
                    <a:pos x="14" y="6"/>
                  </a:cxn>
                  <a:cxn ang="0">
                    <a:pos x="15" y="20"/>
                  </a:cxn>
                  <a:cxn ang="0">
                    <a:pos x="15" y="20"/>
                  </a:cxn>
                  <a:cxn ang="0">
                    <a:pos x="13" y="19"/>
                  </a:cxn>
                  <a:cxn ang="0">
                    <a:pos x="12" y="7"/>
                  </a:cxn>
                  <a:cxn ang="0">
                    <a:pos x="12" y="7"/>
                  </a:cxn>
                  <a:cxn ang="0">
                    <a:pos x="1" y="5"/>
                  </a:cxn>
                  <a:cxn ang="0">
                    <a:pos x="1" y="5"/>
                  </a:cxn>
                  <a:cxn ang="0">
                    <a:pos x="1" y="5"/>
                  </a:cxn>
                  <a:cxn ang="0">
                    <a:pos x="0" y="3"/>
                  </a:cxn>
                </a:cxnLst>
                <a:rect l="0" t="0" r="r" b="b"/>
                <a:pathLst>
                  <a:path w="17" h="20">
                    <a:moveTo>
                      <a:pt x="0" y="3"/>
                    </a:moveTo>
                    <a:cubicBezTo>
                      <a:pt x="5" y="0"/>
                      <a:pt x="11" y="2"/>
                      <a:pt x="14" y="6"/>
                    </a:cubicBezTo>
                    <a:cubicBezTo>
                      <a:pt x="14" y="6"/>
                      <a:pt x="14" y="6"/>
                      <a:pt x="14" y="6"/>
                    </a:cubicBezTo>
                    <a:cubicBezTo>
                      <a:pt x="17" y="9"/>
                      <a:pt x="17" y="14"/>
                      <a:pt x="15" y="20"/>
                    </a:cubicBezTo>
                    <a:cubicBezTo>
                      <a:pt x="15" y="20"/>
                      <a:pt x="15" y="20"/>
                      <a:pt x="15" y="20"/>
                    </a:cubicBezTo>
                    <a:cubicBezTo>
                      <a:pt x="13" y="19"/>
                      <a:pt x="13" y="19"/>
                      <a:pt x="13" y="19"/>
                    </a:cubicBezTo>
                    <a:cubicBezTo>
                      <a:pt x="15" y="13"/>
                      <a:pt x="14" y="9"/>
                      <a:pt x="12" y="7"/>
                    </a:cubicBezTo>
                    <a:cubicBezTo>
                      <a:pt x="12" y="7"/>
                      <a:pt x="12" y="7"/>
                      <a:pt x="12" y="7"/>
                    </a:cubicBezTo>
                    <a:cubicBezTo>
                      <a:pt x="10" y="4"/>
                      <a:pt x="5" y="3"/>
                      <a:pt x="1" y="5"/>
                    </a:cubicBezTo>
                    <a:cubicBezTo>
                      <a:pt x="1" y="5"/>
                      <a:pt x="1" y="5"/>
                      <a:pt x="1" y="5"/>
                    </a:cubicBezTo>
                    <a:cubicBezTo>
                      <a:pt x="1" y="5"/>
                      <a:pt x="1" y="5"/>
                      <a:pt x="1" y="5"/>
                    </a:cubicBezTo>
                    <a:cubicBezTo>
                      <a:pt x="0" y="3"/>
                      <a:pt x="0" y="3"/>
                      <a:pt x="0" y="3"/>
                    </a:cubicBezTo>
                    <a:close/>
                  </a:path>
                </a:pathLst>
              </a:custGeom>
              <a:solidFill>
                <a:srgbClr val="010101"/>
              </a:solidFill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  <a:endParaRPr sz="1600">
                  <a:latin typeface="Lucida Handwriting" panose="03010101010101010101" pitchFamily="66" charset="0"/>
                  <a:ea typeface="Auraka方黑檀" panose="02020700000000000000" pitchFamily="18" charset="-128"/>
                  <a:cs typeface="+mn-ea"/>
                  <a:sym typeface="Lucida Handwriting" panose="03010101010101010101" pitchFamily="66" charset="0"/>
                </a:endParaRPr>
              </a:p>
            </p:txBody>
          </p:sp>
          <p:sp>
            <p:nvSpPr>
              <p:cNvPr id="83" name="iS1ide-Freeform: Shape 74"/>
              <p:cNvSpPr/>
              <p:nvPr/>
            </p:nvSpPr>
            <p:spPr bwMode="auto">
              <a:xfrm>
                <a:off x="4236804" y="3043322"/>
                <a:ext cx="957310" cy="855233"/>
              </a:xfrm>
              <a:custGeom>
                <a:avLst/>
                <a:gdLst/>
                <a:ahLst/>
                <a:cxnLst>
                  <a:cxn ang="0">
                    <a:pos x="226" y="7"/>
                  </a:cxn>
                  <a:cxn ang="0">
                    <a:pos x="10" y="176"/>
                  </a:cxn>
                  <a:cxn ang="0">
                    <a:pos x="7" y="204"/>
                  </a:cxn>
                  <a:cxn ang="0">
                    <a:pos x="57" y="268"/>
                  </a:cxn>
                  <a:cxn ang="0">
                    <a:pos x="85" y="271"/>
                  </a:cxn>
                  <a:cxn ang="0">
                    <a:pos x="301" y="102"/>
                  </a:cxn>
                  <a:cxn ang="0">
                    <a:pos x="304" y="74"/>
                  </a:cxn>
                  <a:cxn ang="0">
                    <a:pos x="254" y="10"/>
                  </a:cxn>
                  <a:cxn ang="0">
                    <a:pos x="226" y="7"/>
                  </a:cxn>
                  <a:cxn ang="0">
                    <a:pos x="267" y="74"/>
                  </a:cxn>
                  <a:cxn ang="0">
                    <a:pos x="242" y="71"/>
                  </a:cxn>
                  <a:cxn ang="0">
                    <a:pos x="245" y="46"/>
                  </a:cxn>
                  <a:cxn ang="0">
                    <a:pos x="270" y="49"/>
                  </a:cxn>
                  <a:cxn ang="0">
                    <a:pos x="267" y="74"/>
                  </a:cxn>
                </a:cxnLst>
                <a:rect l="0" t="0" r="r" b="b"/>
                <a:pathLst>
                  <a:path w="311" h="278">
                    <a:moveTo>
                      <a:pt x="226" y="7"/>
                    </a:moveTo>
                    <a:cubicBezTo>
                      <a:pt x="10" y="176"/>
                      <a:pt x="10" y="176"/>
                      <a:pt x="10" y="176"/>
                    </a:cubicBezTo>
                    <a:cubicBezTo>
                      <a:pt x="1" y="183"/>
                      <a:pt x="0" y="195"/>
                      <a:pt x="7" y="204"/>
                    </a:cubicBezTo>
                    <a:cubicBezTo>
                      <a:pt x="57" y="268"/>
                      <a:pt x="57" y="268"/>
                      <a:pt x="57" y="268"/>
                    </a:cubicBezTo>
                    <a:cubicBezTo>
                      <a:pt x="64" y="277"/>
                      <a:pt x="76" y="278"/>
                      <a:pt x="85" y="271"/>
                    </a:cubicBezTo>
                    <a:cubicBezTo>
                      <a:pt x="301" y="102"/>
                      <a:pt x="301" y="102"/>
                      <a:pt x="301" y="102"/>
                    </a:cubicBezTo>
                    <a:cubicBezTo>
                      <a:pt x="309" y="95"/>
                      <a:pt x="311" y="82"/>
                      <a:pt x="304" y="74"/>
                    </a:cubicBezTo>
                    <a:cubicBezTo>
                      <a:pt x="254" y="10"/>
                      <a:pt x="254" y="10"/>
                      <a:pt x="254" y="10"/>
                    </a:cubicBezTo>
                    <a:cubicBezTo>
                      <a:pt x="247" y="1"/>
                      <a:pt x="235" y="0"/>
                      <a:pt x="226" y="7"/>
                    </a:cubicBezTo>
                    <a:close/>
                    <a:moveTo>
                      <a:pt x="267" y="74"/>
                    </a:moveTo>
                    <a:cubicBezTo>
                      <a:pt x="260" y="80"/>
                      <a:pt x="248" y="79"/>
                      <a:pt x="242" y="71"/>
                    </a:cubicBezTo>
                    <a:cubicBezTo>
                      <a:pt x="236" y="63"/>
                      <a:pt x="237" y="52"/>
                      <a:pt x="245" y="46"/>
                    </a:cubicBezTo>
                    <a:cubicBezTo>
                      <a:pt x="253" y="40"/>
                      <a:pt x="264" y="41"/>
                      <a:pt x="270" y="49"/>
                    </a:cubicBezTo>
                    <a:cubicBezTo>
                      <a:pt x="276" y="56"/>
                      <a:pt x="275" y="68"/>
                      <a:pt x="267" y="74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  <a:endParaRPr sz="1600">
                  <a:latin typeface="Lucida Handwriting" panose="03010101010101010101" pitchFamily="66" charset="0"/>
                  <a:ea typeface="Auraka方黑檀" panose="02020700000000000000" pitchFamily="18" charset="-128"/>
                  <a:cs typeface="+mn-ea"/>
                  <a:sym typeface="Lucida Handwriting" panose="03010101010101010101" pitchFamily="66" charset="0"/>
                </a:endParaRPr>
              </a:p>
            </p:txBody>
          </p:sp>
          <p:sp>
            <p:nvSpPr>
              <p:cNvPr id="84" name="iS1ide-Freeform: Shape 75"/>
              <p:cNvSpPr/>
              <p:nvPr/>
            </p:nvSpPr>
            <p:spPr bwMode="auto">
              <a:xfrm>
                <a:off x="4978926" y="3178505"/>
                <a:ext cx="96559" cy="96559"/>
              </a:xfrm>
              <a:custGeom>
                <a:avLst/>
                <a:gdLst/>
                <a:ahLst/>
                <a:cxnLst>
                  <a:cxn ang="0">
                    <a:pos x="7" y="5"/>
                  </a:cxn>
                  <a:cxn ang="0">
                    <a:pos x="5" y="24"/>
                  </a:cxn>
                  <a:cxn ang="0">
                    <a:pos x="24" y="26"/>
                  </a:cxn>
                  <a:cxn ang="0">
                    <a:pos x="26" y="7"/>
                  </a:cxn>
                  <a:cxn ang="0">
                    <a:pos x="7" y="5"/>
                  </a:cxn>
                  <a:cxn ang="0">
                    <a:pos x="22" y="24"/>
                  </a:cxn>
                  <a:cxn ang="0">
                    <a:pos x="7" y="22"/>
                  </a:cxn>
                  <a:cxn ang="0">
                    <a:pos x="9" y="7"/>
                  </a:cxn>
                  <a:cxn ang="0">
                    <a:pos x="24" y="9"/>
                  </a:cxn>
                  <a:cxn ang="0">
                    <a:pos x="22" y="24"/>
                  </a:cxn>
                </a:cxnLst>
                <a:rect l="0" t="0" r="r" b="b"/>
                <a:pathLst>
                  <a:path w="31" h="31">
                    <a:moveTo>
                      <a:pt x="7" y="5"/>
                    </a:moveTo>
                    <a:cubicBezTo>
                      <a:pt x="1" y="10"/>
                      <a:pt x="0" y="18"/>
                      <a:pt x="5" y="24"/>
                    </a:cubicBezTo>
                    <a:cubicBezTo>
                      <a:pt x="9" y="30"/>
                      <a:pt x="18" y="31"/>
                      <a:pt x="24" y="26"/>
                    </a:cubicBezTo>
                    <a:cubicBezTo>
                      <a:pt x="30" y="22"/>
                      <a:pt x="31" y="13"/>
                      <a:pt x="26" y="7"/>
                    </a:cubicBezTo>
                    <a:cubicBezTo>
                      <a:pt x="21" y="1"/>
                      <a:pt x="13" y="0"/>
                      <a:pt x="7" y="5"/>
                    </a:cubicBezTo>
                    <a:close/>
                    <a:moveTo>
                      <a:pt x="22" y="24"/>
                    </a:moveTo>
                    <a:cubicBezTo>
                      <a:pt x="17" y="28"/>
                      <a:pt x="11" y="27"/>
                      <a:pt x="7" y="22"/>
                    </a:cubicBezTo>
                    <a:cubicBezTo>
                      <a:pt x="3" y="18"/>
                      <a:pt x="4" y="11"/>
                      <a:pt x="9" y="7"/>
                    </a:cubicBezTo>
                    <a:cubicBezTo>
                      <a:pt x="13" y="4"/>
                      <a:pt x="20" y="5"/>
                      <a:pt x="24" y="9"/>
                    </a:cubicBezTo>
                    <a:cubicBezTo>
                      <a:pt x="27" y="14"/>
                      <a:pt x="26" y="20"/>
                      <a:pt x="22" y="24"/>
                    </a:cubicBez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  <a:endParaRPr sz="1600">
                  <a:latin typeface="Lucida Handwriting" panose="03010101010101010101" pitchFamily="66" charset="0"/>
                  <a:ea typeface="Auraka方黑檀" panose="02020700000000000000" pitchFamily="18" charset="-128"/>
                  <a:cs typeface="+mn-ea"/>
                  <a:sym typeface="Lucida Handwriting" panose="03010101010101010101" pitchFamily="66" charset="0"/>
                </a:endParaRPr>
              </a:p>
            </p:txBody>
          </p:sp>
          <p:sp>
            <p:nvSpPr>
              <p:cNvPr id="85" name="iS1ide-Freeform: Shape 76"/>
              <p:cNvSpPr/>
              <p:nvPr/>
            </p:nvSpPr>
            <p:spPr bwMode="auto">
              <a:xfrm>
                <a:off x="4965131" y="3164710"/>
                <a:ext cx="121388" cy="124148"/>
              </a:xfrm>
              <a:custGeom>
                <a:avLst/>
                <a:gdLst/>
                <a:ahLst/>
                <a:cxnLst>
                  <a:cxn ang="0">
                    <a:pos x="9" y="6"/>
                  </a:cxn>
                  <a:cxn ang="0">
                    <a:pos x="6" y="31"/>
                  </a:cxn>
                  <a:cxn ang="0">
                    <a:pos x="31" y="34"/>
                  </a:cxn>
                  <a:cxn ang="0">
                    <a:pos x="34" y="9"/>
                  </a:cxn>
                  <a:cxn ang="0">
                    <a:pos x="9" y="6"/>
                  </a:cxn>
                  <a:cxn ang="0">
                    <a:pos x="29" y="30"/>
                  </a:cxn>
                  <a:cxn ang="0">
                    <a:pos x="10" y="28"/>
                  </a:cxn>
                  <a:cxn ang="0">
                    <a:pos x="12" y="9"/>
                  </a:cxn>
                  <a:cxn ang="0">
                    <a:pos x="31" y="11"/>
                  </a:cxn>
                  <a:cxn ang="0">
                    <a:pos x="29" y="30"/>
                  </a:cxn>
                </a:cxnLst>
                <a:rect l="0" t="0" r="r" b="b"/>
                <a:pathLst>
                  <a:path w="40" h="40">
                    <a:moveTo>
                      <a:pt x="9" y="6"/>
                    </a:moveTo>
                    <a:cubicBezTo>
                      <a:pt x="1" y="12"/>
                      <a:pt x="0" y="23"/>
                      <a:pt x="6" y="31"/>
                    </a:cubicBezTo>
                    <a:cubicBezTo>
                      <a:pt x="12" y="39"/>
                      <a:pt x="24" y="40"/>
                      <a:pt x="31" y="34"/>
                    </a:cubicBezTo>
                    <a:cubicBezTo>
                      <a:pt x="39" y="28"/>
                      <a:pt x="40" y="16"/>
                      <a:pt x="34" y="9"/>
                    </a:cubicBezTo>
                    <a:cubicBezTo>
                      <a:pt x="28" y="1"/>
                      <a:pt x="17" y="0"/>
                      <a:pt x="9" y="6"/>
                    </a:cubicBezTo>
                    <a:close/>
                    <a:moveTo>
                      <a:pt x="29" y="30"/>
                    </a:moveTo>
                    <a:cubicBezTo>
                      <a:pt x="23" y="35"/>
                      <a:pt x="14" y="34"/>
                      <a:pt x="10" y="28"/>
                    </a:cubicBezTo>
                    <a:cubicBezTo>
                      <a:pt x="5" y="22"/>
                      <a:pt x="6" y="14"/>
                      <a:pt x="12" y="9"/>
                    </a:cubicBezTo>
                    <a:cubicBezTo>
                      <a:pt x="18" y="4"/>
                      <a:pt x="26" y="5"/>
                      <a:pt x="31" y="11"/>
                    </a:cubicBezTo>
                    <a:cubicBezTo>
                      <a:pt x="36" y="17"/>
                      <a:pt x="35" y="26"/>
                      <a:pt x="29" y="30"/>
                    </a:cubicBezTo>
                    <a:close/>
                  </a:path>
                </a:pathLst>
              </a:custGeom>
              <a:solidFill>
                <a:schemeClr val="accent4">
                  <a:lumMod val="50000"/>
                </a:schemeClr>
              </a:solidFill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  <a:endParaRPr sz="1600">
                  <a:latin typeface="Lucida Handwriting" panose="03010101010101010101" pitchFamily="66" charset="0"/>
                  <a:ea typeface="Auraka方黑檀" panose="02020700000000000000" pitchFamily="18" charset="-128"/>
                  <a:cs typeface="+mn-ea"/>
                  <a:sym typeface="Lucida Handwriting" panose="03010101010101010101" pitchFamily="66" charset="0"/>
                </a:endParaRPr>
              </a:p>
            </p:txBody>
          </p:sp>
          <p:sp>
            <p:nvSpPr>
              <p:cNvPr id="86" name="iS1ide-Freeform: Shape 77"/>
              <p:cNvSpPr/>
              <p:nvPr/>
            </p:nvSpPr>
            <p:spPr bwMode="auto">
              <a:xfrm>
                <a:off x="5045137" y="2872275"/>
                <a:ext cx="405547" cy="361406"/>
              </a:xfrm>
              <a:custGeom>
                <a:avLst/>
                <a:gdLst/>
                <a:ahLst/>
                <a:cxnLst>
                  <a:cxn ang="0">
                    <a:pos x="3" y="105"/>
                  </a:cxn>
                  <a:cxn ang="0">
                    <a:pos x="3" y="105"/>
                  </a:cxn>
                  <a:cxn ang="0">
                    <a:pos x="16" y="91"/>
                  </a:cxn>
                  <a:cxn ang="0">
                    <a:pos x="16" y="91"/>
                  </a:cxn>
                  <a:cxn ang="0">
                    <a:pos x="107" y="33"/>
                  </a:cxn>
                  <a:cxn ang="0">
                    <a:pos x="107" y="33"/>
                  </a:cxn>
                  <a:cxn ang="0">
                    <a:pos x="129" y="0"/>
                  </a:cxn>
                  <a:cxn ang="0">
                    <a:pos x="129" y="0"/>
                  </a:cxn>
                  <a:cxn ang="0">
                    <a:pos x="131" y="0"/>
                  </a:cxn>
                  <a:cxn ang="0">
                    <a:pos x="108" y="34"/>
                  </a:cxn>
                  <a:cxn ang="0">
                    <a:pos x="108" y="34"/>
                  </a:cxn>
                  <a:cxn ang="0">
                    <a:pos x="17" y="93"/>
                  </a:cxn>
                  <a:cxn ang="0">
                    <a:pos x="17" y="93"/>
                  </a:cxn>
                  <a:cxn ang="0">
                    <a:pos x="4" y="106"/>
                  </a:cxn>
                  <a:cxn ang="0">
                    <a:pos x="4" y="106"/>
                  </a:cxn>
                  <a:cxn ang="0">
                    <a:pos x="5" y="114"/>
                  </a:cxn>
                  <a:cxn ang="0">
                    <a:pos x="5" y="117"/>
                  </a:cxn>
                  <a:cxn ang="0">
                    <a:pos x="3" y="105"/>
                  </a:cxn>
                </a:cxnLst>
                <a:rect l="0" t="0" r="r" b="b"/>
                <a:pathLst>
                  <a:path w="132" h="117">
                    <a:moveTo>
                      <a:pt x="3" y="105"/>
                    </a:moveTo>
                    <a:cubicBezTo>
                      <a:pt x="3" y="105"/>
                      <a:pt x="3" y="105"/>
                      <a:pt x="3" y="105"/>
                    </a:cubicBezTo>
                    <a:cubicBezTo>
                      <a:pt x="5" y="101"/>
                      <a:pt x="10" y="96"/>
                      <a:pt x="16" y="91"/>
                    </a:cubicBezTo>
                    <a:cubicBezTo>
                      <a:pt x="16" y="91"/>
                      <a:pt x="16" y="91"/>
                      <a:pt x="16" y="91"/>
                    </a:cubicBezTo>
                    <a:cubicBezTo>
                      <a:pt x="38" y="74"/>
                      <a:pt x="81" y="53"/>
                      <a:pt x="107" y="33"/>
                    </a:cubicBezTo>
                    <a:cubicBezTo>
                      <a:pt x="107" y="33"/>
                      <a:pt x="107" y="33"/>
                      <a:pt x="107" y="33"/>
                    </a:cubicBezTo>
                    <a:cubicBezTo>
                      <a:pt x="121" y="22"/>
                      <a:pt x="130" y="10"/>
                      <a:pt x="129" y="0"/>
                    </a:cubicBezTo>
                    <a:cubicBezTo>
                      <a:pt x="129" y="0"/>
                      <a:pt x="129" y="0"/>
                      <a:pt x="129" y="0"/>
                    </a:cubicBezTo>
                    <a:cubicBezTo>
                      <a:pt x="131" y="0"/>
                      <a:pt x="131" y="0"/>
                      <a:pt x="131" y="0"/>
                    </a:cubicBezTo>
                    <a:cubicBezTo>
                      <a:pt x="132" y="12"/>
                      <a:pt x="123" y="23"/>
                      <a:pt x="108" y="34"/>
                    </a:cubicBezTo>
                    <a:cubicBezTo>
                      <a:pt x="108" y="34"/>
                      <a:pt x="108" y="34"/>
                      <a:pt x="108" y="34"/>
                    </a:cubicBezTo>
                    <a:cubicBezTo>
                      <a:pt x="82" y="55"/>
                      <a:pt x="39" y="75"/>
                      <a:pt x="17" y="93"/>
                    </a:cubicBezTo>
                    <a:cubicBezTo>
                      <a:pt x="17" y="93"/>
                      <a:pt x="17" y="93"/>
                      <a:pt x="17" y="93"/>
                    </a:cubicBezTo>
                    <a:cubicBezTo>
                      <a:pt x="11" y="97"/>
                      <a:pt x="7" y="102"/>
                      <a:pt x="4" y="106"/>
                    </a:cubicBezTo>
                    <a:cubicBezTo>
                      <a:pt x="4" y="106"/>
                      <a:pt x="4" y="106"/>
                      <a:pt x="4" y="106"/>
                    </a:cubicBezTo>
                    <a:cubicBezTo>
                      <a:pt x="3" y="110"/>
                      <a:pt x="4" y="111"/>
                      <a:pt x="5" y="114"/>
                    </a:cubicBezTo>
                    <a:cubicBezTo>
                      <a:pt x="5" y="117"/>
                      <a:pt x="5" y="117"/>
                      <a:pt x="5" y="117"/>
                    </a:cubicBezTo>
                    <a:cubicBezTo>
                      <a:pt x="5" y="117"/>
                      <a:pt x="0" y="110"/>
                      <a:pt x="3" y="105"/>
                    </a:cubicBezTo>
                    <a:close/>
                  </a:path>
                </a:pathLst>
              </a:custGeom>
              <a:solidFill>
                <a:srgbClr val="010101"/>
              </a:solidFill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  <a:endParaRPr sz="1600">
                  <a:latin typeface="Lucida Handwriting" panose="03010101010101010101" pitchFamily="66" charset="0"/>
                  <a:ea typeface="Auraka方黑檀" panose="02020700000000000000" pitchFamily="18" charset="-128"/>
                  <a:cs typeface="+mn-ea"/>
                  <a:sym typeface="Lucida Handwriting" panose="03010101010101010101" pitchFamily="66" charset="0"/>
                </a:endParaRPr>
              </a:p>
            </p:txBody>
          </p:sp>
          <p:sp>
            <p:nvSpPr>
              <p:cNvPr id="87" name="iS1ide-Freeform: Shape 78"/>
              <p:cNvSpPr/>
              <p:nvPr/>
            </p:nvSpPr>
            <p:spPr bwMode="auto">
              <a:xfrm>
                <a:off x="5045137" y="3134364"/>
                <a:ext cx="33106" cy="38623"/>
              </a:xfrm>
              <a:custGeom>
                <a:avLst/>
                <a:gdLst/>
                <a:ahLst/>
                <a:cxnLst>
                  <a:cxn ang="0">
                    <a:pos x="0" y="11"/>
                  </a:cxn>
                  <a:cxn ang="0">
                    <a:pos x="2" y="12"/>
                  </a:cxn>
                  <a:cxn ang="0">
                    <a:pos x="11" y="1"/>
                  </a:cxn>
                  <a:cxn ang="0">
                    <a:pos x="10" y="0"/>
                  </a:cxn>
                  <a:cxn ang="0">
                    <a:pos x="2" y="9"/>
                  </a:cxn>
                  <a:cxn ang="0">
                    <a:pos x="0" y="11"/>
                  </a:cxn>
                </a:cxnLst>
                <a:rect l="0" t="0" r="r" b="b"/>
                <a:pathLst>
                  <a:path w="11" h="12">
                    <a:moveTo>
                      <a:pt x="0" y="11"/>
                    </a:moveTo>
                    <a:cubicBezTo>
                      <a:pt x="1" y="11"/>
                      <a:pt x="1" y="11"/>
                      <a:pt x="2" y="12"/>
                    </a:cubicBezTo>
                    <a:cubicBezTo>
                      <a:pt x="4" y="9"/>
                      <a:pt x="7" y="5"/>
                      <a:pt x="11" y="1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7" y="3"/>
                      <a:pt x="4" y="6"/>
                      <a:pt x="2" y="9"/>
                    </a:cubicBezTo>
                    <a:cubicBezTo>
                      <a:pt x="1" y="10"/>
                      <a:pt x="0" y="10"/>
                      <a:pt x="0" y="11"/>
                    </a:cubicBezTo>
                    <a:close/>
                  </a:path>
                </a:pathLst>
              </a:custGeom>
              <a:solidFill>
                <a:srgbClr val="010101"/>
              </a:solidFill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  <a:endParaRPr sz="1600">
                  <a:latin typeface="Lucida Handwriting" panose="03010101010101010101" pitchFamily="66" charset="0"/>
                  <a:ea typeface="Auraka方黑檀" panose="02020700000000000000" pitchFamily="18" charset="-128"/>
                  <a:cs typeface="+mn-ea"/>
                  <a:sym typeface="Lucida Handwriting" panose="03010101010101010101" pitchFamily="66" charset="0"/>
                </a:endParaRPr>
              </a:p>
            </p:txBody>
          </p:sp>
          <p:sp>
            <p:nvSpPr>
              <p:cNvPr id="88" name="iS1ide-Freeform: Shape 79"/>
              <p:cNvSpPr/>
              <p:nvPr/>
            </p:nvSpPr>
            <p:spPr bwMode="auto">
              <a:xfrm>
                <a:off x="5028584" y="3170227"/>
                <a:ext cx="22071" cy="35865"/>
              </a:xfrm>
              <a:custGeom>
                <a:avLst/>
                <a:gdLst/>
                <a:ahLst/>
                <a:cxnLst>
                  <a:cxn ang="0">
                    <a:pos x="1" y="6"/>
                  </a:cxn>
                  <a:cxn ang="0">
                    <a:pos x="5" y="10"/>
                  </a:cxn>
                  <a:cxn ang="0">
                    <a:pos x="4" y="9"/>
                  </a:cxn>
                  <a:cxn ang="0">
                    <a:pos x="3" y="7"/>
                  </a:cxn>
                  <a:cxn ang="0">
                    <a:pos x="7" y="1"/>
                  </a:cxn>
                  <a:cxn ang="0">
                    <a:pos x="5" y="0"/>
                  </a:cxn>
                  <a:cxn ang="0">
                    <a:pos x="1" y="6"/>
                  </a:cxn>
                </a:cxnLst>
                <a:rect l="0" t="0" r="r" b="b"/>
                <a:pathLst>
                  <a:path w="7" h="12">
                    <a:moveTo>
                      <a:pt x="1" y="6"/>
                    </a:moveTo>
                    <a:cubicBezTo>
                      <a:pt x="0" y="9"/>
                      <a:pt x="1" y="12"/>
                      <a:pt x="5" y="10"/>
                    </a:cubicBezTo>
                    <a:cubicBezTo>
                      <a:pt x="4" y="9"/>
                      <a:pt x="4" y="9"/>
                      <a:pt x="4" y="9"/>
                    </a:cubicBezTo>
                    <a:cubicBezTo>
                      <a:pt x="3" y="9"/>
                      <a:pt x="2" y="9"/>
                      <a:pt x="3" y="7"/>
                    </a:cubicBezTo>
                    <a:cubicBezTo>
                      <a:pt x="4" y="5"/>
                      <a:pt x="5" y="3"/>
                      <a:pt x="7" y="1"/>
                    </a:cubicBezTo>
                    <a:cubicBezTo>
                      <a:pt x="6" y="0"/>
                      <a:pt x="6" y="0"/>
                      <a:pt x="5" y="0"/>
                    </a:cubicBezTo>
                    <a:cubicBezTo>
                      <a:pt x="3" y="2"/>
                      <a:pt x="2" y="4"/>
                      <a:pt x="1" y="6"/>
                    </a:cubicBezTo>
                    <a:close/>
                  </a:path>
                </a:pathLst>
              </a:custGeom>
              <a:solidFill>
                <a:srgbClr val="010101"/>
              </a:solidFill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  <a:endParaRPr sz="1600">
                  <a:latin typeface="Lucida Handwriting" panose="03010101010101010101" pitchFamily="66" charset="0"/>
                  <a:ea typeface="Auraka方黑檀" panose="02020700000000000000" pitchFamily="18" charset="-128"/>
                  <a:cs typeface="+mn-ea"/>
                  <a:sym typeface="Lucida Handwriting" panose="03010101010101010101" pitchFamily="66" charset="0"/>
                </a:endParaRPr>
              </a:p>
            </p:txBody>
          </p:sp>
        </p:grpSp>
        <p:sp>
          <p:nvSpPr>
            <p:cNvPr id="16" name="iS1ide-Freeform: Shape 80"/>
            <p:cNvSpPr/>
            <p:nvPr/>
          </p:nvSpPr>
          <p:spPr bwMode="auto">
            <a:xfrm>
              <a:off x="8977699" y="3606369"/>
              <a:ext cx="577881" cy="375268"/>
            </a:xfrm>
            <a:custGeom>
              <a:avLst/>
              <a:gdLst/>
              <a:ahLst/>
              <a:cxnLst>
                <a:cxn ang="0">
                  <a:pos x="27" y="64"/>
                </a:cxn>
                <a:cxn ang="0">
                  <a:pos x="121" y="2"/>
                </a:cxn>
                <a:cxn ang="0">
                  <a:pos x="120" y="0"/>
                </a:cxn>
                <a:cxn ang="0">
                  <a:pos x="17" y="71"/>
                </a:cxn>
                <a:cxn ang="0">
                  <a:pos x="0" y="87"/>
                </a:cxn>
                <a:cxn ang="0">
                  <a:pos x="1" y="88"/>
                </a:cxn>
                <a:cxn ang="0">
                  <a:pos x="27" y="64"/>
                </a:cxn>
              </a:cxnLst>
              <a:rect l="0" t="0" r="r" b="b"/>
              <a:pathLst>
                <a:path w="121" h="88">
                  <a:moveTo>
                    <a:pt x="27" y="64"/>
                  </a:moveTo>
                  <a:cubicBezTo>
                    <a:pt x="50" y="44"/>
                    <a:pt x="83" y="31"/>
                    <a:pt x="121" y="2"/>
                  </a:cubicBezTo>
                  <a:cubicBezTo>
                    <a:pt x="120" y="0"/>
                    <a:pt x="120" y="0"/>
                    <a:pt x="120" y="0"/>
                  </a:cubicBezTo>
                  <a:cubicBezTo>
                    <a:pt x="76" y="34"/>
                    <a:pt x="41" y="45"/>
                    <a:pt x="17" y="71"/>
                  </a:cubicBezTo>
                  <a:cubicBezTo>
                    <a:pt x="10" y="77"/>
                    <a:pt x="5" y="82"/>
                    <a:pt x="0" y="87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8" y="82"/>
                    <a:pt x="17" y="73"/>
                    <a:pt x="27" y="64"/>
                  </a:cubicBezTo>
                  <a:close/>
                </a:path>
              </a:pathLst>
            </a:custGeom>
            <a:solidFill>
              <a:srgbClr val="010101"/>
            </a:solidFill>
            <a:ln w="9525">
              <a:noFill/>
              <a:round/>
            </a:ln>
          </p:spPr>
          <p:txBody>
            <a:bodyPr anchor="ctr"/>
            <a:lstStyle/>
            <a:p>
              <a:pPr algn="ctr"/>
              <a:endParaRPr sz="1600">
                <a:latin typeface="Lucida Handwriting" panose="03010101010101010101" pitchFamily="66" charset="0"/>
                <a:ea typeface="Auraka方黑檀" panose="02020700000000000000" pitchFamily="18" charset="-128"/>
                <a:cs typeface="+mn-ea"/>
                <a:sym typeface="Lucida Handwriting" panose="03010101010101010101" pitchFamily="66" charset="0"/>
              </a:endParaRPr>
            </a:p>
          </p:txBody>
        </p:sp>
        <p:grpSp>
          <p:nvGrpSpPr>
            <p:cNvPr id="17" name="Group 81"/>
            <p:cNvGrpSpPr/>
            <p:nvPr/>
          </p:nvGrpSpPr>
          <p:grpSpPr>
            <a:xfrm>
              <a:off x="8857842" y="1967445"/>
              <a:ext cx="886082" cy="1776778"/>
              <a:chOff x="5704493" y="1680467"/>
              <a:chExt cx="571075" cy="1280091"/>
            </a:xfrm>
          </p:grpSpPr>
          <p:sp>
            <p:nvSpPr>
              <p:cNvPr id="80" name="iS1ide-Freeform: Shape 82"/>
              <p:cNvSpPr/>
              <p:nvPr/>
            </p:nvSpPr>
            <p:spPr bwMode="auto">
              <a:xfrm>
                <a:off x="5707849" y="1691503"/>
                <a:ext cx="564364" cy="1269055"/>
              </a:xfrm>
              <a:custGeom>
                <a:avLst/>
                <a:gdLst/>
                <a:ahLst/>
                <a:cxnLst>
                  <a:cxn ang="0">
                    <a:pos x="186" y="72"/>
                  </a:cxn>
                  <a:cxn ang="0">
                    <a:pos x="185" y="71"/>
                  </a:cxn>
                  <a:cxn ang="0">
                    <a:pos x="185" y="71"/>
                  </a:cxn>
                  <a:cxn ang="0">
                    <a:pos x="177" y="65"/>
                  </a:cxn>
                  <a:cxn ang="0">
                    <a:pos x="147" y="41"/>
                  </a:cxn>
                  <a:cxn ang="0">
                    <a:pos x="132" y="28"/>
                  </a:cxn>
                  <a:cxn ang="0">
                    <a:pos x="101" y="3"/>
                  </a:cxn>
                  <a:cxn ang="0">
                    <a:pos x="85" y="3"/>
                  </a:cxn>
                  <a:cxn ang="0">
                    <a:pos x="54" y="28"/>
                  </a:cxn>
                  <a:cxn ang="0">
                    <a:pos x="39" y="41"/>
                  </a:cxn>
                  <a:cxn ang="0">
                    <a:pos x="9" y="65"/>
                  </a:cxn>
                  <a:cxn ang="0">
                    <a:pos x="1" y="71"/>
                  </a:cxn>
                  <a:cxn ang="0">
                    <a:pos x="1" y="71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1" y="82"/>
                  </a:cxn>
                  <a:cxn ang="0">
                    <a:pos x="1" y="402"/>
                  </a:cxn>
                  <a:cxn ang="0">
                    <a:pos x="10" y="410"/>
                  </a:cxn>
                  <a:cxn ang="0">
                    <a:pos x="176" y="410"/>
                  </a:cxn>
                  <a:cxn ang="0">
                    <a:pos x="185" y="402"/>
                  </a:cxn>
                  <a:cxn ang="0">
                    <a:pos x="185" y="82"/>
                  </a:cxn>
                  <a:cxn ang="0">
                    <a:pos x="186" y="72"/>
                  </a:cxn>
                  <a:cxn ang="0">
                    <a:pos x="186" y="72"/>
                  </a:cxn>
                  <a:cxn ang="0">
                    <a:pos x="142" y="397"/>
                  </a:cxn>
                  <a:cxn ang="0">
                    <a:pos x="123" y="378"/>
                  </a:cxn>
                  <a:cxn ang="0">
                    <a:pos x="142" y="359"/>
                  </a:cxn>
                  <a:cxn ang="0">
                    <a:pos x="162" y="378"/>
                  </a:cxn>
                  <a:cxn ang="0">
                    <a:pos x="142" y="397"/>
                  </a:cxn>
                </a:cxnLst>
                <a:rect l="0" t="0" r="r" b="b"/>
                <a:pathLst>
                  <a:path w="186" h="411">
                    <a:moveTo>
                      <a:pt x="186" y="72"/>
                    </a:moveTo>
                    <a:cubicBezTo>
                      <a:pt x="186" y="72"/>
                      <a:pt x="185" y="72"/>
                      <a:pt x="185" y="71"/>
                    </a:cubicBezTo>
                    <a:cubicBezTo>
                      <a:pt x="185" y="71"/>
                      <a:pt x="185" y="71"/>
                      <a:pt x="185" y="71"/>
                    </a:cubicBezTo>
                    <a:cubicBezTo>
                      <a:pt x="185" y="71"/>
                      <a:pt x="182" y="69"/>
                      <a:pt x="177" y="65"/>
                    </a:cubicBezTo>
                    <a:cubicBezTo>
                      <a:pt x="147" y="41"/>
                      <a:pt x="147" y="41"/>
                      <a:pt x="147" y="41"/>
                    </a:cubicBezTo>
                    <a:cubicBezTo>
                      <a:pt x="143" y="37"/>
                      <a:pt x="136" y="32"/>
                      <a:pt x="132" y="28"/>
                    </a:cubicBezTo>
                    <a:cubicBezTo>
                      <a:pt x="101" y="3"/>
                      <a:pt x="101" y="3"/>
                      <a:pt x="101" y="3"/>
                    </a:cubicBezTo>
                    <a:cubicBezTo>
                      <a:pt x="96" y="0"/>
                      <a:pt x="90" y="0"/>
                      <a:pt x="85" y="3"/>
                    </a:cubicBezTo>
                    <a:cubicBezTo>
                      <a:pt x="54" y="28"/>
                      <a:pt x="54" y="28"/>
                      <a:pt x="54" y="28"/>
                    </a:cubicBezTo>
                    <a:cubicBezTo>
                      <a:pt x="50" y="32"/>
                      <a:pt x="43" y="37"/>
                      <a:pt x="39" y="41"/>
                    </a:cubicBezTo>
                    <a:cubicBezTo>
                      <a:pt x="9" y="65"/>
                      <a:pt x="9" y="65"/>
                      <a:pt x="9" y="65"/>
                    </a:cubicBezTo>
                    <a:cubicBezTo>
                      <a:pt x="4" y="69"/>
                      <a:pt x="1" y="71"/>
                      <a:pt x="1" y="71"/>
                    </a:cubicBezTo>
                    <a:cubicBezTo>
                      <a:pt x="1" y="71"/>
                      <a:pt x="1" y="71"/>
                      <a:pt x="1" y="71"/>
                    </a:cubicBezTo>
                    <a:cubicBezTo>
                      <a:pt x="1" y="72"/>
                      <a:pt x="0" y="72"/>
                      <a:pt x="0" y="72"/>
                    </a:cubicBezTo>
                    <a:cubicBezTo>
                      <a:pt x="0" y="72"/>
                      <a:pt x="0" y="72"/>
                      <a:pt x="0" y="72"/>
                    </a:cubicBezTo>
                    <a:cubicBezTo>
                      <a:pt x="0" y="72"/>
                      <a:pt x="1" y="76"/>
                      <a:pt x="1" y="82"/>
                    </a:cubicBezTo>
                    <a:cubicBezTo>
                      <a:pt x="1" y="402"/>
                      <a:pt x="1" y="402"/>
                      <a:pt x="1" y="402"/>
                    </a:cubicBezTo>
                    <a:cubicBezTo>
                      <a:pt x="1" y="407"/>
                      <a:pt x="5" y="411"/>
                      <a:pt x="10" y="410"/>
                    </a:cubicBezTo>
                    <a:cubicBezTo>
                      <a:pt x="176" y="410"/>
                      <a:pt x="176" y="410"/>
                      <a:pt x="176" y="410"/>
                    </a:cubicBezTo>
                    <a:cubicBezTo>
                      <a:pt x="181" y="411"/>
                      <a:pt x="185" y="407"/>
                      <a:pt x="185" y="402"/>
                    </a:cubicBezTo>
                    <a:cubicBezTo>
                      <a:pt x="185" y="82"/>
                      <a:pt x="185" y="82"/>
                      <a:pt x="185" y="82"/>
                    </a:cubicBezTo>
                    <a:cubicBezTo>
                      <a:pt x="185" y="76"/>
                      <a:pt x="186" y="72"/>
                      <a:pt x="186" y="72"/>
                    </a:cubicBezTo>
                    <a:cubicBezTo>
                      <a:pt x="186" y="72"/>
                      <a:pt x="186" y="72"/>
                      <a:pt x="186" y="72"/>
                    </a:cubicBezTo>
                    <a:close/>
                    <a:moveTo>
                      <a:pt x="142" y="397"/>
                    </a:moveTo>
                    <a:cubicBezTo>
                      <a:pt x="132" y="397"/>
                      <a:pt x="123" y="389"/>
                      <a:pt x="123" y="378"/>
                    </a:cubicBezTo>
                    <a:cubicBezTo>
                      <a:pt x="123" y="367"/>
                      <a:pt x="132" y="359"/>
                      <a:pt x="142" y="359"/>
                    </a:cubicBezTo>
                    <a:cubicBezTo>
                      <a:pt x="153" y="359"/>
                      <a:pt x="162" y="367"/>
                      <a:pt x="162" y="378"/>
                    </a:cubicBezTo>
                    <a:cubicBezTo>
                      <a:pt x="162" y="389"/>
                      <a:pt x="153" y="397"/>
                      <a:pt x="142" y="397"/>
                    </a:cubicBezTo>
                    <a:close/>
                  </a:path>
                </a:pathLst>
              </a:custGeom>
              <a:solidFill>
                <a:schemeClr val="accent5">
                  <a:lumMod val="50000"/>
                </a:schemeClr>
              </a:solidFill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  <a:endParaRPr sz="1600">
                  <a:latin typeface="Lucida Handwriting" panose="03010101010101010101" pitchFamily="66" charset="0"/>
                  <a:ea typeface="Auraka方黑檀" panose="02020700000000000000" pitchFamily="18" charset="-128"/>
                  <a:cs typeface="+mn-ea"/>
                  <a:sym typeface="Lucida Handwriting" panose="03010101010101010101" pitchFamily="66" charset="0"/>
                </a:endParaRPr>
              </a:p>
            </p:txBody>
          </p:sp>
          <p:sp>
            <p:nvSpPr>
              <p:cNvPr id="81" name="iS1ide-Freeform: Shape 83"/>
              <p:cNvSpPr/>
              <p:nvPr/>
            </p:nvSpPr>
            <p:spPr bwMode="auto">
              <a:xfrm>
                <a:off x="5704493" y="1680467"/>
                <a:ext cx="571075" cy="1269055"/>
              </a:xfrm>
              <a:custGeom>
                <a:avLst/>
                <a:gdLst/>
                <a:ahLst/>
                <a:cxnLst>
                  <a:cxn ang="0">
                    <a:pos x="186" y="72"/>
                  </a:cxn>
                  <a:cxn ang="0">
                    <a:pos x="185" y="72"/>
                  </a:cxn>
                  <a:cxn ang="0">
                    <a:pos x="185" y="71"/>
                  </a:cxn>
                  <a:cxn ang="0">
                    <a:pos x="177" y="65"/>
                  </a:cxn>
                  <a:cxn ang="0">
                    <a:pos x="147" y="41"/>
                  </a:cxn>
                  <a:cxn ang="0">
                    <a:pos x="132" y="29"/>
                  </a:cxn>
                  <a:cxn ang="0">
                    <a:pos x="101" y="3"/>
                  </a:cxn>
                  <a:cxn ang="0">
                    <a:pos x="85" y="3"/>
                  </a:cxn>
                  <a:cxn ang="0">
                    <a:pos x="54" y="29"/>
                  </a:cxn>
                  <a:cxn ang="0">
                    <a:pos x="39" y="41"/>
                  </a:cxn>
                  <a:cxn ang="0">
                    <a:pos x="9" y="65"/>
                  </a:cxn>
                  <a:cxn ang="0">
                    <a:pos x="1" y="71"/>
                  </a:cxn>
                  <a:cxn ang="0">
                    <a:pos x="1" y="72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1" y="82"/>
                  </a:cxn>
                  <a:cxn ang="0">
                    <a:pos x="1" y="402"/>
                  </a:cxn>
                  <a:cxn ang="0">
                    <a:pos x="10" y="412"/>
                  </a:cxn>
                  <a:cxn ang="0">
                    <a:pos x="176" y="412"/>
                  </a:cxn>
                  <a:cxn ang="0">
                    <a:pos x="185" y="402"/>
                  </a:cxn>
                  <a:cxn ang="0">
                    <a:pos x="185" y="82"/>
                  </a:cxn>
                  <a:cxn ang="0">
                    <a:pos x="186" y="72"/>
                  </a:cxn>
                  <a:cxn ang="0">
                    <a:pos x="186" y="72"/>
                  </a:cxn>
                  <a:cxn ang="0">
                    <a:pos x="142" y="398"/>
                  </a:cxn>
                  <a:cxn ang="0">
                    <a:pos x="123" y="378"/>
                  </a:cxn>
                  <a:cxn ang="0">
                    <a:pos x="142" y="359"/>
                  </a:cxn>
                  <a:cxn ang="0">
                    <a:pos x="162" y="378"/>
                  </a:cxn>
                  <a:cxn ang="0">
                    <a:pos x="142" y="398"/>
                  </a:cxn>
                </a:cxnLst>
                <a:rect l="0" t="0" r="r" b="b"/>
                <a:pathLst>
                  <a:path w="186" h="412">
                    <a:moveTo>
                      <a:pt x="186" y="72"/>
                    </a:moveTo>
                    <a:cubicBezTo>
                      <a:pt x="186" y="72"/>
                      <a:pt x="185" y="72"/>
                      <a:pt x="185" y="72"/>
                    </a:cubicBezTo>
                    <a:cubicBezTo>
                      <a:pt x="185" y="71"/>
                      <a:pt x="185" y="71"/>
                      <a:pt x="185" y="71"/>
                    </a:cubicBezTo>
                    <a:cubicBezTo>
                      <a:pt x="185" y="71"/>
                      <a:pt x="182" y="69"/>
                      <a:pt x="177" y="65"/>
                    </a:cubicBezTo>
                    <a:cubicBezTo>
                      <a:pt x="147" y="41"/>
                      <a:pt x="147" y="41"/>
                      <a:pt x="147" y="41"/>
                    </a:cubicBezTo>
                    <a:cubicBezTo>
                      <a:pt x="143" y="37"/>
                      <a:pt x="136" y="32"/>
                      <a:pt x="132" y="29"/>
                    </a:cubicBezTo>
                    <a:cubicBezTo>
                      <a:pt x="101" y="3"/>
                      <a:pt x="101" y="3"/>
                      <a:pt x="101" y="3"/>
                    </a:cubicBezTo>
                    <a:cubicBezTo>
                      <a:pt x="96" y="0"/>
                      <a:pt x="90" y="0"/>
                      <a:pt x="85" y="3"/>
                    </a:cubicBezTo>
                    <a:cubicBezTo>
                      <a:pt x="54" y="29"/>
                      <a:pt x="54" y="29"/>
                      <a:pt x="54" y="29"/>
                    </a:cubicBezTo>
                    <a:cubicBezTo>
                      <a:pt x="50" y="32"/>
                      <a:pt x="43" y="37"/>
                      <a:pt x="39" y="41"/>
                    </a:cubicBezTo>
                    <a:cubicBezTo>
                      <a:pt x="9" y="65"/>
                      <a:pt x="9" y="65"/>
                      <a:pt x="9" y="65"/>
                    </a:cubicBezTo>
                    <a:cubicBezTo>
                      <a:pt x="4" y="69"/>
                      <a:pt x="1" y="71"/>
                      <a:pt x="1" y="71"/>
                    </a:cubicBezTo>
                    <a:cubicBezTo>
                      <a:pt x="1" y="71"/>
                      <a:pt x="1" y="71"/>
                      <a:pt x="1" y="72"/>
                    </a:cubicBezTo>
                    <a:cubicBezTo>
                      <a:pt x="1" y="72"/>
                      <a:pt x="0" y="72"/>
                      <a:pt x="0" y="72"/>
                    </a:cubicBezTo>
                    <a:cubicBezTo>
                      <a:pt x="0" y="72"/>
                      <a:pt x="0" y="72"/>
                      <a:pt x="0" y="72"/>
                    </a:cubicBezTo>
                    <a:cubicBezTo>
                      <a:pt x="0" y="72"/>
                      <a:pt x="1" y="77"/>
                      <a:pt x="1" y="82"/>
                    </a:cubicBezTo>
                    <a:cubicBezTo>
                      <a:pt x="1" y="402"/>
                      <a:pt x="1" y="402"/>
                      <a:pt x="1" y="402"/>
                    </a:cubicBezTo>
                    <a:cubicBezTo>
                      <a:pt x="1" y="407"/>
                      <a:pt x="5" y="412"/>
                      <a:pt x="10" y="412"/>
                    </a:cubicBezTo>
                    <a:cubicBezTo>
                      <a:pt x="176" y="412"/>
                      <a:pt x="176" y="412"/>
                      <a:pt x="176" y="412"/>
                    </a:cubicBezTo>
                    <a:cubicBezTo>
                      <a:pt x="181" y="412"/>
                      <a:pt x="185" y="407"/>
                      <a:pt x="185" y="402"/>
                    </a:cubicBezTo>
                    <a:cubicBezTo>
                      <a:pt x="185" y="82"/>
                      <a:pt x="185" y="82"/>
                      <a:pt x="185" y="82"/>
                    </a:cubicBezTo>
                    <a:cubicBezTo>
                      <a:pt x="185" y="77"/>
                      <a:pt x="186" y="72"/>
                      <a:pt x="186" y="72"/>
                    </a:cubicBezTo>
                    <a:cubicBezTo>
                      <a:pt x="186" y="72"/>
                      <a:pt x="186" y="72"/>
                      <a:pt x="186" y="72"/>
                    </a:cubicBezTo>
                    <a:close/>
                    <a:moveTo>
                      <a:pt x="142" y="398"/>
                    </a:moveTo>
                    <a:cubicBezTo>
                      <a:pt x="132" y="398"/>
                      <a:pt x="123" y="389"/>
                      <a:pt x="123" y="378"/>
                    </a:cubicBezTo>
                    <a:cubicBezTo>
                      <a:pt x="123" y="367"/>
                      <a:pt x="132" y="359"/>
                      <a:pt x="142" y="359"/>
                    </a:cubicBezTo>
                    <a:cubicBezTo>
                      <a:pt x="153" y="359"/>
                      <a:pt x="162" y="367"/>
                      <a:pt x="162" y="378"/>
                    </a:cubicBezTo>
                    <a:cubicBezTo>
                      <a:pt x="162" y="389"/>
                      <a:pt x="153" y="398"/>
                      <a:pt x="142" y="398"/>
                    </a:cubicBezTo>
                    <a:close/>
                  </a:path>
                </a:pathLst>
              </a:custGeom>
              <a:solidFill>
                <a:schemeClr val="accent5"/>
              </a:solidFill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  <a:endParaRPr sz="1600">
                  <a:latin typeface="Lucida Handwriting" panose="03010101010101010101" pitchFamily="66" charset="0"/>
                  <a:ea typeface="Auraka方黑檀" panose="02020700000000000000" pitchFamily="18" charset="-128"/>
                  <a:cs typeface="+mn-ea"/>
                  <a:sym typeface="Lucida Handwriting" panose="03010101010101010101" pitchFamily="66" charset="0"/>
                </a:endParaRPr>
              </a:p>
            </p:txBody>
          </p:sp>
        </p:grpSp>
        <p:grpSp>
          <p:nvGrpSpPr>
            <p:cNvPr id="18" name="Group 84"/>
            <p:cNvGrpSpPr/>
            <p:nvPr/>
          </p:nvGrpSpPr>
          <p:grpSpPr>
            <a:xfrm>
              <a:off x="7676398" y="3614036"/>
              <a:ext cx="1887742" cy="1424489"/>
              <a:chOff x="4943060" y="2866758"/>
              <a:chExt cx="1216639" cy="1026280"/>
            </a:xfrm>
          </p:grpSpPr>
          <p:sp>
            <p:nvSpPr>
              <p:cNvPr id="73" name="iS1ide-Freeform: Shape 85"/>
              <p:cNvSpPr/>
              <p:nvPr/>
            </p:nvSpPr>
            <p:spPr bwMode="auto">
              <a:xfrm>
                <a:off x="5762429" y="3120569"/>
                <a:ext cx="52418" cy="60694"/>
              </a:xfrm>
              <a:custGeom>
                <a:avLst/>
                <a:gdLst/>
                <a:ahLst/>
                <a:cxnLst>
                  <a:cxn ang="0">
                    <a:pos x="0" y="3"/>
                  </a:cxn>
                  <a:cxn ang="0">
                    <a:pos x="13" y="6"/>
                  </a:cxn>
                  <a:cxn ang="0">
                    <a:pos x="13" y="6"/>
                  </a:cxn>
                  <a:cxn ang="0">
                    <a:pos x="14" y="20"/>
                  </a:cxn>
                  <a:cxn ang="0">
                    <a:pos x="14" y="20"/>
                  </a:cxn>
                  <a:cxn ang="0">
                    <a:pos x="12" y="19"/>
                  </a:cxn>
                  <a:cxn ang="0">
                    <a:pos x="12" y="7"/>
                  </a:cxn>
                  <a:cxn ang="0">
                    <a:pos x="12" y="7"/>
                  </a:cxn>
                  <a:cxn ang="0">
                    <a:pos x="1" y="5"/>
                  </a:cxn>
                  <a:cxn ang="0">
                    <a:pos x="1" y="5"/>
                  </a:cxn>
                  <a:cxn ang="0">
                    <a:pos x="1" y="5"/>
                  </a:cxn>
                  <a:cxn ang="0">
                    <a:pos x="0" y="3"/>
                  </a:cxn>
                </a:cxnLst>
                <a:rect l="0" t="0" r="r" b="b"/>
                <a:pathLst>
                  <a:path w="17" h="20">
                    <a:moveTo>
                      <a:pt x="0" y="3"/>
                    </a:moveTo>
                    <a:cubicBezTo>
                      <a:pt x="4" y="0"/>
                      <a:pt x="10" y="2"/>
                      <a:pt x="13" y="6"/>
                    </a:cubicBezTo>
                    <a:cubicBezTo>
                      <a:pt x="13" y="6"/>
                      <a:pt x="13" y="6"/>
                      <a:pt x="13" y="6"/>
                    </a:cubicBezTo>
                    <a:cubicBezTo>
                      <a:pt x="16" y="9"/>
                      <a:pt x="17" y="14"/>
                      <a:pt x="14" y="20"/>
                    </a:cubicBezTo>
                    <a:cubicBezTo>
                      <a:pt x="14" y="20"/>
                      <a:pt x="14" y="20"/>
                      <a:pt x="14" y="20"/>
                    </a:cubicBezTo>
                    <a:cubicBezTo>
                      <a:pt x="12" y="19"/>
                      <a:pt x="12" y="19"/>
                      <a:pt x="12" y="19"/>
                    </a:cubicBezTo>
                    <a:cubicBezTo>
                      <a:pt x="15" y="13"/>
                      <a:pt x="14" y="10"/>
                      <a:pt x="12" y="7"/>
                    </a:cubicBezTo>
                    <a:cubicBezTo>
                      <a:pt x="12" y="7"/>
                      <a:pt x="12" y="7"/>
                      <a:pt x="12" y="7"/>
                    </a:cubicBezTo>
                    <a:cubicBezTo>
                      <a:pt x="9" y="4"/>
                      <a:pt x="4" y="3"/>
                      <a:pt x="1" y="5"/>
                    </a:cubicBezTo>
                    <a:cubicBezTo>
                      <a:pt x="1" y="5"/>
                      <a:pt x="1" y="5"/>
                      <a:pt x="1" y="5"/>
                    </a:cubicBezTo>
                    <a:cubicBezTo>
                      <a:pt x="1" y="5"/>
                      <a:pt x="1" y="5"/>
                      <a:pt x="1" y="5"/>
                    </a:cubicBezTo>
                    <a:cubicBezTo>
                      <a:pt x="0" y="3"/>
                      <a:pt x="0" y="3"/>
                      <a:pt x="0" y="3"/>
                    </a:cubicBezTo>
                    <a:close/>
                  </a:path>
                </a:pathLst>
              </a:custGeom>
              <a:solidFill>
                <a:srgbClr val="010101"/>
              </a:solidFill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  <a:endParaRPr sz="1600">
                  <a:latin typeface="Lucida Handwriting" panose="03010101010101010101" pitchFamily="66" charset="0"/>
                  <a:ea typeface="Auraka方黑檀" panose="02020700000000000000" pitchFamily="18" charset="-128"/>
                  <a:cs typeface="+mn-ea"/>
                  <a:sym typeface="Lucida Handwriting" panose="03010101010101010101" pitchFamily="66" charset="0"/>
                </a:endParaRPr>
              </a:p>
            </p:txBody>
          </p:sp>
          <p:sp>
            <p:nvSpPr>
              <p:cNvPr id="74" name="iS1ide-Freeform: Shape 86"/>
              <p:cNvSpPr/>
              <p:nvPr/>
            </p:nvSpPr>
            <p:spPr bwMode="auto">
              <a:xfrm>
                <a:off x="4943060" y="3035046"/>
                <a:ext cx="957310" cy="857992"/>
              </a:xfrm>
              <a:custGeom>
                <a:avLst/>
                <a:gdLst/>
                <a:ahLst/>
                <a:cxnLst>
                  <a:cxn ang="0">
                    <a:pos x="226" y="7"/>
                  </a:cxn>
                  <a:cxn ang="0">
                    <a:pos x="10" y="176"/>
                  </a:cxn>
                  <a:cxn ang="0">
                    <a:pos x="7" y="204"/>
                  </a:cxn>
                  <a:cxn ang="0">
                    <a:pos x="57" y="268"/>
                  </a:cxn>
                  <a:cxn ang="0">
                    <a:pos x="85" y="271"/>
                  </a:cxn>
                  <a:cxn ang="0">
                    <a:pos x="301" y="102"/>
                  </a:cxn>
                  <a:cxn ang="0">
                    <a:pos x="304" y="74"/>
                  </a:cxn>
                  <a:cxn ang="0">
                    <a:pos x="254" y="10"/>
                  </a:cxn>
                  <a:cxn ang="0">
                    <a:pos x="226" y="7"/>
                  </a:cxn>
                  <a:cxn ang="0">
                    <a:pos x="268" y="74"/>
                  </a:cxn>
                  <a:cxn ang="0">
                    <a:pos x="242" y="71"/>
                  </a:cxn>
                  <a:cxn ang="0">
                    <a:pos x="245" y="46"/>
                  </a:cxn>
                  <a:cxn ang="0">
                    <a:pos x="271" y="49"/>
                  </a:cxn>
                  <a:cxn ang="0">
                    <a:pos x="268" y="74"/>
                  </a:cxn>
                </a:cxnLst>
                <a:rect l="0" t="0" r="r" b="b"/>
                <a:pathLst>
                  <a:path w="311" h="278">
                    <a:moveTo>
                      <a:pt x="226" y="7"/>
                    </a:moveTo>
                    <a:cubicBezTo>
                      <a:pt x="10" y="176"/>
                      <a:pt x="10" y="176"/>
                      <a:pt x="10" y="176"/>
                    </a:cubicBezTo>
                    <a:cubicBezTo>
                      <a:pt x="2" y="183"/>
                      <a:pt x="0" y="195"/>
                      <a:pt x="7" y="204"/>
                    </a:cubicBezTo>
                    <a:cubicBezTo>
                      <a:pt x="57" y="268"/>
                      <a:pt x="57" y="268"/>
                      <a:pt x="57" y="268"/>
                    </a:cubicBezTo>
                    <a:cubicBezTo>
                      <a:pt x="64" y="277"/>
                      <a:pt x="77" y="278"/>
                      <a:pt x="85" y="271"/>
                    </a:cubicBezTo>
                    <a:cubicBezTo>
                      <a:pt x="301" y="102"/>
                      <a:pt x="301" y="102"/>
                      <a:pt x="301" y="102"/>
                    </a:cubicBezTo>
                    <a:cubicBezTo>
                      <a:pt x="310" y="95"/>
                      <a:pt x="311" y="83"/>
                      <a:pt x="304" y="74"/>
                    </a:cubicBezTo>
                    <a:cubicBezTo>
                      <a:pt x="254" y="10"/>
                      <a:pt x="254" y="10"/>
                      <a:pt x="254" y="10"/>
                    </a:cubicBezTo>
                    <a:cubicBezTo>
                      <a:pt x="247" y="1"/>
                      <a:pt x="235" y="0"/>
                      <a:pt x="226" y="7"/>
                    </a:cubicBezTo>
                    <a:close/>
                    <a:moveTo>
                      <a:pt x="268" y="74"/>
                    </a:moveTo>
                    <a:cubicBezTo>
                      <a:pt x="260" y="80"/>
                      <a:pt x="249" y="79"/>
                      <a:pt x="242" y="71"/>
                    </a:cubicBezTo>
                    <a:cubicBezTo>
                      <a:pt x="236" y="63"/>
                      <a:pt x="238" y="52"/>
                      <a:pt x="245" y="46"/>
                    </a:cubicBezTo>
                    <a:cubicBezTo>
                      <a:pt x="253" y="40"/>
                      <a:pt x="265" y="41"/>
                      <a:pt x="271" y="49"/>
                    </a:cubicBezTo>
                    <a:cubicBezTo>
                      <a:pt x="277" y="57"/>
                      <a:pt x="275" y="68"/>
                      <a:pt x="268" y="74"/>
                    </a:cubicBezTo>
                    <a:close/>
                  </a:path>
                </a:pathLst>
              </a:custGeom>
              <a:solidFill>
                <a:schemeClr val="accent5"/>
              </a:solidFill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  <a:endParaRPr sz="1600">
                  <a:latin typeface="Lucida Handwriting" panose="03010101010101010101" pitchFamily="66" charset="0"/>
                  <a:ea typeface="Auraka方黑檀" panose="02020700000000000000" pitchFamily="18" charset="-128"/>
                  <a:cs typeface="+mn-ea"/>
                  <a:sym typeface="Lucida Handwriting" panose="03010101010101010101" pitchFamily="66" charset="0"/>
                </a:endParaRPr>
              </a:p>
            </p:txBody>
          </p:sp>
          <p:sp>
            <p:nvSpPr>
              <p:cNvPr id="75" name="iS1ide-Freeform: Shape 87"/>
              <p:cNvSpPr/>
              <p:nvPr/>
            </p:nvSpPr>
            <p:spPr bwMode="auto">
              <a:xfrm>
                <a:off x="5685182" y="3172987"/>
                <a:ext cx="96559" cy="93800"/>
              </a:xfrm>
              <a:custGeom>
                <a:avLst/>
                <a:gdLst/>
                <a:ahLst/>
                <a:cxnLst>
                  <a:cxn ang="0">
                    <a:pos x="7" y="5"/>
                  </a:cxn>
                  <a:cxn ang="0">
                    <a:pos x="5" y="24"/>
                  </a:cxn>
                  <a:cxn ang="0">
                    <a:pos x="24" y="27"/>
                  </a:cxn>
                  <a:cxn ang="0">
                    <a:pos x="26" y="7"/>
                  </a:cxn>
                  <a:cxn ang="0">
                    <a:pos x="7" y="5"/>
                  </a:cxn>
                  <a:cxn ang="0">
                    <a:pos x="22" y="24"/>
                  </a:cxn>
                  <a:cxn ang="0">
                    <a:pos x="7" y="22"/>
                  </a:cxn>
                  <a:cxn ang="0">
                    <a:pos x="9" y="8"/>
                  </a:cxn>
                  <a:cxn ang="0">
                    <a:pos x="24" y="9"/>
                  </a:cxn>
                  <a:cxn ang="0">
                    <a:pos x="22" y="24"/>
                  </a:cxn>
                </a:cxnLst>
                <a:rect l="0" t="0" r="r" b="b"/>
                <a:pathLst>
                  <a:path w="31" h="31">
                    <a:moveTo>
                      <a:pt x="7" y="5"/>
                    </a:moveTo>
                    <a:cubicBezTo>
                      <a:pt x="1" y="10"/>
                      <a:pt x="0" y="18"/>
                      <a:pt x="5" y="24"/>
                    </a:cubicBezTo>
                    <a:cubicBezTo>
                      <a:pt x="9" y="30"/>
                      <a:pt x="18" y="31"/>
                      <a:pt x="24" y="27"/>
                    </a:cubicBezTo>
                    <a:cubicBezTo>
                      <a:pt x="30" y="22"/>
                      <a:pt x="31" y="13"/>
                      <a:pt x="26" y="7"/>
                    </a:cubicBezTo>
                    <a:cubicBezTo>
                      <a:pt x="22" y="1"/>
                      <a:pt x="13" y="0"/>
                      <a:pt x="7" y="5"/>
                    </a:cubicBezTo>
                    <a:close/>
                    <a:moveTo>
                      <a:pt x="22" y="24"/>
                    </a:moveTo>
                    <a:cubicBezTo>
                      <a:pt x="17" y="28"/>
                      <a:pt x="11" y="27"/>
                      <a:pt x="7" y="22"/>
                    </a:cubicBezTo>
                    <a:cubicBezTo>
                      <a:pt x="4" y="18"/>
                      <a:pt x="4" y="11"/>
                      <a:pt x="9" y="8"/>
                    </a:cubicBezTo>
                    <a:cubicBezTo>
                      <a:pt x="14" y="4"/>
                      <a:pt x="20" y="5"/>
                      <a:pt x="24" y="9"/>
                    </a:cubicBezTo>
                    <a:cubicBezTo>
                      <a:pt x="27" y="14"/>
                      <a:pt x="27" y="20"/>
                      <a:pt x="22" y="24"/>
                    </a:cubicBez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  <a:endParaRPr sz="1600">
                  <a:latin typeface="Lucida Handwriting" panose="03010101010101010101" pitchFamily="66" charset="0"/>
                  <a:ea typeface="Auraka方黑檀" panose="02020700000000000000" pitchFamily="18" charset="-128"/>
                  <a:cs typeface="+mn-ea"/>
                  <a:sym typeface="Lucida Handwriting" panose="03010101010101010101" pitchFamily="66" charset="0"/>
                </a:endParaRPr>
              </a:p>
            </p:txBody>
          </p:sp>
          <p:sp>
            <p:nvSpPr>
              <p:cNvPr id="76" name="iS1ide-Freeform: Shape 88"/>
              <p:cNvSpPr/>
              <p:nvPr/>
            </p:nvSpPr>
            <p:spPr bwMode="auto">
              <a:xfrm>
                <a:off x="5668629" y="3159192"/>
                <a:ext cx="126905" cy="124148"/>
              </a:xfrm>
              <a:custGeom>
                <a:avLst/>
                <a:gdLst/>
                <a:ahLst/>
                <a:cxnLst>
                  <a:cxn ang="0">
                    <a:pos x="9" y="6"/>
                  </a:cxn>
                  <a:cxn ang="0">
                    <a:pos x="6" y="31"/>
                  </a:cxn>
                  <a:cxn ang="0">
                    <a:pos x="32" y="34"/>
                  </a:cxn>
                  <a:cxn ang="0">
                    <a:pos x="35" y="9"/>
                  </a:cxn>
                  <a:cxn ang="0">
                    <a:pos x="9" y="6"/>
                  </a:cxn>
                  <a:cxn ang="0">
                    <a:pos x="29" y="31"/>
                  </a:cxn>
                  <a:cxn ang="0">
                    <a:pos x="10" y="28"/>
                  </a:cxn>
                  <a:cxn ang="0">
                    <a:pos x="12" y="9"/>
                  </a:cxn>
                  <a:cxn ang="0">
                    <a:pos x="31" y="11"/>
                  </a:cxn>
                  <a:cxn ang="0">
                    <a:pos x="29" y="31"/>
                  </a:cxn>
                </a:cxnLst>
                <a:rect l="0" t="0" r="r" b="b"/>
                <a:pathLst>
                  <a:path w="41" h="40">
                    <a:moveTo>
                      <a:pt x="9" y="6"/>
                    </a:moveTo>
                    <a:cubicBezTo>
                      <a:pt x="2" y="12"/>
                      <a:pt x="0" y="23"/>
                      <a:pt x="6" y="31"/>
                    </a:cubicBezTo>
                    <a:cubicBezTo>
                      <a:pt x="13" y="39"/>
                      <a:pt x="24" y="40"/>
                      <a:pt x="32" y="34"/>
                    </a:cubicBezTo>
                    <a:cubicBezTo>
                      <a:pt x="39" y="28"/>
                      <a:pt x="41" y="17"/>
                      <a:pt x="35" y="9"/>
                    </a:cubicBezTo>
                    <a:cubicBezTo>
                      <a:pt x="29" y="1"/>
                      <a:pt x="17" y="0"/>
                      <a:pt x="9" y="6"/>
                    </a:cubicBezTo>
                    <a:close/>
                    <a:moveTo>
                      <a:pt x="29" y="31"/>
                    </a:moveTo>
                    <a:cubicBezTo>
                      <a:pt x="23" y="35"/>
                      <a:pt x="14" y="34"/>
                      <a:pt x="10" y="28"/>
                    </a:cubicBezTo>
                    <a:cubicBezTo>
                      <a:pt x="5" y="22"/>
                      <a:pt x="6" y="14"/>
                      <a:pt x="12" y="9"/>
                    </a:cubicBezTo>
                    <a:cubicBezTo>
                      <a:pt x="18" y="4"/>
                      <a:pt x="27" y="5"/>
                      <a:pt x="31" y="11"/>
                    </a:cubicBezTo>
                    <a:cubicBezTo>
                      <a:pt x="36" y="17"/>
                      <a:pt x="35" y="26"/>
                      <a:pt x="29" y="31"/>
                    </a:cubicBezTo>
                    <a:close/>
                  </a:path>
                </a:pathLst>
              </a:custGeom>
              <a:solidFill>
                <a:schemeClr val="accent5">
                  <a:lumMod val="50000"/>
                </a:schemeClr>
              </a:solidFill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  <a:endParaRPr sz="1600">
                  <a:latin typeface="Lucida Handwriting" panose="03010101010101010101" pitchFamily="66" charset="0"/>
                  <a:ea typeface="Auraka方黑檀" panose="02020700000000000000" pitchFamily="18" charset="-128"/>
                  <a:cs typeface="+mn-ea"/>
                  <a:sym typeface="Lucida Handwriting" panose="03010101010101010101" pitchFamily="66" charset="0"/>
                </a:endParaRPr>
              </a:p>
            </p:txBody>
          </p:sp>
          <p:sp>
            <p:nvSpPr>
              <p:cNvPr id="77" name="iS1ide-Freeform: Shape 89"/>
              <p:cNvSpPr/>
              <p:nvPr/>
            </p:nvSpPr>
            <p:spPr bwMode="auto">
              <a:xfrm>
                <a:off x="5754152" y="2866758"/>
                <a:ext cx="405547" cy="361406"/>
              </a:xfrm>
              <a:custGeom>
                <a:avLst/>
                <a:gdLst/>
                <a:ahLst/>
                <a:cxnLst>
                  <a:cxn ang="0">
                    <a:pos x="2" y="105"/>
                  </a:cxn>
                  <a:cxn ang="0">
                    <a:pos x="2" y="105"/>
                  </a:cxn>
                  <a:cxn ang="0">
                    <a:pos x="15" y="91"/>
                  </a:cxn>
                  <a:cxn ang="0">
                    <a:pos x="15" y="91"/>
                  </a:cxn>
                  <a:cxn ang="0">
                    <a:pos x="106" y="33"/>
                  </a:cxn>
                  <a:cxn ang="0">
                    <a:pos x="106" y="33"/>
                  </a:cxn>
                  <a:cxn ang="0">
                    <a:pos x="128" y="0"/>
                  </a:cxn>
                  <a:cxn ang="0">
                    <a:pos x="128" y="0"/>
                  </a:cxn>
                  <a:cxn ang="0">
                    <a:pos x="130" y="0"/>
                  </a:cxn>
                  <a:cxn ang="0">
                    <a:pos x="108" y="34"/>
                  </a:cxn>
                  <a:cxn ang="0">
                    <a:pos x="108" y="34"/>
                  </a:cxn>
                  <a:cxn ang="0">
                    <a:pos x="16" y="93"/>
                  </a:cxn>
                  <a:cxn ang="0">
                    <a:pos x="16" y="93"/>
                  </a:cxn>
                  <a:cxn ang="0">
                    <a:pos x="4" y="106"/>
                  </a:cxn>
                  <a:cxn ang="0">
                    <a:pos x="4" y="106"/>
                  </a:cxn>
                  <a:cxn ang="0">
                    <a:pos x="4" y="114"/>
                  </a:cxn>
                  <a:cxn ang="0">
                    <a:pos x="4" y="117"/>
                  </a:cxn>
                  <a:cxn ang="0">
                    <a:pos x="2" y="105"/>
                  </a:cxn>
                </a:cxnLst>
                <a:rect l="0" t="0" r="r" b="b"/>
                <a:pathLst>
                  <a:path w="132" h="117">
                    <a:moveTo>
                      <a:pt x="2" y="105"/>
                    </a:moveTo>
                    <a:cubicBezTo>
                      <a:pt x="2" y="105"/>
                      <a:pt x="2" y="105"/>
                      <a:pt x="2" y="105"/>
                    </a:cubicBezTo>
                    <a:cubicBezTo>
                      <a:pt x="4" y="101"/>
                      <a:pt x="9" y="96"/>
                      <a:pt x="15" y="91"/>
                    </a:cubicBezTo>
                    <a:cubicBezTo>
                      <a:pt x="15" y="91"/>
                      <a:pt x="15" y="91"/>
                      <a:pt x="15" y="91"/>
                    </a:cubicBezTo>
                    <a:cubicBezTo>
                      <a:pt x="37" y="74"/>
                      <a:pt x="80" y="53"/>
                      <a:pt x="106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21" y="22"/>
                      <a:pt x="130" y="10"/>
                      <a:pt x="128" y="0"/>
                    </a:cubicBezTo>
                    <a:cubicBezTo>
                      <a:pt x="128" y="0"/>
                      <a:pt x="128" y="0"/>
                      <a:pt x="128" y="0"/>
                    </a:cubicBezTo>
                    <a:cubicBezTo>
                      <a:pt x="130" y="0"/>
                      <a:pt x="130" y="0"/>
                      <a:pt x="130" y="0"/>
                    </a:cubicBezTo>
                    <a:cubicBezTo>
                      <a:pt x="132" y="12"/>
                      <a:pt x="122" y="23"/>
                      <a:pt x="108" y="34"/>
                    </a:cubicBezTo>
                    <a:cubicBezTo>
                      <a:pt x="108" y="34"/>
                      <a:pt x="108" y="34"/>
                      <a:pt x="108" y="34"/>
                    </a:cubicBezTo>
                    <a:cubicBezTo>
                      <a:pt x="81" y="55"/>
                      <a:pt x="38" y="75"/>
                      <a:pt x="16" y="93"/>
                    </a:cubicBezTo>
                    <a:cubicBezTo>
                      <a:pt x="16" y="93"/>
                      <a:pt x="16" y="93"/>
                      <a:pt x="16" y="93"/>
                    </a:cubicBezTo>
                    <a:cubicBezTo>
                      <a:pt x="10" y="97"/>
                      <a:pt x="6" y="102"/>
                      <a:pt x="4" y="106"/>
                    </a:cubicBezTo>
                    <a:cubicBezTo>
                      <a:pt x="4" y="106"/>
                      <a:pt x="4" y="106"/>
                      <a:pt x="4" y="106"/>
                    </a:cubicBezTo>
                    <a:cubicBezTo>
                      <a:pt x="2" y="110"/>
                      <a:pt x="3" y="111"/>
                      <a:pt x="4" y="114"/>
                    </a:cubicBezTo>
                    <a:cubicBezTo>
                      <a:pt x="4" y="117"/>
                      <a:pt x="4" y="117"/>
                      <a:pt x="4" y="117"/>
                    </a:cubicBezTo>
                    <a:cubicBezTo>
                      <a:pt x="4" y="117"/>
                      <a:pt x="0" y="110"/>
                      <a:pt x="2" y="105"/>
                    </a:cubicBezTo>
                    <a:close/>
                  </a:path>
                </a:pathLst>
              </a:custGeom>
              <a:solidFill>
                <a:srgbClr val="010101"/>
              </a:solidFill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  <a:endParaRPr sz="1600">
                  <a:latin typeface="Lucida Handwriting" panose="03010101010101010101" pitchFamily="66" charset="0"/>
                  <a:ea typeface="Auraka方黑檀" panose="02020700000000000000" pitchFamily="18" charset="-128"/>
                  <a:cs typeface="+mn-ea"/>
                  <a:sym typeface="Lucida Handwriting" panose="03010101010101010101" pitchFamily="66" charset="0"/>
                </a:endParaRPr>
              </a:p>
            </p:txBody>
          </p:sp>
          <p:sp>
            <p:nvSpPr>
              <p:cNvPr id="78" name="iS1ide-Freeform: Shape 90"/>
              <p:cNvSpPr/>
              <p:nvPr/>
            </p:nvSpPr>
            <p:spPr bwMode="auto">
              <a:xfrm>
                <a:off x="5748634" y="3128846"/>
                <a:ext cx="35865" cy="35865"/>
              </a:xfrm>
              <a:custGeom>
                <a:avLst/>
                <a:gdLst/>
                <a:ahLst/>
                <a:cxnLst>
                  <a:cxn ang="0">
                    <a:pos x="0" y="11"/>
                  </a:cxn>
                  <a:cxn ang="0">
                    <a:pos x="2" y="12"/>
                  </a:cxn>
                  <a:cxn ang="0">
                    <a:pos x="11" y="1"/>
                  </a:cxn>
                  <a:cxn ang="0">
                    <a:pos x="10" y="0"/>
                  </a:cxn>
                  <a:cxn ang="0">
                    <a:pos x="2" y="9"/>
                  </a:cxn>
                  <a:cxn ang="0">
                    <a:pos x="0" y="11"/>
                  </a:cxn>
                </a:cxnLst>
                <a:rect l="0" t="0" r="r" b="b"/>
                <a:pathLst>
                  <a:path w="11" h="12">
                    <a:moveTo>
                      <a:pt x="0" y="11"/>
                    </a:moveTo>
                    <a:cubicBezTo>
                      <a:pt x="1" y="11"/>
                      <a:pt x="2" y="12"/>
                      <a:pt x="2" y="12"/>
                    </a:cubicBezTo>
                    <a:cubicBezTo>
                      <a:pt x="4" y="9"/>
                      <a:pt x="8" y="5"/>
                      <a:pt x="11" y="1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7" y="3"/>
                      <a:pt x="4" y="6"/>
                      <a:pt x="2" y="9"/>
                    </a:cubicBezTo>
                    <a:cubicBezTo>
                      <a:pt x="1" y="10"/>
                      <a:pt x="1" y="10"/>
                      <a:pt x="0" y="11"/>
                    </a:cubicBezTo>
                    <a:close/>
                  </a:path>
                </a:pathLst>
              </a:custGeom>
              <a:solidFill>
                <a:srgbClr val="010101"/>
              </a:solidFill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  <a:endParaRPr sz="1600">
                  <a:latin typeface="Lucida Handwriting" panose="03010101010101010101" pitchFamily="66" charset="0"/>
                  <a:ea typeface="Auraka方黑檀" panose="02020700000000000000" pitchFamily="18" charset="-128"/>
                  <a:cs typeface="+mn-ea"/>
                  <a:sym typeface="Lucida Handwriting" panose="03010101010101010101" pitchFamily="66" charset="0"/>
                </a:endParaRPr>
              </a:p>
            </p:txBody>
          </p:sp>
          <p:sp>
            <p:nvSpPr>
              <p:cNvPr id="79" name="iS1ide-Freeform: Shape 91"/>
              <p:cNvSpPr/>
              <p:nvPr/>
            </p:nvSpPr>
            <p:spPr bwMode="auto">
              <a:xfrm>
                <a:off x="5737599" y="3161952"/>
                <a:ext cx="19313" cy="38623"/>
              </a:xfrm>
              <a:custGeom>
                <a:avLst/>
                <a:gdLst/>
                <a:ahLst/>
                <a:cxnLst>
                  <a:cxn ang="0">
                    <a:pos x="0" y="6"/>
                  </a:cxn>
                  <a:cxn ang="0">
                    <a:pos x="4" y="10"/>
                  </a:cxn>
                  <a:cxn ang="0">
                    <a:pos x="3" y="9"/>
                  </a:cxn>
                  <a:cxn ang="0">
                    <a:pos x="2" y="7"/>
                  </a:cxn>
                  <a:cxn ang="0">
                    <a:pos x="6" y="1"/>
                  </a:cxn>
                  <a:cxn ang="0">
                    <a:pos x="4" y="0"/>
                  </a:cxn>
                  <a:cxn ang="0">
                    <a:pos x="0" y="6"/>
                  </a:cxn>
                </a:cxnLst>
                <a:rect l="0" t="0" r="r" b="b"/>
                <a:pathLst>
                  <a:path w="6" h="12">
                    <a:moveTo>
                      <a:pt x="0" y="6"/>
                    </a:moveTo>
                    <a:cubicBezTo>
                      <a:pt x="0" y="9"/>
                      <a:pt x="0" y="12"/>
                      <a:pt x="4" y="10"/>
                    </a:cubicBezTo>
                    <a:cubicBezTo>
                      <a:pt x="3" y="9"/>
                      <a:pt x="3" y="9"/>
                      <a:pt x="3" y="9"/>
                    </a:cubicBezTo>
                    <a:cubicBezTo>
                      <a:pt x="3" y="9"/>
                      <a:pt x="1" y="9"/>
                      <a:pt x="2" y="7"/>
                    </a:cubicBezTo>
                    <a:cubicBezTo>
                      <a:pt x="3" y="5"/>
                      <a:pt x="4" y="3"/>
                      <a:pt x="6" y="1"/>
                    </a:cubicBezTo>
                    <a:cubicBezTo>
                      <a:pt x="6" y="1"/>
                      <a:pt x="5" y="0"/>
                      <a:pt x="4" y="0"/>
                    </a:cubicBezTo>
                    <a:cubicBezTo>
                      <a:pt x="2" y="2"/>
                      <a:pt x="1" y="5"/>
                      <a:pt x="0" y="6"/>
                    </a:cubicBezTo>
                    <a:close/>
                  </a:path>
                </a:pathLst>
              </a:custGeom>
              <a:solidFill>
                <a:srgbClr val="010101"/>
              </a:solidFill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  <a:endParaRPr sz="1600">
                  <a:latin typeface="Lucida Handwriting" panose="03010101010101010101" pitchFamily="66" charset="0"/>
                  <a:ea typeface="Auraka方黑檀" panose="02020700000000000000" pitchFamily="18" charset="-128"/>
                  <a:cs typeface="+mn-ea"/>
                  <a:sym typeface="Lucida Handwriting" panose="03010101010101010101" pitchFamily="66" charset="0"/>
                </a:endParaRPr>
              </a:p>
            </p:txBody>
          </p:sp>
        </p:grpSp>
        <p:sp>
          <p:nvSpPr>
            <p:cNvPr id="19" name="iS1ide-Freeform: Shape 92"/>
            <p:cNvSpPr/>
            <p:nvPr/>
          </p:nvSpPr>
          <p:spPr bwMode="auto">
            <a:xfrm>
              <a:off x="10693796" y="3606369"/>
              <a:ext cx="577881" cy="375268"/>
            </a:xfrm>
            <a:custGeom>
              <a:avLst/>
              <a:gdLst/>
              <a:ahLst/>
              <a:cxnLst>
                <a:cxn ang="0">
                  <a:pos x="28" y="64"/>
                </a:cxn>
                <a:cxn ang="0">
                  <a:pos x="121" y="2"/>
                </a:cxn>
                <a:cxn ang="0">
                  <a:pos x="120" y="0"/>
                </a:cxn>
                <a:cxn ang="0">
                  <a:pos x="17" y="71"/>
                </a:cxn>
                <a:cxn ang="0">
                  <a:pos x="0" y="87"/>
                </a:cxn>
                <a:cxn ang="0">
                  <a:pos x="2" y="88"/>
                </a:cxn>
                <a:cxn ang="0">
                  <a:pos x="28" y="64"/>
                </a:cxn>
              </a:cxnLst>
              <a:rect l="0" t="0" r="r" b="b"/>
              <a:pathLst>
                <a:path w="121" h="88">
                  <a:moveTo>
                    <a:pt x="28" y="64"/>
                  </a:moveTo>
                  <a:cubicBezTo>
                    <a:pt x="50" y="44"/>
                    <a:pt x="83" y="31"/>
                    <a:pt x="121" y="2"/>
                  </a:cubicBezTo>
                  <a:cubicBezTo>
                    <a:pt x="120" y="0"/>
                    <a:pt x="120" y="0"/>
                    <a:pt x="120" y="0"/>
                  </a:cubicBezTo>
                  <a:cubicBezTo>
                    <a:pt x="77" y="34"/>
                    <a:pt x="42" y="45"/>
                    <a:pt x="17" y="71"/>
                  </a:cubicBezTo>
                  <a:cubicBezTo>
                    <a:pt x="11" y="77"/>
                    <a:pt x="5" y="82"/>
                    <a:pt x="0" y="87"/>
                  </a:cubicBezTo>
                  <a:cubicBezTo>
                    <a:pt x="2" y="88"/>
                    <a:pt x="2" y="88"/>
                    <a:pt x="2" y="88"/>
                  </a:cubicBezTo>
                  <a:cubicBezTo>
                    <a:pt x="8" y="82"/>
                    <a:pt x="17" y="73"/>
                    <a:pt x="28" y="64"/>
                  </a:cubicBezTo>
                  <a:close/>
                </a:path>
              </a:pathLst>
            </a:custGeom>
            <a:solidFill>
              <a:srgbClr val="010101"/>
            </a:solidFill>
            <a:ln w="9525">
              <a:noFill/>
              <a:round/>
            </a:ln>
          </p:spPr>
          <p:txBody>
            <a:bodyPr anchor="ctr"/>
            <a:lstStyle/>
            <a:p>
              <a:pPr algn="ctr"/>
              <a:endParaRPr sz="1600">
                <a:latin typeface="Lucida Handwriting" panose="03010101010101010101" pitchFamily="66" charset="0"/>
                <a:ea typeface="Auraka方黑檀" panose="02020700000000000000" pitchFamily="18" charset="-128"/>
                <a:cs typeface="+mn-ea"/>
                <a:sym typeface="Lucida Handwriting" panose="03010101010101010101" pitchFamily="66" charset="0"/>
              </a:endParaRPr>
            </a:p>
          </p:txBody>
        </p:sp>
        <p:grpSp>
          <p:nvGrpSpPr>
            <p:cNvPr id="20" name="Group 93"/>
            <p:cNvGrpSpPr/>
            <p:nvPr/>
          </p:nvGrpSpPr>
          <p:grpSpPr>
            <a:xfrm>
              <a:off x="10582501" y="2484397"/>
              <a:ext cx="890362" cy="1255475"/>
              <a:chOff x="6407992" y="2052908"/>
              <a:chExt cx="573833" cy="904515"/>
            </a:xfrm>
          </p:grpSpPr>
          <p:sp>
            <p:nvSpPr>
              <p:cNvPr id="71" name="iS1ide-Freeform: Shape 94"/>
              <p:cNvSpPr/>
              <p:nvPr/>
            </p:nvSpPr>
            <p:spPr bwMode="auto">
              <a:xfrm>
                <a:off x="6410374" y="2060807"/>
                <a:ext cx="569070" cy="896616"/>
              </a:xfrm>
              <a:custGeom>
                <a:avLst/>
                <a:gdLst/>
                <a:ahLst/>
                <a:cxnLst>
                  <a:cxn ang="0">
                    <a:pos x="185" y="72"/>
                  </a:cxn>
                  <a:cxn ang="0">
                    <a:pos x="185" y="72"/>
                  </a:cxn>
                  <a:cxn ang="0">
                    <a:pos x="185" y="72"/>
                  </a:cxn>
                  <a:cxn ang="0">
                    <a:pos x="177" y="66"/>
                  </a:cxn>
                  <a:cxn ang="0">
                    <a:pos x="147" y="41"/>
                  </a:cxn>
                  <a:cxn ang="0">
                    <a:pos x="132" y="29"/>
                  </a:cxn>
                  <a:cxn ang="0">
                    <a:pos x="100" y="4"/>
                  </a:cxn>
                  <a:cxn ang="0">
                    <a:pos x="85" y="4"/>
                  </a:cxn>
                  <a:cxn ang="0">
                    <a:pos x="54" y="29"/>
                  </a:cxn>
                  <a:cxn ang="0">
                    <a:pos x="39" y="41"/>
                  </a:cxn>
                  <a:cxn ang="0">
                    <a:pos x="8" y="66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2"/>
                  </a:cxn>
                  <a:cxn ang="0">
                    <a:pos x="0" y="281"/>
                  </a:cxn>
                  <a:cxn ang="0">
                    <a:pos x="10" y="291"/>
                  </a:cxn>
                  <a:cxn ang="0">
                    <a:pos x="175" y="291"/>
                  </a:cxn>
                  <a:cxn ang="0">
                    <a:pos x="185" y="281"/>
                  </a:cxn>
                  <a:cxn ang="0">
                    <a:pos x="185" y="82"/>
                  </a:cxn>
                  <a:cxn ang="0">
                    <a:pos x="185" y="72"/>
                  </a:cxn>
                  <a:cxn ang="0">
                    <a:pos x="185" y="72"/>
                  </a:cxn>
                  <a:cxn ang="0">
                    <a:pos x="142" y="276"/>
                  </a:cxn>
                  <a:cxn ang="0">
                    <a:pos x="123" y="257"/>
                  </a:cxn>
                  <a:cxn ang="0">
                    <a:pos x="142" y="238"/>
                  </a:cxn>
                  <a:cxn ang="0">
                    <a:pos x="161" y="257"/>
                  </a:cxn>
                  <a:cxn ang="0">
                    <a:pos x="142" y="276"/>
                  </a:cxn>
                </a:cxnLst>
                <a:rect l="0" t="0" r="r" b="b"/>
                <a:pathLst>
                  <a:path w="186" h="291">
                    <a:moveTo>
                      <a:pt x="185" y="72"/>
                    </a:moveTo>
                    <a:cubicBezTo>
                      <a:pt x="185" y="72"/>
                      <a:pt x="185" y="72"/>
                      <a:pt x="185" y="72"/>
                    </a:cubicBezTo>
                    <a:cubicBezTo>
                      <a:pt x="185" y="72"/>
                      <a:pt x="185" y="72"/>
                      <a:pt x="185" y="72"/>
                    </a:cubicBezTo>
                    <a:cubicBezTo>
                      <a:pt x="185" y="72"/>
                      <a:pt x="181" y="69"/>
                      <a:pt x="177" y="66"/>
                    </a:cubicBezTo>
                    <a:cubicBezTo>
                      <a:pt x="147" y="41"/>
                      <a:pt x="147" y="41"/>
                      <a:pt x="147" y="41"/>
                    </a:cubicBezTo>
                    <a:cubicBezTo>
                      <a:pt x="143" y="38"/>
                      <a:pt x="136" y="32"/>
                      <a:pt x="132" y="29"/>
                    </a:cubicBezTo>
                    <a:cubicBezTo>
                      <a:pt x="100" y="4"/>
                      <a:pt x="100" y="4"/>
                      <a:pt x="100" y="4"/>
                    </a:cubicBezTo>
                    <a:cubicBezTo>
                      <a:pt x="96" y="0"/>
                      <a:pt x="89" y="0"/>
                      <a:pt x="85" y="4"/>
                    </a:cubicBezTo>
                    <a:cubicBezTo>
                      <a:pt x="54" y="29"/>
                      <a:pt x="54" y="29"/>
                      <a:pt x="54" y="29"/>
                    </a:cubicBezTo>
                    <a:cubicBezTo>
                      <a:pt x="50" y="32"/>
                      <a:pt x="43" y="38"/>
                      <a:pt x="39" y="41"/>
                    </a:cubicBezTo>
                    <a:cubicBezTo>
                      <a:pt x="8" y="66"/>
                      <a:pt x="8" y="66"/>
                      <a:pt x="8" y="66"/>
                    </a:cubicBezTo>
                    <a:cubicBezTo>
                      <a:pt x="4" y="69"/>
                      <a:pt x="1" y="72"/>
                      <a:pt x="0" y="72"/>
                    </a:cubicBezTo>
                    <a:cubicBezTo>
                      <a:pt x="0" y="72"/>
                      <a:pt x="0" y="72"/>
                      <a:pt x="0" y="72"/>
                    </a:cubicBezTo>
                    <a:cubicBezTo>
                      <a:pt x="0" y="72"/>
                      <a:pt x="0" y="72"/>
                      <a:pt x="0" y="72"/>
                    </a:cubicBezTo>
                    <a:cubicBezTo>
                      <a:pt x="0" y="72"/>
                      <a:pt x="0" y="72"/>
                      <a:pt x="0" y="72"/>
                    </a:cubicBezTo>
                    <a:cubicBezTo>
                      <a:pt x="0" y="72"/>
                      <a:pt x="0" y="77"/>
                      <a:pt x="0" y="82"/>
                    </a:cubicBezTo>
                    <a:cubicBezTo>
                      <a:pt x="0" y="281"/>
                      <a:pt x="0" y="281"/>
                      <a:pt x="0" y="281"/>
                    </a:cubicBezTo>
                    <a:cubicBezTo>
                      <a:pt x="0" y="286"/>
                      <a:pt x="5" y="291"/>
                      <a:pt x="10" y="291"/>
                    </a:cubicBezTo>
                    <a:cubicBezTo>
                      <a:pt x="175" y="291"/>
                      <a:pt x="175" y="291"/>
                      <a:pt x="175" y="291"/>
                    </a:cubicBezTo>
                    <a:cubicBezTo>
                      <a:pt x="181" y="291"/>
                      <a:pt x="185" y="286"/>
                      <a:pt x="185" y="281"/>
                    </a:cubicBezTo>
                    <a:cubicBezTo>
                      <a:pt x="185" y="82"/>
                      <a:pt x="185" y="82"/>
                      <a:pt x="185" y="82"/>
                    </a:cubicBezTo>
                    <a:cubicBezTo>
                      <a:pt x="185" y="77"/>
                      <a:pt x="185" y="72"/>
                      <a:pt x="185" y="72"/>
                    </a:cubicBezTo>
                    <a:cubicBezTo>
                      <a:pt x="186" y="72"/>
                      <a:pt x="186" y="72"/>
                      <a:pt x="185" y="72"/>
                    </a:cubicBezTo>
                    <a:close/>
                    <a:moveTo>
                      <a:pt x="142" y="276"/>
                    </a:moveTo>
                    <a:cubicBezTo>
                      <a:pt x="131" y="276"/>
                      <a:pt x="123" y="268"/>
                      <a:pt x="123" y="257"/>
                    </a:cubicBezTo>
                    <a:cubicBezTo>
                      <a:pt x="123" y="246"/>
                      <a:pt x="131" y="238"/>
                      <a:pt x="142" y="238"/>
                    </a:cubicBezTo>
                    <a:cubicBezTo>
                      <a:pt x="153" y="238"/>
                      <a:pt x="161" y="246"/>
                      <a:pt x="161" y="257"/>
                    </a:cubicBezTo>
                    <a:cubicBezTo>
                      <a:pt x="161" y="268"/>
                      <a:pt x="153" y="276"/>
                      <a:pt x="142" y="276"/>
                    </a:cubicBez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  <a:endParaRPr sz="1600">
                  <a:latin typeface="Lucida Handwriting" panose="03010101010101010101" pitchFamily="66" charset="0"/>
                  <a:ea typeface="Auraka方黑檀" panose="02020700000000000000" pitchFamily="18" charset="-128"/>
                  <a:cs typeface="+mn-ea"/>
                  <a:sym typeface="Lucida Handwriting" panose="03010101010101010101" pitchFamily="66" charset="0"/>
                </a:endParaRPr>
              </a:p>
            </p:txBody>
          </p:sp>
          <p:sp>
            <p:nvSpPr>
              <p:cNvPr id="72" name="iS1ide-Freeform: Shape 95"/>
              <p:cNvSpPr/>
              <p:nvPr/>
            </p:nvSpPr>
            <p:spPr bwMode="auto">
              <a:xfrm>
                <a:off x="6407992" y="2052908"/>
                <a:ext cx="573833" cy="896616"/>
              </a:xfrm>
              <a:custGeom>
                <a:avLst/>
                <a:gdLst/>
                <a:ahLst/>
                <a:cxnLst>
                  <a:cxn ang="0">
                    <a:pos x="185" y="72"/>
                  </a:cxn>
                  <a:cxn ang="0">
                    <a:pos x="185" y="72"/>
                  </a:cxn>
                  <a:cxn ang="0">
                    <a:pos x="185" y="72"/>
                  </a:cxn>
                  <a:cxn ang="0">
                    <a:pos x="177" y="66"/>
                  </a:cxn>
                  <a:cxn ang="0">
                    <a:pos x="147" y="41"/>
                  </a:cxn>
                  <a:cxn ang="0">
                    <a:pos x="132" y="29"/>
                  </a:cxn>
                  <a:cxn ang="0">
                    <a:pos x="100" y="4"/>
                  </a:cxn>
                  <a:cxn ang="0">
                    <a:pos x="85" y="4"/>
                  </a:cxn>
                  <a:cxn ang="0">
                    <a:pos x="54" y="29"/>
                  </a:cxn>
                  <a:cxn ang="0">
                    <a:pos x="39" y="41"/>
                  </a:cxn>
                  <a:cxn ang="0">
                    <a:pos x="8" y="66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2"/>
                  </a:cxn>
                  <a:cxn ang="0">
                    <a:pos x="0" y="281"/>
                  </a:cxn>
                  <a:cxn ang="0">
                    <a:pos x="10" y="291"/>
                  </a:cxn>
                  <a:cxn ang="0">
                    <a:pos x="175" y="291"/>
                  </a:cxn>
                  <a:cxn ang="0">
                    <a:pos x="185" y="281"/>
                  </a:cxn>
                  <a:cxn ang="0">
                    <a:pos x="185" y="82"/>
                  </a:cxn>
                  <a:cxn ang="0">
                    <a:pos x="185" y="72"/>
                  </a:cxn>
                  <a:cxn ang="0">
                    <a:pos x="185" y="72"/>
                  </a:cxn>
                  <a:cxn ang="0">
                    <a:pos x="142" y="277"/>
                  </a:cxn>
                  <a:cxn ang="0">
                    <a:pos x="123" y="257"/>
                  </a:cxn>
                  <a:cxn ang="0">
                    <a:pos x="142" y="238"/>
                  </a:cxn>
                  <a:cxn ang="0">
                    <a:pos x="161" y="257"/>
                  </a:cxn>
                  <a:cxn ang="0">
                    <a:pos x="142" y="277"/>
                  </a:cxn>
                </a:cxnLst>
                <a:rect l="0" t="0" r="r" b="b"/>
                <a:pathLst>
                  <a:path w="186" h="291">
                    <a:moveTo>
                      <a:pt x="185" y="72"/>
                    </a:moveTo>
                    <a:cubicBezTo>
                      <a:pt x="185" y="72"/>
                      <a:pt x="185" y="72"/>
                      <a:pt x="185" y="72"/>
                    </a:cubicBezTo>
                    <a:cubicBezTo>
                      <a:pt x="185" y="72"/>
                      <a:pt x="185" y="72"/>
                      <a:pt x="185" y="72"/>
                    </a:cubicBezTo>
                    <a:cubicBezTo>
                      <a:pt x="185" y="72"/>
                      <a:pt x="181" y="69"/>
                      <a:pt x="177" y="66"/>
                    </a:cubicBezTo>
                    <a:cubicBezTo>
                      <a:pt x="147" y="41"/>
                      <a:pt x="147" y="41"/>
                      <a:pt x="147" y="41"/>
                    </a:cubicBezTo>
                    <a:cubicBezTo>
                      <a:pt x="143" y="38"/>
                      <a:pt x="136" y="32"/>
                      <a:pt x="132" y="29"/>
                    </a:cubicBezTo>
                    <a:cubicBezTo>
                      <a:pt x="100" y="4"/>
                      <a:pt x="100" y="4"/>
                      <a:pt x="100" y="4"/>
                    </a:cubicBezTo>
                    <a:cubicBezTo>
                      <a:pt x="96" y="0"/>
                      <a:pt x="89" y="0"/>
                      <a:pt x="85" y="4"/>
                    </a:cubicBezTo>
                    <a:cubicBezTo>
                      <a:pt x="54" y="29"/>
                      <a:pt x="54" y="29"/>
                      <a:pt x="54" y="29"/>
                    </a:cubicBezTo>
                    <a:cubicBezTo>
                      <a:pt x="50" y="32"/>
                      <a:pt x="43" y="38"/>
                      <a:pt x="39" y="41"/>
                    </a:cubicBezTo>
                    <a:cubicBezTo>
                      <a:pt x="8" y="66"/>
                      <a:pt x="8" y="66"/>
                      <a:pt x="8" y="66"/>
                    </a:cubicBezTo>
                    <a:cubicBezTo>
                      <a:pt x="4" y="69"/>
                      <a:pt x="1" y="72"/>
                      <a:pt x="0" y="72"/>
                    </a:cubicBezTo>
                    <a:cubicBezTo>
                      <a:pt x="0" y="72"/>
                      <a:pt x="0" y="72"/>
                      <a:pt x="0" y="72"/>
                    </a:cubicBezTo>
                    <a:cubicBezTo>
                      <a:pt x="0" y="72"/>
                      <a:pt x="0" y="72"/>
                      <a:pt x="0" y="72"/>
                    </a:cubicBezTo>
                    <a:cubicBezTo>
                      <a:pt x="0" y="72"/>
                      <a:pt x="0" y="72"/>
                      <a:pt x="0" y="72"/>
                    </a:cubicBezTo>
                    <a:cubicBezTo>
                      <a:pt x="0" y="72"/>
                      <a:pt x="0" y="77"/>
                      <a:pt x="0" y="82"/>
                    </a:cubicBezTo>
                    <a:cubicBezTo>
                      <a:pt x="0" y="281"/>
                      <a:pt x="0" y="281"/>
                      <a:pt x="0" y="281"/>
                    </a:cubicBezTo>
                    <a:cubicBezTo>
                      <a:pt x="0" y="286"/>
                      <a:pt x="5" y="291"/>
                      <a:pt x="10" y="291"/>
                    </a:cubicBezTo>
                    <a:cubicBezTo>
                      <a:pt x="175" y="291"/>
                      <a:pt x="175" y="291"/>
                      <a:pt x="175" y="291"/>
                    </a:cubicBezTo>
                    <a:cubicBezTo>
                      <a:pt x="181" y="291"/>
                      <a:pt x="185" y="286"/>
                      <a:pt x="185" y="281"/>
                    </a:cubicBezTo>
                    <a:cubicBezTo>
                      <a:pt x="185" y="82"/>
                      <a:pt x="185" y="82"/>
                      <a:pt x="185" y="82"/>
                    </a:cubicBezTo>
                    <a:cubicBezTo>
                      <a:pt x="185" y="77"/>
                      <a:pt x="185" y="72"/>
                      <a:pt x="185" y="72"/>
                    </a:cubicBezTo>
                    <a:cubicBezTo>
                      <a:pt x="186" y="72"/>
                      <a:pt x="186" y="72"/>
                      <a:pt x="185" y="72"/>
                    </a:cubicBezTo>
                    <a:close/>
                    <a:moveTo>
                      <a:pt x="142" y="277"/>
                    </a:moveTo>
                    <a:cubicBezTo>
                      <a:pt x="131" y="277"/>
                      <a:pt x="123" y="268"/>
                      <a:pt x="123" y="257"/>
                    </a:cubicBezTo>
                    <a:cubicBezTo>
                      <a:pt x="123" y="246"/>
                      <a:pt x="131" y="238"/>
                      <a:pt x="142" y="238"/>
                    </a:cubicBezTo>
                    <a:cubicBezTo>
                      <a:pt x="153" y="238"/>
                      <a:pt x="161" y="246"/>
                      <a:pt x="161" y="257"/>
                    </a:cubicBezTo>
                    <a:cubicBezTo>
                      <a:pt x="161" y="268"/>
                      <a:pt x="153" y="277"/>
                      <a:pt x="142" y="277"/>
                    </a:cubicBezTo>
                    <a:close/>
                  </a:path>
                </a:pathLst>
              </a:custGeom>
              <a:solidFill>
                <a:schemeClr val="accent6"/>
              </a:solidFill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  <a:endParaRPr sz="1600">
                  <a:latin typeface="Lucida Handwriting" panose="03010101010101010101" pitchFamily="66" charset="0"/>
                  <a:ea typeface="Auraka方黑檀" panose="02020700000000000000" pitchFamily="18" charset="-128"/>
                  <a:cs typeface="+mn-ea"/>
                  <a:sym typeface="Lucida Handwriting" panose="03010101010101010101" pitchFamily="66" charset="0"/>
                </a:endParaRPr>
              </a:p>
            </p:txBody>
          </p:sp>
        </p:grpSp>
        <p:grpSp>
          <p:nvGrpSpPr>
            <p:cNvPr id="21" name="Group 96"/>
            <p:cNvGrpSpPr/>
            <p:nvPr/>
          </p:nvGrpSpPr>
          <p:grpSpPr>
            <a:xfrm>
              <a:off x="9396738" y="3614014"/>
              <a:ext cx="1883454" cy="1424478"/>
              <a:chOff x="5643881" y="2866774"/>
              <a:chExt cx="1213898" cy="1026284"/>
            </a:xfrm>
          </p:grpSpPr>
          <p:sp>
            <p:nvSpPr>
              <p:cNvPr id="64" name="iS1ide-Freeform: Shape 97"/>
              <p:cNvSpPr/>
              <p:nvPr/>
            </p:nvSpPr>
            <p:spPr bwMode="auto">
              <a:xfrm>
                <a:off x="6460502" y="3120585"/>
                <a:ext cx="52419" cy="60694"/>
              </a:xfrm>
              <a:custGeom>
                <a:avLst/>
                <a:gdLst/>
                <a:ahLst/>
                <a:cxnLst>
                  <a:cxn ang="0">
                    <a:pos x="0" y="3"/>
                  </a:cxn>
                  <a:cxn ang="0">
                    <a:pos x="14" y="6"/>
                  </a:cxn>
                  <a:cxn ang="0">
                    <a:pos x="14" y="6"/>
                  </a:cxn>
                  <a:cxn ang="0">
                    <a:pos x="15" y="20"/>
                  </a:cxn>
                  <a:cxn ang="0">
                    <a:pos x="15" y="20"/>
                  </a:cxn>
                  <a:cxn ang="0">
                    <a:pos x="13" y="19"/>
                  </a:cxn>
                  <a:cxn ang="0">
                    <a:pos x="12" y="7"/>
                  </a:cxn>
                  <a:cxn ang="0">
                    <a:pos x="12" y="7"/>
                  </a:cxn>
                  <a:cxn ang="0">
                    <a:pos x="1" y="5"/>
                  </a:cxn>
                  <a:cxn ang="0">
                    <a:pos x="1" y="5"/>
                  </a:cxn>
                  <a:cxn ang="0">
                    <a:pos x="1" y="5"/>
                  </a:cxn>
                  <a:cxn ang="0">
                    <a:pos x="0" y="3"/>
                  </a:cxn>
                </a:cxnLst>
                <a:rect l="0" t="0" r="r" b="b"/>
                <a:pathLst>
                  <a:path w="17" h="20">
                    <a:moveTo>
                      <a:pt x="0" y="3"/>
                    </a:moveTo>
                    <a:cubicBezTo>
                      <a:pt x="5" y="0"/>
                      <a:pt x="10" y="2"/>
                      <a:pt x="14" y="6"/>
                    </a:cubicBezTo>
                    <a:cubicBezTo>
                      <a:pt x="14" y="6"/>
                      <a:pt x="14" y="6"/>
                      <a:pt x="14" y="6"/>
                    </a:cubicBezTo>
                    <a:cubicBezTo>
                      <a:pt x="16" y="9"/>
                      <a:pt x="17" y="14"/>
                      <a:pt x="15" y="20"/>
                    </a:cubicBezTo>
                    <a:cubicBezTo>
                      <a:pt x="15" y="20"/>
                      <a:pt x="15" y="20"/>
                      <a:pt x="15" y="20"/>
                    </a:cubicBezTo>
                    <a:cubicBezTo>
                      <a:pt x="13" y="19"/>
                      <a:pt x="13" y="19"/>
                      <a:pt x="13" y="19"/>
                    </a:cubicBezTo>
                    <a:cubicBezTo>
                      <a:pt x="15" y="13"/>
                      <a:pt x="14" y="10"/>
                      <a:pt x="12" y="7"/>
                    </a:cubicBezTo>
                    <a:cubicBezTo>
                      <a:pt x="12" y="7"/>
                      <a:pt x="12" y="7"/>
                      <a:pt x="12" y="7"/>
                    </a:cubicBezTo>
                    <a:cubicBezTo>
                      <a:pt x="9" y="4"/>
                      <a:pt x="5" y="3"/>
                      <a:pt x="1" y="5"/>
                    </a:cubicBezTo>
                    <a:cubicBezTo>
                      <a:pt x="1" y="5"/>
                      <a:pt x="1" y="5"/>
                      <a:pt x="1" y="5"/>
                    </a:cubicBezTo>
                    <a:cubicBezTo>
                      <a:pt x="1" y="5"/>
                      <a:pt x="1" y="5"/>
                      <a:pt x="1" y="5"/>
                    </a:cubicBezTo>
                    <a:cubicBezTo>
                      <a:pt x="0" y="3"/>
                      <a:pt x="0" y="3"/>
                      <a:pt x="0" y="3"/>
                    </a:cubicBezTo>
                    <a:close/>
                  </a:path>
                </a:pathLst>
              </a:custGeom>
              <a:solidFill>
                <a:srgbClr val="010101"/>
              </a:solidFill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  <a:endParaRPr sz="1600">
                  <a:latin typeface="Lucida Handwriting" panose="03010101010101010101" pitchFamily="66" charset="0"/>
                  <a:ea typeface="Auraka方黑檀" panose="02020700000000000000" pitchFamily="18" charset="-128"/>
                  <a:cs typeface="+mn-ea"/>
                  <a:sym typeface="Lucida Handwriting" panose="03010101010101010101" pitchFamily="66" charset="0"/>
                </a:endParaRPr>
              </a:p>
            </p:txBody>
          </p:sp>
          <p:sp>
            <p:nvSpPr>
              <p:cNvPr id="65" name="iS1ide-Freeform: Shape 98"/>
              <p:cNvSpPr/>
              <p:nvPr/>
            </p:nvSpPr>
            <p:spPr bwMode="auto">
              <a:xfrm>
                <a:off x="5643881" y="3035061"/>
                <a:ext cx="957324" cy="857997"/>
              </a:xfrm>
              <a:custGeom>
                <a:avLst/>
                <a:gdLst/>
                <a:ahLst/>
                <a:cxnLst>
                  <a:cxn ang="0">
                    <a:pos x="225" y="7"/>
                  </a:cxn>
                  <a:cxn ang="0">
                    <a:pos x="10" y="176"/>
                  </a:cxn>
                  <a:cxn ang="0">
                    <a:pos x="6" y="204"/>
                  </a:cxn>
                  <a:cxn ang="0">
                    <a:pos x="56" y="268"/>
                  </a:cxn>
                  <a:cxn ang="0">
                    <a:pos x="84" y="271"/>
                  </a:cxn>
                  <a:cxn ang="0">
                    <a:pos x="300" y="102"/>
                  </a:cxn>
                  <a:cxn ang="0">
                    <a:pos x="304" y="74"/>
                  </a:cxn>
                  <a:cxn ang="0">
                    <a:pos x="254" y="10"/>
                  </a:cxn>
                  <a:cxn ang="0">
                    <a:pos x="225" y="7"/>
                  </a:cxn>
                  <a:cxn ang="0">
                    <a:pos x="267" y="74"/>
                  </a:cxn>
                  <a:cxn ang="0">
                    <a:pos x="242" y="71"/>
                  </a:cxn>
                  <a:cxn ang="0">
                    <a:pos x="245" y="46"/>
                  </a:cxn>
                  <a:cxn ang="0">
                    <a:pos x="270" y="49"/>
                  </a:cxn>
                  <a:cxn ang="0">
                    <a:pos x="267" y="74"/>
                  </a:cxn>
                </a:cxnLst>
                <a:rect l="0" t="0" r="r" b="b"/>
                <a:pathLst>
                  <a:path w="310" h="278">
                    <a:moveTo>
                      <a:pt x="225" y="7"/>
                    </a:moveTo>
                    <a:cubicBezTo>
                      <a:pt x="10" y="176"/>
                      <a:pt x="10" y="176"/>
                      <a:pt x="10" y="176"/>
                    </a:cubicBezTo>
                    <a:cubicBezTo>
                      <a:pt x="1" y="183"/>
                      <a:pt x="0" y="195"/>
                      <a:pt x="6" y="204"/>
                    </a:cubicBezTo>
                    <a:cubicBezTo>
                      <a:pt x="56" y="268"/>
                      <a:pt x="56" y="268"/>
                      <a:pt x="56" y="268"/>
                    </a:cubicBezTo>
                    <a:cubicBezTo>
                      <a:pt x="63" y="277"/>
                      <a:pt x="76" y="278"/>
                      <a:pt x="84" y="271"/>
                    </a:cubicBezTo>
                    <a:cubicBezTo>
                      <a:pt x="300" y="102"/>
                      <a:pt x="300" y="102"/>
                      <a:pt x="300" y="102"/>
                    </a:cubicBezTo>
                    <a:cubicBezTo>
                      <a:pt x="309" y="95"/>
                      <a:pt x="310" y="83"/>
                      <a:pt x="304" y="74"/>
                    </a:cubicBezTo>
                    <a:cubicBezTo>
                      <a:pt x="254" y="10"/>
                      <a:pt x="254" y="10"/>
                      <a:pt x="254" y="10"/>
                    </a:cubicBezTo>
                    <a:cubicBezTo>
                      <a:pt x="247" y="1"/>
                      <a:pt x="234" y="0"/>
                      <a:pt x="225" y="7"/>
                    </a:cubicBezTo>
                    <a:close/>
                    <a:moveTo>
                      <a:pt x="267" y="74"/>
                    </a:moveTo>
                    <a:cubicBezTo>
                      <a:pt x="259" y="80"/>
                      <a:pt x="248" y="79"/>
                      <a:pt x="242" y="71"/>
                    </a:cubicBezTo>
                    <a:cubicBezTo>
                      <a:pt x="236" y="63"/>
                      <a:pt x="237" y="52"/>
                      <a:pt x="245" y="46"/>
                    </a:cubicBezTo>
                    <a:cubicBezTo>
                      <a:pt x="253" y="40"/>
                      <a:pt x="264" y="41"/>
                      <a:pt x="270" y="49"/>
                    </a:cubicBezTo>
                    <a:cubicBezTo>
                      <a:pt x="276" y="57"/>
                      <a:pt x="275" y="68"/>
                      <a:pt x="267" y="74"/>
                    </a:cubicBezTo>
                    <a:close/>
                  </a:path>
                </a:pathLst>
              </a:custGeom>
              <a:solidFill>
                <a:schemeClr val="accent6"/>
              </a:solidFill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  <a:endParaRPr sz="1600">
                  <a:latin typeface="Lucida Handwriting" panose="03010101010101010101" pitchFamily="66" charset="0"/>
                  <a:ea typeface="Auraka方黑檀" panose="02020700000000000000" pitchFamily="18" charset="-128"/>
                  <a:cs typeface="+mn-ea"/>
                  <a:sym typeface="Lucida Handwriting" panose="03010101010101010101" pitchFamily="66" charset="0"/>
                </a:endParaRPr>
              </a:p>
            </p:txBody>
          </p:sp>
          <p:sp>
            <p:nvSpPr>
              <p:cNvPr id="66" name="iS1ide-Freeform: Shape 99"/>
              <p:cNvSpPr/>
              <p:nvPr/>
            </p:nvSpPr>
            <p:spPr bwMode="auto">
              <a:xfrm>
                <a:off x="6388772" y="3173003"/>
                <a:ext cx="91043" cy="93800"/>
              </a:xfrm>
              <a:custGeom>
                <a:avLst/>
                <a:gdLst/>
                <a:ahLst/>
                <a:cxnLst>
                  <a:cxn ang="0">
                    <a:pos x="6" y="5"/>
                  </a:cxn>
                  <a:cxn ang="0">
                    <a:pos x="4" y="24"/>
                  </a:cxn>
                  <a:cxn ang="0">
                    <a:pos x="23" y="27"/>
                  </a:cxn>
                  <a:cxn ang="0">
                    <a:pos x="26" y="7"/>
                  </a:cxn>
                  <a:cxn ang="0">
                    <a:pos x="6" y="5"/>
                  </a:cxn>
                  <a:cxn ang="0">
                    <a:pos x="21" y="24"/>
                  </a:cxn>
                  <a:cxn ang="0">
                    <a:pos x="7" y="22"/>
                  </a:cxn>
                  <a:cxn ang="0">
                    <a:pos x="8" y="8"/>
                  </a:cxn>
                  <a:cxn ang="0">
                    <a:pos x="23" y="9"/>
                  </a:cxn>
                  <a:cxn ang="0">
                    <a:pos x="21" y="24"/>
                  </a:cxn>
                </a:cxnLst>
                <a:rect l="0" t="0" r="r" b="b"/>
                <a:pathLst>
                  <a:path w="30" h="31">
                    <a:moveTo>
                      <a:pt x="6" y="5"/>
                    </a:moveTo>
                    <a:cubicBezTo>
                      <a:pt x="1" y="10"/>
                      <a:pt x="0" y="18"/>
                      <a:pt x="4" y="24"/>
                    </a:cubicBezTo>
                    <a:cubicBezTo>
                      <a:pt x="9" y="30"/>
                      <a:pt x="17" y="31"/>
                      <a:pt x="23" y="27"/>
                    </a:cubicBezTo>
                    <a:cubicBezTo>
                      <a:pt x="29" y="22"/>
                      <a:pt x="30" y="13"/>
                      <a:pt x="26" y="7"/>
                    </a:cubicBezTo>
                    <a:cubicBezTo>
                      <a:pt x="21" y="1"/>
                      <a:pt x="12" y="0"/>
                      <a:pt x="6" y="5"/>
                    </a:cubicBezTo>
                    <a:close/>
                    <a:moveTo>
                      <a:pt x="21" y="24"/>
                    </a:moveTo>
                    <a:cubicBezTo>
                      <a:pt x="17" y="28"/>
                      <a:pt x="10" y="27"/>
                      <a:pt x="7" y="22"/>
                    </a:cubicBezTo>
                    <a:cubicBezTo>
                      <a:pt x="3" y="18"/>
                      <a:pt x="4" y="11"/>
                      <a:pt x="8" y="8"/>
                    </a:cubicBezTo>
                    <a:cubicBezTo>
                      <a:pt x="13" y="4"/>
                      <a:pt x="20" y="5"/>
                      <a:pt x="23" y="9"/>
                    </a:cubicBezTo>
                    <a:cubicBezTo>
                      <a:pt x="27" y="14"/>
                      <a:pt x="26" y="20"/>
                      <a:pt x="21" y="24"/>
                    </a:cubicBez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  <a:endParaRPr sz="1600">
                  <a:latin typeface="Lucida Handwriting" panose="03010101010101010101" pitchFamily="66" charset="0"/>
                  <a:ea typeface="Auraka方黑檀" panose="02020700000000000000" pitchFamily="18" charset="-128"/>
                  <a:cs typeface="+mn-ea"/>
                  <a:sym typeface="Lucida Handwriting" panose="03010101010101010101" pitchFamily="66" charset="0"/>
                </a:endParaRPr>
              </a:p>
            </p:txBody>
          </p:sp>
          <p:sp>
            <p:nvSpPr>
              <p:cNvPr id="67" name="iS1ide-Freeform: Shape 100"/>
              <p:cNvSpPr/>
              <p:nvPr/>
            </p:nvSpPr>
            <p:spPr bwMode="auto">
              <a:xfrm>
                <a:off x="6372221" y="3159208"/>
                <a:ext cx="124150" cy="124149"/>
              </a:xfrm>
              <a:custGeom>
                <a:avLst/>
                <a:gdLst/>
                <a:ahLst/>
                <a:cxnLst>
                  <a:cxn ang="0">
                    <a:pos x="9" y="6"/>
                  </a:cxn>
                  <a:cxn ang="0">
                    <a:pos x="6" y="31"/>
                  </a:cxn>
                  <a:cxn ang="0">
                    <a:pos x="31" y="34"/>
                  </a:cxn>
                  <a:cxn ang="0">
                    <a:pos x="34" y="9"/>
                  </a:cxn>
                  <a:cxn ang="0">
                    <a:pos x="9" y="6"/>
                  </a:cxn>
                  <a:cxn ang="0">
                    <a:pos x="28" y="31"/>
                  </a:cxn>
                  <a:cxn ang="0">
                    <a:pos x="9" y="28"/>
                  </a:cxn>
                  <a:cxn ang="0">
                    <a:pos x="11" y="9"/>
                  </a:cxn>
                  <a:cxn ang="0">
                    <a:pos x="31" y="11"/>
                  </a:cxn>
                  <a:cxn ang="0">
                    <a:pos x="28" y="31"/>
                  </a:cxn>
                </a:cxnLst>
                <a:rect l="0" t="0" r="r" b="b"/>
                <a:pathLst>
                  <a:path w="40" h="40">
                    <a:moveTo>
                      <a:pt x="9" y="6"/>
                    </a:moveTo>
                    <a:cubicBezTo>
                      <a:pt x="1" y="12"/>
                      <a:pt x="0" y="23"/>
                      <a:pt x="6" y="31"/>
                    </a:cubicBezTo>
                    <a:cubicBezTo>
                      <a:pt x="12" y="39"/>
                      <a:pt x="23" y="40"/>
                      <a:pt x="31" y="34"/>
                    </a:cubicBezTo>
                    <a:cubicBezTo>
                      <a:pt x="39" y="28"/>
                      <a:pt x="40" y="17"/>
                      <a:pt x="34" y="9"/>
                    </a:cubicBezTo>
                    <a:cubicBezTo>
                      <a:pt x="28" y="1"/>
                      <a:pt x="17" y="0"/>
                      <a:pt x="9" y="6"/>
                    </a:cubicBezTo>
                    <a:close/>
                    <a:moveTo>
                      <a:pt x="28" y="31"/>
                    </a:moveTo>
                    <a:cubicBezTo>
                      <a:pt x="22" y="35"/>
                      <a:pt x="14" y="34"/>
                      <a:pt x="9" y="28"/>
                    </a:cubicBezTo>
                    <a:cubicBezTo>
                      <a:pt x="5" y="22"/>
                      <a:pt x="6" y="14"/>
                      <a:pt x="11" y="9"/>
                    </a:cubicBezTo>
                    <a:cubicBezTo>
                      <a:pt x="17" y="4"/>
                      <a:pt x="26" y="5"/>
                      <a:pt x="31" y="11"/>
                    </a:cubicBezTo>
                    <a:cubicBezTo>
                      <a:pt x="35" y="17"/>
                      <a:pt x="34" y="26"/>
                      <a:pt x="28" y="31"/>
                    </a:cubicBez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  <a:endParaRPr sz="1600">
                  <a:latin typeface="Lucida Handwriting" panose="03010101010101010101" pitchFamily="66" charset="0"/>
                  <a:ea typeface="Auraka方黑檀" panose="02020700000000000000" pitchFamily="18" charset="-128"/>
                  <a:cs typeface="+mn-ea"/>
                  <a:sym typeface="Lucida Handwriting" panose="03010101010101010101" pitchFamily="66" charset="0"/>
                </a:endParaRPr>
              </a:p>
            </p:txBody>
          </p:sp>
          <p:sp>
            <p:nvSpPr>
              <p:cNvPr id="68" name="iS1ide-Freeform: Shape 101"/>
              <p:cNvSpPr/>
              <p:nvPr/>
            </p:nvSpPr>
            <p:spPr bwMode="auto">
              <a:xfrm>
                <a:off x="6452226" y="2866774"/>
                <a:ext cx="405553" cy="361408"/>
              </a:xfrm>
              <a:custGeom>
                <a:avLst/>
                <a:gdLst/>
                <a:ahLst/>
                <a:cxnLst>
                  <a:cxn ang="0">
                    <a:pos x="2" y="105"/>
                  </a:cxn>
                  <a:cxn ang="0">
                    <a:pos x="2" y="105"/>
                  </a:cxn>
                  <a:cxn ang="0">
                    <a:pos x="15" y="91"/>
                  </a:cxn>
                  <a:cxn ang="0">
                    <a:pos x="15" y="91"/>
                  </a:cxn>
                  <a:cxn ang="0">
                    <a:pos x="107" y="33"/>
                  </a:cxn>
                  <a:cxn ang="0">
                    <a:pos x="107" y="33"/>
                  </a:cxn>
                  <a:cxn ang="0">
                    <a:pos x="129" y="0"/>
                  </a:cxn>
                  <a:cxn ang="0">
                    <a:pos x="129" y="0"/>
                  </a:cxn>
                  <a:cxn ang="0">
                    <a:pos x="130" y="0"/>
                  </a:cxn>
                  <a:cxn ang="0">
                    <a:pos x="108" y="34"/>
                  </a:cxn>
                  <a:cxn ang="0">
                    <a:pos x="108" y="34"/>
                  </a:cxn>
                  <a:cxn ang="0">
                    <a:pos x="17" y="93"/>
                  </a:cxn>
                  <a:cxn ang="0">
                    <a:pos x="17" y="93"/>
                  </a:cxn>
                  <a:cxn ang="0">
                    <a:pos x="4" y="106"/>
                  </a:cxn>
                  <a:cxn ang="0">
                    <a:pos x="4" y="106"/>
                  </a:cxn>
                  <a:cxn ang="0">
                    <a:pos x="4" y="114"/>
                  </a:cxn>
                  <a:cxn ang="0">
                    <a:pos x="4" y="117"/>
                  </a:cxn>
                  <a:cxn ang="0">
                    <a:pos x="2" y="105"/>
                  </a:cxn>
                </a:cxnLst>
                <a:rect l="0" t="0" r="r" b="b"/>
                <a:pathLst>
                  <a:path w="132" h="117">
                    <a:moveTo>
                      <a:pt x="2" y="105"/>
                    </a:moveTo>
                    <a:cubicBezTo>
                      <a:pt x="2" y="105"/>
                      <a:pt x="2" y="105"/>
                      <a:pt x="2" y="105"/>
                    </a:cubicBezTo>
                    <a:cubicBezTo>
                      <a:pt x="5" y="101"/>
                      <a:pt x="9" y="96"/>
                      <a:pt x="15" y="91"/>
                    </a:cubicBezTo>
                    <a:cubicBezTo>
                      <a:pt x="15" y="91"/>
                      <a:pt x="15" y="91"/>
                      <a:pt x="15" y="91"/>
                    </a:cubicBezTo>
                    <a:cubicBezTo>
                      <a:pt x="38" y="74"/>
                      <a:pt x="81" y="53"/>
                      <a:pt x="107" y="33"/>
                    </a:cubicBezTo>
                    <a:cubicBezTo>
                      <a:pt x="107" y="33"/>
                      <a:pt x="107" y="33"/>
                      <a:pt x="107" y="33"/>
                    </a:cubicBezTo>
                    <a:cubicBezTo>
                      <a:pt x="121" y="22"/>
                      <a:pt x="130" y="10"/>
                      <a:pt x="129" y="0"/>
                    </a:cubicBezTo>
                    <a:cubicBezTo>
                      <a:pt x="129" y="0"/>
                      <a:pt x="129" y="0"/>
                      <a:pt x="129" y="0"/>
                    </a:cubicBezTo>
                    <a:cubicBezTo>
                      <a:pt x="130" y="0"/>
                      <a:pt x="130" y="0"/>
                      <a:pt x="130" y="0"/>
                    </a:cubicBezTo>
                    <a:cubicBezTo>
                      <a:pt x="132" y="12"/>
                      <a:pt x="122" y="23"/>
                      <a:pt x="108" y="34"/>
                    </a:cubicBezTo>
                    <a:cubicBezTo>
                      <a:pt x="108" y="34"/>
                      <a:pt x="108" y="34"/>
                      <a:pt x="108" y="34"/>
                    </a:cubicBezTo>
                    <a:cubicBezTo>
                      <a:pt x="82" y="55"/>
                      <a:pt x="39" y="75"/>
                      <a:pt x="17" y="93"/>
                    </a:cubicBezTo>
                    <a:cubicBezTo>
                      <a:pt x="17" y="93"/>
                      <a:pt x="17" y="93"/>
                      <a:pt x="17" y="93"/>
                    </a:cubicBezTo>
                    <a:cubicBezTo>
                      <a:pt x="11" y="97"/>
                      <a:pt x="6" y="102"/>
                      <a:pt x="4" y="106"/>
                    </a:cubicBezTo>
                    <a:cubicBezTo>
                      <a:pt x="4" y="106"/>
                      <a:pt x="4" y="106"/>
                      <a:pt x="4" y="106"/>
                    </a:cubicBezTo>
                    <a:cubicBezTo>
                      <a:pt x="2" y="110"/>
                      <a:pt x="4" y="111"/>
                      <a:pt x="4" y="114"/>
                    </a:cubicBezTo>
                    <a:cubicBezTo>
                      <a:pt x="4" y="117"/>
                      <a:pt x="4" y="117"/>
                      <a:pt x="4" y="117"/>
                    </a:cubicBezTo>
                    <a:cubicBezTo>
                      <a:pt x="4" y="117"/>
                      <a:pt x="0" y="110"/>
                      <a:pt x="2" y="105"/>
                    </a:cubicBezTo>
                    <a:close/>
                  </a:path>
                </a:pathLst>
              </a:custGeom>
              <a:solidFill>
                <a:srgbClr val="010101"/>
              </a:solidFill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  <a:endParaRPr sz="1600">
                  <a:latin typeface="Lucida Handwriting" panose="03010101010101010101" pitchFamily="66" charset="0"/>
                  <a:ea typeface="Auraka方黑檀" panose="02020700000000000000" pitchFamily="18" charset="-128"/>
                  <a:cs typeface="+mn-ea"/>
                  <a:sym typeface="Lucida Handwriting" panose="03010101010101010101" pitchFamily="66" charset="0"/>
                </a:endParaRPr>
              </a:p>
            </p:txBody>
          </p:sp>
          <p:sp>
            <p:nvSpPr>
              <p:cNvPr id="69" name="iS1ide-Freeform: Shape 102"/>
              <p:cNvSpPr/>
              <p:nvPr/>
            </p:nvSpPr>
            <p:spPr bwMode="auto">
              <a:xfrm>
                <a:off x="6452220" y="3128851"/>
                <a:ext cx="33106" cy="35865"/>
              </a:xfrm>
              <a:custGeom>
                <a:avLst/>
                <a:gdLst/>
                <a:ahLst/>
                <a:cxnLst>
                  <a:cxn ang="0">
                    <a:pos x="0" y="11"/>
                  </a:cxn>
                  <a:cxn ang="0">
                    <a:pos x="2" y="12"/>
                  </a:cxn>
                  <a:cxn ang="0">
                    <a:pos x="11" y="1"/>
                  </a:cxn>
                  <a:cxn ang="0">
                    <a:pos x="9" y="0"/>
                  </a:cxn>
                  <a:cxn ang="0">
                    <a:pos x="1" y="9"/>
                  </a:cxn>
                  <a:cxn ang="0">
                    <a:pos x="0" y="11"/>
                  </a:cxn>
                </a:cxnLst>
                <a:rect l="0" t="0" r="r" b="b"/>
                <a:pathLst>
                  <a:path w="11" h="12">
                    <a:moveTo>
                      <a:pt x="0" y="11"/>
                    </a:moveTo>
                    <a:cubicBezTo>
                      <a:pt x="0" y="11"/>
                      <a:pt x="1" y="12"/>
                      <a:pt x="2" y="12"/>
                    </a:cubicBezTo>
                    <a:cubicBezTo>
                      <a:pt x="4" y="9"/>
                      <a:pt x="7" y="5"/>
                      <a:pt x="11" y="1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6" y="3"/>
                      <a:pt x="3" y="6"/>
                      <a:pt x="1" y="9"/>
                    </a:cubicBezTo>
                    <a:cubicBezTo>
                      <a:pt x="1" y="10"/>
                      <a:pt x="0" y="10"/>
                      <a:pt x="0" y="11"/>
                    </a:cubicBezTo>
                    <a:close/>
                  </a:path>
                </a:pathLst>
              </a:custGeom>
              <a:solidFill>
                <a:srgbClr val="010101"/>
              </a:solidFill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  <a:endParaRPr sz="1600">
                  <a:latin typeface="Lucida Handwriting" panose="03010101010101010101" pitchFamily="66" charset="0"/>
                  <a:ea typeface="Auraka方黑檀" panose="02020700000000000000" pitchFamily="18" charset="-128"/>
                  <a:cs typeface="+mn-ea"/>
                  <a:sym typeface="Lucida Handwriting" panose="03010101010101010101" pitchFamily="66" charset="0"/>
                </a:endParaRPr>
              </a:p>
            </p:txBody>
          </p:sp>
          <p:sp>
            <p:nvSpPr>
              <p:cNvPr id="70" name="iS1ide-Freeform: Shape 103"/>
              <p:cNvSpPr/>
              <p:nvPr/>
            </p:nvSpPr>
            <p:spPr bwMode="auto">
              <a:xfrm>
                <a:off x="6435580" y="3161952"/>
                <a:ext cx="22071" cy="38623"/>
              </a:xfrm>
              <a:custGeom>
                <a:avLst/>
                <a:gdLst/>
                <a:ahLst/>
                <a:cxnLst>
                  <a:cxn ang="0">
                    <a:pos x="1" y="6"/>
                  </a:cxn>
                  <a:cxn ang="0">
                    <a:pos x="4" y="10"/>
                  </a:cxn>
                  <a:cxn ang="0">
                    <a:pos x="4" y="9"/>
                  </a:cxn>
                  <a:cxn ang="0">
                    <a:pos x="3" y="7"/>
                  </a:cxn>
                  <a:cxn ang="0">
                    <a:pos x="7" y="1"/>
                  </a:cxn>
                  <a:cxn ang="0">
                    <a:pos x="5" y="0"/>
                  </a:cxn>
                  <a:cxn ang="0">
                    <a:pos x="1" y="6"/>
                  </a:cxn>
                </a:cxnLst>
                <a:rect l="0" t="0" r="r" b="b"/>
                <a:pathLst>
                  <a:path w="7" h="12">
                    <a:moveTo>
                      <a:pt x="1" y="6"/>
                    </a:moveTo>
                    <a:cubicBezTo>
                      <a:pt x="0" y="9"/>
                      <a:pt x="0" y="12"/>
                      <a:pt x="4" y="10"/>
                    </a:cubicBezTo>
                    <a:cubicBezTo>
                      <a:pt x="4" y="9"/>
                      <a:pt x="4" y="9"/>
                      <a:pt x="4" y="9"/>
                    </a:cubicBezTo>
                    <a:cubicBezTo>
                      <a:pt x="3" y="9"/>
                      <a:pt x="2" y="9"/>
                      <a:pt x="3" y="7"/>
                    </a:cubicBezTo>
                    <a:cubicBezTo>
                      <a:pt x="3" y="5"/>
                      <a:pt x="5" y="3"/>
                      <a:pt x="7" y="1"/>
                    </a:cubicBezTo>
                    <a:cubicBezTo>
                      <a:pt x="6" y="1"/>
                      <a:pt x="5" y="0"/>
                      <a:pt x="5" y="0"/>
                    </a:cubicBezTo>
                    <a:cubicBezTo>
                      <a:pt x="3" y="2"/>
                      <a:pt x="2" y="5"/>
                      <a:pt x="1" y="6"/>
                    </a:cubicBezTo>
                    <a:close/>
                  </a:path>
                </a:pathLst>
              </a:custGeom>
              <a:solidFill>
                <a:srgbClr val="010101"/>
              </a:solidFill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  <a:endParaRPr sz="1600">
                  <a:latin typeface="Lucida Handwriting" panose="03010101010101010101" pitchFamily="66" charset="0"/>
                  <a:ea typeface="Auraka方黑檀" panose="02020700000000000000" pitchFamily="18" charset="-128"/>
                  <a:cs typeface="+mn-ea"/>
                  <a:sym typeface="Lucida Handwriting" panose="03010101010101010101" pitchFamily="66" charset="0"/>
                </a:endParaRPr>
              </a:p>
            </p:txBody>
          </p:sp>
        </p:grpSp>
        <p:sp>
          <p:nvSpPr>
            <p:cNvPr id="22" name="iS1ide-Freeform: Shape 104"/>
            <p:cNvSpPr/>
            <p:nvPr/>
          </p:nvSpPr>
          <p:spPr bwMode="auto">
            <a:xfrm>
              <a:off x="2061944" y="3621686"/>
              <a:ext cx="577881" cy="379099"/>
            </a:xfrm>
            <a:custGeom>
              <a:avLst/>
              <a:gdLst/>
              <a:ahLst/>
              <a:cxnLst>
                <a:cxn ang="0">
                  <a:pos x="27" y="64"/>
                </a:cxn>
                <a:cxn ang="0">
                  <a:pos x="121" y="2"/>
                </a:cxn>
                <a:cxn ang="0">
                  <a:pos x="120" y="0"/>
                </a:cxn>
                <a:cxn ang="0">
                  <a:pos x="17" y="71"/>
                </a:cxn>
                <a:cxn ang="0">
                  <a:pos x="0" y="87"/>
                </a:cxn>
                <a:cxn ang="0">
                  <a:pos x="2" y="88"/>
                </a:cxn>
                <a:cxn ang="0">
                  <a:pos x="27" y="64"/>
                </a:cxn>
              </a:cxnLst>
              <a:rect l="0" t="0" r="r" b="b"/>
              <a:pathLst>
                <a:path w="121" h="88">
                  <a:moveTo>
                    <a:pt x="27" y="64"/>
                  </a:moveTo>
                  <a:cubicBezTo>
                    <a:pt x="50" y="44"/>
                    <a:pt x="83" y="32"/>
                    <a:pt x="121" y="2"/>
                  </a:cubicBezTo>
                  <a:cubicBezTo>
                    <a:pt x="120" y="0"/>
                    <a:pt x="120" y="0"/>
                    <a:pt x="120" y="0"/>
                  </a:cubicBezTo>
                  <a:cubicBezTo>
                    <a:pt x="77" y="34"/>
                    <a:pt x="42" y="45"/>
                    <a:pt x="17" y="71"/>
                  </a:cubicBezTo>
                  <a:cubicBezTo>
                    <a:pt x="10" y="77"/>
                    <a:pt x="5" y="82"/>
                    <a:pt x="0" y="87"/>
                  </a:cubicBezTo>
                  <a:cubicBezTo>
                    <a:pt x="2" y="88"/>
                    <a:pt x="2" y="88"/>
                    <a:pt x="2" y="88"/>
                  </a:cubicBezTo>
                  <a:cubicBezTo>
                    <a:pt x="8" y="82"/>
                    <a:pt x="17" y="74"/>
                    <a:pt x="27" y="64"/>
                  </a:cubicBezTo>
                  <a:close/>
                </a:path>
              </a:pathLst>
            </a:custGeom>
            <a:solidFill>
              <a:srgbClr val="010101"/>
            </a:solidFill>
            <a:ln w="9525">
              <a:noFill/>
              <a:round/>
            </a:ln>
          </p:spPr>
          <p:txBody>
            <a:bodyPr anchor="ctr"/>
            <a:lstStyle/>
            <a:p>
              <a:pPr algn="ctr"/>
              <a:endParaRPr sz="1600">
                <a:latin typeface="Lucida Handwriting" panose="03010101010101010101" pitchFamily="66" charset="0"/>
                <a:ea typeface="Auraka方黑檀" panose="02020700000000000000" pitchFamily="18" charset="-128"/>
                <a:cs typeface="+mn-ea"/>
                <a:sym typeface="Lucida Handwriting" panose="03010101010101010101" pitchFamily="66" charset="0"/>
              </a:endParaRPr>
            </a:p>
          </p:txBody>
        </p:sp>
        <p:grpSp>
          <p:nvGrpSpPr>
            <p:cNvPr id="23" name="Group 105"/>
            <p:cNvGrpSpPr/>
            <p:nvPr/>
          </p:nvGrpSpPr>
          <p:grpSpPr>
            <a:xfrm>
              <a:off x="1980610" y="1829592"/>
              <a:ext cx="886082" cy="1914630"/>
              <a:chOff x="2945678" y="1581150"/>
              <a:chExt cx="571075" cy="1379407"/>
            </a:xfrm>
          </p:grpSpPr>
          <p:sp>
            <p:nvSpPr>
              <p:cNvPr id="62" name="iS1ide-Freeform: Shape 106"/>
              <p:cNvSpPr/>
              <p:nvPr/>
            </p:nvSpPr>
            <p:spPr bwMode="auto">
              <a:xfrm>
                <a:off x="2945678" y="1592185"/>
                <a:ext cx="571075" cy="1368372"/>
              </a:xfrm>
              <a:custGeom>
                <a:avLst/>
                <a:gdLst/>
                <a:ahLst/>
                <a:cxnLst>
                  <a:cxn ang="0">
                    <a:pos x="185" y="72"/>
                  </a:cxn>
                  <a:cxn ang="0">
                    <a:pos x="185" y="71"/>
                  </a:cxn>
                  <a:cxn ang="0">
                    <a:pos x="185" y="71"/>
                  </a:cxn>
                  <a:cxn ang="0">
                    <a:pos x="177" y="65"/>
                  </a:cxn>
                  <a:cxn ang="0">
                    <a:pos x="147" y="40"/>
                  </a:cxn>
                  <a:cxn ang="0">
                    <a:pos x="131" y="28"/>
                  </a:cxn>
                  <a:cxn ang="0">
                    <a:pos x="100" y="3"/>
                  </a:cxn>
                  <a:cxn ang="0">
                    <a:pos x="85" y="3"/>
                  </a:cxn>
                  <a:cxn ang="0">
                    <a:pos x="54" y="28"/>
                  </a:cxn>
                  <a:cxn ang="0">
                    <a:pos x="38" y="40"/>
                  </a:cxn>
                  <a:cxn ang="0">
                    <a:pos x="8" y="65"/>
                  </a:cxn>
                  <a:cxn ang="0">
                    <a:pos x="0" y="71"/>
                  </a:cxn>
                  <a:cxn ang="0">
                    <a:pos x="0" y="71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2"/>
                  </a:cxn>
                  <a:cxn ang="0">
                    <a:pos x="0" y="434"/>
                  </a:cxn>
                  <a:cxn ang="0">
                    <a:pos x="10" y="442"/>
                  </a:cxn>
                  <a:cxn ang="0">
                    <a:pos x="175" y="442"/>
                  </a:cxn>
                  <a:cxn ang="0">
                    <a:pos x="185" y="434"/>
                  </a:cxn>
                  <a:cxn ang="0">
                    <a:pos x="185" y="82"/>
                  </a:cxn>
                  <a:cxn ang="0">
                    <a:pos x="185" y="72"/>
                  </a:cxn>
                  <a:cxn ang="0">
                    <a:pos x="185" y="72"/>
                  </a:cxn>
                  <a:cxn ang="0">
                    <a:pos x="142" y="429"/>
                  </a:cxn>
                  <a:cxn ang="0">
                    <a:pos x="122" y="410"/>
                  </a:cxn>
                  <a:cxn ang="0">
                    <a:pos x="142" y="391"/>
                  </a:cxn>
                  <a:cxn ang="0">
                    <a:pos x="161" y="410"/>
                  </a:cxn>
                  <a:cxn ang="0">
                    <a:pos x="142" y="429"/>
                  </a:cxn>
                </a:cxnLst>
                <a:rect l="0" t="0" r="r" b="b"/>
                <a:pathLst>
                  <a:path w="185" h="443">
                    <a:moveTo>
                      <a:pt x="185" y="72"/>
                    </a:moveTo>
                    <a:cubicBezTo>
                      <a:pt x="185" y="71"/>
                      <a:pt x="185" y="71"/>
                      <a:pt x="185" y="71"/>
                    </a:cubicBezTo>
                    <a:cubicBezTo>
                      <a:pt x="185" y="71"/>
                      <a:pt x="185" y="71"/>
                      <a:pt x="185" y="71"/>
                    </a:cubicBezTo>
                    <a:cubicBezTo>
                      <a:pt x="185" y="71"/>
                      <a:pt x="181" y="68"/>
                      <a:pt x="177" y="65"/>
                    </a:cubicBezTo>
                    <a:cubicBezTo>
                      <a:pt x="147" y="40"/>
                      <a:pt x="147" y="40"/>
                      <a:pt x="147" y="40"/>
                    </a:cubicBezTo>
                    <a:cubicBezTo>
                      <a:pt x="142" y="37"/>
                      <a:pt x="136" y="32"/>
                      <a:pt x="131" y="28"/>
                    </a:cubicBezTo>
                    <a:cubicBezTo>
                      <a:pt x="100" y="3"/>
                      <a:pt x="100" y="3"/>
                      <a:pt x="100" y="3"/>
                    </a:cubicBezTo>
                    <a:cubicBezTo>
                      <a:pt x="96" y="0"/>
                      <a:pt x="89" y="0"/>
                      <a:pt x="85" y="3"/>
                    </a:cubicBezTo>
                    <a:cubicBezTo>
                      <a:pt x="54" y="28"/>
                      <a:pt x="54" y="28"/>
                      <a:pt x="54" y="28"/>
                    </a:cubicBezTo>
                    <a:cubicBezTo>
                      <a:pt x="49" y="32"/>
                      <a:pt x="43" y="37"/>
                      <a:pt x="38" y="40"/>
                    </a:cubicBezTo>
                    <a:cubicBezTo>
                      <a:pt x="8" y="65"/>
                      <a:pt x="8" y="65"/>
                      <a:pt x="8" y="65"/>
                    </a:cubicBezTo>
                    <a:cubicBezTo>
                      <a:pt x="4" y="68"/>
                      <a:pt x="0" y="71"/>
                      <a:pt x="0" y="71"/>
                    </a:cubicBezTo>
                    <a:cubicBezTo>
                      <a:pt x="0" y="71"/>
                      <a:pt x="0" y="71"/>
                      <a:pt x="0" y="71"/>
                    </a:cubicBezTo>
                    <a:cubicBezTo>
                      <a:pt x="0" y="71"/>
                      <a:pt x="0" y="71"/>
                      <a:pt x="0" y="72"/>
                    </a:cubicBezTo>
                    <a:cubicBezTo>
                      <a:pt x="0" y="72"/>
                      <a:pt x="0" y="72"/>
                      <a:pt x="0" y="72"/>
                    </a:cubicBezTo>
                    <a:cubicBezTo>
                      <a:pt x="0" y="72"/>
                      <a:pt x="0" y="76"/>
                      <a:pt x="0" y="82"/>
                    </a:cubicBezTo>
                    <a:cubicBezTo>
                      <a:pt x="0" y="434"/>
                      <a:pt x="0" y="434"/>
                      <a:pt x="0" y="434"/>
                    </a:cubicBezTo>
                    <a:cubicBezTo>
                      <a:pt x="0" y="439"/>
                      <a:pt x="5" y="443"/>
                      <a:pt x="10" y="442"/>
                    </a:cubicBezTo>
                    <a:cubicBezTo>
                      <a:pt x="175" y="442"/>
                      <a:pt x="175" y="442"/>
                      <a:pt x="175" y="442"/>
                    </a:cubicBezTo>
                    <a:cubicBezTo>
                      <a:pt x="181" y="443"/>
                      <a:pt x="185" y="439"/>
                      <a:pt x="185" y="434"/>
                    </a:cubicBezTo>
                    <a:cubicBezTo>
                      <a:pt x="185" y="82"/>
                      <a:pt x="185" y="82"/>
                      <a:pt x="185" y="82"/>
                    </a:cubicBezTo>
                    <a:cubicBezTo>
                      <a:pt x="185" y="76"/>
                      <a:pt x="185" y="72"/>
                      <a:pt x="185" y="72"/>
                    </a:cubicBezTo>
                    <a:cubicBezTo>
                      <a:pt x="185" y="72"/>
                      <a:pt x="185" y="72"/>
                      <a:pt x="185" y="72"/>
                    </a:cubicBezTo>
                    <a:close/>
                    <a:moveTo>
                      <a:pt x="142" y="429"/>
                    </a:moveTo>
                    <a:cubicBezTo>
                      <a:pt x="131" y="429"/>
                      <a:pt x="122" y="421"/>
                      <a:pt x="122" y="410"/>
                    </a:cubicBezTo>
                    <a:cubicBezTo>
                      <a:pt x="122" y="399"/>
                      <a:pt x="131" y="391"/>
                      <a:pt x="142" y="391"/>
                    </a:cubicBezTo>
                    <a:cubicBezTo>
                      <a:pt x="153" y="391"/>
                      <a:pt x="161" y="399"/>
                      <a:pt x="161" y="410"/>
                    </a:cubicBezTo>
                    <a:cubicBezTo>
                      <a:pt x="161" y="421"/>
                      <a:pt x="153" y="429"/>
                      <a:pt x="142" y="429"/>
                    </a:cubicBez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  <a:endParaRPr sz="1600">
                  <a:latin typeface="Lucida Handwriting" panose="03010101010101010101" pitchFamily="66" charset="0"/>
                  <a:ea typeface="Auraka方黑檀" panose="02020700000000000000" pitchFamily="18" charset="-128"/>
                  <a:cs typeface="+mn-ea"/>
                  <a:sym typeface="Lucida Handwriting" panose="03010101010101010101" pitchFamily="66" charset="0"/>
                </a:endParaRPr>
              </a:p>
            </p:txBody>
          </p:sp>
          <p:sp>
            <p:nvSpPr>
              <p:cNvPr id="63" name="iS1ide-Freeform: Shape 107"/>
              <p:cNvSpPr/>
              <p:nvPr/>
            </p:nvSpPr>
            <p:spPr bwMode="auto">
              <a:xfrm>
                <a:off x="2945678" y="1581150"/>
                <a:ext cx="571075" cy="1368372"/>
              </a:xfrm>
              <a:custGeom>
                <a:avLst/>
                <a:gdLst/>
                <a:ahLst/>
                <a:cxnLst>
                  <a:cxn ang="0">
                    <a:pos x="185" y="72"/>
                  </a:cxn>
                  <a:cxn ang="0">
                    <a:pos x="185" y="71"/>
                  </a:cxn>
                  <a:cxn ang="0">
                    <a:pos x="185" y="71"/>
                  </a:cxn>
                  <a:cxn ang="0">
                    <a:pos x="177" y="65"/>
                  </a:cxn>
                  <a:cxn ang="0">
                    <a:pos x="147" y="41"/>
                  </a:cxn>
                  <a:cxn ang="0">
                    <a:pos x="131" y="28"/>
                  </a:cxn>
                  <a:cxn ang="0">
                    <a:pos x="100" y="3"/>
                  </a:cxn>
                  <a:cxn ang="0">
                    <a:pos x="85" y="3"/>
                  </a:cxn>
                  <a:cxn ang="0">
                    <a:pos x="54" y="28"/>
                  </a:cxn>
                  <a:cxn ang="0">
                    <a:pos x="38" y="41"/>
                  </a:cxn>
                  <a:cxn ang="0">
                    <a:pos x="8" y="65"/>
                  </a:cxn>
                  <a:cxn ang="0">
                    <a:pos x="0" y="71"/>
                  </a:cxn>
                  <a:cxn ang="0">
                    <a:pos x="0" y="71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2"/>
                  </a:cxn>
                  <a:cxn ang="0">
                    <a:pos x="0" y="434"/>
                  </a:cxn>
                  <a:cxn ang="0">
                    <a:pos x="10" y="444"/>
                  </a:cxn>
                  <a:cxn ang="0">
                    <a:pos x="175" y="444"/>
                  </a:cxn>
                  <a:cxn ang="0">
                    <a:pos x="185" y="434"/>
                  </a:cxn>
                  <a:cxn ang="0">
                    <a:pos x="185" y="82"/>
                  </a:cxn>
                  <a:cxn ang="0">
                    <a:pos x="185" y="72"/>
                  </a:cxn>
                  <a:cxn ang="0">
                    <a:pos x="185" y="72"/>
                  </a:cxn>
                  <a:cxn ang="0">
                    <a:pos x="142" y="430"/>
                  </a:cxn>
                  <a:cxn ang="0">
                    <a:pos x="122" y="410"/>
                  </a:cxn>
                  <a:cxn ang="0">
                    <a:pos x="142" y="391"/>
                  </a:cxn>
                  <a:cxn ang="0">
                    <a:pos x="161" y="410"/>
                  </a:cxn>
                  <a:cxn ang="0">
                    <a:pos x="142" y="430"/>
                  </a:cxn>
                </a:cxnLst>
                <a:rect l="0" t="0" r="r" b="b"/>
                <a:pathLst>
                  <a:path w="185" h="444">
                    <a:moveTo>
                      <a:pt x="185" y="72"/>
                    </a:moveTo>
                    <a:cubicBezTo>
                      <a:pt x="185" y="71"/>
                      <a:pt x="185" y="71"/>
                      <a:pt x="185" y="71"/>
                    </a:cubicBezTo>
                    <a:cubicBezTo>
                      <a:pt x="185" y="71"/>
                      <a:pt x="185" y="71"/>
                      <a:pt x="185" y="71"/>
                    </a:cubicBezTo>
                    <a:cubicBezTo>
                      <a:pt x="185" y="71"/>
                      <a:pt x="181" y="68"/>
                      <a:pt x="177" y="65"/>
                    </a:cubicBezTo>
                    <a:cubicBezTo>
                      <a:pt x="147" y="41"/>
                      <a:pt x="147" y="41"/>
                      <a:pt x="147" y="41"/>
                    </a:cubicBezTo>
                    <a:cubicBezTo>
                      <a:pt x="142" y="37"/>
                      <a:pt x="136" y="32"/>
                      <a:pt x="131" y="28"/>
                    </a:cubicBezTo>
                    <a:cubicBezTo>
                      <a:pt x="100" y="3"/>
                      <a:pt x="100" y="3"/>
                      <a:pt x="100" y="3"/>
                    </a:cubicBezTo>
                    <a:cubicBezTo>
                      <a:pt x="96" y="0"/>
                      <a:pt x="89" y="0"/>
                      <a:pt x="85" y="3"/>
                    </a:cubicBezTo>
                    <a:cubicBezTo>
                      <a:pt x="54" y="28"/>
                      <a:pt x="54" y="28"/>
                      <a:pt x="54" y="28"/>
                    </a:cubicBezTo>
                    <a:cubicBezTo>
                      <a:pt x="49" y="32"/>
                      <a:pt x="43" y="37"/>
                      <a:pt x="38" y="41"/>
                    </a:cubicBezTo>
                    <a:cubicBezTo>
                      <a:pt x="8" y="65"/>
                      <a:pt x="8" y="65"/>
                      <a:pt x="8" y="65"/>
                    </a:cubicBezTo>
                    <a:cubicBezTo>
                      <a:pt x="4" y="68"/>
                      <a:pt x="0" y="71"/>
                      <a:pt x="0" y="71"/>
                    </a:cubicBezTo>
                    <a:cubicBezTo>
                      <a:pt x="0" y="71"/>
                      <a:pt x="0" y="71"/>
                      <a:pt x="0" y="71"/>
                    </a:cubicBezTo>
                    <a:cubicBezTo>
                      <a:pt x="0" y="71"/>
                      <a:pt x="0" y="71"/>
                      <a:pt x="0" y="72"/>
                    </a:cubicBezTo>
                    <a:cubicBezTo>
                      <a:pt x="0" y="72"/>
                      <a:pt x="0" y="72"/>
                      <a:pt x="0" y="72"/>
                    </a:cubicBezTo>
                    <a:cubicBezTo>
                      <a:pt x="0" y="72"/>
                      <a:pt x="0" y="76"/>
                      <a:pt x="0" y="82"/>
                    </a:cubicBezTo>
                    <a:cubicBezTo>
                      <a:pt x="0" y="434"/>
                      <a:pt x="0" y="434"/>
                      <a:pt x="0" y="434"/>
                    </a:cubicBezTo>
                    <a:cubicBezTo>
                      <a:pt x="0" y="439"/>
                      <a:pt x="5" y="444"/>
                      <a:pt x="10" y="444"/>
                    </a:cubicBezTo>
                    <a:cubicBezTo>
                      <a:pt x="175" y="444"/>
                      <a:pt x="175" y="444"/>
                      <a:pt x="175" y="444"/>
                    </a:cubicBezTo>
                    <a:cubicBezTo>
                      <a:pt x="181" y="444"/>
                      <a:pt x="185" y="439"/>
                      <a:pt x="185" y="434"/>
                    </a:cubicBezTo>
                    <a:cubicBezTo>
                      <a:pt x="185" y="82"/>
                      <a:pt x="185" y="82"/>
                      <a:pt x="185" y="82"/>
                    </a:cubicBezTo>
                    <a:cubicBezTo>
                      <a:pt x="185" y="76"/>
                      <a:pt x="185" y="72"/>
                      <a:pt x="185" y="72"/>
                    </a:cubicBezTo>
                    <a:cubicBezTo>
                      <a:pt x="185" y="72"/>
                      <a:pt x="185" y="72"/>
                      <a:pt x="185" y="72"/>
                    </a:cubicBezTo>
                    <a:close/>
                    <a:moveTo>
                      <a:pt x="142" y="430"/>
                    </a:moveTo>
                    <a:cubicBezTo>
                      <a:pt x="131" y="430"/>
                      <a:pt x="122" y="421"/>
                      <a:pt x="122" y="410"/>
                    </a:cubicBezTo>
                    <a:cubicBezTo>
                      <a:pt x="122" y="399"/>
                      <a:pt x="131" y="391"/>
                      <a:pt x="142" y="391"/>
                    </a:cubicBezTo>
                    <a:cubicBezTo>
                      <a:pt x="153" y="391"/>
                      <a:pt x="161" y="399"/>
                      <a:pt x="161" y="410"/>
                    </a:cubicBezTo>
                    <a:cubicBezTo>
                      <a:pt x="161" y="421"/>
                      <a:pt x="153" y="430"/>
                      <a:pt x="142" y="43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  <a:endParaRPr sz="1600">
                  <a:latin typeface="Lucida Handwriting" panose="03010101010101010101" pitchFamily="66" charset="0"/>
                  <a:ea typeface="Auraka方黑檀" panose="02020700000000000000" pitchFamily="18" charset="-128"/>
                  <a:cs typeface="+mn-ea"/>
                  <a:sym typeface="Lucida Handwriting" panose="03010101010101010101" pitchFamily="66" charset="0"/>
                </a:endParaRPr>
              </a:p>
            </p:txBody>
          </p:sp>
        </p:grpSp>
        <p:grpSp>
          <p:nvGrpSpPr>
            <p:cNvPr id="24" name="Group 108"/>
            <p:cNvGrpSpPr/>
            <p:nvPr/>
          </p:nvGrpSpPr>
          <p:grpSpPr>
            <a:xfrm>
              <a:off x="764923" y="3629356"/>
              <a:ext cx="1887742" cy="1428319"/>
              <a:chOff x="2162175" y="2877793"/>
              <a:chExt cx="1216639" cy="1029038"/>
            </a:xfrm>
          </p:grpSpPr>
          <p:sp>
            <p:nvSpPr>
              <p:cNvPr id="55" name="iS1ide-Freeform: Shape 109"/>
              <p:cNvSpPr/>
              <p:nvPr/>
            </p:nvSpPr>
            <p:spPr bwMode="auto">
              <a:xfrm>
                <a:off x="2981544" y="3134364"/>
                <a:ext cx="52418" cy="57936"/>
              </a:xfrm>
              <a:custGeom>
                <a:avLst/>
                <a:gdLst/>
                <a:ahLst/>
                <a:cxnLst>
                  <a:cxn ang="0">
                    <a:pos x="0" y="2"/>
                  </a:cxn>
                  <a:cxn ang="0">
                    <a:pos x="13" y="5"/>
                  </a:cxn>
                  <a:cxn ang="0">
                    <a:pos x="13" y="5"/>
                  </a:cxn>
                  <a:cxn ang="0">
                    <a:pos x="14" y="19"/>
                  </a:cxn>
                  <a:cxn ang="0">
                    <a:pos x="14" y="19"/>
                  </a:cxn>
                  <a:cxn ang="0">
                    <a:pos x="13" y="18"/>
                  </a:cxn>
                  <a:cxn ang="0">
                    <a:pos x="12" y="6"/>
                  </a:cxn>
                  <a:cxn ang="0">
                    <a:pos x="12" y="6"/>
                  </a:cxn>
                  <a:cxn ang="0">
                    <a:pos x="1" y="4"/>
                  </a:cxn>
                  <a:cxn ang="0">
                    <a:pos x="1" y="4"/>
                  </a:cxn>
                  <a:cxn ang="0">
                    <a:pos x="1" y="4"/>
                  </a:cxn>
                  <a:cxn ang="0">
                    <a:pos x="0" y="2"/>
                  </a:cxn>
                </a:cxnLst>
                <a:rect l="0" t="0" r="r" b="b"/>
                <a:pathLst>
                  <a:path w="17" h="19">
                    <a:moveTo>
                      <a:pt x="0" y="2"/>
                    </a:moveTo>
                    <a:cubicBezTo>
                      <a:pt x="4" y="0"/>
                      <a:pt x="10" y="1"/>
                      <a:pt x="13" y="5"/>
                    </a:cubicBezTo>
                    <a:cubicBezTo>
                      <a:pt x="13" y="5"/>
                      <a:pt x="13" y="5"/>
                      <a:pt x="13" y="5"/>
                    </a:cubicBezTo>
                    <a:cubicBezTo>
                      <a:pt x="16" y="8"/>
                      <a:pt x="17" y="13"/>
                      <a:pt x="14" y="19"/>
                    </a:cubicBezTo>
                    <a:cubicBezTo>
                      <a:pt x="14" y="19"/>
                      <a:pt x="14" y="19"/>
                      <a:pt x="14" y="19"/>
                    </a:cubicBezTo>
                    <a:cubicBezTo>
                      <a:pt x="13" y="18"/>
                      <a:pt x="13" y="18"/>
                      <a:pt x="13" y="18"/>
                    </a:cubicBezTo>
                    <a:cubicBezTo>
                      <a:pt x="15" y="13"/>
                      <a:pt x="14" y="9"/>
                      <a:pt x="12" y="6"/>
                    </a:cubicBezTo>
                    <a:cubicBezTo>
                      <a:pt x="12" y="6"/>
                      <a:pt x="12" y="6"/>
                      <a:pt x="12" y="6"/>
                    </a:cubicBezTo>
                    <a:cubicBezTo>
                      <a:pt x="9" y="3"/>
                      <a:pt x="4" y="2"/>
                      <a:pt x="1" y="4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0" y="2"/>
                      <a:pt x="0" y="2"/>
                      <a:pt x="0" y="2"/>
                    </a:cubicBezTo>
                    <a:close/>
                  </a:path>
                </a:pathLst>
              </a:custGeom>
              <a:solidFill>
                <a:srgbClr val="010101"/>
              </a:solidFill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  <a:endParaRPr sz="1600">
                  <a:latin typeface="Lucida Handwriting" panose="03010101010101010101" pitchFamily="66" charset="0"/>
                  <a:ea typeface="Auraka方黑檀" panose="02020700000000000000" pitchFamily="18" charset="-128"/>
                  <a:cs typeface="+mn-ea"/>
                  <a:sym typeface="Lucida Handwriting" panose="03010101010101010101" pitchFamily="66" charset="0"/>
                </a:endParaRPr>
              </a:p>
            </p:txBody>
          </p:sp>
          <p:sp>
            <p:nvSpPr>
              <p:cNvPr id="56" name="iS1ide-Freeform: Shape 110"/>
              <p:cNvSpPr/>
              <p:nvPr/>
            </p:nvSpPr>
            <p:spPr bwMode="auto">
              <a:xfrm>
                <a:off x="2162175" y="3048839"/>
                <a:ext cx="957310" cy="857992"/>
              </a:xfrm>
              <a:custGeom>
                <a:avLst/>
                <a:gdLst/>
                <a:ahLst/>
                <a:cxnLst>
                  <a:cxn ang="0">
                    <a:pos x="226" y="7"/>
                  </a:cxn>
                  <a:cxn ang="0">
                    <a:pos x="10" y="176"/>
                  </a:cxn>
                  <a:cxn ang="0">
                    <a:pos x="7" y="204"/>
                  </a:cxn>
                  <a:cxn ang="0">
                    <a:pos x="57" y="268"/>
                  </a:cxn>
                  <a:cxn ang="0">
                    <a:pos x="85" y="271"/>
                  </a:cxn>
                  <a:cxn ang="0">
                    <a:pos x="301" y="102"/>
                  </a:cxn>
                  <a:cxn ang="0">
                    <a:pos x="304" y="74"/>
                  </a:cxn>
                  <a:cxn ang="0">
                    <a:pos x="254" y="10"/>
                  </a:cxn>
                  <a:cxn ang="0">
                    <a:pos x="226" y="7"/>
                  </a:cxn>
                  <a:cxn ang="0">
                    <a:pos x="268" y="74"/>
                  </a:cxn>
                  <a:cxn ang="0">
                    <a:pos x="243" y="71"/>
                  </a:cxn>
                  <a:cxn ang="0">
                    <a:pos x="246" y="46"/>
                  </a:cxn>
                  <a:cxn ang="0">
                    <a:pos x="271" y="49"/>
                  </a:cxn>
                  <a:cxn ang="0">
                    <a:pos x="268" y="74"/>
                  </a:cxn>
                </a:cxnLst>
                <a:rect l="0" t="0" r="r" b="b"/>
                <a:pathLst>
                  <a:path w="311" h="278">
                    <a:moveTo>
                      <a:pt x="226" y="7"/>
                    </a:moveTo>
                    <a:cubicBezTo>
                      <a:pt x="10" y="176"/>
                      <a:pt x="10" y="176"/>
                      <a:pt x="10" y="176"/>
                    </a:cubicBezTo>
                    <a:cubicBezTo>
                      <a:pt x="2" y="183"/>
                      <a:pt x="0" y="196"/>
                      <a:pt x="7" y="204"/>
                    </a:cubicBezTo>
                    <a:cubicBezTo>
                      <a:pt x="57" y="268"/>
                      <a:pt x="57" y="268"/>
                      <a:pt x="57" y="268"/>
                    </a:cubicBezTo>
                    <a:cubicBezTo>
                      <a:pt x="64" y="277"/>
                      <a:pt x="77" y="278"/>
                      <a:pt x="85" y="271"/>
                    </a:cubicBezTo>
                    <a:cubicBezTo>
                      <a:pt x="301" y="102"/>
                      <a:pt x="301" y="102"/>
                      <a:pt x="301" y="102"/>
                    </a:cubicBezTo>
                    <a:cubicBezTo>
                      <a:pt x="310" y="95"/>
                      <a:pt x="311" y="83"/>
                      <a:pt x="304" y="74"/>
                    </a:cubicBezTo>
                    <a:cubicBezTo>
                      <a:pt x="254" y="10"/>
                      <a:pt x="254" y="10"/>
                      <a:pt x="254" y="10"/>
                    </a:cubicBezTo>
                    <a:cubicBezTo>
                      <a:pt x="248" y="2"/>
                      <a:pt x="235" y="0"/>
                      <a:pt x="226" y="7"/>
                    </a:cubicBezTo>
                    <a:close/>
                    <a:moveTo>
                      <a:pt x="268" y="74"/>
                    </a:moveTo>
                    <a:cubicBezTo>
                      <a:pt x="260" y="80"/>
                      <a:pt x="249" y="79"/>
                      <a:pt x="243" y="71"/>
                    </a:cubicBezTo>
                    <a:cubicBezTo>
                      <a:pt x="236" y="63"/>
                      <a:pt x="238" y="52"/>
                      <a:pt x="246" y="46"/>
                    </a:cubicBezTo>
                    <a:cubicBezTo>
                      <a:pt x="253" y="40"/>
                      <a:pt x="265" y="41"/>
                      <a:pt x="271" y="49"/>
                    </a:cubicBezTo>
                    <a:cubicBezTo>
                      <a:pt x="277" y="57"/>
                      <a:pt x="276" y="68"/>
                      <a:pt x="268" y="74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  <a:endParaRPr sz="1600">
                  <a:latin typeface="Lucida Handwriting" panose="03010101010101010101" pitchFamily="66" charset="0"/>
                  <a:ea typeface="Auraka方黑檀" panose="02020700000000000000" pitchFamily="18" charset="-128"/>
                  <a:cs typeface="+mn-ea"/>
                  <a:sym typeface="Lucida Handwriting" panose="03010101010101010101" pitchFamily="66" charset="0"/>
                </a:endParaRPr>
              </a:p>
            </p:txBody>
          </p:sp>
          <p:sp>
            <p:nvSpPr>
              <p:cNvPr id="57" name="iS1ide-Freeform: Shape 111"/>
              <p:cNvSpPr/>
              <p:nvPr/>
            </p:nvSpPr>
            <p:spPr bwMode="auto">
              <a:xfrm>
                <a:off x="2904297" y="3186780"/>
                <a:ext cx="93800" cy="93800"/>
              </a:xfrm>
              <a:custGeom>
                <a:avLst/>
                <a:gdLst/>
                <a:ahLst/>
                <a:cxnLst>
                  <a:cxn ang="0">
                    <a:pos x="7" y="4"/>
                  </a:cxn>
                  <a:cxn ang="0">
                    <a:pos x="5" y="23"/>
                  </a:cxn>
                  <a:cxn ang="0">
                    <a:pos x="24" y="26"/>
                  </a:cxn>
                  <a:cxn ang="0">
                    <a:pos x="26" y="7"/>
                  </a:cxn>
                  <a:cxn ang="0">
                    <a:pos x="7" y="4"/>
                  </a:cxn>
                  <a:cxn ang="0">
                    <a:pos x="22" y="23"/>
                  </a:cxn>
                  <a:cxn ang="0">
                    <a:pos x="7" y="21"/>
                  </a:cxn>
                  <a:cxn ang="0">
                    <a:pos x="9" y="7"/>
                  </a:cxn>
                  <a:cxn ang="0">
                    <a:pos x="24" y="8"/>
                  </a:cxn>
                  <a:cxn ang="0">
                    <a:pos x="22" y="23"/>
                  </a:cxn>
                </a:cxnLst>
                <a:rect l="0" t="0" r="r" b="b"/>
                <a:pathLst>
                  <a:path w="31" h="30">
                    <a:moveTo>
                      <a:pt x="7" y="4"/>
                    </a:moveTo>
                    <a:cubicBezTo>
                      <a:pt x="1" y="9"/>
                      <a:pt x="0" y="17"/>
                      <a:pt x="5" y="23"/>
                    </a:cubicBezTo>
                    <a:cubicBezTo>
                      <a:pt x="10" y="29"/>
                      <a:pt x="18" y="30"/>
                      <a:pt x="24" y="26"/>
                    </a:cubicBezTo>
                    <a:cubicBezTo>
                      <a:pt x="30" y="21"/>
                      <a:pt x="31" y="12"/>
                      <a:pt x="26" y="7"/>
                    </a:cubicBezTo>
                    <a:cubicBezTo>
                      <a:pt x="22" y="1"/>
                      <a:pt x="13" y="0"/>
                      <a:pt x="7" y="4"/>
                    </a:cubicBezTo>
                    <a:close/>
                    <a:moveTo>
                      <a:pt x="22" y="23"/>
                    </a:moveTo>
                    <a:cubicBezTo>
                      <a:pt x="18" y="27"/>
                      <a:pt x="11" y="26"/>
                      <a:pt x="7" y="21"/>
                    </a:cubicBezTo>
                    <a:cubicBezTo>
                      <a:pt x="4" y="17"/>
                      <a:pt x="5" y="10"/>
                      <a:pt x="9" y="7"/>
                    </a:cubicBezTo>
                    <a:cubicBezTo>
                      <a:pt x="14" y="3"/>
                      <a:pt x="20" y="4"/>
                      <a:pt x="24" y="8"/>
                    </a:cubicBezTo>
                    <a:cubicBezTo>
                      <a:pt x="28" y="13"/>
                      <a:pt x="27" y="20"/>
                      <a:pt x="22" y="23"/>
                    </a:cubicBez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  <a:endParaRPr sz="1600">
                  <a:latin typeface="Lucida Handwriting" panose="03010101010101010101" pitchFamily="66" charset="0"/>
                  <a:ea typeface="Auraka方黑檀" panose="02020700000000000000" pitchFamily="18" charset="-128"/>
                  <a:cs typeface="+mn-ea"/>
                  <a:sym typeface="Lucida Handwriting" panose="03010101010101010101" pitchFamily="66" charset="0"/>
                </a:endParaRPr>
              </a:p>
            </p:txBody>
          </p:sp>
          <p:sp>
            <p:nvSpPr>
              <p:cNvPr id="58" name="iS1ide-Freeform: Shape 112"/>
              <p:cNvSpPr/>
              <p:nvPr/>
            </p:nvSpPr>
            <p:spPr bwMode="auto">
              <a:xfrm>
                <a:off x="2887744" y="3172987"/>
                <a:ext cx="126905" cy="121388"/>
              </a:xfrm>
              <a:custGeom>
                <a:avLst/>
                <a:gdLst/>
                <a:ahLst/>
                <a:cxnLst>
                  <a:cxn ang="0">
                    <a:pos x="10" y="6"/>
                  </a:cxn>
                  <a:cxn ang="0">
                    <a:pos x="7" y="31"/>
                  </a:cxn>
                  <a:cxn ang="0">
                    <a:pos x="32" y="34"/>
                  </a:cxn>
                  <a:cxn ang="0">
                    <a:pos x="35" y="9"/>
                  </a:cxn>
                  <a:cxn ang="0">
                    <a:pos x="10" y="6"/>
                  </a:cxn>
                  <a:cxn ang="0">
                    <a:pos x="29" y="31"/>
                  </a:cxn>
                  <a:cxn ang="0">
                    <a:pos x="10" y="28"/>
                  </a:cxn>
                  <a:cxn ang="0">
                    <a:pos x="12" y="9"/>
                  </a:cxn>
                  <a:cxn ang="0">
                    <a:pos x="31" y="12"/>
                  </a:cxn>
                  <a:cxn ang="0">
                    <a:pos x="29" y="31"/>
                  </a:cxn>
                </a:cxnLst>
                <a:rect l="0" t="0" r="r" b="b"/>
                <a:pathLst>
                  <a:path w="41" h="40">
                    <a:moveTo>
                      <a:pt x="10" y="6"/>
                    </a:moveTo>
                    <a:cubicBezTo>
                      <a:pt x="2" y="12"/>
                      <a:pt x="0" y="23"/>
                      <a:pt x="7" y="31"/>
                    </a:cubicBezTo>
                    <a:cubicBezTo>
                      <a:pt x="13" y="39"/>
                      <a:pt x="24" y="40"/>
                      <a:pt x="32" y="34"/>
                    </a:cubicBezTo>
                    <a:cubicBezTo>
                      <a:pt x="40" y="28"/>
                      <a:pt x="41" y="17"/>
                      <a:pt x="35" y="9"/>
                    </a:cubicBezTo>
                    <a:cubicBezTo>
                      <a:pt x="29" y="1"/>
                      <a:pt x="17" y="0"/>
                      <a:pt x="10" y="6"/>
                    </a:cubicBezTo>
                    <a:close/>
                    <a:moveTo>
                      <a:pt x="29" y="31"/>
                    </a:moveTo>
                    <a:cubicBezTo>
                      <a:pt x="23" y="35"/>
                      <a:pt x="15" y="34"/>
                      <a:pt x="10" y="28"/>
                    </a:cubicBezTo>
                    <a:cubicBezTo>
                      <a:pt x="5" y="22"/>
                      <a:pt x="6" y="14"/>
                      <a:pt x="12" y="9"/>
                    </a:cubicBezTo>
                    <a:cubicBezTo>
                      <a:pt x="18" y="5"/>
                      <a:pt x="27" y="6"/>
                      <a:pt x="31" y="12"/>
                    </a:cubicBezTo>
                    <a:cubicBezTo>
                      <a:pt x="36" y="17"/>
                      <a:pt x="35" y="26"/>
                      <a:pt x="29" y="31"/>
                    </a:cubicBez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  <a:endParaRPr sz="1600">
                  <a:latin typeface="Lucida Handwriting" panose="03010101010101010101" pitchFamily="66" charset="0"/>
                  <a:ea typeface="Auraka方黑檀" panose="02020700000000000000" pitchFamily="18" charset="-128"/>
                  <a:cs typeface="+mn-ea"/>
                  <a:sym typeface="Lucida Handwriting" panose="03010101010101010101" pitchFamily="66" charset="0"/>
                </a:endParaRPr>
              </a:p>
            </p:txBody>
          </p:sp>
          <p:sp>
            <p:nvSpPr>
              <p:cNvPr id="59" name="iS1ide-Freeform: Shape 113"/>
              <p:cNvSpPr/>
              <p:nvPr/>
            </p:nvSpPr>
            <p:spPr bwMode="auto">
              <a:xfrm>
                <a:off x="2970509" y="2877793"/>
                <a:ext cx="408305" cy="361406"/>
              </a:xfrm>
              <a:custGeom>
                <a:avLst/>
                <a:gdLst/>
                <a:ahLst/>
                <a:cxnLst>
                  <a:cxn ang="0">
                    <a:pos x="2" y="105"/>
                  </a:cxn>
                  <a:cxn ang="0">
                    <a:pos x="2" y="105"/>
                  </a:cxn>
                  <a:cxn ang="0">
                    <a:pos x="15" y="91"/>
                  </a:cxn>
                  <a:cxn ang="0">
                    <a:pos x="15" y="91"/>
                  </a:cxn>
                  <a:cxn ang="0">
                    <a:pos x="106" y="33"/>
                  </a:cxn>
                  <a:cxn ang="0">
                    <a:pos x="106" y="33"/>
                  </a:cxn>
                  <a:cxn ang="0">
                    <a:pos x="128" y="0"/>
                  </a:cxn>
                  <a:cxn ang="0">
                    <a:pos x="128" y="0"/>
                  </a:cxn>
                  <a:cxn ang="0">
                    <a:pos x="130" y="0"/>
                  </a:cxn>
                  <a:cxn ang="0">
                    <a:pos x="108" y="35"/>
                  </a:cxn>
                  <a:cxn ang="0">
                    <a:pos x="108" y="35"/>
                  </a:cxn>
                  <a:cxn ang="0">
                    <a:pos x="16" y="93"/>
                  </a:cxn>
                  <a:cxn ang="0">
                    <a:pos x="16" y="93"/>
                  </a:cxn>
                  <a:cxn ang="0">
                    <a:pos x="4" y="106"/>
                  </a:cxn>
                  <a:cxn ang="0">
                    <a:pos x="4" y="106"/>
                  </a:cxn>
                  <a:cxn ang="0">
                    <a:pos x="4" y="115"/>
                  </a:cxn>
                  <a:cxn ang="0">
                    <a:pos x="4" y="117"/>
                  </a:cxn>
                  <a:cxn ang="0">
                    <a:pos x="2" y="105"/>
                  </a:cxn>
                </a:cxnLst>
                <a:rect l="0" t="0" r="r" b="b"/>
                <a:pathLst>
                  <a:path w="132" h="117">
                    <a:moveTo>
                      <a:pt x="2" y="105"/>
                    </a:moveTo>
                    <a:cubicBezTo>
                      <a:pt x="2" y="105"/>
                      <a:pt x="2" y="105"/>
                      <a:pt x="2" y="105"/>
                    </a:cubicBezTo>
                    <a:cubicBezTo>
                      <a:pt x="4" y="101"/>
                      <a:pt x="9" y="96"/>
                      <a:pt x="15" y="91"/>
                    </a:cubicBezTo>
                    <a:cubicBezTo>
                      <a:pt x="15" y="91"/>
                      <a:pt x="15" y="91"/>
                      <a:pt x="15" y="91"/>
                    </a:cubicBezTo>
                    <a:cubicBezTo>
                      <a:pt x="38" y="74"/>
                      <a:pt x="80" y="54"/>
                      <a:pt x="106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21" y="22"/>
                      <a:pt x="130" y="11"/>
                      <a:pt x="128" y="0"/>
                    </a:cubicBezTo>
                    <a:cubicBezTo>
                      <a:pt x="128" y="0"/>
                      <a:pt x="128" y="0"/>
                      <a:pt x="128" y="0"/>
                    </a:cubicBezTo>
                    <a:cubicBezTo>
                      <a:pt x="130" y="0"/>
                      <a:pt x="130" y="0"/>
                      <a:pt x="130" y="0"/>
                    </a:cubicBezTo>
                    <a:cubicBezTo>
                      <a:pt x="132" y="12"/>
                      <a:pt x="122" y="23"/>
                      <a:pt x="108" y="35"/>
                    </a:cubicBezTo>
                    <a:cubicBezTo>
                      <a:pt x="108" y="35"/>
                      <a:pt x="108" y="35"/>
                      <a:pt x="108" y="35"/>
                    </a:cubicBezTo>
                    <a:cubicBezTo>
                      <a:pt x="81" y="55"/>
                      <a:pt x="38" y="76"/>
                      <a:pt x="16" y="93"/>
                    </a:cubicBezTo>
                    <a:cubicBezTo>
                      <a:pt x="16" y="93"/>
                      <a:pt x="16" y="93"/>
                      <a:pt x="16" y="93"/>
                    </a:cubicBezTo>
                    <a:cubicBezTo>
                      <a:pt x="10" y="98"/>
                      <a:pt x="6" y="102"/>
                      <a:pt x="4" y="106"/>
                    </a:cubicBezTo>
                    <a:cubicBezTo>
                      <a:pt x="4" y="106"/>
                      <a:pt x="4" y="106"/>
                      <a:pt x="4" y="106"/>
                    </a:cubicBezTo>
                    <a:cubicBezTo>
                      <a:pt x="2" y="110"/>
                      <a:pt x="3" y="111"/>
                      <a:pt x="4" y="115"/>
                    </a:cubicBezTo>
                    <a:cubicBezTo>
                      <a:pt x="4" y="117"/>
                      <a:pt x="4" y="117"/>
                      <a:pt x="4" y="117"/>
                    </a:cubicBezTo>
                    <a:cubicBezTo>
                      <a:pt x="4" y="117"/>
                      <a:pt x="0" y="110"/>
                      <a:pt x="2" y="105"/>
                    </a:cubicBezTo>
                    <a:close/>
                  </a:path>
                </a:pathLst>
              </a:custGeom>
              <a:solidFill>
                <a:srgbClr val="010101"/>
              </a:solidFill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  <a:endParaRPr sz="1600">
                  <a:latin typeface="Lucida Handwriting" panose="03010101010101010101" pitchFamily="66" charset="0"/>
                  <a:ea typeface="Auraka方黑檀" panose="02020700000000000000" pitchFamily="18" charset="-128"/>
                  <a:cs typeface="+mn-ea"/>
                  <a:sym typeface="Lucida Handwriting" panose="03010101010101010101" pitchFamily="66" charset="0"/>
                </a:endParaRPr>
              </a:p>
            </p:txBody>
          </p:sp>
          <p:sp>
            <p:nvSpPr>
              <p:cNvPr id="60" name="iS1ide-Freeform: Shape 114"/>
              <p:cNvSpPr/>
              <p:nvPr/>
            </p:nvSpPr>
            <p:spPr bwMode="auto">
              <a:xfrm>
                <a:off x="2967749" y="3139881"/>
                <a:ext cx="38623" cy="38623"/>
              </a:xfrm>
              <a:custGeom>
                <a:avLst/>
                <a:gdLst/>
                <a:ahLst/>
                <a:cxnLst>
                  <a:cxn ang="0">
                    <a:pos x="0" y="11"/>
                  </a:cxn>
                  <a:cxn ang="0">
                    <a:pos x="2" y="12"/>
                  </a:cxn>
                  <a:cxn ang="0">
                    <a:pos x="12" y="1"/>
                  </a:cxn>
                  <a:cxn ang="0">
                    <a:pos x="10" y="0"/>
                  </a:cxn>
                  <a:cxn ang="0">
                    <a:pos x="2" y="9"/>
                  </a:cxn>
                  <a:cxn ang="0">
                    <a:pos x="0" y="11"/>
                  </a:cxn>
                </a:cxnLst>
                <a:rect l="0" t="0" r="r" b="b"/>
                <a:pathLst>
                  <a:path w="12" h="12">
                    <a:moveTo>
                      <a:pt x="0" y="11"/>
                    </a:moveTo>
                    <a:cubicBezTo>
                      <a:pt x="1" y="11"/>
                      <a:pt x="2" y="12"/>
                      <a:pt x="2" y="12"/>
                    </a:cubicBezTo>
                    <a:cubicBezTo>
                      <a:pt x="5" y="9"/>
                      <a:pt x="8" y="5"/>
                      <a:pt x="12" y="1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7" y="3"/>
                      <a:pt x="4" y="6"/>
                      <a:pt x="2" y="9"/>
                    </a:cubicBezTo>
                    <a:cubicBezTo>
                      <a:pt x="1" y="10"/>
                      <a:pt x="1" y="11"/>
                      <a:pt x="0" y="11"/>
                    </a:cubicBezTo>
                    <a:close/>
                  </a:path>
                </a:pathLst>
              </a:custGeom>
              <a:solidFill>
                <a:srgbClr val="010101"/>
              </a:solidFill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  <a:endParaRPr sz="1600">
                  <a:latin typeface="Lucida Handwriting" panose="03010101010101010101" pitchFamily="66" charset="0"/>
                  <a:ea typeface="Auraka方黑檀" panose="02020700000000000000" pitchFamily="18" charset="-128"/>
                  <a:cs typeface="+mn-ea"/>
                  <a:sym typeface="Lucida Handwriting" panose="03010101010101010101" pitchFamily="66" charset="0"/>
                </a:endParaRPr>
              </a:p>
            </p:txBody>
          </p:sp>
          <p:sp>
            <p:nvSpPr>
              <p:cNvPr id="61" name="iS1ide-Freeform: Shape 115"/>
              <p:cNvSpPr/>
              <p:nvPr/>
            </p:nvSpPr>
            <p:spPr bwMode="auto">
              <a:xfrm>
                <a:off x="2956714" y="3175745"/>
                <a:ext cx="16553" cy="35865"/>
              </a:xfrm>
              <a:custGeom>
                <a:avLst/>
                <a:gdLst/>
                <a:ahLst/>
                <a:cxnLst>
                  <a:cxn ang="0">
                    <a:pos x="1" y="6"/>
                  </a:cxn>
                  <a:cxn ang="0">
                    <a:pos x="4" y="10"/>
                  </a:cxn>
                  <a:cxn ang="0">
                    <a:pos x="3" y="10"/>
                  </a:cxn>
                  <a:cxn ang="0">
                    <a:pos x="2" y="7"/>
                  </a:cxn>
                  <a:cxn ang="0">
                    <a:pos x="6" y="1"/>
                  </a:cxn>
                  <a:cxn ang="0">
                    <a:pos x="4" y="0"/>
                  </a:cxn>
                  <a:cxn ang="0">
                    <a:pos x="1" y="6"/>
                  </a:cxn>
                </a:cxnLst>
                <a:rect l="0" t="0" r="r" b="b"/>
                <a:pathLst>
                  <a:path w="6" h="12">
                    <a:moveTo>
                      <a:pt x="1" y="6"/>
                    </a:moveTo>
                    <a:cubicBezTo>
                      <a:pt x="0" y="9"/>
                      <a:pt x="0" y="12"/>
                      <a:pt x="4" y="10"/>
                    </a:cubicBezTo>
                    <a:cubicBezTo>
                      <a:pt x="3" y="10"/>
                      <a:pt x="3" y="10"/>
                      <a:pt x="3" y="10"/>
                    </a:cubicBezTo>
                    <a:cubicBezTo>
                      <a:pt x="3" y="9"/>
                      <a:pt x="2" y="9"/>
                      <a:pt x="2" y="7"/>
                    </a:cubicBezTo>
                    <a:cubicBezTo>
                      <a:pt x="3" y="5"/>
                      <a:pt x="4" y="3"/>
                      <a:pt x="6" y="1"/>
                    </a:cubicBezTo>
                    <a:cubicBezTo>
                      <a:pt x="6" y="1"/>
                      <a:pt x="5" y="0"/>
                      <a:pt x="4" y="0"/>
                    </a:cubicBezTo>
                    <a:cubicBezTo>
                      <a:pt x="3" y="3"/>
                      <a:pt x="1" y="5"/>
                      <a:pt x="1" y="6"/>
                    </a:cubicBezTo>
                    <a:close/>
                  </a:path>
                </a:pathLst>
              </a:custGeom>
              <a:solidFill>
                <a:srgbClr val="010101"/>
              </a:solidFill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  <a:endParaRPr sz="1600">
                  <a:latin typeface="Lucida Handwriting" panose="03010101010101010101" pitchFamily="66" charset="0"/>
                  <a:ea typeface="Auraka方黑檀" panose="02020700000000000000" pitchFamily="18" charset="-128"/>
                  <a:cs typeface="+mn-ea"/>
                  <a:sym typeface="Lucida Handwriting" panose="03010101010101010101" pitchFamily="66" charset="0"/>
                </a:endParaRPr>
              </a:p>
            </p:txBody>
          </p:sp>
        </p:grpSp>
        <p:sp>
          <p:nvSpPr>
            <p:cNvPr id="25" name="iS1ide-TextBox 134"/>
            <p:cNvSpPr txBox="1"/>
            <p:nvPr/>
          </p:nvSpPr>
          <p:spPr>
            <a:xfrm rot="19338731">
              <a:off x="983608" y="4373873"/>
              <a:ext cx="958917" cy="246221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r>
                <a:rPr lang="zh-CN" altLang="en-US" sz="600" b="1">
                  <a:solidFill>
                    <a:schemeClr val="bg1"/>
                  </a:solidFill>
                  <a:latin typeface="Lucida Handwriting" panose="03010101010101010101" pitchFamily="66" charset="0"/>
                  <a:ea typeface="Auraka方黑檀" panose="02020700000000000000" pitchFamily="18" charset="-128"/>
                  <a:cs typeface="+mn-ea"/>
                  <a:sym typeface="Lucida Handwriting" panose="03010101010101010101" pitchFamily="66" charset="0"/>
                </a:rPr>
                <a:t>标题文本预设</a:t>
              </a:r>
              <a:endParaRPr lang="zh-CN" altLang="en-US" sz="600" b="1">
                <a:solidFill>
                  <a:schemeClr val="bg1"/>
                </a:solidFill>
                <a:latin typeface="Lucida Handwriting" panose="03010101010101010101" pitchFamily="66" charset="0"/>
                <a:ea typeface="Auraka方黑檀" panose="02020700000000000000" pitchFamily="18" charset="-128"/>
                <a:cs typeface="+mn-ea"/>
                <a:sym typeface="Lucida Handwriting" panose="03010101010101010101" pitchFamily="66" charset="0"/>
              </a:endParaRPr>
            </a:p>
          </p:txBody>
        </p:sp>
        <p:sp>
          <p:nvSpPr>
            <p:cNvPr id="26" name="iS1ide-TextBox 135"/>
            <p:cNvSpPr txBox="1"/>
            <p:nvPr/>
          </p:nvSpPr>
          <p:spPr>
            <a:xfrm rot="19338731">
              <a:off x="2733464" y="4373871"/>
              <a:ext cx="958917" cy="246221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r>
                <a:rPr lang="zh-CN" altLang="en-US" sz="600" b="1">
                  <a:solidFill>
                    <a:schemeClr val="bg1"/>
                  </a:solidFill>
                  <a:latin typeface="Lucida Handwriting" panose="03010101010101010101" pitchFamily="66" charset="0"/>
                  <a:ea typeface="Auraka方黑檀" panose="02020700000000000000" pitchFamily="18" charset="-128"/>
                  <a:cs typeface="+mn-ea"/>
                  <a:sym typeface="Lucida Handwriting" panose="03010101010101010101" pitchFamily="66" charset="0"/>
                </a:rPr>
                <a:t>标题文本预设</a:t>
              </a:r>
              <a:endParaRPr lang="zh-CN" altLang="en-US" sz="600" b="1">
                <a:solidFill>
                  <a:schemeClr val="bg1"/>
                </a:solidFill>
                <a:latin typeface="Lucida Handwriting" panose="03010101010101010101" pitchFamily="66" charset="0"/>
                <a:ea typeface="Auraka方黑檀" panose="02020700000000000000" pitchFamily="18" charset="-128"/>
                <a:cs typeface="+mn-ea"/>
                <a:sym typeface="Lucida Handwriting" panose="03010101010101010101" pitchFamily="66" charset="0"/>
              </a:endParaRPr>
            </a:p>
          </p:txBody>
        </p:sp>
        <p:sp>
          <p:nvSpPr>
            <p:cNvPr id="27" name="iS1ide-TextBox 136"/>
            <p:cNvSpPr txBox="1"/>
            <p:nvPr/>
          </p:nvSpPr>
          <p:spPr>
            <a:xfrm rot="19338731">
              <a:off x="4450236" y="4373870"/>
              <a:ext cx="954107" cy="246221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r>
                <a:rPr lang="zh-CN" altLang="en-US" sz="600" b="1">
                  <a:solidFill>
                    <a:schemeClr val="bg1"/>
                  </a:solidFill>
                  <a:latin typeface="Lucida Handwriting" panose="03010101010101010101" pitchFamily="66" charset="0"/>
                  <a:ea typeface="Auraka方黑檀" panose="02020700000000000000" pitchFamily="18" charset="-128"/>
                  <a:cs typeface="+mn-ea"/>
                  <a:sym typeface="Lucida Handwriting" panose="03010101010101010101" pitchFamily="66" charset="0"/>
                </a:rPr>
                <a:t>标题文本预设</a:t>
              </a:r>
              <a:endParaRPr lang="zh-CN" altLang="en-US" sz="600" b="1">
                <a:solidFill>
                  <a:schemeClr val="bg1"/>
                </a:solidFill>
                <a:latin typeface="Lucida Handwriting" panose="03010101010101010101" pitchFamily="66" charset="0"/>
                <a:ea typeface="Auraka方黑檀" panose="02020700000000000000" pitchFamily="18" charset="-128"/>
                <a:cs typeface="+mn-ea"/>
                <a:sym typeface="Lucida Handwriting" panose="03010101010101010101" pitchFamily="66" charset="0"/>
              </a:endParaRPr>
            </a:p>
          </p:txBody>
        </p:sp>
        <p:sp>
          <p:nvSpPr>
            <p:cNvPr id="28" name="iS1ide-TextBox 137"/>
            <p:cNvSpPr txBox="1"/>
            <p:nvPr/>
          </p:nvSpPr>
          <p:spPr>
            <a:xfrm rot="19338731">
              <a:off x="6181903" y="4373870"/>
              <a:ext cx="958917" cy="246221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r>
                <a:rPr lang="zh-CN" altLang="en-US" sz="600" b="1">
                  <a:solidFill>
                    <a:schemeClr val="bg1"/>
                  </a:solidFill>
                  <a:latin typeface="Lucida Handwriting" panose="03010101010101010101" pitchFamily="66" charset="0"/>
                  <a:ea typeface="Auraka方黑檀" panose="02020700000000000000" pitchFamily="18" charset="-128"/>
                  <a:cs typeface="+mn-ea"/>
                  <a:sym typeface="Lucida Handwriting" panose="03010101010101010101" pitchFamily="66" charset="0"/>
                </a:rPr>
                <a:t>标题文本预设</a:t>
              </a:r>
              <a:endParaRPr lang="zh-CN" altLang="en-US" sz="600" b="1">
                <a:solidFill>
                  <a:schemeClr val="bg1"/>
                </a:solidFill>
                <a:latin typeface="Lucida Handwriting" panose="03010101010101010101" pitchFamily="66" charset="0"/>
                <a:ea typeface="Auraka方黑檀" panose="02020700000000000000" pitchFamily="18" charset="-128"/>
                <a:cs typeface="+mn-ea"/>
                <a:sym typeface="Lucida Handwriting" panose="03010101010101010101" pitchFamily="66" charset="0"/>
              </a:endParaRPr>
            </a:p>
          </p:txBody>
        </p:sp>
        <p:sp>
          <p:nvSpPr>
            <p:cNvPr id="29" name="iS1ide-TextBox 138"/>
            <p:cNvSpPr txBox="1"/>
            <p:nvPr/>
          </p:nvSpPr>
          <p:spPr>
            <a:xfrm rot="19338731">
              <a:off x="7866713" y="4373870"/>
              <a:ext cx="958917" cy="246221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r>
                <a:rPr lang="zh-CN" altLang="en-US" sz="600" b="1">
                  <a:solidFill>
                    <a:schemeClr val="bg1"/>
                  </a:solidFill>
                  <a:latin typeface="Lucida Handwriting" panose="03010101010101010101" pitchFamily="66" charset="0"/>
                  <a:ea typeface="Auraka方黑檀" panose="02020700000000000000" pitchFamily="18" charset="-128"/>
                  <a:cs typeface="+mn-ea"/>
                  <a:sym typeface="Lucida Handwriting" panose="03010101010101010101" pitchFamily="66" charset="0"/>
                </a:rPr>
                <a:t>标题文本预设</a:t>
              </a:r>
              <a:endParaRPr lang="zh-CN" altLang="en-US" sz="600" b="1">
                <a:solidFill>
                  <a:schemeClr val="bg1"/>
                </a:solidFill>
                <a:latin typeface="Lucida Handwriting" panose="03010101010101010101" pitchFamily="66" charset="0"/>
                <a:ea typeface="Auraka方黑檀" panose="02020700000000000000" pitchFamily="18" charset="-128"/>
                <a:cs typeface="+mn-ea"/>
                <a:sym typeface="Lucida Handwriting" panose="03010101010101010101" pitchFamily="66" charset="0"/>
              </a:endParaRPr>
            </a:p>
          </p:txBody>
        </p:sp>
        <p:sp>
          <p:nvSpPr>
            <p:cNvPr id="30" name="iS1ide-TextBox 139"/>
            <p:cNvSpPr txBox="1"/>
            <p:nvPr/>
          </p:nvSpPr>
          <p:spPr>
            <a:xfrm rot="19338731">
              <a:off x="9590931" y="4373870"/>
              <a:ext cx="958917" cy="246221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r>
                <a:rPr lang="zh-CN" altLang="en-US" sz="600" b="1">
                  <a:solidFill>
                    <a:schemeClr val="bg1"/>
                  </a:solidFill>
                  <a:latin typeface="Lucida Handwriting" panose="03010101010101010101" pitchFamily="66" charset="0"/>
                  <a:ea typeface="Auraka方黑檀" panose="02020700000000000000" pitchFamily="18" charset="-128"/>
                  <a:cs typeface="+mn-ea"/>
                  <a:sym typeface="Lucida Handwriting" panose="03010101010101010101" pitchFamily="66" charset="0"/>
                </a:rPr>
                <a:t>标题文本预设</a:t>
              </a:r>
              <a:endParaRPr lang="zh-CN" altLang="en-US" sz="600" b="1">
                <a:solidFill>
                  <a:schemeClr val="bg1"/>
                </a:solidFill>
                <a:latin typeface="Lucida Handwriting" panose="03010101010101010101" pitchFamily="66" charset="0"/>
                <a:ea typeface="Auraka方黑檀" panose="02020700000000000000" pitchFamily="18" charset="-128"/>
                <a:cs typeface="+mn-ea"/>
                <a:sym typeface="Lucida Handwriting" panose="03010101010101010101" pitchFamily="66" charset="0"/>
              </a:endParaRPr>
            </a:p>
          </p:txBody>
        </p:sp>
        <p:sp>
          <p:nvSpPr>
            <p:cNvPr id="31" name="iS1ide-TextBox 140"/>
            <p:cNvSpPr txBox="1"/>
            <p:nvPr/>
          </p:nvSpPr>
          <p:spPr>
            <a:xfrm>
              <a:off x="2098734" y="2522491"/>
              <a:ext cx="649834" cy="528832"/>
            </a:xfrm>
            <a:prstGeom prst="rect">
              <a:avLst/>
            </a:prstGeom>
            <a:noFill/>
            <a:ln>
              <a:noFill/>
            </a:ln>
          </p:spPr>
          <p:txBody>
            <a:bodyPr wrap="none" anchor="ctr" anchorCtr="1">
              <a:normAutofit/>
            </a:bodyPr>
            <a:lstStyle/>
            <a:p>
              <a:pPr algn="ctr"/>
              <a:r>
                <a:rPr lang="en-US" sz="1200" b="1" dirty="0">
                  <a:solidFill>
                    <a:schemeClr val="bg1"/>
                  </a:solidFill>
                  <a:latin typeface="Lucida Handwriting" panose="03010101010101010101" pitchFamily="66" charset="0"/>
                  <a:ea typeface="Auraka方黑檀" panose="02020700000000000000" pitchFamily="18" charset="-128"/>
                  <a:cs typeface="+mn-ea"/>
                  <a:sym typeface="Lucida Handwriting" panose="03010101010101010101" pitchFamily="66" charset="0"/>
                </a:rPr>
                <a:t>80%</a:t>
              </a:r>
              <a:endParaRPr lang="en-US" sz="1200" b="1" dirty="0">
                <a:solidFill>
                  <a:schemeClr val="bg1"/>
                </a:solidFill>
                <a:latin typeface="Lucida Handwriting" panose="03010101010101010101" pitchFamily="66" charset="0"/>
                <a:ea typeface="Auraka方黑檀" panose="02020700000000000000" pitchFamily="18" charset="-128"/>
                <a:cs typeface="+mn-ea"/>
                <a:sym typeface="Lucida Handwriting" panose="03010101010101010101" pitchFamily="66" charset="0"/>
              </a:endParaRPr>
            </a:p>
          </p:txBody>
        </p:sp>
        <p:sp>
          <p:nvSpPr>
            <p:cNvPr id="32" name="iS1ide-TextBox 141"/>
            <p:cNvSpPr txBox="1"/>
            <p:nvPr/>
          </p:nvSpPr>
          <p:spPr>
            <a:xfrm>
              <a:off x="3827674" y="2883859"/>
              <a:ext cx="649834" cy="528832"/>
            </a:xfrm>
            <a:prstGeom prst="rect">
              <a:avLst/>
            </a:prstGeom>
            <a:noFill/>
            <a:ln>
              <a:noFill/>
            </a:ln>
          </p:spPr>
          <p:txBody>
            <a:bodyPr wrap="none" anchor="ctr" anchorCtr="1">
              <a:normAutofit/>
            </a:bodyPr>
            <a:lstStyle/>
            <a:p>
              <a:pPr algn="ctr"/>
              <a:r>
                <a:rPr lang="en-US" sz="1200" b="1">
                  <a:solidFill>
                    <a:schemeClr val="bg1"/>
                  </a:solidFill>
                  <a:latin typeface="Lucida Handwriting" panose="03010101010101010101" pitchFamily="66" charset="0"/>
                  <a:ea typeface="Auraka方黑檀" panose="02020700000000000000" pitchFamily="18" charset="-128"/>
                  <a:cs typeface="+mn-ea"/>
                  <a:sym typeface="Lucida Handwriting" panose="03010101010101010101" pitchFamily="66" charset="0"/>
                </a:rPr>
                <a:t>35%</a:t>
              </a:r>
              <a:endParaRPr lang="en-US" sz="1200" b="1">
                <a:solidFill>
                  <a:schemeClr val="bg1"/>
                </a:solidFill>
                <a:latin typeface="Lucida Handwriting" panose="03010101010101010101" pitchFamily="66" charset="0"/>
                <a:ea typeface="Auraka方黑檀" panose="02020700000000000000" pitchFamily="18" charset="-128"/>
                <a:cs typeface="+mn-ea"/>
                <a:sym typeface="Lucida Handwriting" panose="03010101010101010101" pitchFamily="66" charset="0"/>
              </a:endParaRPr>
            </a:p>
          </p:txBody>
        </p:sp>
        <p:sp>
          <p:nvSpPr>
            <p:cNvPr id="33" name="iS1ide-TextBox 142"/>
            <p:cNvSpPr txBox="1"/>
            <p:nvPr/>
          </p:nvSpPr>
          <p:spPr>
            <a:xfrm>
              <a:off x="5545910" y="3033694"/>
              <a:ext cx="649834" cy="528832"/>
            </a:xfrm>
            <a:prstGeom prst="rect">
              <a:avLst/>
            </a:prstGeom>
            <a:noFill/>
            <a:ln>
              <a:noFill/>
            </a:ln>
          </p:spPr>
          <p:txBody>
            <a:bodyPr wrap="none" anchor="ctr" anchorCtr="1">
              <a:normAutofit/>
            </a:bodyPr>
            <a:lstStyle/>
            <a:p>
              <a:pPr algn="ctr"/>
              <a:r>
                <a:rPr lang="en-US" sz="1200" b="1">
                  <a:solidFill>
                    <a:schemeClr val="bg1"/>
                  </a:solidFill>
                  <a:latin typeface="Lucida Handwriting" panose="03010101010101010101" pitchFamily="66" charset="0"/>
                  <a:ea typeface="Auraka方黑檀" panose="02020700000000000000" pitchFamily="18" charset="-128"/>
                  <a:cs typeface="+mn-ea"/>
                  <a:sym typeface="Lucida Handwriting" panose="03010101010101010101" pitchFamily="66" charset="0"/>
                </a:rPr>
                <a:t>15%</a:t>
              </a:r>
              <a:endParaRPr lang="en-US" sz="1200" b="1">
                <a:solidFill>
                  <a:schemeClr val="bg1"/>
                </a:solidFill>
                <a:latin typeface="Lucida Handwriting" panose="03010101010101010101" pitchFamily="66" charset="0"/>
                <a:ea typeface="Auraka方黑檀" panose="02020700000000000000" pitchFamily="18" charset="-128"/>
                <a:cs typeface="+mn-ea"/>
                <a:sym typeface="Lucida Handwriting" panose="03010101010101010101" pitchFamily="66" charset="0"/>
              </a:endParaRPr>
            </a:p>
          </p:txBody>
        </p:sp>
        <p:sp>
          <p:nvSpPr>
            <p:cNvPr id="34" name="iS1ide-TextBox 143"/>
            <p:cNvSpPr txBox="1"/>
            <p:nvPr/>
          </p:nvSpPr>
          <p:spPr>
            <a:xfrm>
              <a:off x="7255587" y="2786906"/>
              <a:ext cx="649834" cy="528832"/>
            </a:xfrm>
            <a:prstGeom prst="rect">
              <a:avLst/>
            </a:prstGeom>
            <a:noFill/>
            <a:ln>
              <a:noFill/>
            </a:ln>
          </p:spPr>
          <p:txBody>
            <a:bodyPr wrap="none" anchor="ctr" anchorCtr="1">
              <a:normAutofit/>
            </a:bodyPr>
            <a:lstStyle/>
            <a:p>
              <a:pPr algn="ctr"/>
              <a:r>
                <a:rPr lang="en-US" sz="1200" b="1">
                  <a:solidFill>
                    <a:schemeClr val="bg1"/>
                  </a:solidFill>
                  <a:latin typeface="Lucida Handwriting" panose="03010101010101010101" pitchFamily="66" charset="0"/>
                  <a:ea typeface="Auraka方黑檀" panose="02020700000000000000" pitchFamily="18" charset="-128"/>
                  <a:cs typeface="+mn-ea"/>
                  <a:sym typeface="Lucida Handwriting" panose="03010101010101010101" pitchFamily="66" charset="0"/>
                </a:rPr>
                <a:t>60%</a:t>
              </a:r>
              <a:endParaRPr lang="en-US" sz="1200" b="1">
                <a:solidFill>
                  <a:schemeClr val="bg1"/>
                </a:solidFill>
                <a:latin typeface="Lucida Handwriting" panose="03010101010101010101" pitchFamily="66" charset="0"/>
                <a:ea typeface="Auraka方黑檀" panose="02020700000000000000" pitchFamily="18" charset="-128"/>
                <a:cs typeface="+mn-ea"/>
                <a:sym typeface="Lucida Handwriting" panose="03010101010101010101" pitchFamily="66" charset="0"/>
              </a:endParaRPr>
            </a:p>
          </p:txBody>
        </p:sp>
        <p:sp>
          <p:nvSpPr>
            <p:cNvPr id="35" name="iS1ide-TextBox 144"/>
            <p:cNvSpPr txBox="1"/>
            <p:nvPr/>
          </p:nvSpPr>
          <p:spPr>
            <a:xfrm>
              <a:off x="8975965" y="2591418"/>
              <a:ext cx="649834" cy="528832"/>
            </a:xfrm>
            <a:prstGeom prst="rect">
              <a:avLst/>
            </a:prstGeom>
            <a:noFill/>
            <a:ln>
              <a:noFill/>
            </a:ln>
          </p:spPr>
          <p:txBody>
            <a:bodyPr wrap="none" anchor="ctr" anchorCtr="1">
              <a:normAutofit/>
            </a:bodyPr>
            <a:lstStyle/>
            <a:p>
              <a:pPr algn="ctr"/>
              <a:r>
                <a:rPr lang="en-US" sz="1200" b="1">
                  <a:solidFill>
                    <a:schemeClr val="bg1"/>
                  </a:solidFill>
                  <a:latin typeface="Lucida Handwriting" panose="03010101010101010101" pitchFamily="66" charset="0"/>
                  <a:ea typeface="Auraka方黑檀" panose="02020700000000000000" pitchFamily="18" charset="-128"/>
                  <a:cs typeface="+mn-ea"/>
                  <a:sym typeface="Lucida Handwriting" panose="03010101010101010101" pitchFamily="66" charset="0"/>
                </a:rPr>
                <a:t>70%</a:t>
              </a:r>
              <a:endParaRPr lang="en-US" sz="1200" b="1">
                <a:solidFill>
                  <a:schemeClr val="bg1"/>
                </a:solidFill>
                <a:latin typeface="Lucida Handwriting" panose="03010101010101010101" pitchFamily="66" charset="0"/>
                <a:ea typeface="Auraka方黑檀" panose="02020700000000000000" pitchFamily="18" charset="-128"/>
                <a:cs typeface="+mn-ea"/>
                <a:sym typeface="Lucida Handwriting" panose="03010101010101010101" pitchFamily="66" charset="0"/>
              </a:endParaRPr>
            </a:p>
          </p:txBody>
        </p:sp>
        <p:sp>
          <p:nvSpPr>
            <p:cNvPr id="36" name="iS1ide-TextBox 145"/>
            <p:cNvSpPr txBox="1"/>
            <p:nvPr/>
          </p:nvSpPr>
          <p:spPr>
            <a:xfrm>
              <a:off x="10702765" y="2847718"/>
              <a:ext cx="649834" cy="528832"/>
            </a:xfrm>
            <a:prstGeom prst="rect">
              <a:avLst/>
            </a:prstGeom>
            <a:noFill/>
            <a:ln>
              <a:noFill/>
            </a:ln>
          </p:spPr>
          <p:txBody>
            <a:bodyPr wrap="none" anchor="ctr" anchorCtr="1">
              <a:normAutofit/>
            </a:bodyPr>
            <a:lstStyle/>
            <a:p>
              <a:pPr algn="ctr"/>
              <a:r>
                <a:rPr lang="en-US" sz="1200" b="1">
                  <a:solidFill>
                    <a:schemeClr val="bg1"/>
                  </a:solidFill>
                  <a:latin typeface="Lucida Handwriting" panose="03010101010101010101" pitchFamily="66" charset="0"/>
                  <a:ea typeface="Auraka方黑檀" panose="02020700000000000000" pitchFamily="18" charset="-128"/>
                  <a:cs typeface="+mn-ea"/>
                  <a:sym typeface="Lucida Handwriting" panose="03010101010101010101" pitchFamily="66" charset="0"/>
                </a:rPr>
                <a:t>50%</a:t>
              </a:r>
              <a:endParaRPr lang="en-US" sz="1200" b="1">
                <a:solidFill>
                  <a:schemeClr val="bg1"/>
                </a:solidFill>
                <a:latin typeface="Lucida Handwriting" panose="03010101010101010101" pitchFamily="66" charset="0"/>
                <a:ea typeface="Auraka方黑檀" panose="02020700000000000000" pitchFamily="18" charset="-128"/>
                <a:cs typeface="+mn-ea"/>
                <a:sym typeface="Lucida Handwriting" panose="03010101010101010101" pitchFamily="66" charset="0"/>
              </a:endParaRPr>
            </a:p>
          </p:txBody>
        </p:sp>
      </p:grpSp>
      <p:sp>
        <p:nvSpPr>
          <p:cNvPr id="117" name="矩形 116"/>
          <p:cNvSpPr/>
          <p:nvPr/>
        </p:nvSpPr>
        <p:spPr>
          <a:xfrm>
            <a:off x="1159103" y="5310670"/>
            <a:ext cx="1934520" cy="812522"/>
          </a:xfrm>
          <a:prstGeom prst="rect">
            <a:avLst/>
          </a:prstGeom>
        </p:spPr>
        <p:txBody>
          <a:bodyPr wrap="square" lIns="91433" tIns="45716" rIns="91433" bIns="45716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容目录标题文字输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容目录标题文字</a:t>
            </a:r>
            <a:endParaRPr lang="zh-CN" altLang="en-US" sz="1200" dirty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8" name="矩形 117"/>
          <p:cNvSpPr/>
          <p:nvPr/>
        </p:nvSpPr>
        <p:spPr>
          <a:xfrm>
            <a:off x="1159103" y="4969392"/>
            <a:ext cx="1934520" cy="379648"/>
          </a:xfrm>
          <a:prstGeom prst="rect">
            <a:avLst/>
          </a:prstGeom>
        </p:spPr>
        <p:txBody>
          <a:bodyPr wrap="square" lIns="91433" tIns="45716" rIns="91433" bIns="45716">
            <a:spAutoFit/>
          </a:bodyPr>
          <a:lstStyle/>
          <a:p>
            <a:pPr algn="just"/>
            <a:r>
              <a:rPr lang="zh-CN" altLang="en-US" b="1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小标题</a:t>
            </a:r>
            <a:endParaRPr lang="zh-CN" altLang="en-US" b="1" dirty="0">
              <a:solidFill>
                <a:schemeClr val="tx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9" name="矩形 118"/>
          <p:cNvSpPr/>
          <p:nvPr/>
        </p:nvSpPr>
        <p:spPr>
          <a:xfrm>
            <a:off x="3655285" y="2109022"/>
            <a:ext cx="1934520" cy="812522"/>
          </a:xfrm>
          <a:prstGeom prst="rect">
            <a:avLst/>
          </a:prstGeom>
        </p:spPr>
        <p:txBody>
          <a:bodyPr wrap="square" lIns="91433" tIns="45716" rIns="91433" bIns="45716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容目录标题文字输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容目录标题文字</a:t>
            </a:r>
            <a:endParaRPr lang="zh-CN" altLang="en-US" sz="1200" dirty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0" name="矩形 119"/>
          <p:cNvSpPr/>
          <p:nvPr/>
        </p:nvSpPr>
        <p:spPr>
          <a:xfrm>
            <a:off x="3655285" y="1767744"/>
            <a:ext cx="1934520" cy="379648"/>
          </a:xfrm>
          <a:prstGeom prst="rect">
            <a:avLst/>
          </a:prstGeom>
        </p:spPr>
        <p:txBody>
          <a:bodyPr wrap="square" lIns="91433" tIns="45716" rIns="91433" bIns="45716">
            <a:spAutoFit/>
          </a:bodyPr>
          <a:lstStyle/>
          <a:p>
            <a:pPr algn="just"/>
            <a:r>
              <a:rPr lang="zh-CN" altLang="en-US" b="1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小标题</a:t>
            </a:r>
            <a:endParaRPr lang="zh-CN" altLang="en-US" b="1" dirty="0">
              <a:solidFill>
                <a:schemeClr val="tx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1" name="矩形 120"/>
          <p:cNvSpPr/>
          <p:nvPr/>
        </p:nvSpPr>
        <p:spPr>
          <a:xfrm>
            <a:off x="3756605" y="5310670"/>
            <a:ext cx="1934520" cy="812522"/>
          </a:xfrm>
          <a:prstGeom prst="rect">
            <a:avLst/>
          </a:prstGeom>
        </p:spPr>
        <p:txBody>
          <a:bodyPr wrap="square" lIns="91433" tIns="45716" rIns="91433" bIns="45716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容目录标题文字输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容目录标题文字</a:t>
            </a:r>
            <a:endParaRPr lang="zh-CN" altLang="en-US" sz="1200" dirty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2" name="矩形 121"/>
          <p:cNvSpPr/>
          <p:nvPr/>
        </p:nvSpPr>
        <p:spPr>
          <a:xfrm>
            <a:off x="3756605" y="4969392"/>
            <a:ext cx="1934520" cy="379648"/>
          </a:xfrm>
          <a:prstGeom prst="rect">
            <a:avLst/>
          </a:prstGeom>
        </p:spPr>
        <p:txBody>
          <a:bodyPr wrap="square" lIns="91433" tIns="45716" rIns="91433" bIns="45716">
            <a:spAutoFit/>
          </a:bodyPr>
          <a:lstStyle/>
          <a:p>
            <a:pPr algn="just"/>
            <a:r>
              <a:rPr lang="zh-CN" altLang="en-US" b="1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小标题</a:t>
            </a:r>
            <a:endParaRPr lang="zh-CN" altLang="en-US" b="1" dirty="0">
              <a:solidFill>
                <a:schemeClr val="tx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3" name="矩形 122"/>
          <p:cNvSpPr/>
          <p:nvPr/>
        </p:nvSpPr>
        <p:spPr>
          <a:xfrm>
            <a:off x="5998730" y="2099824"/>
            <a:ext cx="1934520" cy="812522"/>
          </a:xfrm>
          <a:prstGeom prst="rect">
            <a:avLst/>
          </a:prstGeom>
        </p:spPr>
        <p:txBody>
          <a:bodyPr wrap="square" lIns="91433" tIns="45716" rIns="91433" bIns="45716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容目录标题文字输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容目录标题文字</a:t>
            </a:r>
            <a:endParaRPr lang="zh-CN" altLang="en-US" sz="1200" dirty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4" name="矩形 123"/>
          <p:cNvSpPr/>
          <p:nvPr/>
        </p:nvSpPr>
        <p:spPr>
          <a:xfrm>
            <a:off x="5998730" y="1758546"/>
            <a:ext cx="1934520" cy="379648"/>
          </a:xfrm>
          <a:prstGeom prst="rect">
            <a:avLst/>
          </a:prstGeom>
        </p:spPr>
        <p:txBody>
          <a:bodyPr wrap="square" lIns="91433" tIns="45716" rIns="91433" bIns="45716">
            <a:spAutoFit/>
          </a:bodyPr>
          <a:lstStyle/>
          <a:p>
            <a:pPr algn="just"/>
            <a:r>
              <a:rPr lang="zh-CN" altLang="en-US" b="1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小标题</a:t>
            </a:r>
            <a:endParaRPr lang="zh-CN" altLang="en-US" b="1" dirty="0">
              <a:solidFill>
                <a:schemeClr val="tx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5" name="矩形 124"/>
          <p:cNvSpPr/>
          <p:nvPr/>
        </p:nvSpPr>
        <p:spPr>
          <a:xfrm>
            <a:off x="6500877" y="5302860"/>
            <a:ext cx="1934520" cy="812522"/>
          </a:xfrm>
          <a:prstGeom prst="rect">
            <a:avLst/>
          </a:prstGeom>
        </p:spPr>
        <p:txBody>
          <a:bodyPr wrap="square" lIns="91433" tIns="45716" rIns="91433" bIns="45716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容目录标题文字输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容目录标题文字</a:t>
            </a:r>
            <a:endParaRPr lang="zh-CN" altLang="en-US" sz="1200" dirty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6" name="矩形 125"/>
          <p:cNvSpPr/>
          <p:nvPr/>
        </p:nvSpPr>
        <p:spPr>
          <a:xfrm>
            <a:off x="6500877" y="4961582"/>
            <a:ext cx="1934520" cy="379648"/>
          </a:xfrm>
          <a:prstGeom prst="rect">
            <a:avLst/>
          </a:prstGeom>
        </p:spPr>
        <p:txBody>
          <a:bodyPr wrap="square" lIns="91433" tIns="45716" rIns="91433" bIns="45716">
            <a:spAutoFit/>
          </a:bodyPr>
          <a:lstStyle/>
          <a:p>
            <a:pPr algn="just"/>
            <a:r>
              <a:rPr lang="zh-CN" altLang="en-US" b="1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小标题</a:t>
            </a:r>
            <a:endParaRPr lang="zh-CN" altLang="en-US" b="1" dirty="0">
              <a:solidFill>
                <a:schemeClr val="tx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7" name="矩形 126"/>
          <p:cNvSpPr/>
          <p:nvPr/>
        </p:nvSpPr>
        <p:spPr>
          <a:xfrm>
            <a:off x="8831525" y="2104597"/>
            <a:ext cx="1934520" cy="812522"/>
          </a:xfrm>
          <a:prstGeom prst="rect">
            <a:avLst/>
          </a:prstGeom>
        </p:spPr>
        <p:txBody>
          <a:bodyPr wrap="square" lIns="91433" tIns="45716" rIns="91433" bIns="45716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容目录标题文字输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容目录标题文字</a:t>
            </a:r>
            <a:endParaRPr lang="zh-CN" altLang="en-US" sz="1200" dirty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8" name="矩形 127"/>
          <p:cNvSpPr/>
          <p:nvPr/>
        </p:nvSpPr>
        <p:spPr>
          <a:xfrm>
            <a:off x="8831525" y="1763319"/>
            <a:ext cx="1934520" cy="379648"/>
          </a:xfrm>
          <a:prstGeom prst="rect">
            <a:avLst/>
          </a:prstGeom>
        </p:spPr>
        <p:txBody>
          <a:bodyPr wrap="square" lIns="91433" tIns="45716" rIns="91433" bIns="45716">
            <a:spAutoFit/>
          </a:bodyPr>
          <a:lstStyle/>
          <a:p>
            <a:pPr algn="just"/>
            <a:r>
              <a:rPr lang="zh-CN" altLang="en-US" b="1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小标题</a:t>
            </a:r>
            <a:endParaRPr lang="zh-CN" altLang="en-US" b="1" dirty="0">
              <a:solidFill>
                <a:schemeClr val="tx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 advTm="2000">
        <p:pull/>
      </p:transition>
    </mc:Choice>
    <mc:Fallback>
      <p:transition spd="slow" advClick="0" advTm="2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5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54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5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733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5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233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54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5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466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5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966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54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25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199"/>
                            </p:stCondLst>
                            <p:childTnLst>
                              <p:par>
                                <p:cTn id="4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5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25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699"/>
                            </p:stCondLst>
                            <p:childTnLst>
                              <p:par>
                                <p:cTn id="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54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5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5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25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932"/>
                            </p:stCondLst>
                            <p:childTnLst>
                              <p:par>
                                <p:cTn id="5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5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25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432"/>
                            </p:stCondLst>
                            <p:childTnLst>
                              <p:par>
                                <p:cTn id="6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54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5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5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25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4665"/>
                            </p:stCondLst>
                            <p:childTnLst>
                              <p:par>
                                <p:cTn id="7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5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5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25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165"/>
                            </p:stCondLst>
                            <p:childTnLst>
                              <p:par>
                                <p:cTn id="7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54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5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5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25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7" grpId="0"/>
      <p:bldP spid="118" grpId="0"/>
      <p:bldP spid="119" grpId="0"/>
      <p:bldP spid="120" grpId="0"/>
      <p:bldP spid="121" grpId="0"/>
      <p:bldP spid="122" grpId="0"/>
      <p:bldP spid="123" grpId="0"/>
      <p:bldP spid="124" grpId="0"/>
      <p:bldP spid="125" grpId="0"/>
      <p:bldP spid="126" grpId="0"/>
      <p:bldP spid="127" grpId="0"/>
      <p:bldP spid="12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0" y="5254906"/>
            <a:ext cx="12192000" cy="1603093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646875" y="1688938"/>
            <a:ext cx="4394523" cy="4394523"/>
          </a:xfrm>
          <a:prstGeom prst="rect">
            <a:avLst/>
          </a:prstGeom>
        </p:spPr>
      </p:pic>
      <p:sp>
        <p:nvSpPr>
          <p:cNvPr id="21" name="矩形 20"/>
          <p:cNvSpPr/>
          <p:nvPr/>
        </p:nvSpPr>
        <p:spPr>
          <a:xfrm>
            <a:off x="3263638" y="2368695"/>
            <a:ext cx="5664724" cy="4308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2800" dirty="0"/>
              <a:t>研究成果</a:t>
            </a:r>
            <a:endParaRPr lang="zh-CN" altLang="en-US" sz="2800" b="1" dirty="0">
              <a:solidFill>
                <a:schemeClr val="accent1">
                  <a:lumMod val="10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3263638" y="3019356"/>
            <a:ext cx="3772392" cy="40889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35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+mn-ea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endParaRPr lang="zh-CN" altLang="en-US" sz="935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椭圆 22"/>
          <p:cNvSpPr/>
          <p:nvPr/>
        </p:nvSpPr>
        <p:spPr>
          <a:xfrm>
            <a:off x="1575843" y="2270808"/>
            <a:ext cx="1316172" cy="1344680"/>
          </a:xfrm>
          <a:prstGeom prst="ellipse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4800" b="1" dirty="0">
                <a:solidFill>
                  <a:schemeClr val="bg1"/>
                </a:solidFill>
              </a:rPr>
              <a:t>03</a:t>
            </a:r>
            <a:endParaRPr lang="zh-CN" altLang="en-US" sz="4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 advTm="0">
        <p:pull/>
      </p:transition>
    </mc:Choice>
    <mc:Fallback>
      <p:transition spd="slow" advClick="0" advTm="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  <p:bldP spid="2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4176870" y="1647644"/>
            <a:ext cx="3739549" cy="3739545"/>
            <a:chOff x="3132652" y="1254891"/>
            <a:chExt cx="2804662" cy="2804659"/>
          </a:xfrm>
        </p:grpSpPr>
        <p:sp>
          <p:nvSpPr>
            <p:cNvPr id="5" name="椭圆 163"/>
            <p:cNvSpPr/>
            <p:nvPr/>
          </p:nvSpPr>
          <p:spPr>
            <a:xfrm rot="2700000">
              <a:off x="3132653" y="2203471"/>
              <a:ext cx="1856078" cy="1856080"/>
            </a:xfrm>
            <a:custGeom>
              <a:avLst/>
              <a:gdLst/>
              <a:ahLst/>
              <a:cxnLst/>
              <a:rect l="l" t="t" r="r" b="b"/>
              <a:pathLst>
                <a:path w="2207690" h="2207692">
                  <a:moveTo>
                    <a:pt x="2195631" y="1258405"/>
                  </a:moveTo>
                  <a:cubicBezTo>
                    <a:pt x="2191595" y="1296645"/>
                    <a:pt x="2184315" y="1334081"/>
                    <a:pt x="2173913" y="1370472"/>
                  </a:cubicBezTo>
                  <a:close/>
                  <a:moveTo>
                    <a:pt x="2207690" y="1103924"/>
                  </a:moveTo>
                  <a:cubicBezTo>
                    <a:pt x="2207691" y="1147015"/>
                    <a:pt x="2205219" y="1189529"/>
                    <a:pt x="2199774" y="1231259"/>
                  </a:cubicBezTo>
                  <a:close/>
                  <a:moveTo>
                    <a:pt x="815432" y="39382"/>
                  </a:moveTo>
                  <a:cubicBezTo>
                    <a:pt x="792913" y="124550"/>
                    <a:pt x="781644" y="213975"/>
                    <a:pt x="781644" y="306031"/>
                  </a:cubicBezTo>
                  <a:cubicBezTo>
                    <a:pt x="781644" y="915669"/>
                    <a:pt x="1275853" y="1409878"/>
                    <a:pt x="1885491" y="1409878"/>
                  </a:cubicBezTo>
                  <a:cubicBezTo>
                    <a:pt x="1985397" y="1409878"/>
                    <a:pt x="2082202" y="1396606"/>
                    <a:pt x="2173907" y="1370494"/>
                  </a:cubicBezTo>
                  <a:cubicBezTo>
                    <a:pt x="2055810" y="1851467"/>
                    <a:pt x="1621429" y="2207692"/>
                    <a:pt x="1103847" y="2207692"/>
                  </a:cubicBezTo>
                  <a:cubicBezTo>
                    <a:pt x="494209" y="2207692"/>
                    <a:pt x="0" y="1713483"/>
                    <a:pt x="0" y="1103845"/>
                  </a:cubicBezTo>
                  <a:cubicBezTo>
                    <a:pt x="0" y="594112"/>
                    <a:pt x="345503" y="165076"/>
                    <a:pt x="815432" y="39382"/>
                  </a:cubicBezTo>
                  <a:close/>
                  <a:moveTo>
                    <a:pt x="937859" y="13805"/>
                  </a:moveTo>
                  <a:lnTo>
                    <a:pt x="815433" y="39382"/>
                  </a:lnTo>
                  <a:cubicBezTo>
                    <a:pt x="855095" y="27337"/>
                    <a:pt x="895991" y="18718"/>
                    <a:pt x="937859" y="13805"/>
                  </a:cubicBezTo>
                  <a:close/>
                  <a:moveTo>
                    <a:pt x="1103792" y="1"/>
                  </a:moveTo>
                  <a:lnTo>
                    <a:pt x="968896" y="9068"/>
                  </a:lnTo>
                  <a:cubicBezTo>
                    <a:pt x="1013034" y="2780"/>
                    <a:pt x="1058088" y="0"/>
                    <a:pt x="1103792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endParaRPr>
            </a:p>
          </p:txBody>
        </p:sp>
        <p:grpSp>
          <p:nvGrpSpPr>
            <p:cNvPr id="6" name="组合 5"/>
            <p:cNvGrpSpPr/>
            <p:nvPr/>
          </p:nvGrpSpPr>
          <p:grpSpPr>
            <a:xfrm>
              <a:off x="3144444" y="1254891"/>
              <a:ext cx="2792870" cy="2795049"/>
              <a:chOff x="3144444" y="1254891"/>
              <a:chExt cx="2792870" cy="2795049"/>
            </a:xfrm>
          </p:grpSpPr>
          <p:sp>
            <p:nvSpPr>
              <p:cNvPr id="7" name="椭圆 168"/>
              <p:cNvSpPr/>
              <p:nvPr/>
            </p:nvSpPr>
            <p:spPr>
              <a:xfrm rot="2700000">
                <a:off x="4081233" y="1254891"/>
                <a:ext cx="1856082" cy="1856081"/>
              </a:xfrm>
              <a:custGeom>
                <a:avLst/>
                <a:gdLst/>
                <a:ahLst/>
                <a:cxnLst/>
                <a:rect l="l" t="t" r="r" b="b"/>
                <a:pathLst>
                  <a:path w="2207694" h="2207694">
                    <a:moveTo>
                      <a:pt x="1240201" y="2198410"/>
                    </a:moveTo>
                    <a:cubicBezTo>
                      <a:pt x="1195601" y="2204855"/>
                      <a:pt x="1150057" y="2207694"/>
                      <a:pt x="1103851" y="2207694"/>
                    </a:cubicBezTo>
                    <a:close/>
                    <a:moveTo>
                      <a:pt x="1396176" y="2167304"/>
                    </a:moveTo>
                    <a:cubicBezTo>
                      <a:pt x="1355911" y="2179613"/>
                      <a:pt x="1314389" y="2188486"/>
                      <a:pt x="1271865" y="2193577"/>
                    </a:cubicBezTo>
                    <a:close/>
                    <a:moveTo>
                      <a:pt x="7872" y="976750"/>
                    </a:moveTo>
                    <a:lnTo>
                      <a:pt x="1" y="1103847"/>
                    </a:lnTo>
                    <a:cubicBezTo>
                      <a:pt x="1" y="1713485"/>
                      <a:pt x="494210" y="2207694"/>
                      <a:pt x="1103848" y="2207694"/>
                    </a:cubicBezTo>
                    <a:cubicBezTo>
                      <a:pt x="494209" y="2207694"/>
                      <a:pt x="0" y="1713485"/>
                      <a:pt x="0" y="1103847"/>
                    </a:cubicBezTo>
                    <a:cubicBezTo>
                      <a:pt x="0" y="1060839"/>
                      <a:pt x="2460" y="1018405"/>
                      <a:pt x="7872" y="976750"/>
                    </a:cubicBezTo>
                    <a:close/>
                    <a:moveTo>
                      <a:pt x="1103847" y="0"/>
                    </a:moveTo>
                    <a:cubicBezTo>
                      <a:pt x="1713485" y="0"/>
                      <a:pt x="2207694" y="494209"/>
                      <a:pt x="2207694" y="1103847"/>
                    </a:cubicBezTo>
                    <a:cubicBezTo>
                      <a:pt x="2207694" y="1612162"/>
                      <a:pt x="1864110" y="2040229"/>
                      <a:pt x="1396188" y="2167301"/>
                    </a:cubicBezTo>
                    <a:cubicBezTo>
                      <a:pt x="1418536" y="2082435"/>
                      <a:pt x="1429716" y="1993353"/>
                      <a:pt x="1429716" y="1901660"/>
                    </a:cubicBezTo>
                    <a:cubicBezTo>
                      <a:pt x="1429716" y="1292022"/>
                      <a:pt x="935507" y="797813"/>
                      <a:pt x="325869" y="797813"/>
                    </a:cubicBezTo>
                    <a:cubicBezTo>
                      <a:pt x="224547" y="797813"/>
                      <a:pt x="126413" y="811464"/>
                      <a:pt x="33529" y="838206"/>
                    </a:cubicBezTo>
                    <a:cubicBezTo>
                      <a:pt x="23934" y="874644"/>
                      <a:pt x="16397" y="911859"/>
                      <a:pt x="11973" y="949877"/>
                    </a:cubicBezTo>
                    <a:cubicBezTo>
                      <a:pt x="85667" y="413031"/>
                      <a:pt x="546523" y="0"/>
                      <a:pt x="1103847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000">
                  <a:solidFill>
                    <a:schemeClr val="bg1">
                      <a:lumMod val="50000"/>
                    </a:schemeClr>
                  </a:solidFill>
                  <a:latin typeface="Arial" panose="020B0604020202020204"/>
                  <a:ea typeface="微软雅黑" panose="020B0503020204020204" pitchFamily="34" charset="-122"/>
                  <a:sym typeface="Arial" panose="020B0604020202020204"/>
                </a:endParaRPr>
              </a:p>
            </p:txBody>
          </p:sp>
          <p:sp>
            <p:nvSpPr>
              <p:cNvPr id="8" name="椭圆 161"/>
              <p:cNvSpPr/>
              <p:nvPr/>
            </p:nvSpPr>
            <p:spPr>
              <a:xfrm rot="2700000">
                <a:off x="3144445" y="1266681"/>
                <a:ext cx="1856078" cy="1856079"/>
              </a:xfrm>
              <a:custGeom>
                <a:avLst/>
                <a:gdLst/>
                <a:ahLst/>
                <a:cxnLst/>
                <a:rect l="l" t="t" r="r" b="b"/>
                <a:pathLst>
                  <a:path w="2207690" h="2207691">
                    <a:moveTo>
                      <a:pt x="967503" y="2198411"/>
                    </a:moveTo>
                    <a:lnTo>
                      <a:pt x="1103795" y="2207691"/>
                    </a:lnTo>
                    <a:cubicBezTo>
                      <a:pt x="1057608" y="2207692"/>
                      <a:pt x="1012085" y="2204853"/>
                      <a:pt x="967503" y="2198411"/>
                    </a:cubicBezTo>
                    <a:close/>
                    <a:moveTo>
                      <a:pt x="811529" y="2167307"/>
                    </a:moveTo>
                    <a:lnTo>
                      <a:pt x="935821" y="2193576"/>
                    </a:lnTo>
                    <a:cubicBezTo>
                      <a:pt x="893304" y="2188486"/>
                      <a:pt x="851788" y="2179614"/>
                      <a:pt x="811529" y="2167307"/>
                    </a:cubicBezTo>
                    <a:close/>
                    <a:moveTo>
                      <a:pt x="2199826" y="976772"/>
                    </a:moveTo>
                    <a:cubicBezTo>
                      <a:pt x="2205232" y="1018393"/>
                      <a:pt x="2207691" y="1060793"/>
                      <a:pt x="2207690" y="1103766"/>
                    </a:cubicBezTo>
                    <a:close/>
                    <a:moveTo>
                      <a:pt x="2174170" y="838223"/>
                    </a:moveTo>
                    <a:cubicBezTo>
                      <a:pt x="2184491" y="874470"/>
                      <a:pt x="2191713" y="911752"/>
                      <a:pt x="2195714" y="949832"/>
                    </a:cubicBezTo>
                    <a:close/>
                    <a:moveTo>
                      <a:pt x="1103847" y="0"/>
                    </a:moveTo>
                    <a:cubicBezTo>
                      <a:pt x="1621792" y="0"/>
                      <a:pt x="2056420" y="356726"/>
                      <a:pt x="2174166" y="838207"/>
                    </a:cubicBezTo>
                    <a:cubicBezTo>
                      <a:pt x="2081282" y="811466"/>
                      <a:pt x="1983150" y="797814"/>
                      <a:pt x="1881827" y="797814"/>
                    </a:cubicBezTo>
                    <a:cubicBezTo>
                      <a:pt x="1272189" y="797814"/>
                      <a:pt x="777980" y="1292023"/>
                      <a:pt x="777980" y="1901661"/>
                    </a:cubicBezTo>
                    <a:cubicBezTo>
                      <a:pt x="777980" y="1993354"/>
                      <a:pt x="789160" y="2082435"/>
                      <a:pt x="811508" y="2167301"/>
                    </a:cubicBezTo>
                    <a:cubicBezTo>
                      <a:pt x="343585" y="2040230"/>
                      <a:pt x="0" y="1612163"/>
                      <a:pt x="0" y="1103847"/>
                    </a:cubicBezTo>
                    <a:cubicBezTo>
                      <a:pt x="0" y="494209"/>
                      <a:pt x="494209" y="0"/>
                      <a:pt x="110384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000">
                  <a:solidFill>
                    <a:schemeClr val="bg1">
                      <a:lumMod val="50000"/>
                    </a:schemeClr>
                  </a:solidFill>
                  <a:latin typeface="Arial" panose="020B0604020202020204"/>
                  <a:ea typeface="微软雅黑" panose="020B0503020204020204" pitchFamily="34" charset="-122"/>
                  <a:sym typeface="Arial" panose="020B0604020202020204"/>
                </a:endParaRPr>
              </a:p>
            </p:txBody>
          </p:sp>
          <p:sp>
            <p:nvSpPr>
              <p:cNvPr id="9" name="椭圆 162"/>
              <p:cNvSpPr/>
              <p:nvPr/>
            </p:nvSpPr>
            <p:spPr>
              <a:xfrm rot="2700000">
                <a:off x="4071621" y="2193858"/>
                <a:ext cx="1856082" cy="1856081"/>
              </a:xfrm>
              <a:custGeom>
                <a:avLst/>
                <a:gdLst/>
                <a:ahLst/>
                <a:cxnLst/>
                <a:rect l="l" t="t" r="r" b="b"/>
                <a:pathLst>
                  <a:path w="2207694" h="2207694">
                    <a:moveTo>
                      <a:pt x="1269814" y="13804"/>
                    </a:moveTo>
                    <a:cubicBezTo>
                      <a:pt x="1800820" y="92567"/>
                      <a:pt x="2207694" y="550692"/>
                      <a:pt x="2207694" y="1103847"/>
                    </a:cubicBezTo>
                    <a:cubicBezTo>
                      <a:pt x="2207694" y="1713485"/>
                      <a:pt x="1713485" y="2207694"/>
                      <a:pt x="1103847" y="2207694"/>
                    </a:cubicBezTo>
                    <a:cubicBezTo>
                      <a:pt x="546709" y="2207694"/>
                      <a:pt x="85975" y="1794939"/>
                      <a:pt x="12055" y="1258354"/>
                    </a:cubicBezTo>
                    <a:lnTo>
                      <a:pt x="33789" y="1370498"/>
                    </a:lnTo>
                    <a:cubicBezTo>
                      <a:pt x="125494" y="1396610"/>
                      <a:pt x="222299" y="1409882"/>
                      <a:pt x="322205" y="1409882"/>
                    </a:cubicBezTo>
                    <a:cubicBezTo>
                      <a:pt x="931843" y="1409882"/>
                      <a:pt x="1426052" y="915673"/>
                      <a:pt x="1426052" y="306035"/>
                    </a:cubicBezTo>
                    <a:cubicBezTo>
                      <a:pt x="1426052" y="213979"/>
                      <a:pt x="1414784" y="124554"/>
                      <a:pt x="1392265" y="39385"/>
                    </a:cubicBezTo>
                    <a:cubicBezTo>
                      <a:pt x="1352416" y="28038"/>
                      <a:pt x="1311604" y="19116"/>
                      <a:pt x="1269814" y="13804"/>
                    </a:cubicBezTo>
                    <a:close/>
                    <a:moveTo>
                      <a:pt x="1103847" y="0"/>
                    </a:moveTo>
                    <a:cubicBezTo>
                      <a:pt x="1149577" y="0"/>
                      <a:pt x="1194657" y="2781"/>
                      <a:pt x="1238818" y="9073"/>
                    </a:cubicBezTo>
                    <a:lnTo>
                      <a:pt x="1103848" y="1"/>
                    </a:lnTo>
                    <a:cubicBezTo>
                      <a:pt x="494210" y="1"/>
                      <a:pt x="1" y="494210"/>
                      <a:pt x="1" y="1103848"/>
                    </a:cubicBezTo>
                    <a:cubicBezTo>
                      <a:pt x="1" y="1146981"/>
                      <a:pt x="2475" y="1189536"/>
                      <a:pt x="7924" y="1231287"/>
                    </a:cubicBezTo>
                    <a:cubicBezTo>
                      <a:pt x="2473" y="1189523"/>
                      <a:pt x="0" y="1146974"/>
                      <a:pt x="0" y="1103847"/>
                    </a:cubicBezTo>
                    <a:cubicBezTo>
                      <a:pt x="0" y="494209"/>
                      <a:pt x="494209" y="0"/>
                      <a:pt x="1103847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000">
                  <a:solidFill>
                    <a:schemeClr val="bg1">
                      <a:lumMod val="50000"/>
                    </a:schemeClr>
                  </a:solidFill>
                  <a:latin typeface="Arial" panose="020B0604020202020204"/>
                  <a:ea typeface="微软雅黑" panose="020B0503020204020204" pitchFamily="34" charset="-122"/>
                  <a:sym typeface="Arial" panose="020B0604020202020204"/>
                </a:endParaRPr>
              </a:p>
            </p:txBody>
          </p:sp>
          <p:sp>
            <p:nvSpPr>
              <p:cNvPr id="10" name="八角星 9"/>
              <p:cNvSpPr/>
              <p:nvPr/>
            </p:nvSpPr>
            <p:spPr>
              <a:xfrm>
                <a:off x="3396389" y="1524972"/>
                <a:ext cx="2266679" cy="2266679"/>
              </a:xfrm>
              <a:prstGeom prst="star8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    <a:noAutofit/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000">
                  <a:solidFill>
                    <a:schemeClr val="bg1">
                      <a:lumMod val="50000"/>
                    </a:schemeClr>
                  </a:solidFill>
                  <a:latin typeface="Arial" panose="020B0604020202020204"/>
                  <a:ea typeface="微软雅黑" panose="020B0503020204020204" pitchFamily="34" charset="-122"/>
                  <a:sym typeface="Arial" panose="020B0604020202020204"/>
                </a:endParaRPr>
              </a:p>
            </p:txBody>
          </p:sp>
          <p:sp>
            <p:nvSpPr>
              <p:cNvPr id="11" name="矩形 10"/>
              <p:cNvSpPr/>
              <p:nvPr/>
            </p:nvSpPr>
            <p:spPr>
              <a:xfrm>
                <a:off x="3839621" y="2531353"/>
                <a:ext cx="1380215" cy="23083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zh-CN" altLang="en-US" sz="14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/>
                    <a:ea typeface="微软雅黑" panose="020B0503020204020204" pitchFamily="34" charset="-122"/>
                    <a:sym typeface="Arial" panose="020B0604020202020204"/>
                  </a:rPr>
                  <a:t>输入标题</a:t>
                </a:r>
                <a:endParaRPr lang="en-US" altLang="zh-CN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/>
                  <a:ea typeface="微软雅黑" panose="020B0503020204020204" pitchFamily="34" charset="-122"/>
                  <a:sym typeface="Arial" panose="020B0604020202020204"/>
                </a:endParaRPr>
              </a:p>
            </p:txBody>
          </p:sp>
        </p:grpSp>
      </p:grpSp>
      <p:sp>
        <p:nvSpPr>
          <p:cNvPr id="28" name="Rectangle 29"/>
          <p:cNvSpPr/>
          <p:nvPr/>
        </p:nvSpPr>
        <p:spPr>
          <a:xfrm>
            <a:off x="1714579" y="2370394"/>
            <a:ext cx="200948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输入替换内</a:t>
            </a:r>
            <a:r>
              <a:rPr lang="zh-CN" altLang="en-US" sz="12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容目录标题文字输</a:t>
            </a:r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容目录标题文字</a:t>
            </a:r>
            <a:endParaRPr lang="en-US" altLang="zh-CN" sz="1200" b="1" dirty="0">
              <a:solidFill>
                <a:schemeClr val="tx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29" name="Rectangle 30"/>
          <p:cNvSpPr/>
          <p:nvPr/>
        </p:nvSpPr>
        <p:spPr>
          <a:xfrm>
            <a:off x="1714579" y="2030069"/>
            <a:ext cx="109214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输入标题</a:t>
            </a:r>
            <a:endParaRPr lang="en-US" sz="1600" b="1" dirty="0">
              <a:solidFill>
                <a:schemeClr val="tx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8427532" y="2383213"/>
            <a:ext cx="200948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输入替换内</a:t>
            </a:r>
            <a:r>
              <a:rPr lang="zh-CN" altLang="en-US" sz="12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容目录标题文字输</a:t>
            </a:r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容目录标题文字</a:t>
            </a:r>
            <a:endParaRPr lang="en-US" altLang="zh-CN" sz="1200" b="1" dirty="0">
              <a:solidFill>
                <a:schemeClr val="tx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8427532" y="2042888"/>
            <a:ext cx="109214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输入标题</a:t>
            </a:r>
            <a:endParaRPr lang="en-US" sz="1600" b="1" dirty="0">
              <a:solidFill>
                <a:schemeClr val="tx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32" name="Rectangle 29"/>
          <p:cNvSpPr/>
          <p:nvPr/>
        </p:nvSpPr>
        <p:spPr>
          <a:xfrm>
            <a:off x="1714579" y="4431262"/>
            <a:ext cx="200948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输入替换内</a:t>
            </a:r>
            <a:r>
              <a:rPr lang="zh-CN" altLang="en-US" sz="12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容目录标题文字输</a:t>
            </a:r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容目录标题文字</a:t>
            </a:r>
            <a:endParaRPr lang="en-US" altLang="zh-CN" sz="1200" b="1" dirty="0">
              <a:solidFill>
                <a:schemeClr val="tx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3" name="Rectangle 30"/>
          <p:cNvSpPr/>
          <p:nvPr/>
        </p:nvSpPr>
        <p:spPr>
          <a:xfrm>
            <a:off x="1714579" y="4090937"/>
            <a:ext cx="109214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输入标题</a:t>
            </a:r>
            <a:endParaRPr lang="en-US" sz="1600" b="1" dirty="0">
              <a:solidFill>
                <a:schemeClr val="tx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34" name="Rectangle 29"/>
          <p:cNvSpPr/>
          <p:nvPr/>
        </p:nvSpPr>
        <p:spPr>
          <a:xfrm>
            <a:off x="8427532" y="4444081"/>
            <a:ext cx="200948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输入替换内</a:t>
            </a:r>
            <a:r>
              <a:rPr lang="zh-CN" altLang="en-US" sz="12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容目录标题文字输</a:t>
            </a:r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容目录标题文字</a:t>
            </a:r>
            <a:endParaRPr lang="en-US" altLang="zh-CN" sz="1200" b="1" dirty="0">
              <a:solidFill>
                <a:schemeClr val="tx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5" name="Rectangle 30"/>
          <p:cNvSpPr/>
          <p:nvPr/>
        </p:nvSpPr>
        <p:spPr>
          <a:xfrm>
            <a:off x="8427532" y="4103756"/>
            <a:ext cx="109214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输入标题</a:t>
            </a:r>
            <a:endParaRPr lang="en-US" sz="1600" b="1" dirty="0">
              <a:solidFill>
                <a:schemeClr val="tx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 advTm="3000">
        <p:pull/>
      </p:transition>
    </mc:Choice>
    <mc:Fallback>
      <p:transition spd="slow" advClick="0" advTm="3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出自【趣你的PPT】(微信:qunideppt)：最优质的PPT资源库"/>
          <p:cNvSpPr/>
          <p:nvPr/>
        </p:nvSpPr>
        <p:spPr>
          <a:xfrm>
            <a:off x="1797698" y="2831775"/>
            <a:ext cx="2068529" cy="2667343"/>
          </a:xfrm>
          <a:prstGeom prst="rect">
            <a:avLst/>
          </a:prstGeom>
          <a:solidFill>
            <a:srgbClr val="878787">
              <a:alpha val="9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bg-BG" kern="0" dirty="0">
              <a:solidFill>
                <a:srgbClr val="1CBB9F"/>
              </a:solidFill>
              <a:latin typeface="微软雅黑" panose="020B0503020204020204" pitchFamily="34" charset="-122"/>
            </a:endParaRPr>
          </a:p>
        </p:txBody>
      </p:sp>
      <p:grpSp>
        <p:nvGrpSpPr>
          <p:cNvPr id="7" name="Group 2出自【趣你的PPT】(微信:qunideppt)：最优质的PPT资源库"/>
          <p:cNvGrpSpPr/>
          <p:nvPr/>
        </p:nvGrpSpPr>
        <p:grpSpPr>
          <a:xfrm>
            <a:off x="1794689" y="1948652"/>
            <a:ext cx="2074546" cy="951171"/>
            <a:chOff x="1748969" y="1899884"/>
            <a:chExt cx="2074546" cy="951171"/>
          </a:xfrm>
          <a:solidFill>
            <a:srgbClr val="00AFF0"/>
          </a:solidFill>
        </p:grpSpPr>
        <p:sp>
          <p:nvSpPr>
            <p:cNvPr id="8" name="出自【趣你的PPT】(微信:qunideppt)：最优质的PPT资源库"/>
            <p:cNvSpPr/>
            <p:nvPr/>
          </p:nvSpPr>
          <p:spPr>
            <a:xfrm flipH="1">
              <a:off x="1748969" y="1899884"/>
              <a:ext cx="2074546" cy="878239"/>
            </a:xfrm>
            <a:prstGeom prst="snip1Rect">
              <a:avLst/>
            </a:prstGeom>
            <a:solidFill>
              <a:schemeClr val="accent1">
                <a:lumMod val="100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bg-BG" kern="0" dirty="0">
                <a:solidFill>
                  <a:srgbClr val="1CBB9F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9" name="出自【趣你的PPT】(微信:qunideppt)：最优质的PPT资源库"/>
            <p:cNvSpPr/>
            <p:nvPr/>
          </p:nvSpPr>
          <p:spPr>
            <a:xfrm rot="3600000">
              <a:off x="2704419" y="2698694"/>
              <a:ext cx="163647" cy="141076"/>
            </a:xfrm>
            <a:prstGeom prst="triangle">
              <a:avLst/>
            </a:prstGeom>
            <a:solidFill>
              <a:schemeClr val="accent1">
                <a:lumMod val="100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bg-BG" kern="0" dirty="0">
                <a:solidFill>
                  <a:srgbClr val="1CBB9F"/>
                </a:solidFill>
                <a:latin typeface="微软雅黑" panose="020B0503020204020204" pitchFamily="34" charset="-122"/>
              </a:endParaRPr>
            </a:p>
          </p:txBody>
        </p:sp>
      </p:grpSp>
      <p:sp>
        <p:nvSpPr>
          <p:cNvPr id="10" name="出自【趣你的PPT】(微信:qunideppt)：最优质的PPT资源库"/>
          <p:cNvSpPr/>
          <p:nvPr/>
        </p:nvSpPr>
        <p:spPr>
          <a:xfrm>
            <a:off x="1797698" y="5513822"/>
            <a:ext cx="2068529" cy="40667"/>
          </a:xfrm>
          <a:prstGeom prst="rect">
            <a:avLst/>
          </a:prstGeom>
          <a:solidFill>
            <a:schemeClr val="accent1">
              <a:lumMod val="10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bg-BG" kern="0" dirty="0">
              <a:solidFill>
                <a:srgbClr val="1CBB9F"/>
              </a:solidFill>
              <a:latin typeface="微软雅黑" panose="020B0503020204020204" pitchFamily="34" charset="-122"/>
            </a:endParaRPr>
          </a:p>
        </p:txBody>
      </p:sp>
      <p:sp>
        <p:nvSpPr>
          <p:cNvPr id="11" name="出自【趣你的PPT】(微信:qunideppt)：最优质的PPT资源库"/>
          <p:cNvSpPr/>
          <p:nvPr/>
        </p:nvSpPr>
        <p:spPr>
          <a:xfrm>
            <a:off x="4023440" y="2831775"/>
            <a:ext cx="2068529" cy="2667343"/>
          </a:xfrm>
          <a:prstGeom prst="rect">
            <a:avLst/>
          </a:prstGeom>
          <a:solidFill>
            <a:srgbClr val="878787">
              <a:alpha val="9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bg-BG" kern="0" dirty="0">
              <a:solidFill>
                <a:srgbClr val="1CBB9F"/>
              </a:solidFill>
              <a:latin typeface="微软雅黑" panose="020B0503020204020204" pitchFamily="34" charset="-122"/>
            </a:endParaRPr>
          </a:p>
        </p:txBody>
      </p:sp>
      <p:grpSp>
        <p:nvGrpSpPr>
          <p:cNvPr id="12" name="Group 10出自【趣你的PPT】(微信:qunideppt)：最优质的PPT资源库"/>
          <p:cNvGrpSpPr/>
          <p:nvPr/>
        </p:nvGrpSpPr>
        <p:grpSpPr>
          <a:xfrm>
            <a:off x="4020431" y="1948652"/>
            <a:ext cx="2074546" cy="951171"/>
            <a:chOff x="3974711" y="1899884"/>
            <a:chExt cx="2074546" cy="951171"/>
          </a:xfrm>
          <a:solidFill>
            <a:srgbClr val="7ACDEF"/>
          </a:solidFill>
        </p:grpSpPr>
        <p:sp>
          <p:nvSpPr>
            <p:cNvPr id="13" name="出自【趣你的PPT】(微信:qunideppt)：最优质的PPT资源库"/>
            <p:cNvSpPr/>
            <p:nvPr/>
          </p:nvSpPr>
          <p:spPr>
            <a:xfrm flipH="1">
              <a:off x="3974711" y="1899884"/>
              <a:ext cx="2074546" cy="878239"/>
            </a:xfrm>
            <a:prstGeom prst="snip1Rect">
              <a:avLst/>
            </a:prstGeom>
            <a:solidFill>
              <a:schemeClr val="accent2">
                <a:lumMod val="100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bg-BG" kern="0" dirty="0">
                <a:solidFill>
                  <a:srgbClr val="1CBB9F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14" name="出自【趣你的PPT】(微信:qunideppt)：最优质的PPT资源库"/>
            <p:cNvSpPr/>
            <p:nvPr/>
          </p:nvSpPr>
          <p:spPr>
            <a:xfrm rot="3600000">
              <a:off x="4930161" y="2698694"/>
              <a:ext cx="163647" cy="141076"/>
            </a:xfrm>
            <a:prstGeom prst="triangle">
              <a:avLst/>
            </a:prstGeom>
            <a:solidFill>
              <a:schemeClr val="accent2">
                <a:lumMod val="100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bg-BG" kern="0" dirty="0">
                <a:solidFill>
                  <a:srgbClr val="1CBB9F"/>
                </a:solidFill>
                <a:latin typeface="微软雅黑" panose="020B0503020204020204" pitchFamily="34" charset="-122"/>
              </a:endParaRPr>
            </a:p>
          </p:txBody>
        </p:sp>
      </p:grpSp>
      <p:sp>
        <p:nvSpPr>
          <p:cNvPr id="15" name="出自【趣你的PPT】(微信:qunideppt)：最优质的PPT资源库"/>
          <p:cNvSpPr/>
          <p:nvPr/>
        </p:nvSpPr>
        <p:spPr>
          <a:xfrm>
            <a:off x="4023440" y="5513822"/>
            <a:ext cx="2068529" cy="40667"/>
          </a:xfrm>
          <a:prstGeom prst="rect">
            <a:avLst/>
          </a:prstGeom>
          <a:solidFill>
            <a:schemeClr val="accent2">
              <a:lumMod val="10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bg-BG" kern="0" dirty="0">
              <a:solidFill>
                <a:srgbClr val="1CBB9F"/>
              </a:solidFill>
              <a:latin typeface="微软雅黑" panose="020B0503020204020204" pitchFamily="34" charset="-122"/>
            </a:endParaRPr>
          </a:p>
        </p:txBody>
      </p:sp>
      <p:sp>
        <p:nvSpPr>
          <p:cNvPr id="16" name="出自【趣你的PPT】(微信:qunideppt)：最优质的PPT资源库"/>
          <p:cNvSpPr/>
          <p:nvPr/>
        </p:nvSpPr>
        <p:spPr>
          <a:xfrm>
            <a:off x="6249182" y="2831775"/>
            <a:ext cx="2068529" cy="2667343"/>
          </a:xfrm>
          <a:prstGeom prst="rect">
            <a:avLst/>
          </a:prstGeom>
          <a:solidFill>
            <a:srgbClr val="878787">
              <a:alpha val="9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bg-BG" kern="0" dirty="0">
              <a:solidFill>
                <a:srgbClr val="1CBB9F"/>
              </a:solidFill>
              <a:latin typeface="微软雅黑" panose="020B0503020204020204" pitchFamily="34" charset="-122"/>
            </a:endParaRPr>
          </a:p>
        </p:txBody>
      </p:sp>
      <p:sp>
        <p:nvSpPr>
          <p:cNvPr id="17" name="出自【趣你的PPT】(微信:qunideppt)：最优质的PPT资源库"/>
          <p:cNvSpPr/>
          <p:nvPr/>
        </p:nvSpPr>
        <p:spPr>
          <a:xfrm>
            <a:off x="6249182" y="5513822"/>
            <a:ext cx="2068529" cy="40667"/>
          </a:xfrm>
          <a:prstGeom prst="rect">
            <a:avLst/>
          </a:prstGeom>
          <a:solidFill>
            <a:schemeClr val="accent1">
              <a:lumMod val="10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bg-BG" kern="0" dirty="0">
              <a:solidFill>
                <a:srgbClr val="1CBB9F"/>
              </a:solidFill>
              <a:latin typeface="微软雅黑" panose="020B0503020204020204" pitchFamily="34" charset="-122"/>
            </a:endParaRPr>
          </a:p>
        </p:txBody>
      </p:sp>
      <p:sp>
        <p:nvSpPr>
          <p:cNvPr id="18" name="出自【趣你的PPT】(微信:qunideppt)：最优质的PPT资源库"/>
          <p:cNvSpPr/>
          <p:nvPr/>
        </p:nvSpPr>
        <p:spPr>
          <a:xfrm>
            <a:off x="8459978" y="2831775"/>
            <a:ext cx="2068529" cy="2667343"/>
          </a:xfrm>
          <a:prstGeom prst="rect">
            <a:avLst/>
          </a:prstGeom>
          <a:solidFill>
            <a:srgbClr val="878787">
              <a:alpha val="9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bg-BG" kern="0" dirty="0">
              <a:solidFill>
                <a:srgbClr val="1CBB9F"/>
              </a:solidFill>
              <a:latin typeface="微软雅黑" panose="020B0503020204020204" pitchFamily="34" charset="-122"/>
            </a:endParaRPr>
          </a:p>
        </p:txBody>
      </p:sp>
      <p:sp>
        <p:nvSpPr>
          <p:cNvPr id="19" name="出自【趣你的PPT】(微信:qunideppt)：最优质的PPT资源库"/>
          <p:cNvSpPr/>
          <p:nvPr/>
        </p:nvSpPr>
        <p:spPr>
          <a:xfrm>
            <a:off x="8459978" y="5513822"/>
            <a:ext cx="2068529" cy="40667"/>
          </a:xfrm>
          <a:prstGeom prst="rect">
            <a:avLst/>
          </a:prstGeom>
          <a:solidFill>
            <a:schemeClr val="accent2">
              <a:lumMod val="10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bg-BG" kern="0" dirty="0">
              <a:solidFill>
                <a:srgbClr val="1CBB9F"/>
              </a:solidFill>
              <a:latin typeface="微软雅黑" panose="020B0503020204020204" pitchFamily="34" charset="-122"/>
            </a:endParaRPr>
          </a:p>
        </p:txBody>
      </p:sp>
      <p:grpSp>
        <p:nvGrpSpPr>
          <p:cNvPr id="20" name="Group 31出自【趣你的PPT】(微信:qunideppt)：最优质的PPT资源库"/>
          <p:cNvGrpSpPr/>
          <p:nvPr/>
        </p:nvGrpSpPr>
        <p:grpSpPr>
          <a:xfrm>
            <a:off x="6246173" y="1948652"/>
            <a:ext cx="2074546" cy="959449"/>
            <a:chOff x="6200453" y="1899884"/>
            <a:chExt cx="2074546" cy="959449"/>
          </a:xfrm>
          <a:solidFill>
            <a:srgbClr val="00AFF0"/>
          </a:solidFill>
        </p:grpSpPr>
        <p:sp>
          <p:nvSpPr>
            <p:cNvPr id="21" name="出自【趣你的PPT】(微信:qunideppt)：最优质的PPT资源库"/>
            <p:cNvSpPr/>
            <p:nvPr/>
          </p:nvSpPr>
          <p:spPr>
            <a:xfrm flipH="1">
              <a:off x="6200453" y="1899884"/>
              <a:ext cx="2074546" cy="878239"/>
            </a:xfrm>
            <a:prstGeom prst="snip1Rect">
              <a:avLst/>
            </a:prstGeom>
            <a:solidFill>
              <a:schemeClr val="accent1">
                <a:lumMod val="100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bg-BG" kern="0" dirty="0">
                <a:solidFill>
                  <a:srgbClr val="1CBB9F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22" name="出自【趣你的PPT】(微信:qunideppt)：最优质的PPT资源库"/>
            <p:cNvSpPr/>
            <p:nvPr/>
          </p:nvSpPr>
          <p:spPr>
            <a:xfrm rot="3600000">
              <a:off x="7174191" y="2706972"/>
              <a:ext cx="163647" cy="141076"/>
            </a:xfrm>
            <a:prstGeom prst="triangle">
              <a:avLst/>
            </a:prstGeom>
            <a:solidFill>
              <a:schemeClr val="accent1">
                <a:lumMod val="100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bg-BG" kern="0" dirty="0">
                <a:solidFill>
                  <a:srgbClr val="1CBB9F"/>
                </a:solidFill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23" name="Group 34出自【趣你的PPT】(微信:qunideppt)：最优质的PPT资源库"/>
          <p:cNvGrpSpPr/>
          <p:nvPr/>
        </p:nvGrpSpPr>
        <p:grpSpPr>
          <a:xfrm>
            <a:off x="8456969" y="1948652"/>
            <a:ext cx="2074546" cy="967414"/>
            <a:chOff x="8411249" y="1899884"/>
            <a:chExt cx="2074546" cy="967414"/>
          </a:xfrm>
          <a:solidFill>
            <a:srgbClr val="7ACDEF"/>
          </a:solidFill>
        </p:grpSpPr>
        <p:sp>
          <p:nvSpPr>
            <p:cNvPr id="24" name="出自【趣你的PPT】(微信:qunideppt)：最优质的PPT资源库"/>
            <p:cNvSpPr/>
            <p:nvPr/>
          </p:nvSpPr>
          <p:spPr>
            <a:xfrm flipH="1">
              <a:off x="8411249" y="1899884"/>
              <a:ext cx="2074546" cy="878239"/>
            </a:xfrm>
            <a:prstGeom prst="snip1Rect">
              <a:avLst/>
            </a:prstGeom>
            <a:solidFill>
              <a:schemeClr val="accent2">
                <a:lumMod val="100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bg-BG" kern="0" dirty="0">
                <a:solidFill>
                  <a:srgbClr val="1CBB9F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25" name="出自【趣你的PPT】(微信:qunideppt)：最优质的PPT资源库"/>
            <p:cNvSpPr/>
            <p:nvPr/>
          </p:nvSpPr>
          <p:spPr>
            <a:xfrm rot="3600000">
              <a:off x="9369595" y="2714937"/>
              <a:ext cx="163647" cy="141076"/>
            </a:xfrm>
            <a:prstGeom prst="triangle">
              <a:avLst/>
            </a:prstGeom>
            <a:solidFill>
              <a:schemeClr val="accent2">
                <a:lumMod val="100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bg-BG" kern="0" dirty="0">
                <a:solidFill>
                  <a:srgbClr val="1CBB9F"/>
                </a:solidFill>
                <a:latin typeface="微软雅黑" panose="020B0503020204020204" pitchFamily="34" charset="-122"/>
              </a:endParaRPr>
            </a:p>
          </p:txBody>
        </p:sp>
      </p:grpSp>
      <p:sp>
        <p:nvSpPr>
          <p:cNvPr id="26" name="出自【趣你的PPT】(微信:qunideppt)：最优质的PPT资源库"/>
          <p:cNvSpPr txBox="1"/>
          <p:nvPr/>
        </p:nvSpPr>
        <p:spPr>
          <a:xfrm>
            <a:off x="2243465" y="2156938"/>
            <a:ext cx="11919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方法一</a:t>
            </a:r>
            <a:endParaRPr lang="zh-CN" altLang="en-US" sz="2400" b="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出自【趣你的PPT】(微信:qunideppt)：最优质的PPT资源库"/>
          <p:cNvSpPr txBox="1"/>
          <p:nvPr/>
        </p:nvSpPr>
        <p:spPr>
          <a:xfrm>
            <a:off x="4469207" y="2156938"/>
            <a:ext cx="11919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方法二</a:t>
            </a:r>
            <a:endParaRPr lang="zh-CN" altLang="en-US" sz="2400" b="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出自【趣你的PPT】(微信:qunideppt)：最优质的PPT资源库"/>
          <p:cNvSpPr txBox="1"/>
          <p:nvPr/>
        </p:nvSpPr>
        <p:spPr>
          <a:xfrm>
            <a:off x="6705763" y="2156938"/>
            <a:ext cx="11919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方法三</a:t>
            </a:r>
            <a:endParaRPr lang="zh-CN" altLang="en-US" sz="2400" b="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出自【趣你的PPT】(微信:qunideppt)：最优质的PPT资源库"/>
          <p:cNvSpPr txBox="1"/>
          <p:nvPr/>
        </p:nvSpPr>
        <p:spPr>
          <a:xfrm>
            <a:off x="9003167" y="2156938"/>
            <a:ext cx="11919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方法四</a:t>
            </a:r>
            <a:endParaRPr lang="zh-CN" altLang="en-US" sz="2400" b="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1958508" y="3551153"/>
            <a:ext cx="1761856" cy="8679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866140">
              <a:lnSpc>
                <a:spcPct val="120000"/>
              </a:lnSpc>
              <a:defRPr/>
            </a:pPr>
            <a:r>
              <a:rPr lang="zh-CN" altLang="en-US" sz="14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输入替换内</a:t>
            </a:r>
            <a:r>
              <a:rPr lang="zh-CN" altLang="en-US" sz="14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容目录标题文字输</a:t>
            </a:r>
            <a:r>
              <a:rPr lang="zh-CN" altLang="en-US" sz="14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入替换内</a:t>
            </a:r>
            <a:r>
              <a:rPr lang="zh-CN" altLang="en-US" sz="14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容目录标题文字</a:t>
            </a:r>
            <a:endParaRPr lang="zh-CN" altLang="en-US" sz="1400" dirty="0">
              <a:solidFill>
                <a:schemeClr val="tx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4176776" y="3551153"/>
            <a:ext cx="1761856" cy="8679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866140">
              <a:lnSpc>
                <a:spcPct val="120000"/>
              </a:lnSpc>
              <a:defRPr/>
            </a:pPr>
            <a:r>
              <a:rPr lang="zh-CN" altLang="en-US" sz="14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输入替换内</a:t>
            </a:r>
            <a:r>
              <a:rPr lang="zh-CN" altLang="en-US" sz="14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容目录标题文字输</a:t>
            </a:r>
            <a:r>
              <a:rPr lang="zh-CN" altLang="en-US" sz="14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入替换内</a:t>
            </a:r>
            <a:r>
              <a:rPr lang="zh-CN" altLang="en-US" sz="14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容目录标题文字</a:t>
            </a:r>
            <a:endParaRPr lang="zh-CN" altLang="en-US" sz="1400" dirty="0">
              <a:solidFill>
                <a:schemeClr val="tx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6420806" y="3551153"/>
            <a:ext cx="1761856" cy="8679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866140">
              <a:lnSpc>
                <a:spcPct val="120000"/>
              </a:lnSpc>
              <a:defRPr/>
            </a:pPr>
            <a:r>
              <a:rPr lang="zh-CN" altLang="en-US" sz="14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输入替换内</a:t>
            </a:r>
            <a:r>
              <a:rPr lang="zh-CN" altLang="en-US" sz="14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容目录标题文字输</a:t>
            </a:r>
            <a:r>
              <a:rPr lang="zh-CN" altLang="en-US" sz="14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入替换内</a:t>
            </a:r>
            <a:r>
              <a:rPr lang="zh-CN" altLang="en-US" sz="14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容目录标题文字</a:t>
            </a:r>
            <a:endParaRPr lang="zh-CN" altLang="en-US" sz="1400" dirty="0">
              <a:solidFill>
                <a:schemeClr val="tx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8613314" y="3551153"/>
            <a:ext cx="1761856" cy="8679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866140">
              <a:lnSpc>
                <a:spcPct val="120000"/>
              </a:lnSpc>
              <a:defRPr/>
            </a:pPr>
            <a:r>
              <a:rPr lang="zh-CN" altLang="en-US" sz="14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输入替换内</a:t>
            </a:r>
            <a:r>
              <a:rPr lang="zh-CN" altLang="en-US" sz="14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容目录标题文字输</a:t>
            </a:r>
            <a:r>
              <a:rPr lang="zh-CN" altLang="en-US" sz="14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入替换内</a:t>
            </a:r>
            <a:r>
              <a:rPr lang="zh-CN" altLang="en-US" sz="14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容目录标题文字</a:t>
            </a:r>
            <a:endParaRPr lang="zh-CN" altLang="en-US" sz="1400" dirty="0">
              <a:solidFill>
                <a:schemeClr val="tx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 advTm="0">
        <p:pull/>
      </p:transition>
    </mc:Choice>
    <mc:Fallback>
      <p:transition spd="slow" advClick="0" advTm="0">
        <p:pull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16"/>
          <p:cNvGrpSpPr/>
          <p:nvPr/>
        </p:nvGrpSpPr>
        <p:grpSpPr bwMode="auto">
          <a:xfrm>
            <a:off x="874713" y="2148215"/>
            <a:ext cx="5750496" cy="3282295"/>
            <a:chOff x="8540751" y="4843463"/>
            <a:chExt cx="8012112" cy="4562475"/>
          </a:xfrm>
          <a:effectLst/>
        </p:grpSpPr>
        <p:sp>
          <p:nvSpPr>
            <p:cNvPr id="19" name="任意多边形: 形状 4"/>
            <p:cNvSpPr/>
            <p:nvPr/>
          </p:nvSpPr>
          <p:spPr bwMode="auto">
            <a:xfrm>
              <a:off x="9321800" y="4843463"/>
              <a:ext cx="6480176" cy="4421188"/>
            </a:xfrm>
            <a:custGeom>
              <a:avLst/>
              <a:gdLst>
                <a:gd name="T0" fmla="*/ 17508 w 18000"/>
                <a:gd name="T1" fmla="*/ 12280 h 12281"/>
                <a:gd name="T2" fmla="*/ 491 w 18000"/>
                <a:gd name="T3" fmla="*/ 12280 h 12281"/>
                <a:gd name="T4" fmla="*/ 0 w 18000"/>
                <a:gd name="T5" fmla="*/ 11792 h 12281"/>
                <a:gd name="T6" fmla="*/ 0 w 18000"/>
                <a:gd name="T7" fmla="*/ 488 h 12281"/>
                <a:gd name="T8" fmla="*/ 491 w 18000"/>
                <a:gd name="T9" fmla="*/ 0 h 12281"/>
                <a:gd name="T10" fmla="*/ 17508 w 18000"/>
                <a:gd name="T11" fmla="*/ 0 h 12281"/>
                <a:gd name="T12" fmla="*/ 17999 w 18000"/>
                <a:gd name="T13" fmla="*/ 488 h 12281"/>
                <a:gd name="T14" fmla="*/ 17999 w 18000"/>
                <a:gd name="T15" fmla="*/ 11792 h 12281"/>
                <a:gd name="T16" fmla="*/ 17508 w 18000"/>
                <a:gd name="T17" fmla="*/ 12280 h 12281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8000"/>
                <a:gd name="T28" fmla="*/ 0 h 12281"/>
                <a:gd name="T29" fmla="*/ 18000 w 18000"/>
                <a:gd name="T30" fmla="*/ 12281 h 12281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8000" h="12281">
                  <a:moveTo>
                    <a:pt x="17508" y="12280"/>
                  </a:moveTo>
                  <a:lnTo>
                    <a:pt x="491" y="12280"/>
                  </a:lnTo>
                  <a:cubicBezTo>
                    <a:pt x="220" y="12280"/>
                    <a:pt x="0" y="12061"/>
                    <a:pt x="0" y="11792"/>
                  </a:cubicBezTo>
                  <a:lnTo>
                    <a:pt x="0" y="488"/>
                  </a:lnTo>
                  <a:cubicBezTo>
                    <a:pt x="0" y="219"/>
                    <a:pt x="220" y="0"/>
                    <a:pt x="491" y="0"/>
                  </a:cubicBezTo>
                  <a:lnTo>
                    <a:pt x="17508" y="0"/>
                  </a:lnTo>
                  <a:cubicBezTo>
                    <a:pt x="17779" y="0"/>
                    <a:pt x="17999" y="219"/>
                    <a:pt x="17999" y="488"/>
                  </a:cubicBezTo>
                  <a:lnTo>
                    <a:pt x="17999" y="11792"/>
                  </a:lnTo>
                  <a:cubicBezTo>
                    <a:pt x="17999" y="12061"/>
                    <a:pt x="17779" y="12280"/>
                    <a:pt x="17508" y="12280"/>
                  </a:cubicBezTo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 anchor="ctr"/>
            <a:lstStyle/>
            <a:p>
              <a:pPr algn="ctr"/>
            </a:p>
          </p:txBody>
        </p:sp>
        <p:sp>
          <p:nvSpPr>
            <p:cNvPr id="20" name="任意多边形: 形状 5"/>
            <p:cNvSpPr/>
            <p:nvPr/>
          </p:nvSpPr>
          <p:spPr bwMode="auto">
            <a:xfrm>
              <a:off x="8542336" y="9169402"/>
              <a:ext cx="8008936" cy="142874"/>
            </a:xfrm>
            <a:custGeom>
              <a:avLst/>
              <a:gdLst>
                <a:gd name="T0" fmla="*/ 22247 w 22248"/>
                <a:gd name="T1" fmla="*/ 398 h 657"/>
                <a:gd name="T2" fmla="*/ 21410 w 22248"/>
                <a:gd name="T3" fmla="*/ 656 h 657"/>
                <a:gd name="T4" fmla="*/ 870 w 22248"/>
                <a:gd name="T5" fmla="*/ 656 h 657"/>
                <a:gd name="T6" fmla="*/ 0 w 22248"/>
                <a:gd name="T7" fmla="*/ 398 h 657"/>
                <a:gd name="T8" fmla="*/ 0 w 22248"/>
                <a:gd name="T9" fmla="*/ 0 h 657"/>
                <a:gd name="T10" fmla="*/ 22247 w 22248"/>
                <a:gd name="T11" fmla="*/ 0 h 657"/>
                <a:gd name="T12" fmla="*/ 22247 w 22248"/>
                <a:gd name="T13" fmla="*/ 398 h 65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2248"/>
                <a:gd name="T22" fmla="*/ 0 h 657"/>
                <a:gd name="T23" fmla="*/ 22248 w 22248"/>
                <a:gd name="T24" fmla="*/ 657 h 657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2248" h="657">
                  <a:moveTo>
                    <a:pt x="22247" y="398"/>
                  </a:moveTo>
                  <a:cubicBezTo>
                    <a:pt x="22247" y="398"/>
                    <a:pt x="21890" y="656"/>
                    <a:pt x="21410" y="656"/>
                  </a:cubicBezTo>
                  <a:lnTo>
                    <a:pt x="870" y="656"/>
                  </a:lnTo>
                  <a:cubicBezTo>
                    <a:pt x="462" y="656"/>
                    <a:pt x="0" y="398"/>
                    <a:pt x="0" y="398"/>
                  </a:cubicBezTo>
                  <a:lnTo>
                    <a:pt x="0" y="0"/>
                  </a:lnTo>
                  <a:lnTo>
                    <a:pt x="22247" y="0"/>
                  </a:lnTo>
                  <a:lnTo>
                    <a:pt x="22247" y="398"/>
                  </a:lnTo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 anchor="ctr"/>
            <a:lstStyle/>
            <a:p>
              <a:pPr algn="ctr"/>
            </a:p>
          </p:txBody>
        </p:sp>
        <p:sp>
          <p:nvSpPr>
            <p:cNvPr id="21" name="任意多边形: 形状 6"/>
            <p:cNvSpPr/>
            <p:nvPr/>
          </p:nvSpPr>
          <p:spPr bwMode="auto">
            <a:xfrm>
              <a:off x="8542339" y="9169399"/>
              <a:ext cx="8008939" cy="236539"/>
            </a:xfrm>
            <a:custGeom>
              <a:avLst/>
              <a:gdLst>
                <a:gd name="T0" fmla="*/ 22247 w 22248"/>
                <a:gd name="T1" fmla="*/ 398 h 657"/>
                <a:gd name="T2" fmla="*/ 21410 w 22248"/>
                <a:gd name="T3" fmla="*/ 656 h 657"/>
                <a:gd name="T4" fmla="*/ 870 w 22248"/>
                <a:gd name="T5" fmla="*/ 656 h 657"/>
                <a:gd name="T6" fmla="*/ 0 w 22248"/>
                <a:gd name="T7" fmla="*/ 398 h 657"/>
                <a:gd name="T8" fmla="*/ 0 w 22248"/>
                <a:gd name="T9" fmla="*/ 0 h 657"/>
                <a:gd name="T10" fmla="*/ 22247 w 22248"/>
                <a:gd name="T11" fmla="*/ 0 h 657"/>
                <a:gd name="T12" fmla="*/ 22247 w 22248"/>
                <a:gd name="T13" fmla="*/ 398 h 65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2248"/>
                <a:gd name="T22" fmla="*/ 0 h 657"/>
                <a:gd name="T23" fmla="*/ 22248 w 22248"/>
                <a:gd name="T24" fmla="*/ 657 h 657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2248" h="657">
                  <a:moveTo>
                    <a:pt x="22247" y="398"/>
                  </a:moveTo>
                  <a:cubicBezTo>
                    <a:pt x="22247" y="398"/>
                    <a:pt x="21890" y="656"/>
                    <a:pt x="21410" y="656"/>
                  </a:cubicBezTo>
                  <a:lnTo>
                    <a:pt x="870" y="656"/>
                  </a:lnTo>
                  <a:cubicBezTo>
                    <a:pt x="462" y="656"/>
                    <a:pt x="0" y="398"/>
                    <a:pt x="0" y="398"/>
                  </a:cubicBezTo>
                  <a:lnTo>
                    <a:pt x="0" y="0"/>
                  </a:lnTo>
                  <a:lnTo>
                    <a:pt x="22247" y="0"/>
                  </a:lnTo>
                  <a:lnTo>
                    <a:pt x="22247" y="398"/>
                  </a:lnTo>
                </a:path>
              </a:pathLst>
            </a:custGeom>
            <a:noFill/>
            <a:ln w="10080">
              <a:solidFill>
                <a:schemeClr val="tx2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</a:p>
          </p:txBody>
        </p:sp>
        <p:sp>
          <p:nvSpPr>
            <p:cNvPr id="22" name="任意多边形: 形状 7"/>
            <p:cNvSpPr/>
            <p:nvPr/>
          </p:nvSpPr>
          <p:spPr bwMode="auto">
            <a:xfrm>
              <a:off x="8540751" y="9312275"/>
              <a:ext cx="8012112" cy="93663"/>
            </a:xfrm>
            <a:custGeom>
              <a:avLst/>
              <a:gdLst>
                <a:gd name="T0" fmla="*/ 0 w 22256"/>
                <a:gd name="T1" fmla="*/ 0 h 262"/>
                <a:gd name="T2" fmla="*/ 870 w 22256"/>
                <a:gd name="T3" fmla="*/ 261 h 262"/>
                <a:gd name="T4" fmla="*/ 21418 w 22256"/>
                <a:gd name="T5" fmla="*/ 261 h 262"/>
                <a:gd name="T6" fmla="*/ 22255 w 22256"/>
                <a:gd name="T7" fmla="*/ 0 h 262"/>
                <a:gd name="T8" fmla="*/ 0 w 22256"/>
                <a:gd name="T9" fmla="*/ 0 h 26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2256"/>
                <a:gd name="T16" fmla="*/ 0 h 262"/>
                <a:gd name="T17" fmla="*/ 22256 w 22256"/>
                <a:gd name="T18" fmla="*/ 262 h 26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2256" h="262">
                  <a:moveTo>
                    <a:pt x="0" y="0"/>
                  </a:moveTo>
                  <a:cubicBezTo>
                    <a:pt x="0" y="0"/>
                    <a:pt x="462" y="261"/>
                    <a:pt x="870" y="261"/>
                  </a:cubicBezTo>
                  <a:lnTo>
                    <a:pt x="21418" y="261"/>
                  </a:lnTo>
                  <a:cubicBezTo>
                    <a:pt x="21898" y="261"/>
                    <a:pt x="22255" y="0"/>
                    <a:pt x="22255" y="0"/>
                  </a:cubicBezTo>
                  <a:lnTo>
                    <a:pt x="0" y="0"/>
                  </a:lnTo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 anchor="ctr"/>
            <a:lstStyle/>
            <a:p>
              <a:pPr algn="ctr"/>
            </a:p>
          </p:txBody>
        </p:sp>
        <p:sp>
          <p:nvSpPr>
            <p:cNvPr id="23" name="任意多边形: 形状 8"/>
            <p:cNvSpPr/>
            <p:nvPr/>
          </p:nvSpPr>
          <p:spPr bwMode="auto">
            <a:xfrm>
              <a:off x="11979275" y="9167813"/>
              <a:ext cx="1141413" cy="88900"/>
            </a:xfrm>
            <a:custGeom>
              <a:avLst/>
              <a:gdLst>
                <a:gd name="T0" fmla="*/ 0 w 3171"/>
                <a:gd name="T1" fmla="*/ 0 h 249"/>
                <a:gd name="T2" fmla="*/ 349 w 3171"/>
                <a:gd name="T3" fmla="*/ 248 h 249"/>
                <a:gd name="T4" fmla="*/ 2821 w 3171"/>
                <a:gd name="T5" fmla="*/ 248 h 249"/>
                <a:gd name="T6" fmla="*/ 3170 w 3171"/>
                <a:gd name="T7" fmla="*/ 0 h 249"/>
                <a:gd name="T8" fmla="*/ 0 w 3171"/>
                <a:gd name="T9" fmla="*/ 0 h 24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171"/>
                <a:gd name="T16" fmla="*/ 0 h 249"/>
                <a:gd name="T17" fmla="*/ 3171 w 3171"/>
                <a:gd name="T18" fmla="*/ 249 h 24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171" h="249">
                  <a:moveTo>
                    <a:pt x="0" y="0"/>
                  </a:moveTo>
                  <a:cubicBezTo>
                    <a:pt x="49" y="144"/>
                    <a:pt x="187" y="248"/>
                    <a:pt x="349" y="248"/>
                  </a:cubicBezTo>
                  <a:lnTo>
                    <a:pt x="2821" y="248"/>
                  </a:lnTo>
                  <a:cubicBezTo>
                    <a:pt x="2983" y="248"/>
                    <a:pt x="3120" y="144"/>
                    <a:pt x="3170" y="0"/>
                  </a:cubicBezTo>
                  <a:lnTo>
                    <a:pt x="0" y="0"/>
                  </a:lnTo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 anchor="ctr"/>
            <a:lstStyle/>
            <a:p>
              <a:pPr algn="ctr"/>
            </a:p>
          </p:txBody>
        </p:sp>
        <p:sp>
          <p:nvSpPr>
            <p:cNvPr id="24" name="任意多边形: 形状 9"/>
            <p:cNvSpPr/>
            <p:nvPr/>
          </p:nvSpPr>
          <p:spPr bwMode="auto">
            <a:xfrm>
              <a:off x="12571413" y="4937125"/>
              <a:ext cx="38100" cy="36513"/>
            </a:xfrm>
            <a:custGeom>
              <a:avLst/>
              <a:gdLst>
                <a:gd name="T0" fmla="*/ 51 w 104"/>
                <a:gd name="T1" fmla="*/ 102 h 103"/>
                <a:gd name="T2" fmla="*/ 0 w 104"/>
                <a:gd name="T3" fmla="*/ 51 h 103"/>
                <a:gd name="T4" fmla="*/ 51 w 104"/>
                <a:gd name="T5" fmla="*/ 0 h 103"/>
                <a:gd name="T6" fmla="*/ 103 w 104"/>
                <a:gd name="T7" fmla="*/ 51 h 103"/>
                <a:gd name="T8" fmla="*/ 51 w 104"/>
                <a:gd name="T9" fmla="*/ 102 h 10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4"/>
                <a:gd name="T16" fmla="*/ 0 h 103"/>
                <a:gd name="T17" fmla="*/ 104 w 104"/>
                <a:gd name="T18" fmla="*/ 103 h 10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4" h="103">
                  <a:moveTo>
                    <a:pt x="51" y="102"/>
                  </a:moveTo>
                  <a:cubicBezTo>
                    <a:pt x="23" y="102"/>
                    <a:pt x="0" y="79"/>
                    <a:pt x="0" y="51"/>
                  </a:cubicBezTo>
                  <a:cubicBezTo>
                    <a:pt x="0" y="22"/>
                    <a:pt x="23" y="0"/>
                    <a:pt x="51" y="0"/>
                  </a:cubicBezTo>
                  <a:cubicBezTo>
                    <a:pt x="80" y="0"/>
                    <a:pt x="103" y="22"/>
                    <a:pt x="103" y="51"/>
                  </a:cubicBezTo>
                  <a:cubicBezTo>
                    <a:pt x="103" y="79"/>
                    <a:pt x="80" y="102"/>
                    <a:pt x="51" y="102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 anchor="ctr"/>
            <a:lstStyle/>
            <a:p>
              <a:pPr algn="ctr"/>
            </a:p>
          </p:txBody>
        </p:sp>
      </p:grpSp>
      <p:sp>
        <p:nvSpPr>
          <p:cNvPr id="7" name="椭圆 6"/>
          <p:cNvSpPr/>
          <p:nvPr/>
        </p:nvSpPr>
        <p:spPr bwMode="auto">
          <a:xfrm>
            <a:off x="6913241" y="2504452"/>
            <a:ext cx="900100" cy="900100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>
              <a:solidFill>
                <a:schemeClr val="lt1"/>
              </a:solidFill>
            </a:endParaRPr>
          </a:p>
        </p:txBody>
      </p:sp>
      <p:sp>
        <p:nvSpPr>
          <p:cNvPr id="8" name="椭圆 7"/>
          <p:cNvSpPr/>
          <p:nvPr/>
        </p:nvSpPr>
        <p:spPr bwMode="auto">
          <a:xfrm>
            <a:off x="6913241" y="4185238"/>
            <a:ext cx="900100" cy="900100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>
              <a:solidFill>
                <a:schemeClr val="lt1"/>
              </a:solidFill>
            </a:endParaRPr>
          </a:p>
        </p:txBody>
      </p:sp>
      <p:sp>
        <p:nvSpPr>
          <p:cNvPr id="9" name="任意多边形: 形状 18"/>
          <p:cNvSpPr/>
          <p:nvPr/>
        </p:nvSpPr>
        <p:spPr bwMode="auto">
          <a:xfrm>
            <a:off x="7094791" y="2693566"/>
            <a:ext cx="537000" cy="521873"/>
          </a:xfrm>
          <a:custGeom>
            <a:avLst/>
            <a:gdLst>
              <a:gd name="connsiteX0" fmla="*/ 279778 w 338138"/>
              <a:gd name="connsiteY0" fmla="*/ 231775 h 328613"/>
              <a:gd name="connsiteX1" fmla="*/ 289126 w 338138"/>
              <a:gd name="connsiteY1" fmla="*/ 271719 h 328613"/>
              <a:gd name="connsiteX2" fmla="*/ 283784 w 338138"/>
              <a:gd name="connsiteY2" fmla="*/ 279708 h 328613"/>
              <a:gd name="connsiteX3" fmla="*/ 282449 w 338138"/>
              <a:gd name="connsiteY3" fmla="*/ 279708 h 328613"/>
              <a:gd name="connsiteX4" fmla="*/ 275771 w 338138"/>
              <a:gd name="connsiteY4" fmla="*/ 274382 h 328613"/>
              <a:gd name="connsiteX5" fmla="*/ 265087 w 338138"/>
              <a:gd name="connsiteY5" fmla="*/ 234438 h 328613"/>
              <a:gd name="connsiteX6" fmla="*/ 239712 w 338138"/>
              <a:gd name="connsiteY6" fmla="*/ 273050 h 328613"/>
              <a:gd name="connsiteX7" fmla="*/ 282449 w 338138"/>
              <a:gd name="connsiteY7" fmla="*/ 314325 h 328613"/>
              <a:gd name="connsiteX8" fmla="*/ 323850 w 338138"/>
              <a:gd name="connsiteY8" fmla="*/ 273050 h 328613"/>
              <a:gd name="connsiteX9" fmla="*/ 282449 w 338138"/>
              <a:gd name="connsiteY9" fmla="*/ 231775 h 328613"/>
              <a:gd name="connsiteX10" fmla="*/ 279778 w 338138"/>
              <a:gd name="connsiteY10" fmla="*/ 231775 h 328613"/>
              <a:gd name="connsiteX11" fmla="*/ 55688 w 338138"/>
              <a:gd name="connsiteY11" fmla="*/ 231775 h 328613"/>
              <a:gd name="connsiteX12" fmla="*/ 14287 w 338138"/>
              <a:gd name="connsiteY12" fmla="*/ 273050 h 328613"/>
              <a:gd name="connsiteX13" fmla="*/ 55688 w 338138"/>
              <a:gd name="connsiteY13" fmla="*/ 314325 h 328613"/>
              <a:gd name="connsiteX14" fmla="*/ 98425 w 338138"/>
              <a:gd name="connsiteY14" fmla="*/ 273050 h 328613"/>
              <a:gd name="connsiteX15" fmla="*/ 97089 w 338138"/>
              <a:gd name="connsiteY15" fmla="*/ 265062 h 328613"/>
              <a:gd name="connsiteX16" fmla="*/ 58359 w 338138"/>
              <a:gd name="connsiteY16" fmla="*/ 279708 h 328613"/>
              <a:gd name="connsiteX17" fmla="*/ 55688 w 338138"/>
              <a:gd name="connsiteY17" fmla="*/ 279708 h 328613"/>
              <a:gd name="connsiteX18" fmla="*/ 49011 w 338138"/>
              <a:gd name="connsiteY18" fmla="*/ 275713 h 328613"/>
              <a:gd name="connsiteX19" fmla="*/ 53017 w 338138"/>
              <a:gd name="connsiteY19" fmla="*/ 266393 h 328613"/>
              <a:gd name="connsiteX20" fmla="*/ 91747 w 338138"/>
              <a:gd name="connsiteY20" fmla="*/ 251747 h 328613"/>
              <a:gd name="connsiteX21" fmla="*/ 55688 w 338138"/>
              <a:gd name="connsiteY21" fmla="*/ 231775 h 328613"/>
              <a:gd name="connsiteX22" fmla="*/ 39613 w 338138"/>
              <a:gd name="connsiteY22" fmla="*/ 195263 h 328613"/>
              <a:gd name="connsiteX23" fmla="*/ 92431 w 338138"/>
              <a:gd name="connsiteY23" fmla="*/ 195263 h 328613"/>
              <a:gd name="connsiteX24" fmla="*/ 97713 w 338138"/>
              <a:gd name="connsiteY24" fmla="*/ 196583 h 328613"/>
              <a:gd name="connsiteX25" fmla="*/ 138647 w 338138"/>
              <a:gd name="connsiteY25" fmla="*/ 237513 h 328613"/>
              <a:gd name="connsiteX26" fmla="*/ 139967 w 338138"/>
              <a:gd name="connsiteY26" fmla="*/ 244114 h 328613"/>
              <a:gd name="connsiteX27" fmla="*/ 136006 w 338138"/>
              <a:gd name="connsiteY27" fmla="*/ 249395 h 328613"/>
              <a:gd name="connsiteX28" fmla="*/ 109597 w 338138"/>
              <a:gd name="connsiteY28" fmla="*/ 259958 h 328613"/>
              <a:gd name="connsiteX29" fmla="*/ 110918 w 338138"/>
              <a:gd name="connsiteY29" fmla="*/ 273161 h 328613"/>
              <a:gd name="connsiteX30" fmla="*/ 55459 w 338138"/>
              <a:gd name="connsiteY30" fmla="*/ 328613 h 328613"/>
              <a:gd name="connsiteX31" fmla="*/ 0 w 338138"/>
              <a:gd name="connsiteY31" fmla="*/ 273161 h 328613"/>
              <a:gd name="connsiteX32" fmla="*/ 55459 w 338138"/>
              <a:gd name="connsiteY32" fmla="*/ 217708 h 328613"/>
              <a:gd name="connsiteX33" fmla="*/ 104315 w 338138"/>
              <a:gd name="connsiteY33" fmla="*/ 246755 h 328613"/>
              <a:gd name="connsiteX34" fmla="*/ 121481 w 338138"/>
              <a:gd name="connsiteY34" fmla="*/ 240153 h 328613"/>
              <a:gd name="connsiteX35" fmla="*/ 89790 w 338138"/>
              <a:gd name="connsiteY35" fmla="*/ 208466 h 328613"/>
              <a:gd name="connsiteX36" fmla="*/ 39613 w 338138"/>
              <a:gd name="connsiteY36" fmla="*/ 208466 h 328613"/>
              <a:gd name="connsiteX37" fmla="*/ 33011 w 338138"/>
              <a:gd name="connsiteY37" fmla="*/ 201864 h 328613"/>
              <a:gd name="connsiteX38" fmla="*/ 39613 w 338138"/>
              <a:gd name="connsiteY38" fmla="*/ 195263 h 328613"/>
              <a:gd name="connsiteX39" fmla="*/ 155575 w 338138"/>
              <a:gd name="connsiteY39" fmla="*/ 0 h 328613"/>
              <a:gd name="connsiteX40" fmla="*/ 191294 w 338138"/>
              <a:gd name="connsiteY40" fmla="*/ 35490 h 328613"/>
              <a:gd name="connsiteX41" fmla="*/ 156898 w 338138"/>
              <a:gd name="connsiteY41" fmla="*/ 70980 h 328613"/>
              <a:gd name="connsiteX42" fmla="*/ 167481 w 338138"/>
              <a:gd name="connsiteY42" fmla="*/ 80181 h 328613"/>
              <a:gd name="connsiteX43" fmla="*/ 168804 w 338138"/>
              <a:gd name="connsiteY43" fmla="*/ 81496 h 328613"/>
              <a:gd name="connsiteX44" fmla="*/ 196586 w 338138"/>
              <a:gd name="connsiteY44" fmla="*/ 126187 h 328613"/>
              <a:gd name="connsiteX45" fmla="*/ 225690 w 338138"/>
              <a:gd name="connsiteY45" fmla="*/ 130131 h 328613"/>
              <a:gd name="connsiteX46" fmla="*/ 234950 w 338138"/>
              <a:gd name="connsiteY46" fmla="*/ 138017 h 328613"/>
              <a:gd name="connsiteX47" fmla="*/ 257440 w 338138"/>
              <a:gd name="connsiteY47" fmla="*/ 149847 h 328613"/>
              <a:gd name="connsiteX48" fmla="*/ 260086 w 338138"/>
              <a:gd name="connsiteY48" fmla="*/ 155105 h 328613"/>
              <a:gd name="connsiteX49" fmla="*/ 270669 w 338138"/>
              <a:gd name="connsiteY49" fmla="*/ 197168 h 328613"/>
              <a:gd name="connsiteX50" fmla="*/ 278607 w 338138"/>
              <a:gd name="connsiteY50" fmla="*/ 197168 h 328613"/>
              <a:gd name="connsiteX51" fmla="*/ 315648 w 338138"/>
              <a:gd name="connsiteY51" fmla="*/ 205054 h 328613"/>
              <a:gd name="connsiteX52" fmla="*/ 319617 w 338138"/>
              <a:gd name="connsiteY52" fmla="*/ 214255 h 328613"/>
              <a:gd name="connsiteX53" fmla="*/ 310357 w 338138"/>
              <a:gd name="connsiteY53" fmla="*/ 216884 h 328613"/>
              <a:gd name="connsiteX54" fmla="*/ 278607 w 338138"/>
              <a:gd name="connsiteY54" fmla="*/ 210312 h 328613"/>
              <a:gd name="connsiteX55" fmla="*/ 274638 w 338138"/>
              <a:gd name="connsiteY55" fmla="*/ 211627 h 328613"/>
              <a:gd name="connsiteX56" fmla="*/ 275961 w 338138"/>
              <a:gd name="connsiteY56" fmla="*/ 218199 h 328613"/>
              <a:gd name="connsiteX57" fmla="*/ 282575 w 338138"/>
              <a:gd name="connsiteY57" fmla="*/ 218199 h 328613"/>
              <a:gd name="connsiteX58" fmla="*/ 338138 w 338138"/>
              <a:gd name="connsiteY58" fmla="*/ 273406 h 328613"/>
              <a:gd name="connsiteX59" fmla="*/ 282575 w 338138"/>
              <a:gd name="connsiteY59" fmla="*/ 328613 h 328613"/>
              <a:gd name="connsiteX60" fmla="*/ 229659 w 338138"/>
              <a:gd name="connsiteY60" fmla="*/ 289180 h 328613"/>
              <a:gd name="connsiteX61" fmla="*/ 183356 w 338138"/>
              <a:gd name="connsiteY61" fmla="*/ 289180 h 328613"/>
              <a:gd name="connsiteX62" fmla="*/ 175419 w 338138"/>
              <a:gd name="connsiteY62" fmla="*/ 282607 h 328613"/>
              <a:gd name="connsiteX63" fmla="*/ 183356 w 338138"/>
              <a:gd name="connsiteY63" fmla="*/ 276035 h 328613"/>
              <a:gd name="connsiteX64" fmla="*/ 227013 w 338138"/>
              <a:gd name="connsiteY64" fmla="*/ 276035 h 328613"/>
              <a:gd name="connsiteX65" fmla="*/ 227013 w 338138"/>
              <a:gd name="connsiteY65" fmla="*/ 273406 h 328613"/>
              <a:gd name="connsiteX66" fmla="*/ 262732 w 338138"/>
              <a:gd name="connsiteY66" fmla="*/ 222142 h 328613"/>
              <a:gd name="connsiteX67" fmla="*/ 261409 w 338138"/>
              <a:gd name="connsiteY67" fmla="*/ 214255 h 328613"/>
              <a:gd name="connsiteX68" fmla="*/ 230981 w 338138"/>
              <a:gd name="connsiteY68" fmla="*/ 239231 h 328613"/>
              <a:gd name="connsiteX69" fmla="*/ 224367 w 338138"/>
              <a:gd name="connsiteY69" fmla="*/ 243174 h 328613"/>
              <a:gd name="connsiteX70" fmla="*/ 221721 w 338138"/>
              <a:gd name="connsiteY70" fmla="*/ 241859 h 328613"/>
              <a:gd name="connsiteX71" fmla="*/ 219075 w 338138"/>
              <a:gd name="connsiteY71" fmla="*/ 232658 h 328613"/>
              <a:gd name="connsiteX72" fmla="*/ 257440 w 338138"/>
              <a:gd name="connsiteY72" fmla="*/ 201111 h 328613"/>
              <a:gd name="connsiteX73" fmla="*/ 248180 w 338138"/>
              <a:gd name="connsiteY73" fmla="*/ 160363 h 328613"/>
              <a:gd name="connsiteX74" fmla="*/ 228336 w 338138"/>
              <a:gd name="connsiteY74" fmla="*/ 151162 h 328613"/>
              <a:gd name="connsiteX75" fmla="*/ 227013 w 338138"/>
              <a:gd name="connsiteY75" fmla="*/ 149847 h 328613"/>
              <a:gd name="connsiteX76" fmla="*/ 224367 w 338138"/>
              <a:gd name="connsiteY76" fmla="*/ 149847 h 328613"/>
              <a:gd name="connsiteX77" fmla="*/ 188648 w 338138"/>
              <a:gd name="connsiteY77" fmla="*/ 149847 h 328613"/>
              <a:gd name="connsiteX78" fmla="*/ 179388 w 338138"/>
              <a:gd name="connsiteY78" fmla="*/ 145904 h 328613"/>
              <a:gd name="connsiteX79" fmla="*/ 178065 w 338138"/>
              <a:gd name="connsiteY79" fmla="*/ 144589 h 328613"/>
              <a:gd name="connsiteX80" fmla="*/ 170127 w 338138"/>
              <a:gd name="connsiteY80" fmla="*/ 134074 h 328613"/>
              <a:gd name="connsiteX81" fmla="*/ 168804 w 338138"/>
              <a:gd name="connsiteY81" fmla="*/ 140646 h 328613"/>
              <a:gd name="connsiteX82" fmla="*/ 167481 w 338138"/>
              <a:gd name="connsiteY82" fmla="*/ 148533 h 328613"/>
              <a:gd name="connsiteX83" fmla="*/ 166158 w 338138"/>
              <a:gd name="connsiteY83" fmla="*/ 152476 h 328613"/>
              <a:gd name="connsiteX84" fmla="*/ 166158 w 338138"/>
              <a:gd name="connsiteY84" fmla="*/ 156420 h 328613"/>
              <a:gd name="connsiteX85" fmla="*/ 163513 w 338138"/>
              <a:gd name="connsiteY85" fmla="*/ 164306 h 328613"/>
              <a:gd name="connsiteX86" fmla="*/ 162190 w 338138"/>
              <a:gd name="connsiteY86" fmla="*/ 170879 h 328613"/>
              <a:gd name="connsiteX87" fmla="*/ 160867 w 338138"/>
              <a:gd name="connsiteY87" fmla="*/ 173507 h 328613"/>
              <a:gd name="connsiteX88" fmla="*/ 200554 w 338138"/>
              <a:gd name="connsiteY88" fmla="*/ 182709 h 328613"/>
              <a:gd name="connsiteX89" fmla="*/ 201877 w 338138"/>
              <a:gd name="connsiteY89" fmla="*/ 182709 h 328613"/>
              <a:gd name="connsiteX90" fmla="*/ 215106 w 338138"/>
              <a:gd name="connsiteY90" fmla="*/ 205054 h 328613"/>
              <a:gd name="connsiteX91" fmla="*/ 212461 w 338138"/>
              <a:gd name="connsiteY91" fmla="*/ 210312 h 328613"/>
              <a:gd name="connsiteX92" fmla="*/ 163513 w 338138"/>
              <a:gd name="connsiteY92" fmla="*/ 289180 h 328613"/>
              <a:gd name="connsiteX93" fmla="*/ 144992 w 338138"/>
              <a:gd name="connsiteY93" fmla="*/ 293123 h 328613"/>
              <a:gd name="connsiteX94" fmla="*/ 139700 w 338138"/>
              <a:gd name="connsiteY94" fmla="*/ 276035 h 328613"/>
              <a:gd name="connsiteX95" fmla="*/ 168804 w 338138"/>
              <a:gd name="connsiteY95" fmla="*/ 214255 h 328613"/>
              <a:gd name="connsiteX96" fmla="*/ 125148 w 338138"/>
              <a:gd name="connsiteY96" fmla="*/ 206369 h 328613"/>
              <a:gd name="connsiteX97" fmla="*/ 103981 w 338138"/>
              <a:gd name="connsiteY97" fmla="*/ 195853 h 328613"/>
              <a:gd name="connsiteX98" fmla="*/ 97367 w 338138"/>
              <a:gd name="connsiteY98" fmla="*/ 164306 h 328613"/>
              <a:gd name="connsiteX99" fmla="*/ 121179 w 338138"/>
              <a:gd name="connsiteY99" fmla="*/ 95955 h 328613"/>
              <a:gd name="connsiteX100" fmla="*/ 121179 w 338138"/>
              <a:gd name="connsiteY100" fmla="*/ 90697 h 328613"/>
              <a:gd name="connsiteX101" fmla="*/ 143669 w 338138"/>
              <a:gd name="connsiteY101" fmla="*/ 68351 h 328613"/>
              <a:gd name="connsiteX102" fmla="*/ 119856 w 338138"/>
              <a:gd name="connsiteY102" fmla="*/ 35490 h 328613"/>
              <a:gd name="connsiteX103" fmla="*/ 155575 w 338138"/>
              <a:gd name="connsiteY103" fmla="*/ 0 h 3286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</a:cxnLst>
            <a:rect l="l" t="t" r="r" b="b"/>
            <a:pathLst>
              <a:path w="338138" h="328613">
                <a:moveTo>
                  <a:pt x="279778" y="231775"/>
                </a:moveTo>
                <a:cubicBezTo>
                  <a:pt x="279778" y="231775"/>
                  <a:pt x="279778" y="231775"/>
                  <a:pt x="289126" y="271719"/>
                </a:cubicBezTo>
                <a:cubicBezTo>
                  <a:pt x="290462" y="275713"/>
                  <a:pt x="287791" y="278376"/>
                  <a:pt x="283784" y="279708"/>
                </a:cubicBezTo>
                <a:cubicBezTo>
                  <a:pt x="283784" y="279708"/>
                  <a:pt x="282449" y="279708"/>
                  <a:pt x="282449" y="279708"/>
                </a:cubicBezTo>
                <a:cubicBezTo>
                  <a:pt x="279778" y="279708"/>
                  <a:pt x="275771" y="278376"/>
                  <a:pt x="275771" y="274382"/>
                </a:cubicBezTo>
                <a:cubicBezTo>
                  <a:pt x="275771" y="274382"/>
                  <a:pt x="275771" y="274382"/>
                  <a:pt x="265087" y="234438"/>
                </a:cubicBezTo>
                <a:cubicBezTo>
                  <a:pt x="250396" y="241095"/>
                  <a:pt x="239712" y="255741"/>
                  <a:pt x="239712" y="273050"/>
                </a:cubicBezTo>
                <a:cubicBezTo>
                  <a:pt x="239712" y="295685"/>
                  <a:pt x="259745" y="314325"/>
                  <a:pt x="282449" y="314325"/>
                </a:cubicBezTo>
                <a:cubicBezTo>
                  <a:pt x="305153" y="314325"/>
                  <a:pt x="323850" y="295685"/>
                  <a:pt x="323850" y="273050"/>
                </a:cubicBezTo>
                <a:cubicBezTo>
                  <a:pt x="323850" y="250416"/>
                  <a:pt x="305153" y="231775"/>
                  <a:pt x="282449" y="231775"/>
                </a:cubicBezTo>
                <a:cubicBezTo>
                  <a:pt x="281113" y="231775"/>
                  <a:pt x="279778" y="231775"/>
                  <a:pt x="279778" y="231775"/>
                </a:cubicBezTo>
                <a:close/>
                <a:moveTo>
                  <a:pt x="55688" y="231775"/>
                </a:moveTo>
                <a:cubicBezTo>
                  <a:pt x="32984" y="231775"/>
                  <a:pt x="14287" y="250416"/>
                  <a:pt x="14287" y="273050"/>
                </a:cubicBezTo>
                <a:cubicBezTo>
                  <a:pt x="14287" y="295685"/>
                  <a:pt x="32984" y="314325"/>
                  <a:pt x="55688" y="314325"/>
                </a:cubicBezTo>
                <a:cubicBezTo>
                  <a:pt x="78392" y="314325"/>
                  <a:pt x="98425" y="295685"/>
                  <a:pt x="98425" y="273050"/>
                </a:cubicBezTo>
                <a:cubicBezTo>
                  <a:pt x="98425" y="270387"/>
                  <a:pt x="97089" y="267724"/>
                  <a:pt x="97089" y="265062"/>
                </a:cubicBezTo>
                <a:cubicBezTo>
                  <a:pt x="97089" y="265062"/>
                  <a:pt x="97089" y="265062"/>
                  <a:pt x="58359" y="279708"/>
                </a:cubicBezTo>
                <a:cubicBezTo>
                  <a:pt x="57024" y="279708"/>
                  <a:pt x="57024" y="279708"/>
                  <a:pt x="55688" y="279708"/>
                </a:cubicBezTo>
                <a:cubicBezTo>
                  <a:pt x="53017" y="279708"/>
                  <a:pt x="50346" y="278376"/>
                  <a:pt x="49011" y="275713"/>
                </a:cubicBezTo>
                <a:cubicBezTo>
                  <a:pt x="47675" y="271719"/>
                  <a:pt x="49011" y="267724"/>
                  <a:pt x="53017" y="266393"/>
                </a:cubicBezTo>
                <a:cubicBezTo>
                  <a:pt x="53017" y="266393"/>
                  <a:pt x="53017" y="266393"/>
                  <a:pt x="91747" y="251747"/>
                </a:cubicBezTo>
                <a:cubicBezTo>
                  <a:pt x="83734" y="239764"/>
                  <a:pt x="70379" y="231775"/>
                  <a:pt x="55688" y="231775"/>
                </a:cubicBezTo>
                <a:close/>
                <a:moveTo>
                  <a:pt x="39613" y="195263"/>
                </a:moveTo>
                <a:cubicBezTo>
                  <a:pt x="39613" y="195263"/>
                  <a:pt x="39613" y="195263"/>
                  <a:pt x="92431" y="195263"/>
                </a:cubicBezTo>
                <a:cubicBezTo>
                  <a:pt x="95072" y="195263"/>
                  <a:pt x="96393" y="195263"/>
                  <a:pt x="97713" y="196583"/>
                </a:cubicBezTo>
                <a:cubicBezTo>
                  <a:pt x="97713" y="196583"/>
                  <a:pt x="97713" y="196583"/>
                  <a:pt x="138647" y="237513"/>
                </a:cubicBezTo>
                <a:cubicBezTo>
                  <a:pt x="139967" y="238833"/>
                  <a:pt x="141288" y="241474"/>
                  <a:pt x="139967" y="244114"/>
                </a:cubicBezTo>
                <a:cubicBezTo>
                  <a:pt x="139967" y="246755"/>
                  <a:pt x="138647" y="248075"/>
                  <a:pt x="136006" y="249395"/>
                </a:cubicBezTo>
                <a:cubicBezTo>
                  <a:pt x="136006" y="249395"/>
                  <a:pt x="136006" y="249395"/>
                  <a:pt x="109597" y="259958"/>
                </a:cubicBezTo>
                <a:cubicBezTo>
                  <a:pt x="110918" y="263919"/>
                  <a:pt x="110918" y="267880"/>
                  <a:pt x="110918" y="273161"/>
                </a:cubicBezTo>
                <a:cubicBezTo>
                  <a:pt x="110918" y="303528"/>
                  <a:pt x="85829" y="328613"/>
                  <a:pt x="55459" y="328613"/>
                </a:cubicBezTo>
                <a:cubicBezTo>
                  <a:pt x="25088" y="328613"/>
                  <a:pt x="0" y="303528"/>
                  <a:pt x="0" y="273161"/>
                </a:cubicBezTo>
                <a:cubicBezTo>
                  <a:pt x="0" y="242794"/>
                  <a:pt x="25088" y="217708"/>
                  <a:pt x="55459" y="217708"/>
                </a:cubicBezTo>
                <a:cubicBezTo>
                  <a:pt x="76586" y="217708"/>
                  <a:pt x="95072" y="229590"/>
                  <a:pt x="104315" y="246755"/>
                </a:cubicBezTo>
                <a:cubicBezTo>
                  <a:pt x="104315" y="246755"/>
                  <a:pt x="104315" y="246755"/>
                  <a:pt x="121481" y="240153"/>
                </a:cubicBezTo>
                <a:cubicBezTo>
                  <a:pt x="121481" y="240153"/>
                  <a:pt x="121481" y="240153"/>
                  <a:pt x="89790" y="208466"/>
                </a:cubicBezTo>
                <a:cubicBezTo>
                  <a:pt x="89790" y="208466"/>
                  <a:pt x="89790" y="208466"/>
                  <a:pt x="39613" y="208466"/>
                </a:cubicBezTo>
                <a:cubicBezTo>
                  <a:pt x="35652" y="208466"/>
                  <a:pt x="33011" y="205825"/>
                  <a:pt x="33011" y="201864"/>
                </a:cubicBezTo>
                <a:cubicBezTo>
                  <a:pt x="33011" y="197903"/>
                  <a:pt x="35652" y="195263"/>
                  <a:pt x="39613" y="195263"/>
                </a:cubicBezTo>
                <a:close/>
                <a:moveTo>
                  <a:pt x="155575" y="0"/>
                </a:moveTo>
                <a:cubicBezTo>
                  <a:pt x="175419" y="0"/>
                  <a:pt x="191294" y="15773"/>
                  <a:pt x="191294" y="35490"/>
                </a:cubicBezTo>
                <a:cubicBezTo>
                  <a:pt x="191294" y="53892"/>
                  <a:pt x="175419" y="69666"/>
                  <a:pt x="156898" y="70980"/>
                </a:cubicBezTo>
                <a:cubicBezTo>
                  <a:pt x="160867" y="72295"/>
                  <a:pt x="164835" y="76238"/>
                  <a:pt x="167481" y="80181"/>
                </a:cubicBezTo>
                <a:cubicBezTo>
                  <a:pt x="168804" y="80181"/>
                  <a:pt x="168804" y="80181"/>
                  <a:pt x="168804" y="81496"/>
                </a:cubicBezTo>
                <a:cubicBezTo>
                  <a:pt x="168804" y="81496"/>
                  <a:pt x="168804" y="81496"/>
                  <a:pt x="196586" y="126187"/>
                </a:cubicBezTo>
                <a:cubicBezTo>
                  <a:pt x="196586" y="126187"/>
                  <a:pt x="196586" y="126187"/>
                  <a:pt x="225690" y="130131"/>
                </a:cubicBezTo>
                <a:cubicBezTo>
                  <a:pt x="230981" y="130131"/>
                  <a:pt x="234950" y="134074"/>
                  <a:pt x="234950" y="138017"/>
                </a:cubicBezTo>
                <a:cubicBezTo>
                  <a:pt x="234950" y="138017"/>
                  <a:pt x="234950" y="138017"/>
                  <a:pt x="257440" y="149847"/>
                </a:cubicBezTo>
                <a:cubicBezTo>
                  <a:pt x="258763" y="151162"/>
                  <a:pt x="260086" y="152476"/>
                  <a:pt x="260086" y="155105"/>
                </a:cubicBezTo>
                <a:cubicBezTo>
                  <a:pt x="260086" y="155105"/>
                  <a:pt x="260086" y="155105"/>
                  <a:pt x="270669" y="197168"/>
                </a:cubicBezTo>
                <a:cubicBezTo>
                  <a:pt x="273315" y="197168"/>
                  <a:pt x="275961" y="197168"/>
                  <a:pt x="278607" y="197168"/>
                </a:cubicBezTo>
                <a:cubicBezTo>
                  <a:pt x="291836" y="195853"/>
                  <a:pt x="303742" y="198482"/>
                  <a:pt x="315648" y="205054"/>
                </a:cubicBezTo>
                <a:cubicBezTo>
                  <a:pt x="319617" y="206369"/>
                  <a:pt x="320940" y="210312"/>
                  <a:pt x="319617" y="214255"/>
                </a:cubicBezTo>
                <a:cubicBezTo>
                  <a:pt x="316971" y="216884"/>
                  <a:pt x="313003" y="219513"/>
                  <a:pt x="310357" y="216884"/>
                </a:cubicBezTo>
                <a:cubicBezTo>
                  <a:pt x="299773" y="211627"/>
                  <a:pt x="289190" y="210312"/>
                  <a:pt x="278607" y="210312"/>
                </a:cubicBezTo>
                <a:cubicBezTo>
                  <a:pt x="277284" y="210312"/>
                  <a:pt x="275961" y="210312"/>
                  <a:pt x="274638" y="211627"/>
                </a:cubicBezTo>
                <a:cubicBezTo>
                  <a:pt x="274638" y="211627"/>
                  <a:pt x="274638" y="211627"/>
                  <a:pt x="275961" y="218199"/>
                </a:cubicBezTo>
                <a:cubicBezTo>
                  <a:pt x="278607" y="218199"/>
                  <a:pt x="279930" y="218199"/>
                  <a:pt x="282575" y="218199"/>
                </a:cubicBezTo>
                <a:cubicBezTo>
                  <a:pt x="313003" y="218199"/>
                  <a:pt x="338138" y="243174"/>
                  <a:pt x="338138" y="273406"/>
                </a:cubicBezTo>
                <a:cubicBezTo>
                  <a:pt x="338138" y="303639"/>
                  <a:pt x="313003" y="328613"/>
                  <a:pt x="282575" y="328613"/>
                </a:cubicBezTo>
                <a:cubicBezTo>
                  <a:pt x="257440" y="328613"/>
                  <a:pt x="236273" y="312840"/>
                  <a:pt x="229659" y="289180"/>
                </a:cubicBezTo>
                <a:cubicBezTo>
                  <a:pt x="229659" y="289180"/>
                  <a:pt x="229659" y="289180"/>
                  <a:pt x="183356" y="289180"/>
                </a:cubicBezTo>
                <a:cubicBezTo>
                  <a:pt x="179388" y="289180"/>
                  <a:pt x="175419" y="286551"/>
                  <a:pt x="175419" y="282607"/>
                </a:cubicBezTo>
                <a:cubicBezTo>
                  <a:pt x="175419" y="278664"/>
                  <a:pt x="179388" y="276035"/>
                  <a:pt x="183356" y="276035"/>
                </a:cubicBezTo>
                <a:cubicBezTo>
                  <a:pt x="183356" y="276035"/>
                  <a:pt x="183356" y="276035"/>
                  <a:pt x="227013" y="276035"/>
                </a:cubicBezTo>
                <a:cubicBezTo>
                  <a:pt x="227013" y="274721"/>
                  <a:pt x="227013" y="274721"/>
                  <a:pt x="227013" y="273406"/>
                </a:cubicBezTo>
                <a:cubicBezTo>
                  <a:pt x="227013" y="249746"/>
                  <a:pt x="241565" y="230029"/>
                  <a:pt x="262732" y="222142"/>
                </a:cubicBezTo>
                <a:cubicBezTo>
                  <a:pt x="262732" y="222142"/>
                  <a:pt x="262732" y="222142"/>
                  <a:pt x="261409" y="214255"/>
                </a:cubicBezTo>
                <a:cubicBezTo>
                  <a:pt x="248180" y="219513"/>
                  <a:pt x="237596" y="228714"/>
                  <a:pt x="230981" y="239231"/>
                </a:cubicBezTo>
                <a:cubicBezTo>
                  <a:pt x="229659" y="241859"/>
                  <a:pt x="227013" y="243174"/>
                  <a:pt x="224367" y="243174"/>
                </a:cubicBezTo>
                <a:cubicBezTo>
                  <a:pt x="224367" y="243174"/>
                  <a:pt x="223044" y="243174"/>
                  <a:pt x="221721" y="241859"/>
                </a:cubicBezTo>
                <a:cubicBezTo>
                  <a:pt x="217752" y="240545"/>
                  <a:pt x="216429" y="235287"/>
                  <a:pt x="219075" y="232658"/>
                </a:cubicBezTo>
                <a:cubicBezTo>
                  <a:pt x="228336" y="218199"/>
                  <a:pt x="241565" y="206369"/>
                  <a:pt x="257440" y="201111"/>
                </a:cubicBezTo>
                <a:cubicBezTo>
                  <a:pt x="257440" y="201111"/>
                  <a:pt x="257440" y="201111"/>
                  <a:pt x="248180" y="160363"/>
                </a:cubicBezTo>
                <a:cubicBezTo>
                  <a:pt x="248180" y="160363"/>
                  <a:pt x="248180" y="160363"/>
                  <a:pt x="228336" y="151162"/>
                </a:cubicBezTo>
                <a:cubicBezTo>
                  <a:pt x="228336" y="151162"/>
                  <a:pt x="228336" y="149847"/>
                  <a:pt x="227013" y="149847"/>
                </a:cubicBezTo>
                <a:cubicBezTo>
                  <a:pt x="227013" y="149847"/>
                  <a:pt x="225690" y="149847"/>
                  <a:pt x="224367" y="149847"/>
                </a:cubicBezTo>
                <a:cubicBezTo>
                  <a:pt x="224367" y="149847"/>
                  <a:pt x="224367" y="149847"/>
                  <a:pt x="188648" y="149847"/>
                </a:cubicBezTo>
                <a:cubicBezTo>
                  <a:pt x="184679" y="149847"/>
                  <a:pt x="180711" y="148533"/>
                  <a:pt x="179388" y="145904"/>
                </a:cubicBezTo>
                <a:cubicBezTo>
                  <a:pt x="179388" y="145904"/>
                  <a:pt x="179388" y="145904"/>
                  <a:pt x="178065" y="144589"/>
                </a:cubicBezTo>
                <a:cubicBezTo>
                  <a:pt x="178065" y="144589"/>
                  <a:pt x="178065" y="144589"/>
                  <a:pt x="170127" y="134074"/>
                </a:cubicBezTo>
                <a:cubicBezTo>
                  <a:pt x="170127" y="136703"/>
                  <a:pt x="170127" y="138017"/>
                  <a:pt x="168804" y="140646"/>
                </a:cubicBezTo>
                <a:cubicBezTo>
                  <a:pt x="168804" y="143275"/>
                  <a:pt x="167481" y="145904"/>
                  <a:pt x="167481" y="148533"/>
                </a:cubicBezTo>
                <a:cubicBezTo>
                  <a:pt x="167481" y="149847"/>
                  <a:pt x="167481" y="151162"/>
                  <a:pt x="166158" y="152476"/>
                </a:cubicBezTo>
                <a:cubicBezTo>
                  <a:pt x="166158" y="153791"/>
                  <a:pt x="166158" y="155105"/>
                  <a:pt x="166158" y="156420"/>
                </a:cubicBezTo>
                <a:cubicBezTo>
                  <a:pt x="164835" y="159048"/>
                  <a:pt x="164835" y="161677"/>
                  <a:pt x="163513" y="164306"/>
                </a:cubicBezTo>
                <a:cubicBezTo>
                  <a:pt x="163513" y="166935"/>
                  <a:pt x="162190" y="168250"/>
                  <a:pt x="162190" y="170879"/>
                </a:cubicBezTo>
                <a:cubicBezTo>
                  <a:pt x="160867" y="172193"/>
                  <a:pt x="160867" y="172193"/>
                  <a:pt x="160867" y="173507"/>
                </a:cubicBezTo>
                <a:cubicBezTo>
                  <a:pt x="160867" y="173507"/>
                  <a:pt x="160867" y="173507"/>
                  <a:pt x="200554" y="182709"/>
                </a:cubicBezTo>
                <a:cubicBezTo>
                  <a:pt x="200554" y="182709"/>
                  <a:pt x="200554" y="182709"/>
                  <a:pt x="201877" y="182709"/>
                </a:cubicBezTo>
                <a:cubicBezTo>
                  <a:pt x="211138" y="185337"/>
                  <a:pt x="217752" y="195853"/>
                  <a:pt x="215106" y="205054"/>
                </a:cubicBezTo>
                <a:cubicBezTo>
                  <a:pt x="215106" y="206369"/>
                  <a:pt x="213784" y="208998"/>
                  <a:pt x="212461" y="210312"/>
                </a:cubicBezTo>
                <a:cubicBezTo>
                  <a:pt x="212461" y="210312"/>
                  <a:pt x="212461" y="210312"/>
                  <a:pt x="163513" y="289180"/>
                </a:cubicBezTo>
                <a:cubicBezTo>
                  <a:pt x="159544" y="294437"/>
                  <a:pt x="151606" y="297066"/>
                  <a:pt x="144992" y="293123"/>
                </a:cubicBezTo>
                <a:cubicBezTo>
                  <a:pt x="138377" y="289180"/>
                  <a:pt x="137054" y="281293"/>
                  <a:pt x="139700" y="276035"/>
                </a:cubicBezTo>
                <a:cubicBezTo>
                  <a:pt x="139700" y="276035"/>
                  <a:pt x="139700" y="276035"/>
                  <a:pt x="168804" y="214255"/>
                </a:cubicBezTo>
                <a:cubicBezTo>
                  <a:pt x="168804" y="214255"/>
                  <a:pt x="168804" y="214255"/>
                  <a:pt x="125148" y="206369"/>
                </a:cubicBezTo>
                <a:cubicBezTo>
                  <a:pt x="115887" y="203740"/>
                  <a:pt x="107950" y="201111"/>
                  <a:pt x="103981" y="195853"/>
                </a:cubicBezTo>
                <a:cubicBezTo>
                  <a:pt x="96044" y="186652"/>
                  <a:pt x="92075" y="176136"/>
                  <a:pt x="97367" y="164306"/>
                </a:cubicBezTo>
                <a:cubicBezTo>
                  <a:pt x="115887" y="124873"/>
                  <a:pt x="121179" y="95955"/>
                  <a:pt x="121179" y="95955"/>
                </a:cubicBezTo>
                <a:cubicBezTo>
                  <a:pt x="121179" y="95955"/>
                  <a:pt x="121179" y="95955"/>
                  <a:pt x="121179" y="90697"/>
                </a:cubicBezTo>
                <a:cubicBezTo>
                  <a:pt x="122502" y="78867"/>
                  <a:pt x="131763" y="69666"/>
                  <a:pt x="143669" y="68351"/>
                </a:cubicBezTo>
                <a:cubicBezTo>
                  <a:pt x="130440" y="63093"/>
                  <a:pt x="119856" y="49949"/>
                  <a:pt x="119856" y="35490"/>
                </a:cubicBezTo>
                <a:cubicBezTo>
                  <a:pt x="119856" y="15773"/>
                  <a:pt x="135731" y="0"/>
                  <a:pt x="155575" y="0"/>
                </a:cubicBezTo>
                <a:close/>
              </a:path>
            </a:pathLst>
          </a:custGeom>
          <a:solidFill>
            <a:schemeClr val="bg1"/>
          </a:solidFill>
          <a:ln w="19050">
            <a:noFill/>
            <a:round/>
          </a:ln>
        </p:spPr>
        <p:txBody>
          <a:bodyPr anchor="ctr"/>
          <a:lstStyle/>
          <a:p>
            <a:pPr algn="ctr"/>
          </a:p>
        </p:txBody>
      </p:sp>
      <p:sp>
        <p:nvSpPr>
          <p:cNvPr id="10" name="任意多边形: 形状 19"/>
          <p:cNvSpPr/>
          <p:nvPr/>
        </p:nvSpPr>
        <p:spPr bwMode="auto">
          <a:xfrm>
            <a:off x="7094791" y="4416293"/>
            <a:ext cx="537000" cy="437990"/>
          </a:xfrm>
          <a:custGeom>
            <a:avLst/>
            <a:gdLst>
              <a:gd name="connsiteX0" fmla="*/ 39952 w 338667"/>
              <a:gd name="connsiteY0" fmla="*/ 252412 h 276225"/>
              <a:gd name="connsiteX1" fmla="*/ 297127 w 338667"/>
              <a:gd name="connsiteY1" fmla="*/ 252412 h 276225"/>
              <a:gd name="connsiteX2" fmla="*/ 297127 w 338667"/>
              <a:gd name="connsiteY2" fmla="*/ 276225 h 276225"/>
              <a:gd name="connsiteX3" fmla="*/ 39952 w 338667"/>
              <a:gd name="connsiteY3" fmla="*/ 276225 h 276225"/>
              <a:gd name="connsiteX4" fmla="*/ 169334 w 338667"/>
              <a:gd name="connsiteY4" fmla="*/ 98425 h 276225"/>
              <a:gd name="connsiteX5" fmla="*/ 225690 w 338667"/>
              <a:gd name="connsiteY5" fmla="*/ 154918 h 276225"/>
              <a:gd name="connsiteX6" fmla="*/ 221758 w 338667"/>
              <a:gd name="connsiteY6" fmla="*/ 177253 h 276225"/>
              <a:gd name="connsiteX7" fmla="*/ 206031 w 338667"/>
              <a:gd name="connsiteY7" fmla="*/ 169370 h 276225"/>
              <a:gd name="connsiteX8" fmla="*/ 206031 w 338667"/>
              <a:gd name="connsiteY8" fmla="*/ 168056 h 276225"/>
              <a:gd name="connsiteX9" fmla="*/ 208652 w 338667"/>
              <a:gd name="connsiteY9" fmla="*/ 154918 h 276225"/>
              <a:gd name="connsiteX10" fmla="*/ 169334 w 338667"/>
              <a:gd name="connsiteY10" fmla="*/ 116818 h 276225"/>
              <a:gd name="connsiteX11" fmla="*/ 130015 w 338667"/>
              <a:gd name="connsiteY11" fmla="*/ 154918 h 276225"/>
              <a:gd name="connsiteX12" fmla="*/ 169334 w 338667"/>
              <a:gd name="connsiteY12" fmla="*/ 194332 h 276225"/>
              <a:gd name="connsiteX13" fmla="*/ 198167 w 338667"/>
              <a:gd name="connsiteY13" fmla="*/ 181194 h 276225"/>
              <a:gd name="connsiteX14" fmla="*/ 199478 w 338667"/>
              <a:gd name="connsiteY14" fmla="*/ 181194 h 276225"/>
              <a:gd name="connsiteX15" fmla="*/ 213895 w 338667"/>
              <a:gd name="connsiteY15" fmla="*/ 190391 h 276225"/>
              <a:gd name="connsiteX16" fmla="*/ 169334 w 338667"/>
              <a:gd name="connsiteY16" fmla="*/ 212725 h 276225"/>
              <a:gd name="connsiteX17" fmla="*/ 112977 w 338667"/>
              <a:gd name="connsiteY17" fmla="*/ 156232 h 276225"/>
              <a:gd name="connsiteX18" fmla="*/ 169334 w 338667"/>
              <a:gd name="connsiteY18" fmla="*/ 98425 h 276225"/>
              <a:gd name="connsiteX19" fmla="*/ 169740 w 338667"/>
              <a:gd name="connsiteY19" fmla="*/ 84137 h 276225"/>
              <a:gd name="connsiteX20" fmla="*/ 98689 w 338667"/>
              <a:gd name="connsiteY20" fmla="*/ 157031 h 276225"/>
              <a:gd name="connsiteX21" fmla="*/ 169740 w 338667"/>
              <a:gd name="connsiteY21" fmla="*/ 228600 h 276225"/>
              <a:gd name="connsiteX22" fmla="*/ 227634 w 338667"/>
              <a:gd name="connsiteY22" fmla="*/ 198117 h 276225"/>
              <a:gd name="connsiteX23" fmla="*/ 236845 w 338667"/>
              <a:gd name="connsiteY23" fmla="*/ 203418 h 276225"/>
              <a:gd name="connsiteX24" fmla="*/ 242108 w 338667"/>
              <a:gd name="connsiteY24" fmla="*/ 199442 h 276225"/>
              <a:gd name="connsiteX25" fmla="*/ 239476 w 338667"/>
              <a:gd name="connsiteY25" fmla="*/ 190165 h 276225"/>
              <a:gd name="connsiteX26" fmla="*/ 234213 w 338667"/>
              <a:gd name="connsiteY26" fmla="*/ 186189 h 276225"/>
              <a:gd name="connsiteX27" fmla="*/ 240792 w 338667"/>
              <a:gd name="connsiteY27" fmla="*/ 157031 h 276225"/>
              <a:gd name="connsiteX28" fmla="*/ 169740 w 338667"/>
              <a:gd name="connsiteY28" fmla="*/ 84137 h 276225"/>
              <a:gd name="connsiteX29" fmla="*/ 280981 w 338667"/>
              <a:gd name="connsiteY29" fmla="*/ 82550 h 276225"/>
              <a:gd name="connsiteX30" fmla="*/ 333639 w 338667"/>
              <a:gd name="connsiteY30" fmla="*/ 82550 h 276225"/>
              <a:gd name="connsiteX31" fmla="*/ 331006 w 338667"/>
              <a:gd name="connsiteY31" fmla="*/ 92075 h 276225"/>
              <a:gd name="connsiteX32" fmla="*/ 279664 w 338667"/>
              <a:gd name="connsiteY32" fmla="*/ 92075 h 276225"/>
              <a:gd name="connsiteX33" fmla="*/ 280981 w 338667"/>
              <a:gd name="connsiteY33" fmla="*/ 82550 h 276225"/>
              <a:gd name="connsiteX34" fmla="*/ 5027 w 338667"/>
              <a:gd name="connsiteY34" fmla="*/ 82550 h 276225"/>
              <a:gd name="connsiteX35" fmla="*/ 57685 w 338667"/>
              <a:gd name="connsiteY35" fmla="*/ 82550 h 276225"/>
              <a:gd name="connsiteX36" fmla="*/ 59002 w 338667"/>
              <a:gd name="connsiteY36" fmla="*/ 92075 h 276225"/>
              <a:gd name="connsiteX37" fmla="*/ 7660 w 338667"/>
              <a:gd name="connsiteY37" fmla="*/ 92075 h 276225"/>
              <a:gd name="connsiteX38" fmla="*/ 5027 w 338667"/>
              <a:gd name="connsiteY38" fmla="*/ 82550 h 276225"/>
              <a:gd name="connsiteX39" fmla="*/ 106627 w 338667"/>
              <a:gd name="connsiteY39" fmla="*/ 47625 h 276225"/>
              <a:gd name="connsiteX40" fmla="*/ 128852 w 338667"/>
              <a:gd name="connsiteY40" fmla="*/ 47625 h 276225"/>
              <a:gd name="connsiteX41" fmla="*/ 128852 w 338667"/>
              <a:gd name="connsiteY41" fmla="*/ 66675 h 276225"/>
              <a:gd name="connsiteX42" fmla="*/ 209815 w 338667"/>
              <a:gd name="connsiteY42" fmla="*/ 66675 h 276225"/>
              <a:gd name="connsiteX43" fmla="*/ 209815 w 338667"/>
              <a:gd name="connsiteY43" fmla="*/ 47625 h 276225"/>
              <a:gd name="connsiteX44" fmla="*/ 232040 w 338667"/>
              <a:gd name="connsiteY44" fmla="*/ 47625 h 276225"/>
              <a:gd name="connsiteX45" fmla="*/ 232040 w 338667"/>
              <a:gd name="connsiteY45" fmla="*/ 66675 h 276225"/>
              <a:gd name="connsiteX46" fmla="*/ 254265 w 338667"/>
              <a:gd name="connsiteY46" fmla="*/ 66675 h 276225"/>
              <a:gd name="connsiteX47" fmla="*/ 295540 w 338667"/>
              <a:gd name="connsiteY47" fmla="*/ 238125 h 276225"/>
              <a:gd name="connsiteX48" fmla="*/ 43127 w 338667"/>
              <a:gd name="connsiteY48" fmla="*/ 238125 h 276225"/>
              <a:gd name="connsiteX49" fmla="*/ 84402 w 338667"/>
              <a:gd name="connsiteY49" fmla="*/ 66675 h 276225"/>
              <a:gd name="connsiteX50" fmla="*/ 106627 w 338667"/>
              <a:gd name="connsiteY50" fmla="*/ 66675 h 276225"/>
              <a:gd name="connsiteX51" fmla="*/ 169334 w 338667"/>
              <a:gd name="connsiteY51" fmla="*/ 0 h 276225"/>
              <a:gd name="connsiteX52" fmla="*/ 333376 w 338667"/>
              <a:gd name="connsiteY52" fmla="*/ 30193 h 276225"/>
              <a:gd name="connsiteX53" fmla="*/ 337344 w 338667"/>
              <a:gd name="connsiteY53" fmla="*/ 68263 h 276225"/>
              <a:gd name="connsiteX54" fmla="*/ 281782 w 338667"/>
              <a:gd name="connsiteY54" fmla="*/ 68263 h 276225"/>
              <a:gd name="connsiteX55" fmla="*/ 275167 w 338667"/>
              <a:gd name="connsiteY55" fmla="*/ 45946 h 276225"/>
              <a:gd name="connsiteX56" fmla="*/ 169334 w 338667"/>
              <a:gd name="connsiteY56" fmla="*/ 19691 h 276225"/>
              <a:gd name="connsiteX57" fmla="*/ 63500 w 338667"/>
              <a:gd name="connsiteY57" fmla="*/ 45946 h 276225"/>
              <a:gd name="connsiteX58" fmla="*/ 56885 w 338667"/>
              <a:gd name="connsiteY58" fmla="*/ 68263 h 276225"/>
              <a:gd name="connsiteX59" fmla="*/ 1323 w 338667"/>
              <a:gd name="connsiteY59" fmla="*/ 68263 h 276225"/>
              <a:gd name="connsiteX60" fmla="*/ 5291 w 338667"/>
              <a:gd name="connsiteY60" fmla="*/ 30193 h 276225"/>
              <a:gd name="connsiteX61" fmla="*/ 169334 w 338667"/>
              <a:gd name="connsiteY61" fmla="*/ 0 h 2762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</a:cxnLst>
            <a:rect l="l" t="t" r="r" b="b"/>
            <a:pathLst>
              <a:path w="338667" h="276225">
                <a:moveTo>
                  <a:pt x="39952" y="252412"/>
                </a:moveTo>
                <a:lnTo>
                  <a:pt x="297127" y="252412"/>
                </a:lnTo>
                <a:lnTo>
                  <a:pt x="297127" y="276225"/>
                </a:lnTo>
                <a:lnTo>
                  <a:pt x="39952" y="276225"/>
                </a:lnTo>
                <a:close/>
                <a:moveTo>
                  <a:pt x="169334" y="98425"/>
                </a:moveTo>
                <a:cubicBezTo>
                  <a:pt x="200788" y="98425"/>
                  <a:pt x="225690" y="124701"/>
                  <a:pt x="225690" y="154918"/>
                </a:cubicBezTo>
                <a:cubicBezTo>
                  <a:pt x="225690" y="162801"/>
                  <a:pt x="224380" y="170684"/>
                  <a:pt x="221758" y="177253"/>
                </a:cubicBezTo>
                <a:cubicBezTo>
                  <a:pt x="221758" y="177253"/>
                  <a:pt x="221758" y="177253"/>
                  <a:pt x="206031" y="169370"/>
                </a:cubicBezTo>
                <a:cubicBezTo>
                  <a:pt x="206031" y="169370"/>
                  <a:pt x="206031" y="168056"/>
                  <a:pt x="206031" y="168056"/>
                </a:cubicBezTo>
                <a:cubicBezTo>
                  <a:pt x="207342" y="164115"/>
                  <a:pt x="208652" y="160173"/>
                  <a:pt x="208652" y="154918"/>
                </a:cubicBezTo>
                <a:cubicBezTo>
                  <a:pt x="208652" y="133897"/>
                  <a:pt x="190303" y="116818"/>
                  <a:pt x="169334" y="116818"/>
                </a:cubicBezTo>
                <a:cubicBezTo>
                  <a:pt x="148364" y="116818"/>
                  <a:pt x="130015" y="133897"/>
                  <a:pt x="130015" y="154918"/>
                </a:cubicBezTo>
                <a:cubicBezTo>
                  <a:pt x="130015" y="177253"/>
                  <a:pt x="148364" y="194332"/>
                  <a:pt x="169334" y="194332"/>
                </a:cubicBezTo>
                <a:cubicBezTo>
                  <a:pt x="181129" y="194332"/>
                  <a:pt x="191614" y="189077"/>
                  <a:pt x="198167" y="181194"/>
                </a:cubicBezTo>
                <a:cubicBezTo>
                  <a:pt x="199478" y="181194"/>
                  <a:pt x="199478" y="181194"/>
                  <a:pt x="199478" y="181194"/>
                </a:cubicBezTo>
                <a:cubicBezTo>
                  <a:pt x="199478" y="181194"/>
                  <a:pt x="199478" y="181194"/>
                  <a:pt x="213895" y="190391"/>
                </a:cubicBezTo>
                <a:cubicBezTo>
                  <a:pt x="203410" y="203528"/>
                  <a:pt x="187682" y="212725"/>
                  <a:pt x="169334" y="212725"/>
                </a:cubicBezTo>
                <a:cubicBezTo>
                  <a:pt x="137879" y="212725"/>
                  <a:pt x="112977" y="186449"/>
                  <a:pt x="112977" y="156232"/>
                </a:cubicBezTo>
                <a:cubicBezTo>
                  <a:pt x="112977" y="124701"/>
                  <a:pt x="137879" y="98425"/>
                  <a:pt x="169334" y="98425"/>
                </a:cubicBezTo>
                <a:close/>
                <a:moveTo>
                  <a:pt x="169740" y="84137"/>
                </a:moveTo>
                <a:cubicBezTo>
                  <a:pt x="130268" y="84137"/>
                  <a:pt x="98689" y="117271"/>
                  <a:pt x="98689" y="157031"/>
                </a:cubicBezTo>
                <a:cubicBezTo>
                  <a:pt x="98689" y="195466"/>
                  <a:pt x="130268" y="228600"/>
                  <a:pt x="169740" y="228600"/>
                </a:cubicBezTo>
                <a:cubicBezTo>
                  <a:pt x="193424" y="228600"/>
                  <a:pt x="214477" y="216672"/>
                  <a:pt x="227634" y="198117"/>
                </a:cubicBezTo>
                <a:cubicBezTo>
                  <a:pt x="227634" y="198117"/>
                  <a:pt x="232897" y="203418"/>
                  <a:pt x="236845" y="203418"/>
                </a:cubicBezTo>
                <a:cubicBezTo>
                  <a:pt x="238160" y="203418"/>
                  <a:pt x="240792" y="200768"/>
                  <a:pt x="242108" y="199442"/>
                </a:cubicBezTo>
                <a:cubicBezTo>
                  <a:pt x="244739" y="195466"/>
                  <a:pt x="243423" y="191490"/>
                  <a:pt x="239476" y="190165"/>
                </a:cubicBezTo>
                <a:cubicBezTo>
                  <a:pt x="239476" y="190165"/>
                  <a:pt x="239476" y="190165"/>
                  <a:pt x="234213" y="186189"/>
                </a:cubicBezTo>
                <a:cubicBezTo>
                  <a:pt x="238160" y="176911"/>
                  <a:pt x="240792" y="167634"/>
                  <a:pt x="240792" y="157031"/>
                </a:cubicBezTo>
                <a:cubicBezTo>
                  <a:pt x="240792" y="117271"/>
                  <a:pt x="209213" y="84137"/>
                  <a:pt x="169740" y="84137"/>
                </a:cubicBezTo>
                <a:close/>
                <a:moveTo>
                  <a:pt x="280981" y="82550"/>
                </a:moveTo>
                <a:cubicBezTo>
                  <a:pt x="333639" y="82550"/>
                  <a:pt x="333639" y="82550"/>
                  <a:pt x="333639" y="82550"/>
                </a:cubicBezTo>
                <a:cubicBezTo>
                  <a:pt x="332323" y="87313"/>
                  <a:pt x="332323" y="89694"/>
                  <a:pt x="331006" y="92075"/>
                </a:cubicBezTo>
                <a:cubicBezTo>
                  <a:pt x="279664" y="92075"/>
                  <a:pt x="279664" y="92075"/>
                  <a:pt x="279664" y="92075"/>
                </a:cubicBezTo>
                <a:cubicBezTo>
                  <a:pt x="279664" y="89694"/>
                  <a:pt x="279664" y="86122"/>
                  <a:pt x="280981" y="82550"/>
                </a:cubicBezTo>
                <a:close/>
                <a:moveTo>
                  <a:pt x="5027" y="82550"/>
                </a:moveTo>
                <a:cubicBezTo>
                  <a:pt x="5027" y="82550"/>
                  <a:pt x="5027" y="82550"/>
                  <a:pt x="57685" y="82550"/>
                </a:cubicBezTo>
                <a:cubicBezTo>
                  <a:pt x="59002" y="86122"/>
                  <a:pt x="59002" y="89694"/>
                  <a:pt x="59002" y="92075"/>
                </a:cubicBezTo>
                <a:cubicBezTo>
                  <a:pt x="59002" y="92075"/>
                  <a:pt x="59002" y="92075"/>
                  <a:pt x="7660" y="92075"/>
                </a:cubicBezTo>
                <a:cubicBezTo>
                  <a:pt x="6343" y="89694"/>
                  <a:pt x="6343" y="87313"/>
                  <a:pt x="5027" y="82550"/>
                </a:cubicBezTo>
                <a:close/>
                <a:moveTo>
                  <a:pt x="106627" y="47625"/>
                </a:moveTo>
                <a:lnTo>
                  <a:pt x="128852" y="47625"/>
                </a:lnTo>
                <a:lnTo>
                  <a:pt x="128852" y="66675"/>
                </a:lnTo>
                <a:lnTo>
                  <a:pt x="209815" y="66675"/>
                </a:lnTo>
                <a:lnTo>
                  <a:pt x="209815" y="47625"/>
                </a:lnTo>
                <a:lnTo>
                  <a:pt x="232040" y="47625"/>
                </a:lnTo>
                <a:lnTo>
                  <a:pt x="232040" y="66675"/>
                </a:lnTo>
                <a:lnTo>
                  <a:pt x="254265" y="66675"/>
                </a:lnTo>
                <a:lnTo>
                  <a:pt x="295540" y="238125"/>
                </a:lnTo>
                <a:lnTo>
                  <a:pt x="43127" y="238125"/>
                </a:lnTo>
                <a:lnTo>
                  <a:pt x="84402" y="66675"/>
                </a:lnTo>
                <a:lnTo>
                  <a:pt x="106627" y="66675"/>
                </a:lnTo>
                <a:close/>
                <a:moveTo>
                  <a:pt x="169334" y="0"/>
                </a:moveTo>
                <a:cubicBezTo>
                  <a:pt x="244740" y="0"/>
                  <a:pt x="309563" y="11815"/>
                  <a:pt x="333376" y="30193"/>
                </a:cubicBezTo>
                <a:cubicBezTo>
                  <a:pt x="338667" y="34132"/>
                  <a:pt x="339990" y="48572"/>
                  <a:pt x="337344" y="68263"/>
                </a:cubicBezTo>
                <a:cubicBezTo>
                  <a:pt x="281782" y="68263"/>
                  <a:pt x="281782" y="68263"/>
                  <a:pt x="281782" y="68263"/>
                </a:cubicBezTo>
                <a:cubicBezTo>
                  <a:pt x="281782" y="57761"/>
                  <a:pt x="279136" y="49884"/>
                  <a:pt x="275167" y="45946"/>
                </a:cubicBezTo>
                <a:cubicBezTo>
                  <a:pt x="256646" y="26255"/>
                  <a:pt x="207698" y="19691"/>
                  <a:pt x="169334" y="19691"/>
                </a:cubicBezTo>
                <a:cubicBezTo>
                  <a:pt x="130969" y="19691"/>
                  <a:pt x="82021" y="26255"/>
                  <a:pt x="63500" y="45946"/>
                </a:cubicBezTo>
                <a:cubicBezTo>
                  <a:pt x="59531" y="49884"/>
                  <a:pt x="56885" y="57761"/>
                  <a:pt x="56885" y="68263"/>
                </a:cubicBezTo>
                <a:cubicBezTo>
                  <a:pt x="1323" y="68263"/>
                  <a:pt x="1323" y="68263"/>
                  <a:pt x="1323" y="68263"/>
                </a:cubicBezTo>
                <a:cubicBezTo>
                  <a:pt x="-1323" y="48572"/>
                  <a:pt x="0" y="35444"/>
                  <a:pt x="5291" y="30193"/>
                </a:cubicBezTo>
                <a:cubicBezTo>
                  <a:pt x="29104" y="11815"/>
                  <a:pt x="93927" y="0"/>
                  <a:pt x="169334" y="0"/>
                </a:cubicBezTo>
                <a:close/>
              </a:path>
            </a:pathLst>
          </a:custGeom>
          <a:solidFill>
            <a:schemeClr val="bg1"/>
          </a:solidFill>
          <a:ln w="19050">
            <a:noFill/>
            <a:round/>
          </a:ln>
        </p:spPr>
        <p:txBody>
          <a:bodyPr anchor="ctr"/>
          <a:lstStyle/>
          <a:p>
            <a:pPr algn="ctr"/>
          </a:p>
        </p:txBody>
      </p:sp>
      <p:pic>
        <p:nvPicPr>
          <p:cNvPr id="50" name="图片占位符 49"/>
          <p:cNvPicPr>
            <a:picLocks noGrp="1" noChangeAspect="1"/>
          </p:cNvPicPr>
          <p:nvPr>
            <p:ph type="pic" sz="quarter" idx="10"/>
          </p:nvPr>
        </p:nvPicPr>
        <p:blipFill>
          <a:blip r:embed="rId1" cstate="screen"/>
          <a:stretch>
            <a:fillRect/>
          </a:stretch>
        </p:blipFill>
        <p:spPr>
          <a:xfrm>
            <a:off x="1724432" y="2402025"/>
            <a:ext cx="4051057" cy="2700705"/>
          </a:xfrm>
        </p:spPr>
      </p:pic>
      <p:grpSp>
        <p:nvGrpSpPr>
          <p:cNvPr id="14" name="组合 13"/>
          <p:cNvGrpSpPr/>
          <p:nvPr/>
        </p:nvGrpSpPr>
        <p:grpSpPr>
          <a:xfrm>
            <a:off x="7994891" y="2535447"/>
            <a:ext cx="3193809" cy="869105"/>
            <a:chOff x="874712" y="3344238"/>
            <a:chExt cx="3193809" cy="869105"/>
          </a:xfrm>
        </p:grpSpPr>
        <p:sp>
          <p:nvSpPr>
            <p:cNvPr id="15" name="矩形 14"/>
            <p:cNvSpPr/>
            <p:nvPr/>
          </p:nvSpPr>
          <p:spPr>
            <a:xfrm>
              <a:off x="874712" y="3677812"/>
              <a:ext cx="3193809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bg2">
                      <a:lumMod val="1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输入替换内</a:t>
              </a:r>
              <a:r>
                <a:rPr lang="zh-CN" altLang="en-US" sz="1200" dirty="0" smtClean="0">
                  <a:solidFill>
                    <a:schemeClr val="bg2">
                      <a:lumMod val="1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容目录标题文字输</a:t>
              </a:r>
              <a:r>
                <a:rPr lang="zh-CN" altLang="en-US" sz="1200" dirty="0">
                  <a:solidFill>
                    <a:schemeClr val="bg2">
                      <a:lumMod val="1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入替换内</a:t>
              </a:r>
              <a:r>
                <a:rPr lang="zh-CN" altLang="en-US" sz="1200" dirty="0" smtClean="0">
                  <a:solidFill>
                    <a:schemeClr val="bg2">
                      <a:lumMod val="1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容目录标题文字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16" name="矩形 15"/>
            <p:cNvSpPr/>
            <p:nvPr/>
          </p:nvSpPr>
          <p:spPr>
            <a:xfrm>
              <a:off x="874712" y="3344238"/>
              <a:ext cx="2241974" cy="36875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小标题</a:t>
              </a:r>
              <a:endPara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7994891" y="4208225"/>
            <a:ext cx="3193809" cy="869105"/>
            <a:chOff x="874712" y="3344238"/>
            <a:chExt cx="3193809" cy="869105"/>
          </a:xfrm>
        </p:grpSpPr>
        <p:sp>
          <p:nvSpPr>
            <p:cNvPr id="25" name="矩形 24"/>
            <p:cNvSpPr/>
            <p:nvPr/>
          </p:nvSpPr>
          <p:spPr>
            <a:xfrm>
              <a:off x="874712" y="3677812"/>
              <a:ext cx="3193809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bg2">
                      <a:lumMod val="1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输入替换内</a:t>
              </a:r>
              <a:r>
                <a:rPr lang="zh-CN" altLang="en-US" sz="1200" dirty="0" smtClean="0">
                  <a:solidFill>
                    <a:schemeClr val="bg2">
                      <a:lumMod val="1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容目录标题文字输</a:t>
              </a:r>
              <a:r>
                <a:rPr lang="zh-CN" altLang="en-US" sz="1200" dirty="0">
                  <a:solidFill>
                    <a:schemeClr val="bg2">
                      <a:lumMod val="1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入替换内</a:t>
              </a:r>
              <a:r>
                <a:rPr lang="zh-CN" altLang="en-US" sz="1200" dirty="0" smtClean="0">
                  <a:solidFill>
                    <a:schemeClr val="bg2">
                      <a:lumMod val="1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容目录标题文字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26" name="矩形 25"/>
            <p:cNvSpPr/>
            <p:nvPr/>
          </p:nvSpPr>
          <p:spPr>
            <a:xfrm>
              <a:off x="874712" y="3344238"/>
              <a:ext cx="2241974" cy="36875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小标题</a:t>
              </a:r>
              <a:endPara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 advTm="0">
        <p:pull/>
      </p:transition>
    </mc:Choice>
    <mc:Fallback>
      <p:transition spd="slow" advClick="0" advTm="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500"/>
                            </p:stCondLst>
                            <p:childTnLst>
                              <p:par>
                                <p:cTn id="37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129"/>
          <p:cNvGrpSpPr/>
          <p:nvPr/>
        </p:nvGrpSpPr>
        <p:grpSpPr>
          <a:xfrm>
            <a:off x="3379911" y="3917143"/>
            <a:ext cx="899391" cy="899391"/>
            <a:chOff x="2502224" y="2594793"/>
            <a:chExt cx="905504" cy="905504"/>
          </a:xfrm>
        </p:grpSpPr>
        <p:sp>
          <p:nvSpPr>
            <p:cNvPr id="131" name="Freeform 130"/>
            <p:cNvSpPr/>
            <p:nvPr/>
          </p:nvSpPr>
          <p:spPr>
            <a:xfrm>
              <a:off x="2596064" y="2688633"/>
              <a:ext cx="717824" cy="717824"/>
            </a:xfrm>
            <a:custGeom>
              <a:avLst/>
              <a:gdLst>
                <a:gd name="connsiteX0" fmla="*/ 0 w 905504"/>
                <a:gd name="connsiteY0" fmla="*/ 452752 h 905504"/>
                <a:gd name="connsiteX1" fmla="*/ 132608 w 905504"/>
                <a:gd name="connsiteY1" fmla="*/ 132608 h 905504"/>
                <a:gd name="connsiteX2" fmla="*/ 452752 w 905504"/>
                <a:gd name="connsiteY2" fmla="*/ 0 h 905504"/>
                <a:gd name="connsiteX3" fmla="*/ 772896 w 905504"/>
                <a:gd name="connsiteY3" fmla="*/ 132608 h 905504"/>
                <a:gd name="connsiteX4" fmla="*/ 905504 w 905504"/>
                <a:gd name="connsiteY4" fmla="*/ 452752 h 905504"/>
                <a:gd name="connsiteX5" fmla="*/ 772896 w 905504"/>
                <a:gd name="connsiteY5" fmla="*/ 772896 h 905504"/>
                <a:gd name="connsiteX6" fmla="*/ 452752 w 905504"/>
                <a:gd name="connsiteY6" fmla="*/ 905504 h 905504"/>
                <a:gd name="connsiteX7" fmla="*/ 132608 w 905504"/>
                <a:gd name="connsiteY7" fmla="*/ 772896 h 905504"/>
                <a:gd name="connsiteX8" fmla="*/ 0 w 905504"/>
                <a:gd name="connsiteY8" fmla="*/ 452752 h 9055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05504" h="905504">
                  <a:moveTo>
                    <a:pt x="0" y="452752"/>
                  </a:moveTo>
                  <a:cubicBezTo>
                    <a:pt x="0" y="332675"/>
                    <a:pt x="47701" y="217515"/>
                    <a:pt x="132608" y="132608"/>
                  </a:cubicBezTo>
                  <a:cubicBezTo>
                    <a:pt x="217516" y="47701"/>
                    <a:pt x="332675" y="0"/>
                    <a:pt x="452752" y="0"/>
                  </a:cubicBezTo>
                  <a:cubicBezTo>
                    <a:pt x="572829" y="0"/>
                    <a:pt x="687989" y="47701"/>
                    <a:pt x="772896" y="132608"/>
                  </a:cubicBezTo>
                  <a:cubicBezTo>
                    <a:pt x="857803" y="217516"/>
                    <a:pt x="905504" y="332675"/>
                    <a:pt x="905504" y="452752"/>
                  </a:cubicBezTo>
                  <a:cubicBezTo>
                    <a:pt x="905504" y="572829"/>
                    <a:pt x="857803" y="687989"/>
                    <a:pt x="772896" y="772896"/>
                  </a:cubicBezTo>
                  <a:cubicBezTo>
                    <a:pt x="687988" y="857803"/>
                    <a:pt x="572829" y="905504"/>
                    <a:pt x="452752" y="905504"/>
                  </a:cubicBezTo>
                  <a:cubicBezTo>
                    <a:pt x="332675" y="905504"/>
                    <a:pt x="217515" y="857803"/>
                    <a:pt x="132608" y="772896"/>
                  </a:cubicBezTo>
                  <a:cubicBezTo>
                    <a:pt x="47701" y="687988"/>
                    <a:pt x="0" y="572829"/>
                    <a:pt x="0" y="45275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algn="ctr" defTabSz="1184275">
                <a:lnSpc>
                  <a:spcPct val="120000"/>
                </a:lnSpc>
                <a:spcAft>
                  <a:spcPct val="35000"/>
                </a:spcAft>
              </a:pPr>
              <a:endParaRPr lang="en-US" sz="760" dirty="0">
                <a:latin typeface="Arial" panose="020B0604020202020204"/>
                <a:ea typeface="微软雅黑" panose="020B0503020204020204" pitchFamily="34" charset="-122"/>
                <a:cs typeface="+mn-ea"/>
                <a:sym typeface="Arial" panose="020B0604020202020204"/>
              </a:endParaRPr>
            </a:p>
          </p:txBody>
        </p:sp>
        <p:sp>
          <p:nvSpPr>
            <p:cNvPr id="132" name="Freeform 9"/>
            <p:cNvSpPr>
              <a:spLocks noEditPoints="1"/>
            </p:cNvSpPr>
            <p:nvPr/>
          </p:nvSpPr>
          <p:spPr bwMode="auto">
            <a:xfrm>
              <a:off x="2808330" y="2883878"/>
              <a:ext cx="293292" cy="327335"/>
            </a:xfrm>
            <a:custGeom>
              <a:avLst/>
              <a:gdLst/>
              <a:ahLst/>
              <a:cxnLst>
                <a:cxn ang="0">
                  <a:pos x="374" y="158"/>
                </a:cxn>
                <a:cxn ang="0">
                  <a:pos x="352" y="158"/>
                </a:cxn>
                <a:cxn ang="0">
                  <a:pos x="209" y="0"/>
                </a:cxn>
                <a:cxn ang="0">
                  <a:pos x="67" y="158"/>
                </a:cxn>
                <a:cxn ang="0">
                  <a:pos x="44" y="158"/>
                </a:cxn>
                <a:cxn ang="0">
                  <a:pos x="0" y="203"/>
                </a:cxn>
                <a:cxn ang="0">
                  <a:pos x="0" y="414"/>
                </a:cxn>
                <a:cxn ang="0">
                  <a:pos x="44" y="478"/>
                </a:cxn>
                <a:cxn ang="0">
                  <a:pos x="374" y="478"/>
                </a:cxn>
                <a:cxn ang="0">
                  <a:pos x="428" y="414"/>
                </a:cxn>
                <a:cxn ang="0">
                  <a:pos x="428" y="203"/>
                </a:cxn>
                <a:cxn ang="0">
                  <a:pos x="374" y="158"/>
                </a:cxn>
                <a:cxn ang="0">
                  <a:pos x="247" y="414"/>
                </a:cxn>
                <a:cxn ang="0">
                  <a:pos x="172" y="414"/>
                </a:cxn>
                <a:cxn ang="0">
                  <a:pos x="186" y="309"/>
                </a:cxn>
                <a:cxn ang="0">
                  <a:pos x="161" y="265"/>
                </a:cxn>
                <a:cxn ang="0">
                  <a:pos x="210" y="216"/>
                </a:cxn>
                <a:cxn ang="0">
                  <a:pos x="258" y="264"/>
                </a:cxn>
                <a:cxn ang="0">
                  <a:pos x="232" y="310"/>
                </a:cxn>
                <a:cxn ang="0">
                  <a:pos x="247" y="414"/>
                </a:cxn>
                <a:cxn ang="0">
                  <a:pos x="112" y="158"/>
                </a:cxn>
                <a:cxn ang="0">
                  <a:pos x="209" y="45"/>
                </a:cxn>
                <a:cxn ang="0">
                  <a:pos x="307" y="158"/>
                </a:cxn>
                <a:cxn ang="0">
                  <a:pos x="112" y="158"/>
                </a:cxn>
              </a:cxnLst>
              <a:rect l="0" t="0" r="r" b="b"/>
              <a:pathLst>
                <a:path w="428" h="478">
                  <a:moveTo>
                    <a:pt x="374" y="158"/>
                  </a:moveTo>
                  <a:cubicBezTo>
                    <a:pt x="352" y="158"/>
                    <a:pt x="352" y="158"/>
                    <a:pt x="352" y="158"/>
                  </a:cubicBezTo>
                  <a:cubicBezTo>
                    <a:pt x="352" y="58"/>
                    <a:pt x="292" y="0"/>
                    <a:pt x="209" y="0"/>
                  </a:cubicBezTo>
                  <a:cubicBezTo>
                    <a:pt x="127" y="0"/>
                    <a:pt x="67" y="58"/>
                    <a:pt x="67" y="158"/>
                  </a:cubicBezTo>
                  <a:cubicBezTo>
                    <a:pt x="44" y="158"/>
                    <a:pt x="44" y="158"/>
                    <a:pt x="44" y="158"/>
                  </a:cubicBezTo>
                  <a:cubicBezTo>
                    <a:pt x="11" y="158"/>
                    <a:pt x="0" y="170"/>
                    <a:pt x="0" y="203"/>
                  </a:cubicBezTo>
                  <a:cubicBezTo>
                    <a:pt x="0" y="414"/>
                    <a:pt x="0" y="414"/>
                    <a:pt x="0" y="414"/>
                  </a:cubicBezTo>
                  <a:cubicBezTo>
                    <a:pt x="0" y="447"/>
                    <a:pt x="11" y="478"/>
                    <a:pt x="44" y="478"/>
                  </a:cubicBezTo>
                  <a:cubicBezTo>
                    <a:pt x="374" y="478"/>
                    <a:pt x="374" y="478"/>
                    <a:pt x="374" y="478"/>
                  </a:cubicBezTo>
                  <a:cubicBezTo>
                    <a:pt x="407" y="478"/>
                    <a:pt x="428" y="447"/>
                    <a:pt x="428" y="414"/>
                  </a:cubicBezTo>
                  <a:cubicBezTo>
                    <a:pt x="428" y="203"/>
                    <a:pt x="428" y="203"/>
                    <a:pt x="428" y="203"/>
                  </a:cubicBezTo>
                  <a:cubicBezTo>
                    <a:pt x="428" y="170"/>
                    <a:pt x="407" y="158"/>
                    <a:pt x="374" y="158"/>
                  </a:cubicBezTo>
                  <a:moveTo>
                    <a:pt x="247" y="414"/>
                  </a:moveTo>
                  <a:cubicBezTo>
                    <a:pt x="172" y="414"/>
                    <a:pt x="172" y="414"/>
                    <a:pt x="172" y="414"/>
                  </a:cubicBezTo>
                  <a:cubicBezTo>
                    <a:pt x="186" y="309"/>
                    <a:pt x="186" y="309"/>
                    <a:pt x="186" y="309"/>
                  </a:cubicBezTo>
                  <a:cubicBezTo>
                    <a:pt x="171" y="301"/>
                    <a:pt x="161" y="283"/>
                    <a:pt x="161" y="265"/>
                  </a:cubicBezTo>
                  <a:cubicBezTo>
                    <a:pt x="161" y="238"/>
                    <a:pt x="183" y="216"/>
                    <a:pt x="210" y="216"/>
                  </a:cubicBezTo>
                  <a:cubicBezTo>
                    <a:pt x="236" y="216"/>
                    <a:pt x="258" y="237"/>
                    <a:pt x="258" y="264"/>
                  </a:cubicBezTo>
                  <a:cubicBezTo>
                    <a:pt x="258" y="282"/>
                    <a:pt x="248" y="302"/>
                    <a:pt x="232" y="310"/>
                  </a:cubicBezTo>
                  <a:lnTo>
                    <a:pt x="247" y="414"/>
                  </a:lnTo>
                  <a:close/>
                  <a:moveTo>
                    <a:pt x="112" y="158"/>
                  </a:moveTo>
                  <a:cubicBezTo>
                    <a:pt x="112" y="66"/>
                    <a:pt x="161" y="45"/>
                    <a:pt x="209" y="45"/>
                  </a:cubicBezTo>
                  <a:cubicBezTo>
                    <a:pt x="258" y="45"/>
                    <a:pt x="307" y="66"/>
                    <a:pt x="307" y="158"/>
                  </a:cubicBezTo>
                  <a:lnTo>
                    <a:pt x="112" y="15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</a:ln>
          </p:spPr>
          <p:txBody>
            <a:bodyPr vert="horz" wrap="square" lIns="121913" tIns="60956" rIns="121913" bIns="60956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 sz="760">
                <a:latin typeface="Arial" panose="020B0604020202020204"/>
                <a:ea typeface="微软雅黑" panose="020B0503020204020204" pitchFamily="34" charset="-122"/>
                <a:cs typeface="+mn-ea"/>
                <a:sym typeface="Arial" panose="020B0604020202020204"/>
              </a:endParaRPr>
            </a:p>
          </p:txBody>
        </p:sp>
        <p:sp>
          <p:nvSpPr>
            <p:cNvPr id="133" name="Freeform 132"/>
            <p:cNvSpPr/>
            <p:nvPr/>
          </p:nvSpPr>
          <p:spPr>
            <a:xfrm>
              <a:off x="2502224" y="2594793"/>
              <a:ext cx="905504" cy="905504"/>
            </a:xfrm>
            <a:custGeom>
              <a:avLst/>
              <a:gdLst>
                <a:gd name="connsiteX0" fmla="*/ 0 w 905504"/>
                <a:gd name="connsiteY0" fmla="*/ 452752 h 905504"/>
                <a:gd name="connsiteX1" fmla="*/ 132608 w 905504"/>
                <a:gd name="connsiteY1" fmla="*/ 132608 h 905504"/>
                <a:gd name="connsiteX2" fmla="*/ 452752 w 905504"/>
                <a:gd name="connsiteY2" fmla="*/ 0 h 905504"/>
                <a:gd name="connsiteX3" fmla="*/ 772896 w 905504"/>
                <a:gd name="connsiteY3" fmla="*/ 132608 h 905504"/>
                <a:gd name="connsiteX4" fmla="*/ 905504 w 905504"/>
                <a:gd name="connsiteY4" fmla="*/ 452752 h 905504"/>
                <a:gd name="connsiteX5" fmla="*/ 772896 w 905504"/>
                <a:gd name="connsiteY5" fmla="*/ 772896 h 905504"/>
                <a:gd name="connsiteX6" fmla="*/ 452752 w 905504"/>
                <a:gd name="connsiteY6" fmla="*/ 905504 h 905504"/>
                <a:gd name="connsiteX7" fmla="*/ 132608 w 905504"/>
                <a:gd name="connsiteY7" fmla="*/ 772896 h 905504"/>
                <a:gd name="connsiteX8" fmla="*/ 0 w 905504"/>
                <a:gd name="connsiteY8" fmla="*/ 452752 h 9055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05504" h="905504">
                  <a:moveTo>
                    <a:pt x="0" y="452752"/>
                  </a:moveTo>
                  <a:cubicBezTo>
                    <a:pt x="0" y="332675"/>
                    <a:pt x="47701" y="217515"/>
                    <a:pt x="132608" y="132608"/>
                  </a:cubicBezTo>
                  <a:cubicBezTo>
                    <a:pt x="217516" y="47701"/>
                    <a:pt x="332675" y="0"/>
                    <a:pt x="452752" y="0"/>
                  </a:cubicBezTo>
                  <a:cubicBezTo>
                    <a:pt x="572829" y="0"/>
                    <a:pt x="687989" y="47701"/>
                    <a:pt x="772896" y="132608"/>
                  </a:cubicBezTo>
                  <a:cubicBezTo>
                    <a:pt x="857803" y="217516"/>
                    <a:pt x="905504" y="332675"/>
                    <a:pt x="905504" y="452752"/>
                  </a:cubicBezTo>
                  <a:cubicBezTo>
                    <a:pt x="905504" y="572829"/>
                    <a:pt x="857803" y="687989"/>
                    <a:pt x="772896" y="772896"/>
                  </a:cubicBezTo>
                  <a:cubicBezTo>
                    <a:pt x="687988" y="857803"/>
                    <a:pt x="572829" y="905504"/>
                    <a:pt x="452752" y="905504"/>
                  </a:cubicBezTo>
                  <a:cubicBezTo>
                    <a:pt x="332675" y="905504"/>
                    <a:pt x="217515" y="857803"/>
                    <a:pt x="132608" y="772896"/>
                  </a:cubicBezTo>
                  <a:cubicBezTo>
                    <a:pt x="47701" y="687988"/>
                    <a:pt x="0" y="572829"/>
                    <a:pt x="0" y="452752"/>
                  </a:cubicBezTo>
                  <a:close/>
                </a:path>
              </a:pathLst>
            </a:custGeom>
            <a:noFill/>
            <a:ln w="19050">
              <a:solidFill>
                <a:schemeClr val="tx1">
                  <a:lumMod val="75000"/>
                  <a:lumOff val="25000"/>
                </a:schemeClr>
              </a:solidFill>
              <a:prstDash val="sysDot"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43827" tIns="243827" rIns="210667" bIns="210667" numCol="1" spcCol="1270" anchor="ctr" anchorCtr="0">
              <a:noAutofit/>
            </a:bodyPr>
            <a:lstStyle/>
            <a:p>
              <a:pPr algn="ctr" defTabSz="1184275">
                <a:lnSpc>
                  <a:spcPct val="120000"/>
                </a:lnSpc>
                <a:spcAft>
                  <a:spcPct val="35000"/>
                </a:spcAft>
              </a:pPr>
              <a:endParaRPr lang="en-US" sz="760" dirty="0">
                <a:latin typeface="Arial" panose="020B0604020202020204"/>
                <a:ea typeface="微软雅黑" panose="020B0503020204020204" pitchFamily="34" charset="-122"/>
                <a:cs typeface="+mn-ea"/>
                <a:sym typeface="Arial" panose="020B0604020202020204"/>
              </a:endParaRPr>
            </a:p>
          </p:txBody>
        </p:sp>
      </p:grpSp>
      <p:cxnSp>
        <p:nvCxnSpPr>
          <p:cNvPr id="134" name="Straight Connector 133"/>
          <p:cNvCxnSpPr/>
          <p:nvPr/>
        </p:nvCxnSpPr>
        <p:spPr>
          <a:xfrm>
            <a:off x="4303846" y="4366840"/>
            <a:ext cx="686617" cy="2117"/>
          </a:xfrm>
          <a:prstGeom prst="line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oup 135"/>
          <p:cNvGrpSpPr/>
          <p:nvPr/>
        </p:nvGrpSpPr>
        <p:grpSpPr>
          <a:xfrm>
            <a:off x="8022863" y="2978581"/>
            <a:ext cx="899391" cy="899391"/>
            <a:chOff x="5714220" y="3605271"/>
            <a:chExt cx="905504" cy="905504"/>
          </a:xfrm>
        </p:grpSpPr>
        <p:sp>
          <p:nvSpPr>
            <p:cNvPr id="137" name="Freeform 136"/>
            <p:cNvSpPr/>
            <p:nvPr/>
          </p:nvSpPr>
          <p:spPr>
            <a:xfrm>
              <a:off x="5808060" y="3699111"/>
              <a:ext cx="717824" cy="717824"/>
            </a:xfrm>
            <a:custGeom>
              <a:avLst/>
              <a:gdLst>
                <a:gd name="connsiteX0" fmla="*/ 0 w 905504"/>
                <a:gd name="connsiteY0" fmla="*/ 452752 h 905504"/>
                <a:gd name="connsiteX1" fmla="*/ 132608 w 905504"/>
                <a:gd name="connsiteY1" fmla="*/ 132608 h 905504"/>
                <a:gd name="connsiteX2" fmla="*/ 452752 w 905504"/>
                <a:gd name="connsiteY2" fmla="*/ 0 h 905504"/>
                <a:gd name="connsiteX3" fmla="*/ 772896 w 905504"/>
                <a:gd name="connsiteY3" fmla="*/ 132608 h 905504"/>
                <a:gd name="connsiteX4" fmla="*/ 905504 w 905504"/>
                <a:gd name="connsiteY4" fmla="*/ 452752 h 905504"/>
                <a:gd name="connsiteX5" fmla="*/ 772896 w 905504"/>
                <a:gd name="connsiteY5" fmla="*/ 772896 h 905504"/>
                <a:gd name="connsiteX6" fmla="*/ 452752 w 905504"/>
                <a:gd name="connsiteY6" fmla="*/ 905504 h 905504"/>
                <a:gd name="connsiteX7" fmla="*/ 132608 w 905504"/>
                <a:gd name="connsiteY7" fmla="*/ 772896 h 905504"/>
                <a:gd name="connsiteX8" fmla="*/ 0 w 905504"/>
                <a:gd name="connsiteY8" fmla="*/ 452752 h 9055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05504" h="905504">
                  <a:moveTo>
                    <a:pt x="0" y="452752"/>
                  </a:moveTo>
                  <a:cubicBezTo>
                    <a:pt x="0" y="332675"/>
                    <a:pt x="47701" y="217515"/>
                    <a:pt x="132608" y="132608"/>
                  </a:cubicBezTo>
                  <a:cubicBezTo>
                    <a:pt x="217516" y="47701"/>
                    <a:pt x="332675" y="0"/>
                    <a:pt x="452752" y="0"/>
                  </a:cubicBezTo>
                  <a:cubicBezTo>
                    <a:pt x="572829" y="0"/>
                    <a:pt x="687989" y="47701"/>
                    <a:pt x="772896" y="132608"/>
                  </a:cubicBezTo>
                  <a:cubicBezTo>
                    <a:pt x="857803" y="217516"/>
                    <a:pt x="905504" y="332675"/>
                    <a:pt x="905504" y="452752"/>
                  </a:cubicBezTo>
                  <a:cubicBezTo>
                    <a:pt x="905504" y="572829"/>
                    <a:pt x="857803" y="687989"/>
                    <a:pt x="772896" y="772896"/>
                  </a:cubicBezTo>
                  <a:cubicBezTo>
                    <a:pt x="687988" y="857803"/>
                    <a:pt x="572829" y="905504"/>
                    <a:pt x="452752" y="905504"/>
                  </a:cubicBezTo>
                  <a:cubicBezTo>
                    <a:pt x="332675" y="905504"/>
                    <a:pt x="217515" y="857803"/>
                    <a:pt x="132608" y="772896"/>
                  </a:cubicBezTo>
                  <a:cubicBezTo>
                    <a:pt x="47701" y="687988"/>
                    <a:pt x="0" y="572829"/>
                    <a:pt x="0" y="45275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43827" tIns="210667" rIns="210667" bIns="121913" numCol="1" spcCol="1270" anchor="ctr" anchorCtr="0">
              <a:noAutofit/>
            </a:bodyPr>
            <a:lstStyle/>
            <a:p>
              <a:pPr algn="ctr" defTabSz="1184275">
                <a:lnSpc>
                  <a:spcPct val="120000"/>
                </a:lnSpc>
                <a:spcAft>
                  <a:spcPct val="35000"/>
                </a:spcAft>
              </a:pPr>
              <a:endParaRPr lang="en-US" sz="760" dirty="0">
                <a:latin typeface="Arial" panose="020B0604020202020204"/>
                <a:ea typeface="微软雅黑" panose="020B0503020204020204" pitchFamily="34" charset="-122"/>
                <a:cs typeface="+mn-ea"/>
                <a:sym typeface="Arial" panose="020B0604020202020204"/>
              </a:endParaRPr>
            </a:p>
          </p:txBody>
        </p:sp>
        <p:sp>
          <p:nvSpPr>
            <p:cNvPr id="138" name="Freeform 100"/>
            <p:cNvSpPr>
              <a:spLocks noEditPoints="1"/>
            </p:cNvSpPr>
            <p:nvPr/>
          </p:nvSpPr>
          <p:spPr bwMode="auto">
            <a:xfrm>
              <a:off x="5994749" y="3892925"/>
              <a:ext cx="344447" cy="330196"/>
            </a:xfrm>
            <a:custGeom>
              <a:avLst/>
              <a:gdLst/>
              <a:ahLst/>
              <a:cxnLst>
                <a:cxn ang="0">
                  <a:pos x="63" y="49"/>
                </a:cxn>
                <a:cxn ang="0">
                  <a:pos x="58" y="44"/>
                </a:cxn>
                <a:cxn ang="0">
                  <a:pos x="54" y="48"/>
                </a:cxn>
                <a:cxn ang="0">
                  <a:pos x="63" y="57"/>
                </a:cxn>
                <a:cxn ang="0">
                  <a:pos x="64" y="60"/>
                </a:cxn>
                <a:cxn ang="0">
                  <a:pos x="59" y="64"/>
                </a:cxn>
                <a:cxn ang="0">
                  <a:pos x="56" y="63"/>
                </a:cxn>
                <a:cxn ang="0">
                  <a:pos x="29" y="36"/>
                </a:cxn>
                <a:cxn ang="0">
                  <a:pos x="15" y="42"/>
                </a:cxn>
                <a:cxn ang="0">
                  <a:pos x="0" y="27"/>
                </a:cxn>
                <a:cxn ang="0">
                  <a:pos x="26" y="0"/>
                </a:cxn>
                <a:cxn ang="0">
                  <a:pos x="41" y="15"/>
                </a:cxn>
                <a:cxn ang="0">
                  <a:pos x="36" y="30"/>
                </a:cxn>
                <a:cxn ang="0">
                  <a:pos x="50" y="44"/>
                </a:cxn>
                <a:cxn ang="0">
                  <a:pos x="54" y="40"/>
                </a:cxn>
                <a:cxn ang="0">
                  <a:pos x="49" y="35"/>
                </a:cxn>
                <a:cxn ang="0">
                  <a:pos x="54" y="31"/>
                </a:cxn>
                <a:cxn ang="0">
                  <a:pos x="55" y="31"/>
                </a:cxn>
                <a:cxn ang="0">
                  <a:pos x="67" y="44"/>
                </a:cxn>
                <a:cxn ang="0">
                  <a:pos x="63" y="49"/>
                </a:cxn>
                <a:cxn ang="0">
                  <a:pos x="25" y="8"/>
                </a:cxn>
                <a:cxn ang="0">
                  <a:pos x="18" y="16"/>
                </a:cxn>
                <a:cxn ang="0">
                  <a:pos x="19" y="19"/>
                </a:cxn>
                <a:cxn ang="0">
                  <a:pos x="15" y="18"/>
                </a:cxn>
                <a:cxn ang="0">
                  <a:pos x="7" y="26"/>
                </a:cxn>
                <a:cxn ang="0">
                  <a:pos x="15" y="34"/>
                </a:cxn>
                <a:cxn ang="0">
                  <a:pos x="23" y="26"/>
                </a:cxn>
                <a:cxn ang="0">
                  <a:pos x="22" y="23"/>
                </a:cxn>
                <a:cxn ang="0">
                  <a:pos x="25" y="24"/>
                </a:cxn>
                <a:cxn ang="0">
                  <a:pos x="33" y="16"/>
                </a:cxn>
                <a:cxn ang="0">
                  <a:pos x="25" y="8"/>
                </a:cxn>
              </a:cxnLst>
              <a:rect l="0" t="0" r="r" b="b"/>
              <a:pathLst>
                <a:path w="67" h="64">
                  <a:moveTo>
                    <a:pt x="63" y="49"/>
                  </a:moveTo>
                  <a:cubicBezTo>
                    <a:pt x="62" y="49"/>
                    <a:pt x="58" y="45"/>
                    <a:pt x="58" y="44"/>
                  </a:cubicBezTo>
                  <a:cubicBezTo>
                    <a:pt x="54" y="48"/>
                    <a:pt x="54" y="48"/>
                    <a:pt x="54" y="48"/>
                  </a:cubicBezTo>
                  <a:cubicBezTo>
                    <a:pt x="63" y="57"/>
                    <a:pt x="63" y="57"/>
                    <a:pt x="63" y="57"/>
                  </a:cubicBezTo>
                  <a:cubicBezTo>
                    <a:pt x="63" y="58"/>
                    <a:pt x="64" y="59"/>
                    <a:pt x="64" y="60"/>
                  </a:cubicBezTo>
                  <a:cubicBezTo>
                    <a:pt x="64" y="62"/>
                    <a:pt x="61" y="64"/>
                    <a:pt x="59" y="64"/>
                  </a:cubicBezTo>
                  <a:cubicBezTo>
                    <a:pt x="58" y="64"/>
                    <a:pt x="57" y="64"/>
                    <a:pt x="56" y="63"/>
                  </a:cubicBezTo>
                  <a:cubicBezTo>
                    <a:pt x="29" y="36"/>
                    <a:pt x="29" y="36"/>
                    <a:pt x="29" y="36"/>
                  </a:cubicBezTo>
                  <a:cubicBezTo>
                    <a:pt x="25" y="39"/>
                    <a:pt x="20" y="42"/>
                    <a:pt x="15" y="42"/>
                  </a:cubicBezTo>
                  <a:cubicBezTo>
                    <a:pt x="6" y="42"/>
                    <a:pt x="0" y="36"/>
                    <a:pt x="0" y="27"/>
                  </a:cubicBezTo>
                  <a:cubicBezTo>
                    <a:pt x="0" y="14"/>
                    <a:pt x="13" y="0"/>
                    <a:pt x="26" y="0"/>
                  </a:cubicBezTo>
                  <a:cubicBezTo>
                    <a:pt x="35" y="0"/>
                    <a:pt x="41" y="6"/>
                    <a:pt x="41" y="15"/>
                  </a:cubicBezTo>
                  <a:cubicBezTo>
                    <a:pt x="41" y="21"/>
                    <a:pt x="39" y="26"/>
                    <a:pt x="36" y="30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4" y="40"/>
                    <a:pt x="54" y="40"/>
                    <a:pt x="54" y="40"/>
                  </a:cubicBezTo>
                  <a:cubicBezTo>
                    <a:pt x="53" y="39"/>
                    <a:pt x="49" y="36"/>
                    <a:pt x="49" y="35"/>
                  </a:cubicBezTo>
                  <a:cubicBezTo>
                    <a:pt x="49" y="34"/>
                    <a:pt x="53" y="31"/>
                    <a:pt x="54" y="31"/>
                  </a:cubicBezTo>
                  <a:cubicBezTo>
                    <a:pt x="54" y="31"/>
                    <a:pt x="54" y="31"/>
                    <a:pt x="55" y="31"/>
                  </a:cubicBezTo>
                  <a:cubicBezTo>
                    <a:pt x="56" y="32"/>
                    <a:pt x="67" y="43"/>
                    <a:pt x="67" y="44"/>
                  </a:cubicBezTo>
                  <a:cubicBezTo>
                    <a:pt x="67" y="45"/>
                    <a:pt x="64" y="49"/>
                    <a:pt x="63" y="49"/>
                  </a:cubicBezTo>
                  <a:close/>
                  <a:moveTo>
                    <a:pt x="25" y="8"/>
                  </a:moveTo>
                  <a:cubicBezTo>
                    <a:pt x="21" y="8"/>
                    <a:pt x="18" y="12"/>
                    <a:pt x="18" y="16"/>
                  </a:cubicBezTo>
                  <a:cubicBezTo>
                    <a:pt x="18" y="17"/>
                    <a:pt x="18" y="18"/>
                    <a:pt x="19" y="19"/>
                  </a:cubicBezTo>
                  <a:cubicBezTo>
                    <a:pt x="17" y="19"/>
                    <a:pt x="16" y="18"/>
                    <a:pt x="15" y="18"/>
                  </a:cubicBezTo>
                  <a:cubicBezTo>
                    <a:pt x="11" y="18"/>
                    <a:pt x="7" y="22"/>
                    <a:pt x="7" y="26"/>
                  </a:cubicBezTo>
                  <a:cubicBezTo>
                    <a:pt x="7" y="30"/>
                    <a:pt x="11" y="34"/>
                    <a:pt x="15" y="34"/>
                  </a:cubicBezTo>
                  <a:cubicBezTo>
                    <a:pt x="19" y="34"/>
                    <a:pt x="23" y="30"/>
                    <a:pt x="23" y="26"/>
                  </a:cubicBezTo>
                  <a:cubicBezTo>
                    <a:pt x="23" y="25"/>
                    <a:pt x="23" y="24"/>
                    <a:pt x="22" y="23"/>
                  </a:cubicBezTo>
                  <a:cubicBezTo>
                    <a:pt x="23" y="23"/>
                    <a:pt x="24" y="24"/>
                    <a:pt x="25" y="24"/>
                  </a:cubicBezTo>
                  <a:cubicBezTo>
                    <a:pt x="30" y="24"/>
                    <a:pt x="33" y="20"/>
                    <a:pt x="33" y="16"/>
                  </a:cubicBezTo>
                  <a:cubicBezTo>
                    <a:pt x="33" y="12"/>
                    <a:pt x="30" y="8"/>
                    <a:pt x="25" y="8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vert="horz" wrap="square" lIns="121913" tIns="60956" rIns="121913" bIns="60956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 sz="760">
                <a:latin typeface="Arial" panose="020B0604020202020204"/>
                <a:ea typeface="微软雅黑" panose="020B0503020204020204" pitchFamily="34" charset="-122"/>
                <a:cs typeface="+mn-ea"/>
                <a:sym typeface="Arial" panose="020B0604020202020204"/>
              </a:endParaRPr>
            </a:p>
          </p:txBody>
        </p:sp>
        <p:sp>
          <p:nvSpPr>
            <p:cNvPr id="139" name="Freeform 138"/>
            <p:cNvSpPr/>
            <p:nvPr/>
          </p:nvSpPr>
          <p:spPr>
            <a:xfrm>
              <a:off x="5714220" y="3605271"/>
              <a:ext cx="905504" cy="905504"/>
            </a:xfrm>
            <a:custGeom>
              <a:avLst/>
              <a:gdLst>
                <a:gd name="connsiteX0" fmla="*/ 0 w 905504"/>
                <a:gd name="connsiteY0" fmla="*/ 452752 h 905504"/>
                <a:gd name="connsiteX1" fmla="*/ 132608 w 905504"/>
                <a:gd name="connsiteY1" fmla="*/ 132608 h 905504"/>
                <a:gd name="connsiteX2" fmla="*/ 452752 w 905504"/>
                <a:gd name="connsiteY2" fmla="*/ 0 h 905504"/>
                <a:gd name="connsiteX3" fmla="*/ 772896 w 905504"/>
                <a:gd name="connsiteY3" fmla="*/ 132608 h 905504"/>
                <a:gd name="connsiteX4" fmla="*/ 905504 w 905504"/>
                <a:gd name="connsiteY4" fmla="*/ 452752 h 905504"/>
                <a:gd name="connsiteX5" fmla="*/ 772896 w 905504"/>
                <a:gd name="connsiteY5" fmla="*/ 772896 h 905504"/>
                <a:gd name="connsiteX6" fmla="*/ 452752 w 905504"/>
                <a:gd name="connsiteY6" fmla="*/ 905504 h 905504"/>
                <a:gd name="connsiteX7" fmla="*/ 132608 w 905504"/>
                <a:gd name="connsiteY7" fmla="*/ 772896 h 905504"/>
                <a:gd name="connsiteX8" fmla="*/ 0 w 905504"/>
                <a:gd name="connsiteY8" fmla="*/ 452752 h 9055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05504" h="905504">
                  <a:moveTo>
                    <a:pt x="0" y="452752"/>
                  </a:moveTo>
                  <a:cubicBezTo>
                    <a:pt x="0" y="332675"/>
                    <a:pt x="47701" y="217515"/>
                    <a:pt x="132608" y="132608"/>
                  </a:cubicBezTo>
                  <a:cubicBezTo>
                    <a:pt x="217516" y="47701"/>
                    <a:pt x="332675" y="0"/>
                    <a:pt x="452752" y="0"/>
                  </a:cubicBezTo>
                  <a:cubicBezTo>
                    <a:pt x="572829" y="0"/>
                    <a:pt x="687989" y="47701"/>
                    <a:pt x="772896" y="132608"/>
                  </a:cubicBezTo>
                  <a:cubicBezTo>
                    <a:pt x="857803" y="217516"/>
                    <a:pt x="905504" y="332675"/>
                    <a:pt x="905504" y="452752"/>
                  </a:cubicBezTo>
                  <a:cubicBezTo>
                    <a:pt x="905504" y="572829"/>
                    <a:pt x="857803" y="687989"/>
                    <a:pt x="772896" y="772896"/>
                  </a:cubicBezTo>
                  <a:cubicBezTo>
                    <a:pt x="687988" y="857803"/>
                    <a:pt x="572829" y="905504"/>
                    <a:pt x="452752" y="905504"/>
                  </a:cubicBezTo>
                  <a:cubicBezTo>
                    <a:pt x="332675" y="905504"/>
                    <a:pt x="217515" y="857803"/>
                    <a:pt x="132608" y="772896"/>
                  </a:cubicBezTo>
                  <a:cubicBezTo>
                    <a:pt x="47701" y="687988"/>
                    <a:pt x="0" y="572829"/>
                    <a:pt x="0" y="452752"/>
                  </a:cubicBezTo>
                  <a:close/>
                </a:path>
              </a:pathLst>
            </a:custGeom>
            <a:noFill/>
            <a:ln w="19050">
              <a:solidFill>
                <a:schemeClr val="tx1">
                  <a:lumMod val="75000"/>
                  <a:lumOff val="25000"/>
                </a:schemeClr>
              </a:solidFill>
              <a:prstDash val="sysDot"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43827" tIns="243827" rIns="210667" bIns="210667" numCol="1" spcCol="1270" anchor="ctr" anchorCtr="0">
              <a:noAutofit/>
            </a:bodyPr>
            <a:lstStyle/>
            <a:p>
              <a:pPr algn="ctr" defTabSz="1184275">
                <a:lnSpc>
                  <a:spcPct val="120000"/>
                </a:lnSpc>
                <a:spcAft>
                  <a:spcPct val="35000"/>
                </a:spcAft>
              </a:pPr>
              <a:endParaRPr lang="en-US" sz="760" dirty="0">
                <a:latin typeface="Arial" panose="020B0604020202020204"/>
                <a:ea typeface="微软雅黑" panose="020B0503020204020204" pitchFamily="34" charset="-122"/>
                <a:cs typeface="+mn-ea"/>
                <a:sym typeface="Arial" panose="020B0604020202020204"/>
              </a:endParaRPr>
            </a:p>
          </p:txBody>
        </p:sp>
      </p:grpSp>
      <p:cxnSp>
        <p:nvCxnSpPr>
          <p:cNvPr id="141" name="Straight Connector 140"/>
          <p:cNvCxnSpPr/>
          <p:nvPr/>
        </p:nvCxnSpPr>
        <p:spPr>
          <a:xfrm>
            <a:off x="7078035" y="3428276"/>
            <a:ext cx="933359" cy="2117"/>
          </a:xfrm>
          <a:prstGeom prst="line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7" name="Straight Connector 146"/>
          <p:cNvCxnSpPr/>
          <p:nvPr/>
        </p:nvCxnSpPr>
        <p:spPr>
          <a:xfrm>
            <a:off x="7123123" y="4841934"/>
            <a:ext cx="933359" cy="2117"/>
          </a:xfrm>
          <a:prstGeom prst="line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Group 148"/>
          <p:cNvGrpSpPr/>
          <p:nvPr/>
        </p:nvGrpSpPr>
        <p:grpSpPr>
          <a:xfrm>
            <a:off x="8067950" y="4392238"/>
            <a:ext cx="899391" cy="899391"/>
            <a:chOff x="6477261" y="3281463"/>
            <a:chExt cx="850954" cy="850954"/>
          </a:xfrm>
        </p:grpSpPr>
        <p:grpSp>
          <p:nvGrpSpPr>
            <p:cNvPr id="10" name="Group 141"/>
            <p:cNvGrpSpPr/>
            <p:nvPr/>
          </p:nvGrpSpPr>
          <p:grpSpPr>
            <a:xfrm>
              <a:off x="6477261" y="3281463"/>
              <a:ext cx="850954" cy="850954"/>
              <a:chOff x="5714220" y="3605271"/>
              <a:chExt cx="905504" cy="905504"/>
            </a:xfrm>
          </p:grpSpPr>
          <p:sp>
            <p:nvSpPr>
              <p:cNvPr id="143" name="Freeform 142"/>
              <p:cNvSpPr/>
              <p:nvPr/>
            </p:nvSpPr>
            <p:spPr>
              <a:xfrm>
                <a:off x="5808060" y="3699111"/>
                <a:ext cx="717824" cy="717824"/>
              </a:xfrm>
              <a:custGeom>
                <a:avLst/>
                <a:gdLst>
                  <a:gd name="connsiteX0" fmla="*/ 0 w 905504"/>
                  <a:gd name="connsiteY0" fmla="*/ 452752 h 905504"/>
                  <a:gd name="connsiteX1" fmla="*/ 132608 w 905504"/>
                  <a:gd name="connsiteY1" fmla="*/ 132608 h 905504"/>
                  <a:gd name="connsiteX2" fmla="*/ 452752 w 905504"/>
                  <a:gd name="connsiteY2" fmla="*/ 0 h 905504"/>
                  <a:gd name="connsiteX3" fmla="*/ 772896 w 905504"/>
                  <a:gd name="connsiteY3" fmla="*/ 132608 h 905504"/>
                  <a:gd name="connsiteX4" fmla="*/ 905504 w 905504"/>
                  <a:gd name="connsiteY4" fmla="*/ 452752 h 905504"/>
                  <a:gd name="connsiteX5" fmla="*/ 772896 w 905504"/>
                  <a:gd name="connsiteY5" fmla="*/ 772896 h 905504"/>
                  <a:gd name="connsiteX6" fmla="*/ 452752 w 905504"/>
                  <a:gd name="connsiteY6" fmla="*/ 905504 h 905504"/>
                  <a:gd name="connsiteX7" fmla="*/ 132608 w 905504"/>
                  <a:gd name="connsiteY7" fmla="*/ 772896 h 905504"/>
                  <a:gd name="connsiteX8" fmla="*/ 0 w 905504"/>
                  <a:gd name="connsiteY8" fmla="*/ 452752 h 9055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905504" h="905504">
                    <a:moveTo>
                      <a:pt x="0" y="452752"/>
                    </a:moveTo>
                    <a:cubicBezTo>
                      <a:pt x="0" y="332675"/>
                      <a:pt x="47701" y="217515"/>
                      <a:pt x="132608" y="132608"/>
                    </a:cubicBezTo>
                    <a:cubicBezTo>
                      <a:pt x="217516" y="47701"/>
                      <a:pt x="332675" y="0"/>
                      <a:pt x="452752" y="0"/>
                    </a:cubicBezTo>
                    <a:cubicBezTo>
                      <a:pt x="572829" y="0"/>
                      <a:pt x="687989" y="47701"/>
                      <a:pt x="772896" y="132608"/>
                    </a:cubicBezTo>
                    <a:cubicBezTo>
                      <a:pt x="857803" y="217516"/>
                      <a:pt x="905504" y="332675"/>
                      <a:pt x="905504" y="452752"/>
                    </a:cubicBezTo>
                    <a:cubicBezTo>
                      <a:pt x="905504" y="572829"/>
                      <a:pt x="857803" y="687989"/>
                      <a:pt x="772896" y="772896"/>
                    </a:cubicBezTo>
                    <a:cubicBezTo>
                      <a:pt x="687988" y="857803"/>
                      <a:pt x="572829" y="905504"/>
                      <a:pt x="452752" y="905504"/>
                    </a:cubicBezTo>
                    <a:cubicBezTo>
                      <a:pt x="332675" y="905504"/>
                      <a:pt x="217515" y="857803"/>
                      <a:pt x="132608" y="772896"/>
                    </a:cubicBezTo>
                    <a:cubicBezTo>
                      <a:pt x="47701" y="687988"/>
                      <a:pt x="0" y="572829"/>
                      <a:pt x="0" y="452752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43827" tIns="210667" rIns="210667" bIns="121913" numCol="1" spcCol="1270" anchor="ctr" anchorCtr="0">
                <a:noAutofit/>
              </a:bodyPr>
              <a:lstStyle/>
              <a:p>
                <a:pPr algn="ctr" defTabSz="1184275">
                  <a:lnSpc>
                    <a:spcPct val="120000"/>
                  </a:lnSpc>
                  <a:spcAft>
                    <a:spcPct val="35000"/>
                  </a:spcAft>
                </a:pPr>
                <a:endParaRPr lang="en-US" sz="760" dirty="0">
                  <a:latin typeface="Arial" panose="020B0604020202020204"/>
                  <a:ea typeface="微软雅黑" panose="020B0503020204020204" pitchFamily="34" charset="-122"/>
                  <a:cs typeface="+mn-ea"/>
                  <a:sym typeface="Arial" panose="020B0604020202020204"/>
                </a:endParaRPr>
              </a:p>
            </p:txBody>
          </p:sp>
          <p:sp>
            <p:nvSpPr>
              <p:cNvPr id="145" name="Freeform 144"/>
              <p:cNvSpPr/>
              <p:nvPr/>
            </p:nvSpPr>
            <p:spPr>
              <a:xfrm>
                <a:off x="5714220" y="3605271"/>
                <a:ext cx="905504" cy="905504"/>
              </a:xfrm>
              <a:custGeom>
                <a:avLst/>
                <a:gdLst>
                  <a:gd name="connsiteX0" fmla="*/ 0 w 905504"/>
                  <a:gd name="connsiteY0" fmla="*/ 452752 h 905504"/>
                  <a:gd name="connsiteX1" fmla="*/ 132608 w 905504"/>
                  <a:gd name="connsiteY1" fmla="*/ 132608 h 905504"/>
                  <a:gd name="connsiteX2" fmla="*/ 452752 w 905504"/>
                  <a:gd name="connsiteY2" fmla="*/ 0 h 905504"/>
                  <a:gd name="connsiteX3" fmla="*/ 772896 w 905504"/>
                  <a:gd name="connsiteY3" fmla="*/ 132608 h 905504"/>
                  <a:gd name="connsiteX4" fmla="*/ 905504 w 905504"/>
                  <a:gd name="connsiteY4" fmla="*/ 452752 h 905504"/>
                  <a:gd name="connsiteX5" fmla="*/ 772896 w 905504"/>
                  <a:gd name="connsiteY5" fmla="*/ 772896 h 905504"/>
                  <a:gd name="connsiteX6" fmla="*/ 452752 w 905504"/>
                  <a:gd name="connsiteY6" fmla="*/ 905504 h 905504"/>
                  <a:gd name="connsiteX7" fmla="*/ 132608 w 905504"/>
                  <a:gd name="connsiteY7" fmla="*/ 772896 h 905504"/>
                  <a:gd name="connsiteX8" fmla="*/ 0 w 905504"/>
                  <a:gd name="connsiteY8" fmla="*/ 452752 h 9055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905504" h="905504">
                    <a:moveTo>
                      <a:pt x="0" y="452752"/>
                    </a:moveTo>
                    <a:cubicBezTo>
                      <a:pt x="0" y="332675"/>
                      <a:pt x="47701" y="217515"/>
                      <a:pt x="132608" y="132608"/>
                    </a:cubicBezTo>
                    <a:cubicBezTo>
                      <a:pt x="217516" y="47701"/>
                      <a:pt x="332675" y="0"/>
                      <a:pt x="452752" y="0"/>
                    </a:cubicBezTo>
                    <a:cubicBezTo>
                      <a:pt x="572829" y="0"/>
                      <a:pt x="687989" y="47701"/>
                      <a:pt x="772896" y="132608"/>
                    </a:cubicBezTo>
                    <a:cubicBezTo>
                      <a:pt x="857803" y="217516"/>
                      <a:pt x="905504" y="332675"/>
                      <a:pt x="905504" y="452752"/>
                    </a:cubicBezTo>
                    <a:cubicBezTo>
                      <a:pt x="905504" y="572829"/>
                      <a:pt x="857803" y="687989"/>
                      <a:pt x="772896" y="772896"/>
                    </a:cubicBezTo>
                    <a:cubicBezTo>
                      <a:pt x="687988" y="857803"/>
                      <a:pt x="572829" y="905504"/>
                      <a:pt x="452752" y="905504"/>
                    </a:cubicBezTo>
                    <a:cubicBezTo>
                      <a:pt x="332675" y="905504"/>
                      <a:pt x="217515" y="857803"/>
                      <a:pt x="132608" y="772896"/>
                    </a:cubicBezTo>
                    <a:cubicBezTo>
                      <a:pt x="47701" y="687988"/>
                      <a:pt x="0" y="572829"/>
                      <a:pt x="0" y="452752"/>
                    </a:cubicBezTo>
                    <a:close/>
                  </a:path>
                </a:pathLst>
              </a:custGeom>
              <a:noFill/>
              <a:ln w="19050">
                <a:solidFill>
                  <a:schemeClr val="tx1">
                    <a:lumMod val="75000"/>
                    <a:lumOff val="25000"/>
                  </a:schemeClr>
                </a:solidFill>
                <a:prstDash val="sysDot"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43827" tIns="243827" rIns="210667" bIns="210667" numCol="1" spcCol="1270" anchor="ctr" anchorCtr="0">
                <a:noAutofit/>
              </a:bodyPr>
              <a:lstStyle/>
              <a:p>
                <a:pPr algn="ctr" defTabSz="1184275">
                  <a:lnSpc>
                    <a:spcPct val="120000"/>
                  </a:lnSpc>
                  <a:spcAft>
                    <a:spcPct val="35000"/>
                  </a:spcAft>
                </a:pPr>
                <a:endParaRPr lang="en-US" sz="760" dirty="0">
                  <a:latin typeface="Arial" panose="020B0604020202020204"/>
                  <a:ea typeface="微软雅黑" panose="020B0503020204020204" pitchFamily="34" charset="-122"/>
                  <a:cs typeface="+mn-ea"/>
                  <a:sym typeface="Arial" panose="020B0604020202020204"/>
                </a:endParaRPr>
              </a:p>
            </p:txBody>
          </p:sp>
        </p:grpSp>
        <p:sp>
          <p:nvSpPr>
            <p:cNvPr id="148" name="Freeform 62"/>
            <p:cNvSpPr>
              <a:spLocks noEditPoints="1"/>
            </p:cNvSpPr>
            <p:nvPr/>
          </p:nvSpPr>
          <p:spPr bwMode="auto">
            <a:xfrm>
              <a:off x="6747482" y="3550443"/>
              <a:ext cx="310512" cy="312994"/>
            </a:xfrm>
            <a:custGeom>
              <a:avLst/>
              <a:gdLst/>
              <a:ahLst/>
              <a:cxnLst>
                <a:cxn ang="0">
                  <a:pos x="58" y="33"/>
                </a:cxn>
                <a:cxn ang="0">
                  <a:pos x="57" y="34"/>
                </a:cxn>
                <a:cxn ang="0">
                  <a:pos x="50" y="35"/>
                </a:cxn>
                <a:cxn ang="0">
                  <a:pos x="49" y="39"/>
                </a:cxn>
                <a:cxn ang="0">
                  <a:pos x="53" y="44"/>
                </a:cxn>
                <a:cxn ang="0">
                  <a:pos x="53" y="45"/>
                </a:cxn>
                <a:cxn ang="0">
                  <a:pos x="53" y="46"/>
                </a:cxn>
                <a:cxn ang="0">
                  <a:pos x="45" y="53"/>
                </a:cxn>
                <a:cxn ang="0">
                  <a:pos x="44" y="52"/>
                </a:cxn>
                <a:cxn ang="0">
                  <a:pos x="39" y="48"/>
                </a:cxn>
                <a:cxn ang="0">
                  <a:pos x="36" y="50"/>
                </a:cxn>
                <a:cxn ang="0">
                  <a:pos x="34" y="57"/>
                </a:cxn>
                <a:cxn ang="0">
                  <a:pos x="33" y="58"/>
                </a:cxn>
                <a:cxn ang="0">
                  <a:pos x="25" y="58"/>
                </a:cxn>
                <a:cxn ang="0">
                  <a:pos x="23" y="57"/>
                </a:cxn>
                <a:cxn ang="0">
                  <a:pos x="22" y="50"/>
                </a:cxn>
                <a:cxn ang="0">
                  <a:pos x="19" y="48"/>
                </a:cxn>
                <a:cxn ang="0">
                  <a:pos x="14" y="52"/>
                </a:cxn>
                <a:cxn ang="0">
                  <a:pos x="13" y="53"/>
                </a:cxn>
                <a:cxn ang="0">
                  <a:pos x="12" y="52"/>
                </a:cxn>
                <a:cxn ang="0">
                  <a:pos x="5" y="46"/>
                </a:cxn>
                <a:cxn ang="0">
                  <a:pos x="5" y="45"/>
                </a:cxn>
                <a:cxn ang="0">
                  <a:pos x="5" y="44"/>
                </a:cxn>
                <a:cxn ang="0">
                  <a:pos x="9" y="39"/>
                </a:cxn>
                <a:cxn ang="0">
                  <a:pos x="8" y="35"/>
                </a:cxn>
                <a:cxn ang="0">
                  <a:pos x="1" y="34"/>
                </a:cxn>
                <a:cxn ang="0">
                  <a:pos x="0" y="33"/>
                </a:cxn>
                <a:cxn ang="0">
                  <a:pos x="0" y="24"/>
                </a:cxn>
                <a:cxn ang="0">
                  <a:pos x="1" y="23"/>
                </a:cxn>
                <a:cxn ang="0">
                  <a:pos x="8" y="22"/>
                </a:cxn>
                <a:cxn ang="0">
                  <a:pos x="9" y="18"/>
                </a:cxn>
                <a:cxn ang="0">
                  <a:pos x="5" y="13"/>
                </a:cxn>
                <a:cxn ang="0">
                  <a:pos x="5" y="12"/>
                </a:cxn>
                <a:cxn ang="0">
                  <a:pos x="5" y="11"/>
                </a:cxn>
                <a:cxn ang="0">
                  <a:pos x="13" y="5"/>
                </a:cxn>
                <a:cxn ang="0">
                  <a:pos x="14" y="5"/>
                </a:cxn>
                <a:cxn ang="0">
                  <a:pos x="19" y="9"/>
                </a:cxn>
                <a:cxn ang="0">
                  <a:pos x="22" y="8"/>
                </a:cxn>
                <a:cxn ang="0">
                  <a:pos x="23" y="1"/>
                </a:cxn>
                <a:cxn ang="0">
                  <a:pos x="25" y="0"/>
                </a:cxn>
                <a:cxn ang="0">
                  <a:pos x="33" y="0"/>
                </a:cxn>
                <a:cxn ang="0">
                  <a:pos x="34" y="1"/>
                </a:cxn>
                <a:cxn ang="0">
                  <a:pos x="36" y="8"/>
                </a:cxn>
                <a:cxn ang="0">
                  <a:pos x="39" y="9"/>
                </a:cxn>
                <a:cxn ang="0">
                  <a:pos x="44" y="5"/>
                </a:cxn>
                <a:cxn ang="0">
                  <a:pos x="45" y="5"/>
                </a:cxn>
                <a:cxn ang="0">
                  <a:pos x="46" y="5"/>
                </a:cxn>
                <a:cxn ang="0">
                  <a:pos x="52" y="12"/>
                </a:cxn>
                <a:cxn ang="0">
                  <a:pos x="53" y="12"/>
                </a:cxn>
                <a:cxn ang="0">
                  <a:pos x="52" y="13"/>
                </a:cxn>
                <a:cxn ang="0">
                  <a:pos x="48" y="18"/>
                </a:cxn>
                <a:cxn ang="0">
                  <a:pos x="50" y="22"/>
                </a:cxn>
                <a:cxn ang="0">
                  <a:pos x="57" y="23"/>
                </a:cxn>
                <a:cxn ang="0">
                  <a:pos x="58" y="25"/>
                </a:cxn>
                <a:cxn ang="0">
                  <a:pos x="58" y="33"/>
                </a:cxn>
                <a:cxn ang="0">
                  <a:pos x="29" y="19"/>
                </a:cxn>
                <a:cxn ang="0">
                  <a:pos x="19" y="29"/>
                </a:cxn>
                <a:cxn ang="0">
                  <a:pos x="29" y="38"/>
                </a:cxn>
                <a:cxn ang="0">
                  <a:pos x="39" y="29"/>
                </a:cxn>
                <a:cxn ang="0">
                  <a:pos x="29" y="19"/>
                </a:cxn>
              </a:cxnLst>
              <a:rect l="0" t="0" r="r" b="b"/>
              <a:pathLst>
                <a:path w="58" h="58">
                  <a:moveTo>
                    <a:pt x="58" y="33"/>
                  </a:moveTo>
                  <a:cubicBezTo>
                    <a:pt x="58" y="34"/>
                    <a:pt x="58" y="34"/>
                    <a:pt x="57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7"/>
                    <a:pt x="49" y="38"/>
                    <a:pt x="49" y="39"/>
                  </a:cubicBezTo>
                  <a:cubicBezTo>
                    <a:pt x="50" y="41"/>
                    <a:pt x="51" y="42"/>
                    <a:pt x="53" y="44"/>
                  </a:cubicBezTo>
                  <a:cubicBezTo>
                    <a:pt x="53" y="44"/>
                    <a:pt x="53" y="45"/>
                    <a:pt x="53" y="45"/>
                  </a:cubicBezTo>
                  <a:cubicBezTo>
                    <a:pt x="53" y="45"/>
                    <a:pt x="53" y="46"/>
                    <a:pt x="53" y="46"/>
                  </a:cubicBezTo>
                  <a:cubicBezTo>
                    <a:pt x="52" y="47"/>
                    <a:pt x="47" y="53"/>
                    <a:pt x="45" y="53"/>
                  </a:cubicBezTo>
                  <a:cubicBezTo>
                    <a:pt x="45" y="53"/>
                    <a:pt x="45" y="53"/>
                    <a:pt x="44" y="52"/>
                  </a:cubicBezTo>
                  <a:cubicBezTo>
                    <a:pt x="39" y="48"/>
                    <a:pt x="39" y="48"/>
                    <a:pt x="39" y="48"/>
                  </a:cubicBezTo>
                  <a:cubicBezTo>
                    <a:pt x="38" y="49"/>
                    <a:pt x="37" y="49"/>
                    <a:pt x="36" y="50"/>
                  </a:cubicBezTo>
                  <a:cubicBezTo>
                    <a:pt x="35" y="52"/>
                    <a:pt x="35" y="55"/>
                    <a:pt x="34" y="57"/>
                  </a:cubicBezTo>
                  <a:cubicBezTo>
                    <a:pt x="34" y="57"/>
                    <a:pt x="34" y="58"/>
                    <a:pt x="33" y="58"/>
                  </a:cubicBezTo>
                  <a:cubicBezTo>
                    <a:pt x="25" y="58"/>
                    <a:pt x="25" y="58"/>
                    <a:pt x="25" y="58"/>
                  </a:cubicBezTo>
                  <a:cubicBezTo>
                    <a:pt x="24" y="58"/>
                    <a:pt x="23" y="57"/>
                    <a:pt x="23" y="57"/>
                  </a:cubicBezTo>
                  <a:cubicBezTo>
                    <a:pt x="22" y="50"/>
                    <a:pt x="22" y="50"/>
                    <a:pt x="22" y="50"/>
                  </a:cubicBezTo>
                  <a:cubicBezTo>
                    <a:pt x="21" y="49"/>
                    <a:pt x="20" y="49"/>
                    <a:pt x="19" y="48"/>
                  </a:cubicBezTo>
                  <a:cubicBezTo>
                    <a:pt x="14" y="52"/>
                    <a:pt x="14" y="52"/>
                    <a:pt x="14" y="52"/>
                  </a:cubicBezTo>
                  <a:cubicBezTo>
                    <a:pt x="13" y="53"/>
                    <a:pt x="13" y="53"/>
                    <a:pt x="13" y="53"/>
                  </a:cubicBezTo>
                  <a:cubicBezTo>
                    <a:pt x="12" y="53"/>
                    <a:pt x="12" y="53"/>
                    <a:pt x="12" y="52"/>
                  </a:cubicBezTo>
                  <a:cubicBezTo>
                    <a:pt x="10" y="50"/>
                    <a:pt x="7" y="48"/>
                    <a:pt x="5" y="46"/>
                  </a:cubicBezTo>
                  <a:cubicBezTo>
                    <a:pt x="5" y="46"/>
                    <a:pt x="5" y="45"/>
                    <a:pt x="5" y="45"/>
                  </a:cubicBezTo>
                  <a:cubicBezTo>
                    <a:pt x="5" y="45"/>
                    <a:pt x="5" y="44"/>
                    <a:pt x="5" y="44"/>
                  </a:cubicBezTo>
                  <a:cubicBezTo>
                    <a:pt x="7" y="42"/>
                    <a:pt x="8" y="41"/>
                    <a:pt x="9" y="39"/>
                  </a:cubicBezTo>
                  <a:cubicBezTo>
                    <a:pt x="9" y="38"/>
                    <a:pt x="8" y="37"/>
                    <a:pt x="8" y="35"/>
                  </a:cubicBezTo>
                  <a:cubicBezTo>
                    <a:pt x="1" y="34"/>
                    <a:pt x="1" y="34"/>
                    <a:pt x="1" y="34"/>
                  </a:cubicBezTo>
                  <a:cubicBezTo>
                    <a:pt x="0" y="34"/>
                    <a:pt x="0" y="33"/>
                    <a:pt x="0" y="33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3"/>
                    <a:pt x="1" y="23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8" y="21"/>
                    <a:pt x="9" y="20"/>
                    <a:pt x="9" y="18"/>
                  </a:cubicBezTo>
                  <a:cubicBezTo>
                    <a:pt x="8" y="17"/>
                    <a:pt x="7" y="15"/>
                    <a:pt x="5" y="13"/>
                  </a:cubicBezTo>
                  <a:cubicBezTo>
                    <a:pt x="5" y="13"/>
                    <a:pt x="5" y="13"/>
                    <a:pt x="5" y="12"/>
                  </a:cubicBezTo>
                  <a:cubicBezTo>
                    <a:pt x="5" y="12"/>
                    <a:pt x="5" y="12"/>
                    <a:pt x="5" y="11"/>
                  </a:cubicBezTo>
                  <a:cubicBezTo>
                    <a:pt x="6" y="10"/>
                    <a:pt x="11" y="5"/>
                    <a:pt x="13" y="5"/>
                  </a:cubicBezTo>
                  <a:cubicBezTo>
                    <a:pt x="13" y="5"/>
                    <a:pt x="13" y="5"/>
                    <a:pt x="14" y="5"/>
                  </a:cubicBezTo>
                  <a:cubicBezTo>
                    <a:pt x="19" y="9"/>
                    <a:pt x="19" y="9"/>
                    <a:pt x="19" y="9"/>
                  </a:cubicBezTo>
                  <a:cubicBezTo>
                    <a:pt x="20" y="9"/>
                    <a:pt x="21" y="8"/>
                    <a:pt x="22" y="8"/>
                  </a:cubicBezTo>
                  <a:cubicBezTo>
                    <a:pt x="22" y="5"/>
                    <a:pt x="23" y="3"/>
                    <a:pt x="23" y="1"/>
                  </a:cubicBezTo>
                  <a:cubicBezTo>
                    <a:pt x="23" y="0"/>
                    <a:pt x="24" y="0"/>
                    <a:pt x="25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4" y="0"/>
                    <a:pt x="34" y="0"/>
                    <a:pt x="34" y="1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7" y="8"/>
                    <a:pt x="38" y="9"/>
                    <a:pt x="39" y="9"/>
                  </a:cubicBezTo>
                  <a:cubicBezTo>
                    <a:pt x="44" y="5"/>
                    <a:pt x="44" y="5"/>
                    <a:pt x="44" y="5"/>
                  </a:cubicBezTo>
                  <a:cubicBezTo>
                    <a:pt x="45" y="5"/>
                    <a:pt x="45" y="5"/>
                    <a:pt x="45" y="5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48" y="7"/>
                    <a:pt x="51" y="9"/>
                    <a:pt x="52" y="12"/>
                  </a:cubicBezTo>
                  <a:cubicBezTo>
                    <a:pt x="53" y="12"/>
                    <a:pt x="53" y="12"/>
                    <a:pt x="53" y="12"/>
                  </a:cubicBezTo>
                  <a:cubicBezTo>
                    <a:pt x="53" y="13"/>
                    <a:pt x="53" y="13"/>
                    <a:pt x="52" y="13"/>
                  </a:cubicBezTo>
                  <a:cubicBezTo>
                    <a:pt x="51" y="15"/>
                    <a:pt x="50" y="17"/>
                    <a:pt x="48" y="18"/>
                  </a:cubicBezTo>
                  <a:cubicBezTo>
                    <a:pt x="49" y="20"/>
                    <a:pt x="50" y="21"/>
                    <a:pt x="50" y="22"/>
                  </a:cubicBezTo>
                  <a:cubicBezTo>
                    <a:pt x="57" y="23"/>
                    <a:pt x="57" y="23"/>
                    <a:pt x="57" y="23"/>
                  </a:cubicBezTo>
                  <a:cubicBezTo>
                    <a:pt x="58" y="23"/>
                    <a:pt x="58" y="24"/>
                    <a:pt x="58" y="25"/>
                  </a:cubicBezTo>
                  <a:lnTo>
                    <a:pt x="58" y="33"/>
                  </a:lnTo>
                  <a:close/>
                  <a:moveTo>
                    <a:pt x="29" y="19"/>
                  </a:moveTo>
                  <a:cubicBezTo>
                    <a:pt x="24" y="19"/>
                    <a:pt x="19" y="23"/>
                    <a:pt x="19" y="29"/>
                  </a:cubicBezTo>
                  <a:cubicBezTo>
                    <a:pt x="19" y="34"/>
                    <a:pt x="24" y="38"/>
                    <a:pt x="29" y="38"/>
                  </a:cubicBezTo>
                  <a:cubicBezTo>
                    <a:pt x="34" y="38"/>
                    <a:pt x="39" y="34"/>
                    <a:pt x="39" y="29"/>
                  </a:cubicBezTo>
                  <a:cubicBezTo>
                    <a:pt x="39" y="23"/>
                    <a:pt x="34" y="19"/>
                    <a:pt x="29" y="1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vert="horz" wrap="square" lIns="121913" tIns="60956" rIns="121913" bIns="60956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 sz="760" dirty="0">
                <a:latin typeface="Arial" panose="020B0604020202020204"/>
                <a:ea typeface="微软雅黑" panose="020B0503020204020204" pitchFamily="34" charset="-122"/>
                <a:cs typeface="+mn-ea"/>
                <a:sym typeface="Arial" panose="020B0604020202020204"/>
              </a:endParaRPr>
            </a:p>
          </p:txBody>
        </p:sp>
      </p:grpSp>
      <p:cxnSp>
        <p:nvCxnSpPr>
          <p:cNvPr id="154" name="Straight Connector 153"/>
          <p:cNvCxnSpPr/>
          <p:nvPr/>
        </p:nvCxnSpPr>
        <p:spPr>
          <a:xfrm>
            <a:off x="4303846" y="2761158"/>
            <a:ext cx="686617" cy="2117"/>
          </a:xfrm>
          <a:prstGeom prst="line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" name="Group 156"/>
          <p:cNvGrpSpPr/>
          <p:nvPr/>
        </p:nvGrpSpPr>
        <p:grpSpPr>
          <a:xfrm>
            <a:off x="3379911" y="2311462"/>
            <a:ext cx="899391" cy="899391"/>
            <a:chOff x="1991932" y="1640533"/>
            <a:chExt cx="850954" cy="850954"/>
          </a:xfrm>
        </p:grpSpPr>
        <p:grpSp>
          <p:nvGrpSpPr>
            <p:cNvPr id="12" name="Group 149"/>
            <p:cNvGrpSpPr/>
            <p:nvPr/>
          </p:nvGrpSpPr>
          <p:grpSpPr>
            <a:xfrm>
              <a:off x="1991932" y="1640533"/>
              <a:ext cx="850954" cy="850954"/>
              <a:chOff x="2502224" y="2594793"/>
              <a:chExt cx="905504" cy="905504"/>
            </a:xfrm>
          </p:grpSpPr>
          <p:sp>
            <p:nvSpPr>
              <p:cNvPr id="151" name="Freeform 150"/>
              <p:cNvSpPr/>
              <p:nvPr/>
            </p:nvSpPr>
            <p:spPr>
              <a:xfrm>
                <a:off x="2596064" y="2688633"/>
                <a:ext cx="717824" cy="717824"/>
              </a:xfrm>
              <a:custGeom>
                <a:avLst/>
                <a:gdLst>
                  <a:gd name="connsiteX0" fmla="*/ 0 w 905504"/>
                  <a:gd name="connsiteY0" fmla="*/ 452752 h 905504"/>
                  <a:gd name="connsiteX1" fmla="*/ 132608 w 905504"/>
                  <a:gd name="connsiteY1" fmla="*/ 132608 h 905504"/>
                  <a:gd name="connsiteX2" fmla="*/ 452752 w 905504"/>
                  <a:gd name="connsiteY2" fmla="*/ 0 h 905504"/>
                  <a:gd name="connsiteX3" fmla="*/ 772896 w 905504"/>
                  <a:gd name="connsiteY3" fmla="*/ 132608 h 905504"/>
                  <a:gd name="connsiteX4" fmla="*/ 905504 w 905504"/>
                  <a:gd name="connsiteY4" fmla="*/ 452752 h 905504"/>
                  <a:gd name="connsiteX5" fmla="*/ 772896 w 905504"/>
                  <a:gd name="connsiteY5" fmla="*/ 772896 h 905504"/>
                  <a:gd name="connsiteX6" fmla="*/ 452752 w 905504"/>
                  <a:gd name="connsiteY6" fmla="*/ 905504 h 905504"/>
                  <a:gd name="connsiteX7" fmla="*/ 132608 w 905504"/>
                  <a:gd name="connsiteY7" fmla="*/ 772896 h 905504"/>
                  <a:gd name="connsiteX8" fmla="*/ 0 w 905504"/>
                  <a:gd name="connsiteY8" fmla="*/ 452752 h 9055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905504" h="905504">
                    <a:moveTo>
                      <a:pt x="0" y="452752"/>
                    </a:moveTo>
                    <a:cubicBezTo>
                      <a:pt x="0" y="332675"/>
                      <a:pt x="47701" y="217515"/>
                      <a:pt x="132608" y="132608"/>
                    </a:cubicBezTo>
                    <a:cubicBezTo>
                      <a:pt x="217516" y="47701"/>
                      <a:pt x="332675" y="0"/>
                      <a:pt x="452752" y="0"/>
                    </a:cubicBezTo>
                    <a:cubicBezTo>
                      <a:pt x="572829" y="0"/>
                      <a:pt x="687989" y="47701"/>
                      <a:pt x="772896" y="132608"/>
                    </a:cubicBezTo>
                    <a:cubicBezTo>
                      <a:pt x="857803" y="217516"/>
                      <a:pt x="905504" y="332675"/>
                      <a:pt x="905504" y="452752"/>
                    </a:cubicBezTo>
                    <a:cubicBezTo>
                      <a:pt x="905504" y="572829"/>
                      <a:pt x="857803" y="687989"/>
                      <a:pt x="772896" y="772896"/>
                    </a:cubicBezTo>
                    <a:cubicBezTo>
                      <a:pt x="687988" y="857803"/>
                      <a:pt x="572829" y="905504"/>
                      <a:pt x="452752" y="905504"/>
                    </a:cubicBezTo>
                    <a:cubicBezTo>
                      <a:pt x="332675" y="905504"/>
                      <a:pt x="217515" y="857803"/>
                      <a:pt x="132608" y="772896"/>
                    </a:cubicBezTo>
                    <a:cubicBezTo>
                      <a:pt x="47701" y="687988"/>
                      <a:pt x="0" y="572829"/>
                      <a:pt x="0" y="452752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0" tIns="0" rIns="0" bIns="0" numCol="1" spcCol="1270" anchor="ctr" anchorCtr="0">
                <a:noAutofit/>
              </a:bodyPr>
              <a:lstStyle/>
              <a:p>
                <a:pPr algn="ctr" defTabSz="1184275">
                  <a:lnSpc>
                    <a:spcPct val="120000"/>
                  </a:lnSpc>
                  <a:spcAft>
                    <a:spcPct val="35000"/>
                  </a:spcAft>
                </a:pPr>
                <a:endParaRPr lang="en-US" sz="760" dirty="0">
                  <a:latin typeface="Arial" panose="020B0604020202020204"/>
                  <a:ea typeface="微软雅黑" panose="020B0503020204020204" pitchFamily="34" charset="-122"/>
                  <a:cs typeface="+mn-ea"/>
                  <a:sym typeface="Arial" panose="020B0604020202020204"/>
                </a:endParaRPr>
              </a:p>
            </p:txBody>
          </p:sp>
          <p:sp>
            <p:nvSpPr>
              <p:cNvPr id="153" name="Freeform 152"/>
              <p:cNvSpPr/>
              <p:nvPr/>
            </p:nvSpPr>
            <p:spPr>
              <a:xfrm>
                <a:off x="2502224" y="2594793"/>
                <a:ext cx="905504" cy="905504"/>
              </a:xfrm>
              <a:custGeom>
                <a:avLst/>
                <a:gdLst>
                  <a:gd name="connsiteX0" fmla="*/ 0 w 905504"/>
                  <a:gd name="connsiteY0" fmla="*/ 452752 h 905504"/>
                  <a:gd name="connsiteX1" fmla="*/ 132608 w 905504"/>
                  <a:gd name="connsiteY1" fmla="*/ 132608 h 905504"/>
                  <a:gd name="connsiteX2" fmla="*/ 452752 w 905504"/>
                  <a:gd name="connsiteY2" fmla="*/ 0 h 905504"/>
                  <a:gd name="connsiteX3" fmla="*/ 772896 w 905504"/>
                  <a:gd name="connsiteY3" fmla="*/ 132608 h 905504"/>
                  <a:gd name="connsiteX4" fmla="*/ 905504 w 905504"/>
                  <a:gd name="connsiteY4" fmla="*/ 452752 h 905504"/>
                  <a:gd name="connsiteX5" fmla="*/ 772896 w 905504"/>
                  <a:gd name="connsiteY5" fmla="*/ 772896 h 905504"/>
                  <a:gd name="connsiteX6" fmla="*/ 452752 w 905504"/>
                  <a:gd name="connsiteY6" fmla="*/ 905504 h 905504"/>
                  <a:gd name="connsiteX7" fmla="*/ 132608 w 905504"/>
                  <a:gd name="connsiteY7" fmla="*/ 772896 h 905504"/>
                  <a:gd name="connsiteX8" fmla="*/ 0 w 905504"/>
                  <a:gd name="connsiteY8" fmla="*/ 452752 h 9055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905504" h="905504">
                    <a:moveTo>
                      <a:pt x="0" y="452752"/>
                    </a:moveTo>
                    <a:cubicBezTo>
                      <a:pt x="0" y="332675"/>
                      <a:pt x="47701" y="217515"/>
                      <a:pt x="132608" y="132608"/>
                    </a:cubicBezTo>
                    <a:cubicBezTo>
                      <a:pt x="217516" y="47701"/>
                      <a:pt x="332675" y="0"/>
                      <a:pt x="452752" y="0"/>
                    </a:cubicBezTo>
                    <a:cubicBezTo>
                      <a:pt x="572829" y="0"/>
                      <a:pt x="687989" y="47701"/>
                      <a:pt x="772896" y="132608"/>
                    </a:cubicBezTo>
                    <a:cubicBezTo>
                      <a:pt x="857803" y="217516"/>
                      <a:pt x="905504" y="332675"/>
                      <a:pt x="905504" y="452752"/>
                    </a:cubicBezTo>
                    <a:cubicBezTo>
                      <a:pt x="905504" y="572829"/>
                      <a:pt x="857803" y="687989"/>
                      <a:pt x="772896" y="772896"/>
                    </a:cubicBezTo>
                    <a:cubicBezTo>
                      <a:pt x="687988" y="857803"/>
                      <a:pt x="572829" y="905504"/>
                      <a:pt x="452752" y="905504"/>
                    </a:cubicBezTo>
                    <a:cubicBezTo>
                      <a:pt x="332675" y="905504"/>
                      <a:pt x="217515" y="857803"/>
                      <a:pt x="132608" y="772896"/>
                    </a:cubicBezTo>
                    <a:cubicBezTo>
                      <a:pt x="47701" y="687988"/>
                      <a:pt x="0" y="572829"/>
                      <a:pt x="0" y="452752"/>
                    </a:cubicBezTo>
                    <a:close/>
                  </a:path>
                </a:pathLst>
              </a:custGeom>
              <a:noFill/>
              <a:ln w="19050">
                <a:solidFill>
                  <a:schemeClr val="tx1">
                    <a:lumMod val="75000"/>
                    <a:lumOff val="25000"/>
                  </a:schemeClr>
                </a:solidFill>
                <a:prstDash val="sysDot"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43827" tIns="243827" rIns="210667" bIns="210667" numCol="1" spcCol="1270" anchor="ctr" anchorCtr="0">
                <a:noAutofit/>
              </a:bodyPr>
              <a:lstStyle/>
              <a:p>
                <a:pPr algn="ctr" defTabSz="1184275">
                  <a:lnSpc>
                    <a:spcPct val="120000"/>
                  </a:lnSpc>
                  <a:spcAft>
                    <a:spcPct val="35000"/>
                  </a:spcAft>
                </a:pPr>
                <a:endParaRPr lang="en-US" sz="760" dirty="0">
                  <a:latin typeface="Arial" panose="020B0604020202020204"/>
                  <a:ea typeface="微软雅黑" panose="020B0503020204020204" pitchFamily="34" charset="-122"/>
                  <a:cs typeface="+mn-ea"/>
                  <a:sym typeface="Arial" panose="020B0604020202020204"/>
                </a:endParaRPr>
              </a:p>
            </p:txBody>
          </p:sp>
        </p:grpSp>
        <p:sp>
          <p:nvSpPr>
            <p:cNvPr id="156" name="Freeform 187"/>
            <p:cNvSpPr>
              <a:spLocks noEditPoints="1"/>
            </p:cNvSpPr>
            <p:nvPr/>
          </p:nvSpPr>
          <p:spPr bwMode="auto">
            <a:xfrm>
              <a:off x="2249043" y="1957202"/>
              <a:ext cx="336732" cy="217616"/>
            </a:xfrm>
            <a:custGeom>
              <a:avLst/>
              <a:gdLst/>
              <a:ahLst/>
              <a:cxnLst>
                <a:cxn ang="0">
                  <a:pos x="68" y="25"/>
                </a:cxn>
                <a:cxn ang="0">
                  <a:pos x="34" y="44"/>
                </a:cxn>
                <a:cxn ang="0">
                  <a:pos x="1" y="25"/>
                </a:cxn>
                <a:cxn ang="0">
                  <a:pos x="0" y="22"/>
                </a:cxn>
                <a:cxn ang="0">
                  <a:pos x="1" y="20"/>
                </a:cxn>
                <a:cxn ang="0">
                  <a:pos x="34" y="0"/>
                </a:cxn>
                <a:cxn ang="0">
                  <a:pos x="68" y="20"/>
                </a:cxn>
                <a:cxn ang="0">
                  <a:pos x="68" y="22"/>
                </a:cxn>
                <a:cxn ang="0">
                  <a:pos x="68" y="25"/>
                </a:cxn>
                <a:cxn ang="0">
                  <a:pos x="49" y="9"/>
                </a:cxn>
                <a:cxn ang="0">
                  <a:pos x="51" y="17"/>
                </a:cxn>
                <a:cxn ang="0">
                  <a:pos x="34" y="34"/>
                </a:cxn>
                <a:cxn ang="0">
                  <a:pos x="17" y="17"/>
                </a:cxn>
                <a:cxn ang="0">
                  <a:pos x="20" y="9"/>
                </a:cxn>
                <a:cxn ang="0">
                  <a:pos x="5" y="22"/>
                </a:cxn>
                <a:cxn ang="0">
                  <a:pos x="34" y="39"/>
                </a:cxn>
                <a:cxn ang="0">
                  <a:pos x="64" y="22"/>
                </a:cxn>
                <a:cxn ang="0">
                  <a:pos x="49" y="9"/>
                </a:cxn>
                <a:cxn ang="0">
                  <a:pos x="34" y="6"/>
                </a:cxn>
                <a:cxn ang="0">
                  <a:pos x="23" y="17"/>
                </a:cxn>
                <a:cxn ang="0">
                  <a:pos x="25" y="19"/>
                </a:cxn>
                <a:cxn ang="0">
                  <a:pos x="27" y="17"/>
                </a:cxn>
                <a:cxn ang="0">
                  <a:pos x="34" y="9"/>
                </a:cxn>
                <a:cxn ang="0">
                  <a:pos x="36" y="8"/>
                </a:cxn>
                <a:cxn ang="0">
                  <a:pos x="34" y="6"/>
                </a:cxn>
              </a:cxnLst>
              <a:rect l="0" t="0" r="r" b="b"/>
              <a:pathLst>
                <a:path w="68" h="44">
                  <a:moveTo>
                    <a:pt x="68" y="25"/>
                  </a:moveTo>
                  <a:cubicBezTo>
                    <a:pt x="61" y="36"/>
                    <a:pt x="48" y="44"/>
                    <a:pt x="34" y="44"/>
                  </a:cubicBezTo>
                  <a:cubicBezTo>
                    <a:pt x="21" y="44"/>
                    <a:pt x="8" y="36"/>
                    <a:pt x="1" y="25"/>
                  </a:cubicBezTo>
                  <a:cubicBezTo>
                    <a:pt x="1" y="24"/>
                    <a:pt x="0" y="23"/>
                    <a:pt x="0" y="22"/>
                  </a:cubicBezTo>
                  <a:cubicBezTo>
                    <a:pt x="0" y="21"/>
                    <a:pt x="1" y="20"/>
                    <a:pt x="1" y="20"/>
                  </a:cubicBezTo>
                  <a:cubicBezTo>
                    <a:pt x="8" y="8"/>
                    <a:pt x="21" y="0"/>
                    <a:pt x="34" y="0"/>
                  </a:cubicBezTo>
                  <a:cubicBezTo>
                    <a:pt x="48" y="0"/>
                    <a:pt x="61" y="8"/>
                    <a:pt x="68" y="20"/>
                  </a:cubicBezTo>
                  <a:cubicBezTo>
                    <a:pt x="68" y="20"/>
                    <a:pt x="68" y="21"/>
                    <a:pt x="68" y="22"/>
                  </a:cubicBezTo>
                  <a:cubicBezTo>
                    <a:pt x="68" y="23"/>
                    <a:pt x="68" y="24"/>
                    <a:pt x="68" y="25"/>
                  </a:cubicBezTo>
                  <a:close/>
                  <a:moveTo>
                    <a:pt x="49" y="9"/>
                  </a:moveTo>
                  <a:cubicBezTo>
                    <a:pt x="51" y="11"/>
                    <a:pt x="51" y="14"/>
                    <a:pt x="51" y="17"/>
                  </a:cubicBezTo>
                  <a:cubicBezTo>
                    <a:pt x="51" y="27"/>
                    <a:pt x="44" y="34"/>
                    <a:pt x="34" y="34"/>
                  </a:cubicBezTo>
                  <a:cubicBezTo>
                    <a:pt x="25" y="34"/>
                    <a:pt x="17" y="27"/>
                    <a:pt x="17" y="17"/>
                  </a:cubicBezTo>
                  <a:cubicBezTo>
                    <a:pt x="17" y="14"/>
                    <a:pt x="18" y="11"/>
                    <a:pt x="20" y="9"/>
                  </a:cubicBezTo>
                  <a:cubicBezTo>
                    <a:pt x="14" y="12"/>
                    <a:pt x="9" y="17"/>
                    <a:pt x="5" y="22"/>
                  </a:cubicBezTo>
                  <a:cubicBezTo>
                    <a:pt x="12" y="32"/>
                    <a:pt x="22" y="39"/>
                    <a:pt x="34" y="39"/>
                  </a:cubicBezTo>
                  <a:cubicBezTo>
                    <a:pt x="47" y="39"/>
                    <a:pt x="57" y="32"/>
                    <a:pt x="64" y="22"/>
                  </a:cubicBezTo>
                  <a:cubicBezTo>
                    <a:pt x="60" y="17"/>
                    <a:pt x="55" y="12"/>
                    <a:pt x="49" y="9"/>
                  </a:cubicBezTo>
                  <a:close/>
                  <a:moveTo>
                    <a:pt x="34" y="6"/>
                  </a:moveTo>
                  <a:cubicBezTo>
                    <a:pt x="28" y="6"/>
                    <a:pt x="23" y="11"/>
                    <a:pt x="23" y="17"/>
                  </a:cubicBezTo>
                  <a:cubicBezTo>
                    <a:pt x="23" y="18"/>
                    <a:pt x="24" y="19"/>
                    <a:pt x="25" y="19"/>
                  </a:cubicBezTo>
                  <a:cubicBezTo>
                    <a:pt x="26" y="19"/>
                    <a:pt x="27" y="18"/>
                    <a:pt x="27" y="17"/>
                  </a:cubicBezTo>
                  <a:cubicBezTo>
                    <a:pt x="27" y="13"/>
                    <a:pt x="30" y="9"/>
                    <a:pt x="34" y="9"/>
                  </a:cubicBezTo>
                  <a:cubicBezTo>
                    <a:pt x="35" y="9"/>
                    <a:pt x="36" y="9"/>
                    <a:pt x="36" y="8"/>
                  </a:cubicBezTo>
                  <a:cubicBezTo>
                    <a:pt x="36" y="7"/>
                    <a:pt x="35" y="6"/>
                    <a:pt x="34" y="6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vert="horz" wrap="square" lIns="121913" tIns="60956" rIns="121913" bIns="60956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 sz="760" dirty="0">
                <a:latin typeface="Arial" panose="020B0604020202020204"/>
                <a:ea typeface="微软雅黑" panose="020B0503020204020204" pitchFamily="34" charset="-122"/>
                <a:cs typeface="+mn-ea"/>
                <a:sym typeface="Arial" panose="020B0604020202020204"/>
              </a:endParaRPr>
            </a:p>
          </p:txBody>
        </p:sp>
      </p:grpSp>
      <p:grpSp>
        <p:nvGrpSpPr>
          <p:cNvPr id="2" name="Group 128"/>
          <p:cNvGrpSpPr/>
          <p:nvPr/>
        </p:nvGrpSpPr>
        <p:grpSpPr>
          <a:xfrm>
            <a:off x="4806839" y="2628673"/>
            <a:ext cx="2578323" cy="2620763"/>
            <a:chOff x="3124200" y="1657350"/>
            <a:chExt cx="2700338" cy="2744788"/>
          </a:xfrm>
        </p:grpSpPr>
        <p:sp>
          <p:nvSpPr>
            <p:cNvPr id="3077" name="Freeform 5"/>
            <p:cNvSpPr/>
            <p:nvPr/>
          </p:nvSpPr>
          <p:spPr bwMode="auto">
            <a:xfrm>
              <a:off x="3789363" y="1657350"/>
              <a:ext cx="1874838" cy="738188"/>
            </a:xfrm>
            <a:custGeom>
              <a:avLst/>
              <a:gdLst/>
              <a:ahLst/>
              <a:cxnLst>
                <a:cxn ang="0">
                  <a:pos x="1181" y="465"/>
                </a:cxn>
                <a:cxn ang="0">
                  <a:pos x="12" y="428"/>
                </a:cxn>
                <a:cxn ang="0">
                  <a:pos x="0" y="0"/>
                </a:cxn>
                <a:cxn ang="0">
                  <a:pos x="1172" y="125"/>
                </a:cxn>
                <a:cxn ang="0">
                  <a:pos x="1181" y="465"/>
                </a:cxn>
              </a:cxnLst>
              <a:rect l="0" t="0" r="r" b="b"/>
              <a:pathLst>
                <a:path w="1181" h="465">
                  <a:moveTo>
                    <a:pt x="1181" y="465"/>
                  </a:moveTo>
                  <a:lnTo>
                    <a:pt x="12" y="428"/>
                  </a:lnTo>
                  <a:lnTo>
                    <a:pt x="0" y="0"/>
                  </a:lnTo>
                  <a:lnTo>
                    <a:pt x="1172" y="125"/>
                  </a:lnTo>
                  <a:lnTo>
                    <a:pt x="1181" y="465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</a:ln>
          </p:spPr>
          <p:txBody>
            <a:bodyPr vert="horz" wrap="square" lIns="121913" tIns="60956" rIns="121913" bIns="60956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 sz="760">
                <a:latin typeface="Arial" panose="020B0604020202020204"/>
                <a:ea typeface="微软雅黑" panose="020B0503020204020204" pitchFamily="34" charset="-122"/>
                <a:cs typeface="+mn-ea"/>
                <a:sym typeface="Arial" panose="020B0604020202020204"/>
              </a:endParaRPr>
            </a:p>
          </p:txBody>
        </p:sp>
        <p:sp>
          <p:nvSpPr>
            <p:cNvPr id="3078" name="Freeform 6"/>
            <p:cNvSpPr/>
            <p:nvPr/>
          </p:nvSpPr>
          <p:spPr bwMode="auto">
            <a:xfrm>
              <a:off x="3624263" y="1671637"/>
              <a:ext cx="184150" cy="709613"/>
            </a:xfrm>
            <a:custGeom>
              <a:avLst/>
              <a:gdLst/>
              <a:ahLst/>
              <a:cxnLst>
                <a:cxn ang="0">
                  <a:pos x="104" y="0"/>
                </a:cxn>
                <a:cxn ang="0">
                  <a:pos x="116" y="428"/>
                </a:cxn>
                <a:cxn ang="0">
                  <a:pos x="0" y="447"/>
                </a:cxn>
                <a:cxn ang="0">
                  <a:pos x="3" y="80"/>
                </a:cxn>
                <a:cxn ang="0">
                  <a:pos x="104" y="0"/>
                </a:cxn>
              </a:cxnLst>
              <a:rect l="0" t="0" r="r" b="b"/>
              <a:pathLst>
                <a:path w="116" h="447">
                  <a:moveTo>
                    <a:pt x="104" y="0"/>
                  </a:moveTo>
                  <a:lnTo>
                    <a:pt x="116" y="428"/>
                  </a:lnTo>
                  <a:lnTo>
                    <a:pt x="0" y="447"/>
                  </a:lnTo>
                  <a:lnTo>
                    <a:pt x="3" y="80"/>
                  </a:lnTo>
                  <a:lnTo>
                    <a:pt x="104" y="0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 w="9525">
              <a:noFill/>
              <a:round/>
            </a:ln>
          </p:spPr>
          <p:txBody>
            <a:bodyPr vert="horz" wrap="square" lIns="121913" tIns="60956" rIns="121913" bIns="60956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 sz="760">
                <a:latin typeface="Arial" panose="020B0604020202020204"/>
                <a:ea typeface="微软雅黑" panose="020B0503020204020204" pitchFamily="34" charset="-122"/>
                <a:cs typeface="+mn-ea"/>
                <a:sym typeface="Arial" panose="020B0604020202020204"/>
              </a:endParaRPr>
            </a:p>
          </p:txBody>
        </p:sp>
        <p:sp>
          <p:nvSpPr>
            <p:cNvPr id="3079" name="Freeform 7"/>
            <p:cNvSpPr/>
            <p:nvPr/>
          </p:nvSpPr>
          <p:spPr bwMode="auto">
            <a:xfrm>
              <a:off x="3284538" y="2332037"/>
              <a:ext cx="339725" cy="665163"/>
            </a:xfrm>
            <a:custGeom>
              <a:avLst/>
              <a:gdLst/>
              <a:ahLst/>
              <a:cxnLst>
                <a:cxn ang="0">
                  <a:pos x="0" y="419"/>
                </a:cxn>
                <a:cxn ang="0">
                  <a:pos x="6" y="0"/>
                </a:cxn>
                <a:cxn ang="0">
                  <a:pos x="214" y="22"/>
                </a:cxn>
                <a:cxn ang="0">
                  <a:pos x="208" y="419"/>
                </a:cxn>
                <a:cxn ang="0">
                  <a:pos x="0" y="419"/>
                </a:cxn>
              </a:cxnLst>
              <a:rect l="0" t="0" r="r" b="b"/>
              <a:pathLst>
                <a:path w="214" h="419">
                  <a:moveTo>
                    <a:pt x="0" y="419"/>
                  </a:moveTo>
                  <a:lnTo>
                    <a:pt x="6" y="0"/>
                  </a:lnTo>
                  <a:lnTo>
                    <a:pt x="214" y="22"/>
                  </a:lnTo>
                  <a:lnTo>
                    <a:pt x="208" y="419"/>
                  </a:lnTo>
                  <a:lnTo>
                    <a:pt x="0" y="419"/>
                  </a:ln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 w="9525">
              <a:noFill/>
              <a:round/>
            </a:ln>
          </p:spPr>
          <p:txBody>
            <a:bodyPr vert="horz" wrap="square" lIns="121913" tIns="60956" rIns="121913" bIns="60956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 sz="760">
                <a:latin typeface="Arial" panose="020B0604020202020204"/>
                <a:ea typeface="微软雅黑" panose="020B0503020204020204" pitchFamily="34" charset="-122"/>
                <a:cs typeface="+mn-ea"/>
                <a:sym typeface="Arial" panose="020B0604020202020204"/>
              </a:endParaRPr>
            </a:p>
          </p:txBody>
        </p:sp>
        <p:sp>
          <p:nvSpPr>
            <p:cNvPr id="3080" name="Freeform 8"/>
            <p:cNvSpPr/>
            <p:nvPr/>
          </p:nvSpPr>
          <p:spPr bwMode="auto">
            <a:xfrm>
              <a:off x="3124200" y="3633787"/>
              <a:ext cx="485775" cy="681038"/>
            </a:xfrm>
            <a:custGeom>
              <a:avLst/>
              <a:gdLst/>
              <a:ahLst/>
              <a:cxnLst>
                <a:cxn ang="0">
                  <a:pos x="98" y="3"/>
                </a:cxn>
                <a:cxn ang="0">
                  <a:pos x="306" y="0"/>
                </a:cxn>
                <a:cxn ang="0">
                  <a:pos x="303" y="291"/>
                </a:cxn>
                <a:cxn ang="0">
                  <a:pos x="0" y="429"/>
                </a:cxn>
                <a:cxn ang="0">
                  <a:pos x="95" y="138"/>
                </a:cxn>
                <a:cxn ang="0">
                  <a:pos x="98" y="3"/>
                </a:cxn>
              </a:cxnLst>
              <a:rect l="0" t="0" r="r" b="b"/>
              <a:pathLst>
                <a:path w="306" h="429">
                  <a:moveTo>
                    <a:pt x="98" y="3"/>
                  </a:moveTo>
                  <a:lnTo>
                    <a:pt x="306" y="0"/>
                  </a:lnTo>
                  <a:lnTo>
                    <a:pt x="303" y="291"/>
                  </a:lnTo>
                  <a:lnTo>
                    <a:pt x="0" y="429"/>
                  </a:lnTo>
                  <a:lnTo>
                    <a:pt x="95" y="138"/>
                  </a:lnTo>
                  <a:lnTo>
                    <a:pt x="98" y="3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 w="9525">
              <a:noFill/>
              <a:round/>
            </a:ln>
          </p:spPr>
          <p:txBody>
            <a:bodyPr vert="horz" wrap="square" lIns="121913" tIns="60956" rIns="121913" bIns="60956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 sz="760">
                <a:latin typeface="Arial" panose="020B0604020202020204"/>
                <a:ea typeface="微软雅黑" panose="020B0503020204020204" pitchFamily="34" charset="-122"/>
                <a:cs typeface="+mn-ea"/>
                <a:sym typeface="Arial" panose="020B0604020202020204"/>
              </a:endParaRPr>
            </a:p>
          </p:txBody>
        </p:sp>
        <p:sp>
          <p:nvSpPr>
            <p:cNvPr id="3081" name="Freeform 9"/>
            <p:cNvSpPr/>
            <p:nvPr/>
          </p:nvSpPr>
          <p:spPr bwMode="auto">
            <a:xfrm>
              <a:off x="3614738" y="2336800"/>
              <a:ext cx="207963" cy="660400"/>
            </a:xfrm>
            <a:custGeom>
              <a:avLst/>
              <a:gdLst/>
              <a:ahLst/>
              <a:cxnLst>
                <a:cxn ang="0">
                  <a:pos x="0" y="416"/>
                </a:cxn>
                <a:cxn ang="0">
                  <a:pos x="6" y="19"/>
                </a:cxn>
                <a:cxn ang="0">
                  <a:pos x="122" y="0"/>
                </a:cxn>
                <a:cxn ang="0">
                  <a:pos x="131" y="410"/>
                </a:cxn>
                <a:cxn ang="0">
                  <a:pos x="0" y="416"/>
                </a:cxn>
              </a:cxnLst>
              <a:rect l="0" t="0" r="r" b="b"/>
              <a:pathLst>
                <a:path w="131" h="416">
                  <a:moveTo>
                    <a:pt x="0" y="416"/>
                  </a:moveTo>
                  <a:lnTo>
                    <a:pt x="6" y="19"/>
                  </a:lnTo>
                  <a:lnTo>
                    <a:pt x="122" y="0"/>
                  </a:lnTo>
                  <a:lnTo>
                    <a:pt x="131" y="410"/>
                  </a:lnTo>
                  <a:lnTo>
                    <a:pt x="0" y="416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w="9525">
              <a:noFill/>
              <a:round/>
            </a:ln>
          </p:spPr>
          <p:txBody>
            <a:bodyPr vert="horz" wrap="square" lIns="121913" tIns="60956" rIns="121913" bIns="60956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 sz="760">
                <a:latin typeface="Arial" panose="020B0604020202020204"/>
                <a:ea typeface="微软雅黑" panose="020B0503020204020204" pitchFamily="34" charset="-122"/>
                <a:cs typeface="+mn-ea"/>
                <a:sym typeface="Arial" panose="020B0604020202020204"/>
              </a:endParaRPr>
            </a:p>
          </p:txBody>
        </p:sp>
        <p:sp>
          <p:nvSpPr>
            <p:cNvPr id="3082" name="Freeform 10"/>
            <p:cNvSpPr/>
            <p:nvPr/>
          </p:nvSpPr>
          <p:spPr bwMode="auto">
            <a:xfrm>
              <a:off x="3605213" y="3633787"/>
              <a:ext cx="368300" cy="768350"/>
            </a:xfrm>
            <a:custGeom>
              <a:avLst/>
              <a:gdLst/>
              <a:ahLst/>
              <a:cxnLst>
                <a:cxn ang="0">
                  <a:pos x="0" y="291"/>
                </a:cxn>
                <a:cxn ang="0">
                  <a:pos x="3" y="0"/>
                </a:cxn>
                <a:cxn ang="0">
                  <a:pos x="150" y="13"/>
                </a:cxn>
                <a:cxn ang="0">
                  <a:pos x="153" y="159"/>
                </a:cxn>
                <a:cxn ang="0">
                  <a:pos x="232" y="484"/>
                </a:cxn>
                <a:cxn ang="0">
                  <a:pos x="0" y="291"/>
                </a:cxn>
              </a:cxnLst>
              <a:rect l="0" t="0" r="r" b="b"/>
              <a:pathLst>
                <a:path w="232" h="484">
                  <a:moveTo>
                    <a:pt x="0" y="291"/>
                  </a:moveTo>
                  <a:lnTo>
                    <a:pt x="3" y="0"/>
                  </a:lnTo>
                  <a:lnTo>
                    <a:pt x="150" y="13"/>
                  </a:lnTo>
                  <a:lnTo>
                    <a:pt x="153" y="159"/>
                  </a:lnTo>
                  <a:lnTo>
                    <a:pt x="232" y="484"/>
                  </a:lnTo>
                  <a:lnTo>
                    <a:pt x="0" y="291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>
              <a:noFill/>
              <a:round/>
            </a:ln>
          </p:spPr>
          <p:txBody>
            <a:bodyPr vert="horz" wrap="square" lIns="121913" tIns="60956" rIns="121913" bIns="60956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 sz="760">
                <a:latin typeface="Arial" panose="020B0604020202020204"/>
                <a:ea typeface="微软雅黑" panose="020B0503020204020204" pitchFamily="34" charset="-122"/>
                <a:cs typeface="+mn-ea"/>
                <a:sym typeface="Arial" panose="020B0604020202020204"/>
              </a:endParaRPr>
            </a:p>
          </p:txBody>
        </p:sp>
        <p:sp>
          <p:nvSpPr>
            <p:cNvPr id="3083" name="Freeform 11"/>
            <p:cNvSpPr/>
            <p:nvPr/>
          </p:nvSpPr>
          <p:spPr bwMode="auto">
            <a:xfrm>
              <a:off x="3808413" y="2336800"/>
              <a:ext cx="1865313" cy="650875"/>
            </a:xfrm>
            <a:custGeom>
              <a:avLst/>
              <a:gdLst/>
              <a:ahLst/>
              <a:cxnLst>
                <a:cxn ang="0">
                  <a:pos x="1175" y="377"/>
                </a:cxn>
                <a:cxn ang="0">
                  <a:pos x="9" y="410"/>
                </a:cxn>
                <a:cxn ang="0">
                  <a:pos x="0" y="0"/>
                </a:cxn>
                <a:cxn ang="0">
                  <a:pos x="1169" y="37"/>
                </a:cxn>
                <a:cxn ang="0">
                  <a:pos x="1175" y="377"/>
                </a:cxn>
              </a:cxnLst>
              <a:rect l="0" t="0" r="r" b="b"/>
              <a:pathLst>
                <a:path w="1175" h="410">
                  <a:moveTo>
                    <a:pt x="1175" y="377"/>
                  </a:moveTo>
                  <a:lnTo>
                    <a:pt x="9" y="410"/>
                  </a:lnTo>
                  <a:lnTo>
                    <a:pt x="0" y="0"/>
                  </a:lnTo>
                  <a:lnTo>
                    <a:pt x="1169" y="37"/>
                  </a:lnTo>
                  <a:lnTo>
                    <a:pt x="1175" y="377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</a:ln>
          </p:spPr>
          <p:txBody>
            <a:bodyPr vert="horz" wrap="square" lIns="121913" tIns="60956" rIns="121913" bIns="60956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 sz="760">
                <a:latin typeface="Arial" panose="020B0604020202020204"/>
                <a:ea typeface="微软雅黑" panose="020B0503020204020204" pitchFamily="34" charset="-122"/>
                <a:cs typeface="+mn-ea"/>
                <a:sym typeface="Arial" panose="020B0604020202020204"/>
              </a:endParaRPr>
            </a:p>
          </p:txBody>
        </p:sp>
        <p:sp>
          <p:nvSpPr>
            <p:cNvPr id="3084" name="Freeform 12"/>
            <p:cNvSpPr/>
            <p:nvPr/>
          </p:nvSpPr>
          <p:spPr bwMode="auto">
            <a:xfrm>
              <a:off x="3822700" y="2935287"/>
              <a:ext cx="1865313" cy="719138"/>
            </a:xfrm>
            <a:custGeom>
              <a:avLst/>
              <a:gdLst/>
              <a:ahLst/>
              <a:cxnLst>
                <a:cxn ang="0">
                  <a:pos x="1175" y="361"/>
                </a:cxn>
                <a:cxn ang="0">
                  <a:pos x="13" y="453"/>
                </a:cxn>
                <a:cxn ang="0">
                  <a:pos x="0" y="33"/>
                </a:cxn>
                <a:cxn ang="0">
                  <a:pos x="1166" y="0"/>
                </a:cxn>
                <a:cxn ang="0">
                  <a:pos x="1175" y="361"/>
                </a:cxn>
              </a:cxnLst>
              <a:rect l="0" t="0" r="r" b="b"/>
              <a:pathLst>
                <a:path w="1175" h="453">
                  <a:moveTo>
                    <a:pt x="1175" y="361"/>
                  </a:moveTo>
                  <a:lnTo>
                    <a:pt x="13" y="453"/>
                  </a:lnTo>
                  <a:lnTo>
                    <a:pt x="0" y="33"/>
                  </a:lnTo>
                  <a:lnTo>
                    <a:pt x="1166" y="0"/>
                  </a:lnTo>
                  <a:lnTo>
                    <a:pt x="1175" y="361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</a:ln>
          </p:spPr>
          <p:txBody>
            <a:bodyPr vert="horz" wrap="square" lIns="121913" tIns="60956" rIns="121913" bIns="60956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 sz="760">
                <a:latin typeface="Arial" panose="020B0604020202020204"/>
                <a:ea typeface="微软雅黑" panose="020B0503020204020204" pitchFamily="34" charset="-122"/>
                <a:cs typeface="+mn-ea"/>
                <a:sym typeface="Arial" panose="020B0604020202020204"/>
              </a:endParaRPr>
            </a:p>
          </p:txBody>
        </p:sp>
        <p:sp>
          <p:nvSpPr>
            <p:cNvPr id="3085" name="Freeform 13"/>
            <p:cNvSpPr/>
            <p:nvPr/>
          </p:nvSpPr>
          <p:spPr bwMode="auto">
            <a:xfrm>
              <a:off x="3843338" y="3508375"/>
              <a:ext cx="1981200" cy="893763"/>
            </a:xfrm>
            <a:custGeom>
              <a:avLst/>
              <a:gdLst/>
              <a:ahLst/>
              <a:cxnLst>
                <a:cxn ang="0">
                  <a:pos x="0" y="92"/>
                </a:cxn>
                <a:cxn ang="0">
                  <a:pos x="1162" y="0"/>
                </a:cxn>
                <a:cxn ang="0">
                  <a:pos x="1165" y="116"/>
                </a:cxn>
                <a:cxn ang="0">
                  <a:pos x="1248" y="391"/>
                </a:cxn>
                <a:cxn ang="0">
                  <a:pos x="82" y="563"/>
                </a:cxn>
                <a:cxn ang="0">
                  <a:pos x="3" y="238"/>
                </a:cxn>
                <a:cxn ang="0">
                  <a:pos x="0" y="92"/>
                </a:cxn>
              </a:cxnLst>
              <a:rect l="0" t="0" r="r" b="b"/>
              <a:pathLst>
                <a:path w="1248" h="563">
                  <a:moveTo>
                    <a:pt x="0" y="92"/>
                  </a:moveTo>
                  <a:lnTo>
                    <a:pt x="1162" y="0"/>
                  </a:lnTo>
                  <a:lnTo>
                    <a:pt x="1165" y="116"/>
                  </a:lnTo>
                  <a:lnTo>
                    <a:pt x="1248" y="391"/>
                  </a:lnTo>
                  <a:lnTo>
                    <a:pt x="82" y="563"/>
                  </a:lnTo>
                  <a:lnTo>
                    <a:pt x="3" y="238"/>
                  </a:lnTo>
                  <a:lnTo>
                    <a:pt x="0" y="92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</a:ln>
          </p:spPr>
          <p:txBody>
            <a:bodyPr vert="horz" wrap="square" lIns="121913" tIns="60956" rIns="121913" bIns="60956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 sz="760">
                <a:latin typeface="Arial" panose="020B0604020202020204"/>
                <a:ea typeface="微软雅黑" panose="020B0503020204020204" pitchFamily="34" charset="-122"/>
                <a:cs typeface="+mn-ea"/>
                <a:sym typeface="Arial" panose="020B0604020202020204"/>
              </a:endParaRPr>
            </a:p>
          </p:txBody>
        </p:sp>
        <p:sp>
          <p:nvSpPr>
            <p:cNvPr id="3086" name="Freeform 14"/>
            <p:cNvSpPr/>
            <p:nvPr/>
          </p:nvSpPr>
          <p:spPr bwMode="auto">
            <a:xfrm>
              <a:off x="3609975" y="2987675"/>
              <a:ext cx="233363" cy="666750"/>
            </a:xfrm>
            <a:custGeom>
              <a:avLst/>
              <a:gdLst/>
              <a:ahLst/>
              <a:cxnLst>
                <a:cxn ang="0">
                  <a:pos x="134" y="0"/>
                </a:cxn>
                <a:cxn ang="0">
                  <a:pos x="147" y="420"/>
                </a:cxn>
                <a:cxn ang="0">
                  <a:pos x="0" y="407"/>
                </a:cxn>
                <a:cxn ang="0">
                  <a:pos x="3" y="6"/>
                </a:cxn>
                <a:cxn ang="0">
                  <a:pos x="134" y="0"/>
                </a:cxn>
              </a:cxnLst>
              <a:rect l="0" t="0" r="r" b="b"/>
              <a:pathLst>
                <a:path w="147" h="420">
                  <a:moveTo>
                    <a:pt x="134" y="0"/>
                  </a:moveTo>
                  <a:lnTo>
                    <a:pt x="147" y="420"/>
                  </a:lnTo>
                  <a:lnTo>
                    <a:pt x="0" y="407"/>
                  </a:lnTo>
                  <a:lnTo>
                    <a:pt x="3" y="6"/>
                  </a:lnTo>
                  <a:lnTo>
                    <a:pt x="134" y="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9525">
              <a:noFill/>
              <a:round/>
            </a:ln>
          </p:spPr>
          <p:txBody>
            <a:bodyPr vert="horz" wrap="square" lIns="121913" tIns="60956" rIns="121913" bIns="60956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 sz="760">
                <a:latin typeface="Arial" panose="020B0604020202020204"/>
                <a:ea typeface="微软雅黑" panose="020B0503020204020204" pitchFamily="34" charset="-122"/>
                <a:cs typeface="+mn-ea"/>
                <a:sym typeface="Arial" panose="020B0604020202020204"/>
              </a:endParaRPr>
            </a:p>
          </p:txBody>
        </p:sp>
        <p:sp>
          <p:nvSpPr>
            <p:cNvPr id="3087" name="Freeform 15"/>
            <p:cNvSpPr/>
            <p:nvPr/>
          </p:nvSpPr>
          <p:spPr bwMode="auto">
            <a:xfrm>
              <a:off x="3279775" y="2997200"/>
              <a:ext cx="334963" cy="641350"/>
            </a:xfrm>
            <a:custGeom>
              <a:avLst/>
              <a:gdLst/>
              <a:ahLst/>
              <a:cxnLst>
                <a:cxn ang="0">
                  <a:pos x="208" y="401"/>
                </a:cxn>
                <a:cxn ang="0">
                  <a:pos x="0" y="404"/>
                </a:cxn>
                <a:cxn ang="0">
                  <a:pos x="3" y="0"/>
                </a:cxn>
                <a:cxn ang="0">
                  <a:pos x="211" y="0"/>
                </a:cxn>
                <a:cxn ang="0">
                  <a:pos x="208" y="401"/>
                </a:cxn>
              </a:cxnLst>
              <a:rect l="0" t="0" r="r" b="b"/>
              <a:pathLst>
                <a:path w="211" h="404">
                  <a:moveTo>
                    <a:pt x="208" y="401"/>
                  </a:moveTo>
                  <a:lnTo>
                    <a:pt x="0" y="404"/>
                  </a:lnTo>
                  <a:lnTo>
                    <a:pt x="3" y="0"/>
                  </a:lnTo>
                  <a:lnTo>
                    <a:pt x="211" y="0"/>
                  </a:lnTo>
                  <a:lnTo>
                    <a:pt x="208" y="401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 w="9525">
              <a:noFill/>
              <a:round/>
            </a:ln>
          </p:spPr>
          <p:txBody>
            <a:bodyPr vert="horz" wrap="square" lIns="121913" tIns="60956" rIns="121913" bIns="60956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 sz="760">
                <a:latin typeface="Arial" panose="020B0604020202020204"/>
                <a:ea typeface="微软雅黑" panose="020B0503020204020204" pitchFamily="34" charset="-122"/>
                <a:cs typeface="+mn-ea"/>
                <a:sym typeface="Arial" panose="020B0604020202020204"/>
              </a:endParaRPr>
            </a:p>
          </p:txBody>
        </p:sp>
        <p:sp>
          <p:nvSpPr>
            <p:cNvPr id="3088" name="Freeform 16"/>
            <p:cNvSpPr/>
            <p:nvPr/>
          </p:nvSpPr>
          <p:spPr bwMode="auto">
            <a:xfrm>
              <a:off x="3124200" y="4095750"/>
              <a:ext cx="849313" cy="306388"/>
            </a:xfrm>
            <a:custGeom>
              <a:avLst/>
              <a:gdLst/>
              <a:ahLst/>
              <a:cxnLst>
                <a:cxn ang="0">
                  <a:pos x="0" y="138"/>
                </a:cxn>
                <a:cxn ang="0">
                  <a:pos x="303" y="0"/>
                </a:cxn>
                <a:cxn ang="0">
                  <a:pos x="535" y="193"/>
                </a:cxn>
                <a:cxn ang="0">
                  <a:pos x="0" y="138"/>
                </a:cxn>
              </a:cxnLst>
              <a:rect l="0" t="0" r="r" b="b"/>
              <a:pathLst>
                <a:path w="535" h="193">
                  <a:moveTo>
                    <a:pt x="0" y="138"/>
                  </a:moveTo>
                  <a:lnTo>
                    <a:pt x="303" y="0"/>
                  </a:lnTo>
                  <a:lnTo>
                    <a:pt x="535" y="193"/>
                  </a:lnTo>
                  <a:lnTo>
                    <a:pt x="0" y="138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</a:ln>
          </p:spPr>
          <p:txBody>
            <a:bodyPr vert="horz" wrap="square" lIns="121913" tIns="60956" rIns="121913" bIns="60956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 sz="760">
                <a:latin typeface="Arial" panose="020B0604020202020204"/>
                <a:ea typeface="微软雅黑" panose="020B0503020204020204" pitchFamily="34" charset="-122"/>
                <a:cs typeface="+mn-ea"/>
                <a:sym typeface="Arial" panose="020B0604020202020204"/>
              </a:endParaRPr>
            </a:p>
          </p:txBody>
        </p:sp>
        <p:sp>
          <p:nvSpPr>
            <p:cNvPr id="3089" name="Freeform 17"/>
            <p:cNvSpPr/>
            <p:nvPr/>
          </p:nvSpPr>
          <p:spPr bwMode="auto">
            <a:xfrm>
              <a:off x="3294063" y="1685925"/>
              <a:ext cx="334963" cy="681038"/>
            </a:xfrm>
            <a:custGeom>
              <a:avLst/>
              <a:gdLst/>
              <a:ahLst/>
              <a:cxnLst>
                <a:cxn ang="0">
                  <a:pos x="208" y="429"/>
                </a:cxn>
                <a:cxn ang="0">
                  <a:pos x="0" y="407"/>
                </a:cxn>
                <a:cxn ang="0">
                  <a:pos x="3" y="0"/>
                </a:cxn>
                <a:cxn ang="0">
                  <a:pos x="211" y="61"/>
                </a:cxn>
                <a:cxn ang="0">
                  <a:pos x="208" y="429"/>
                </a:cxn>
              </a:cxnLst>
              <a:rect l="0" t="0" r="r" b="b"/>
              <a:pathLst>
                <a:path w="211" h="429">
                  <a:moveTo>
                    <a:pt x="208" y="429"/>
                  </a:moveTo>
                  <a:lnTo>
                    <a:pt x="0" y="407"/>
                  </a:lnTo>
                  <a:lnTo>
                    <a:pt x="3" y="0"/>
                  </a:lnTo>
                  <a:lnTo>
                    <a:pt x="211" y="61"/>
                  </a:lnTo>
                  <a:lnTo>
                    <a:pt x="208" y="429"/>
                  </a:lnTo>
                  <a:close/>
                </a:path>
              </a:pathLst>
            </a:custGeom>
            <a:solidFill>
              <a:schemeClr val="accent4">
                <a:lumMod val="50000"/>
              </a:schemeClr>
            </a:solidFill>
            <a:ln w="9525">
              <a:noFill/>
              <a:round/>
            </a:ln>
          </p:spPr>
          <p:txBody>
            <a:bodyPr vert="horz" wrap="square" lIns="121913" tIns="60956" rIns="121913" bIns="60956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 sz="760">
                <a:latin typeface="Arial" panose="020B0604020202020204"/>
                <a:ea typeface="微软雅黑" panose="020B0503020204020204" pitchFamily="34" charset="-122"/>
                <a:cs typeface="+mn-ea"/>
                <a:sym typeface="Arial" panose="020B0604020202020204"/>
              </a:endParaRPr>
            </a:p>
          </p:txBody>
        </p:sp>
        <p:grpSp>
          <p:nvGrpSpPr>
            <p:cNvPr id="3" name="Group 80"/>
            <p:cNvGrpSpPr/>
            <p:nvPr/>
          </p:nvGrpSpPr>
          <p:grpSpPr>
            <a:xfrm rot="364498">
              <a:off x="4089643" y="1872450"/>
              <a:ext cx="1244431" cy="1867007"/>
              <a:chOff x="2616022" y="2850356"/>
              <a:chExt cx="635178" cy="952952"/>
            </a:xfrm>
          </p:grpSpPr>
          <p:grpSp>
            <p:nvGrpSpPr>
              <p:cNvPr id="4" name="Group 81"/>
              <p:cNvGrpSpPr/>
              <p:nvPr/>
            </p:nvGrpSpPr>
            <p:grpSpPr>
              <a:xfrm>
                <a:off x="2616022" y="2850356"/>
                <a:ext cx="635178" cy="166118"/>
                <a:chOff x="2616022" y="2850356"/>
                <a:chExt cx="635178" cy="166118"/>
              </a:xfrm>
            </p:grpSpPr>
            <p:sp>
              <p:nvSpPr>
                <p:cNvPr id="125" name="Freeform 39"/>
                <p:cNvSpPr/>
                <p:nvPr/>
              </p:nvSpPr>
              <p:spPr bwMode="auto">
                <a:xfrm>
                  <a:off x="3171825" y="2850356"/>
                  <a:ext cx="79375" cy="114300"/>
                </a:xfrm>
                <a:custGeom>
                  <a:avLst/>
                  <a:gdLst/>
                  <a:ahLst/>
                  <a:cxnLst>
                    <a:cxn ang="0">
                      <a:pos x="51" y="37"/>
                    </a:cxn>
                    <a:cxn ang="0">
                      <a:pos x="26" y="75"/>
                    </a:cxn>
                    <a:cxn ang="0">
                      <a:pos x="0" y="38"/>
                    </a:cxn>
                    <a:cxn ang="0">
                      <a:pos x="25" y="0"/>
                    </a:cxn>
                    <a:cxn ang="0">
                      <a:pos x="51" y="37"/>
                    </a:cxn>
                  </a:cxnLst>
                  <a:rect l="0" t="0" r="r" b="b"/>
                  <a:pathLst>
                    <a:path w="52" h="75">
                      <a:moveTo>
                        <a:pt x="51" y="37"/>
                      </a:moveTo>
                      <a:cubicBezTo>
                        <a:pt x="52" y="58"/>
                        <a:pt x="41" y="75"/>
                        <a:pt x="26" y="75"/>
                      </a:cubicBezTo>
                      <a:cubicBezTo>
                        <a:pt x="12" y="75"/>
                        <a:pt x="0" y="59"/>
                        <a:pt x="0" y="38"/>
                      </a:cubicBezTo>
                      <a:cubicBezTo>
                        <a:pt x="0" y="17"/>
                        <a:pt x="11" y="0"/>
                        <a:pt x="25" y="0"/>
                      </a:cubicBezTo>
                      <a:cubicBezTo>
                        <a:pt x="39" y="0"/>
                        <a:pt x="51" y="16"/>
                        <a:pt x="51" y="37"/>
                      </a:cubicBezTo>
                      <a:close/>
                    </a:path>
                  </a:pathLst>
                </a:custGeom>
                <a:solidFill>
                  <a:srgbClr val="E6E6E6"/>
                </a:solidFill>
                <a:ln w="9525">
                  <a:noFill/>
                  <a:round/>
                </a:ln>
              </p:spPr>
              <p:txBody>
                <a:bodyPr vert="horz" wrap="square" lIns="121913" tIns="60956" rIns="121913" bIns="60956" numCol="1" anchor="t" anchorCtr="0" compatLnSpc="1"/>
                <a:lstStyle/>
                <a:p>
                  <a:pPr>
                    <a:lnSpc>
                      <a:spcPct val="120000"/>
                    </a:lnSpc>
                  </a:pPr>
                  <a:endParaRPr lang="en-US" sz="760" baseline="-25000">
                    <a:latin typeface="Arial" panose="020B0604020202020204"/>
                    <a:ea typeface="微软雅黑" panose="020B0503020204020204" pitchFamily="34" charset="-122"/>
                    <a:cs typeface="+mn-ea"/>
                    <a:sym typeface="Arial" panose="020B0604020202020204"/>
                  </a:endParaRPr>
                </a:p>
              </p:txBody>
            </p:sp>
            <p:sp>
              <p:nvSpPr>
                <p:cNvPr id="126" name="Freeform 40"/>
                <p:cNvSpPr/>
                <p:nvPr/>
              </p:nvSpPr>
              <p:spPr bwMode="auto">
                <a:xfrm>
                  <a:off x="3190875" y="2877344"/>
                  <a:ext cx="39688" cy="58738"/>
                </a:xfrm>
                <a:custGeom>
                  <a:avLst/>
                  <a:gdLst/>
                  <a:ahLst/>
                  <a:cxnLst>
                    <a:cxn ang="0">
                      <a:pos x="27" y="19"/>
                    </a:cxn>
                    <a:cxn ang="0">
                      <a:pos x="14" y="39"/>
                    </a:cxn>
                    <a:cxn ang="0">
                      <a:pos x="1" y="20"/>
                    </a:cxn>
                    <a:cxn ang="0">
                      <a:pos x="13" y="0"/>
                    </a:cxn>
                    <a:cxn ang="0">
                      <a:pos x="27" y="19"/>
                    </a:cxn>
                  </a:cxnLst>
                  <a:rect l="0" t="0" r="r" b="b"/>
                  <a:pathLst>
                    <a:path w="27" h="39">
                      <a:moveTo>
                        <a:pt x="27" y="19"/>
                      </a:moveTo>
                      <a:cubicBezTo>
                        <a:pt x="27" y="30"/>
                        <a:pt x="21" y="38"/>
                        <a:pt x="14" y="39"/>
                      </a:cubicBezTo>
                      <a:cubicBezTo>
                        <a:pt x="7" y="39"/>
                        <a:pt x="1" y="30"/>
                        <a:pt x="1" y="20"/>
                      </a:cubicBezTo>
                      <a:cubicBezTo>
                        <a:pt x="0" y="9"/>
                        <a:pt x="6" y="0"/>
                        <a:pt x="13" y="0"/>
                      </a:cubicBezTo>
                      <a:cubicBezTo>
                        <a:pt x="21" y="0"/>
                        <a:pt x="27" y="8"/>
                        <a:pt x="27" y="19"/>
                      </a:cubicBezTo>
                      <a:close/>
                    </a:path>
                  </a:pathLst>
                </a:custGeom>
                <a:solidFill>
                  <a:schemeClr val="accent3">
                    <a:lumMod val="50000"/>
                  </a:schemeClr>
                </a:solidFill>
                <a:ln w="9525">
                  <a:noFill/>
                  <a:round/>
                </a:ln>
              </p:spPr>
              <p:txBody>
                <a:bodyPr vert="horz" wrap="square" lIns="121913" tIns="60956" rIns="121913" bIns="60956" numCol="1" anchor="t" anchorCtr="0" compatLnSpc="1"/>
                <a:lstStyle/>
                <a:p>
                  <a:pPr>
                    <a:lnSpc>
                      <a:spcPct val="120000"/>
                    </a:lnSpc>
                  </a:pPr>
                  <a:endParaRPr lang="en-US" sz="760" baseline="-25000">
                    <a:latin typeface="Arial" panose="020B0604020202020204"/>
                    <a:ea typeface="微软雅黑" panose="020B0503020204020204" pitchFamily="34" charset="-122"/>
                    <a:cs typeface="+mn-ea"/>
                    <a:sym typeface="Arial" panose="020B0604020202020204"/>
                  </a:endParaRPr>
                </a:p>
              </p:txBody>
            </p:sp>
            <p:sp>
              <p:nvSpPr>
                <p:cNvPr id="127" name="Freeform 39"/>
                <p:cNvSpPr/>
                <p:nvPr/>
              </p:nvSpPr>
              <p:spPr bwMode="auto">
                <a:xfrm>
                  <a:off x="2616022" y="2902174"/>
                  <a:ext cx="79375" cy="114300"/>
                </a:xfrm>
                <a:custGeom>
                  <a:avLst/>
                  <a:gdLst/>
                  <a:ahLst/>
                  <a:cxnLst>
                    <a:cxn ang="0">
                      <a:pos x="51" y="37"/>
                    </a:cxn>
                    <a:cxn ang="0">
                      <a:pos x="26" y="75"/>
                    </a:cxn>
                    <a:cxn ang="0">
                      <a:pos x="0" y="38"/>
                    </a:cxn>
                    <a:cxn ang="0">
                      <a:pos x="25" y="0"/>
                    </a:cxn>
                    <a:cxn ang="0">
                      <a:pos x="51" y="37"/>
                    </a:cxn>
                  </a:cxnLst>
                  <a:rect l="0" t="0" r="r" b="b"/>
                  <a:pathLst>
                    <a:path w="52" h="75">
                      <a:moveTo>
                        <a:pt x="51" y="37"/>
                      </a:moveTo>
                      <a:cubicBezTo>
                        <a:pt x="52" y="58"/>
                        <a:pt x="41" y="75"/>
                        <a:pt x="26" y="75"/>
                      </a:cubicBezTo>
                      <a:cubicBezTo>
                        <a:pt x="12" y="75"/>
                        <a:pt x="0" y="59"/>
                        <a:pt x="0" y="38"/>
                      </a:cubicBezTo>
                      <a:cubicBezTo>
                        <a:pt x="0" y="17"/>
                        <a:pt x="11" y="0"/>
                        <a:pt x="25" y="0"/>
                      </a:cubicBezTo>
                      <a:cubicBezTo>
                        <a:pt x="39" y="0"/>
                        <a:pt x="51" y="16"/>
                        <a:pt x="51" y="37"/>
                      </a:cubicBezTo>
                      <a:close/>
                    </a:path>
                  </a:pathLst>
                </a:custGeom>
                <a:solidFill>
                  <a:srgbClr val="E6E6E6"/>
                </a:solidFill>
                <a:ln w="9525">
                  <a:noFill/>
                  <a:round/>
                </a:ln>
              </p:spPr>
              <p:txBody>
                <a:bodyPr vert="horz" wrap="square" lIns="121913" tIns="60956" rIns="121913" bIns="60956" numCol="1" anchor="t" anchorCtr="0" compatLnSpc="1"/>
                <a:lstStyle/>
                <a:p>
                  <a:pPr>
                    <a:lnSpc>
                      <a:spcPct val="120000"/>
                    </a:lnSpc>
                  </a:pPr>
                  <a:endParaRPr lang="en-US" sz="760" baseline="-25000">
                    <a:latin typeface="Arial" panose="020B0604020202020204"/>
                    <a:ea typeface="微软雅黑" panose="020B0503020204020204" pitchFamily="34" charset="-122"/>
                    <a:cs typeface="+mn-ea"/>
                    <a:sym typeface="Arial" panose="020B0604020202020204"/>
                  </a:endParaRPr>
                </a:p>
              </p:txBody>
            </p:sp>
            <p:sp>
              <p:nvSpPr>
                <p:cNvPr id="128" name="Freeform 40"/>
                <p:cNvSpPr/>
                <p:nvPr/>
              </p:nvSpPr>
              <p:spPr bwMode="auto">
                <a:xfrm>
                  <a:off x="2635071" y="2929161"/>
                  <a:ext cx="39688" cy="58738"/>
                </a:xfrm>
                <a:custGeom>
                  <a:avLst/>
                  <a:gdLst/>
                  <a:ahLst/>
                  <a:cxnLst>
                    <a:cxn ang="0">
                      <a:pos x="27" y="19"/>
                    </a:cxn>
                    <a:cxn ang="0">
                      <a:pos x="14" y="39"/>
                    </a:cxn>
                    <a:cxn ang="0">
                      <a:pos x="1" y="20"/>
                    </a:cxn>
                    <a:cxn ang="0">
                      <a:pos x="13" y="0"/>
                    </a:cxn>
                    <a:cxn ang="0">
                      <a:pos x="27" y="19"/>
                    </a:cxn>
                  </a:cxnLst>
                  <a:rect l="0" t="0" r="r" b="b"/>
                  <a:pathLst>
                    <a:path w="27" h="39">
                      <a:moveTo>
                        <a:pt x="27" y="19"/>
                      </a:moveTo>
                      <a:cubicBezTo>
                        <a:pt x="27" y="30"/>
                        <a:pt x="21" y="38"/>
                        <a:pt x="14" y="39"/>
                      </a:cubicBezTo>
                      <a:cubicBezTo>
                        <a:pt x="7" y="39"/>
                        <a:pt x="1" y="30"/>
                        <a:pt x="1" y="20"/>
                      </a:cubicBezTo>
                      <a:cubicBezTo>
                        <a:pt x="0" y="9"/>
                        <a:pt x="6" y="0"/>
                        <a:pt x="13" y="0"/>
                      </a:cubicBezTo>
                      <a:cubicBezTo>
                        <a:pt x="21" y="0"/>
                        <a:pt x="27" y="8"/>
                        <a:pt x="27" y="19"/>
                      </a:cubicBezTo>
                      <a:close/>
                    </a:path>
                  </a:pathLst>
                </a:custGeom>
                <a:solidFill>
                  <a:schemeClr val="accent3">
                    <a:lumMod val="50000"/>
                  </a:schemeClr>
                </a:solidFill>
                <a:ln w="9525">
                  <a:noFill/>
                  <a:round/>
                </a:ln>
              </p:spPr>
              <p:txBody>
                <a:bodyPr vert="horz" wrap="square" lIns="121913" tIns="60956" rIns="121913" bIns="60956" numCol="1" anchor="t" anchorCtr="0" compatLnSpc="1"/>
                <a:lstStyle/>
                <a:p>
                  <a:pPr>
                    <a:lnSpc>
                      <a:spcPct val="120000"/>
                    </a:lnSpc>
                  </a:pPr>
                  <a:endParaRPr lang="en-US" sz="760" baseline="-25000">
                    <a:latin typeface="Arial" panose="020B0604020202020204"/>
                    <a:ea typeface="微软雅黑" panose="020B0503020204020204" pitchFamily="34" charset="-122"/>
                    <a:cs typeface="+mn-ea"/>
                    <a:sym typeface="Arial" panose="020B0604020202020204"/>
                  </a:endParaRPr>
                </a:p>
              </p:txBody>
            </p:sp>
          </p:grpSp>
          <p:sp>
            <p:nvSpPr>
              <p:cNvPr id="122" name="Freeform 41"/>
              <p:cNvSpPr/>
              <p:nvPr/>
            </p:nvSpPr>
            <p:spPr bwMode="auto">
              <a:xfrm>
                <a:off x="2641600" y="2900019"/>
                <a:ext cx="585788" cy="903289"/>
              </a:xfrm>
              <a:custGeom>
                <a:avLst/>
                <a:gdLst/>
                <a:ahLst/>
                <a:cxnLst>
                  <a:cxn ang="0">
                    <a:pos x="176" y="595"/>
                  </a:cxn>
                  <a:cxn ang="0">
                    <a:pos x="149" y="589"/>
                  </a:cxn>
                  <a:cxn ang="0">
                    <a:pos x="0" y="35"/>
                  </a:cxn>
                  <a:cxn ang="0">
                    <a:pos x="8" y="25"/>
                  </a:cxn>
                  <a:cxn ang="0">
                    <a:pos x="8" y="25"/>
                  </a:cxn>
                  <a:cxn ang="0">
                    <a:pos x="17" y="35"/>
                  </a:cxn>
                  <a:cxn ang="0">
                    <a:pos x="156" y="573"/>
                  </a:cxn>
                  <a:cxn ang="0">
                    <a:pos x="207" y="567"/>
                  </a:cxn>
                  <a:cxn ang="0">
                    <a:pos x="365" y="10"/>
                  </a:cxn>
                  <a:cxn ang="0">
                    <a:pos x="373" y="1"/>
                  </a:cxn>
                  <a:cxn ang="0">
                    <a:pos x="382" y="8"/>
                  </a:cxn>
                  <a:cxn ang="0">
                    <a:pos x="345" y="290"/>
                  </a:cxn>
                  <a:cxn ang="0">
                    <a:pos x="217" y="581"/>
                  </a:cxn>
                  <a:cxn ang="0">
                    <a:pos x="176" y="595"/>
                  </a:cxn>
                </a:cxnLst>
                <a:rect l="0" t="0" r="r" b="b"/>
                <a:pathLst>
                  <a:path w="386" h="595">
                    <a:moveTo>
                      <a:pt x="176" y="595"/>
                    </a:moveTo>
                    <a:cubicBezTo>
                      <a:pt x="167" y="595"/>
                      <a:pt x="158" y="593"/>
                      <a:pt x="149" y="589"/>
                    </a:cubicBezTo>
                    <a:cubicBezTo>
                      <a:pt x="1" y="523"/>
                      <a:pt x="0" y="55"/>
                      <a:pt x="0" y="35"/>
                    </a:cubicBezTo>
                    <a:cubicBezTo>
                      <a:pt x="0" y="30"/>
                      <a:pt x="4" y="25"/>
                      <a:pt x="8" y="25"/>
                    </a:cubicBezTo>
                    <a:cubicBezTo>
                      <a:pt x="8" y="25"/>
                      <a:pt x="8" y="25"/>
                      <a:pt x="8" y="25"/>
                    </a:cubicBezTo>
                    <a:cubicBezTo>
                      <a:pt x="13" y="25"/>
                      <a:pt x="17" y="30"/>
                      <a:pt x="17" y="35"/>
                    </a:cubicBezTo>
                    <a:cubicBezTo>
                      <a:pt x="17" y="40"/>
                      <a:pt x="18" y="511"/>
                      <a:pt x="156" y="573"/>
                    </a:cubicBezTo>
                    <a:cubicBezTo>
                      <a:pt x="173" y="581"/>
                      <a:pt x="190" y="579"/>
                      <a:pt x="207" y="567"/>
                    </a:cubicBezTo>
                    <a:cubicBezTo>
                      <a:pt x="311" y="491"/>
                      <a:pt x="373" y="83"/>
                      <a:pt x="365" y="10"/>
                    </a:cubicBezTo>
                    <a:cubicBezTo>
                      <a:pt x="365" y="5"/>
                      <a:pt x="368" y="1"/>
                      <a:pt x="373" y="1"/>
                    </a:cubicBezTo>
                    <a:cubicBezTo>
                      <a:pt x="377" y="0"/>
                      <a:pt x="382" y="4"/>
                      <a:pt x="382" y="8"/>
                    </a:cubicBezTo>
                    <a:cubicBezTo>
                      <a:pt x="386" y="46"/>
                      <a:pt x="372" y="171"/>
                      <a:pt x="345" y="290"/>
                    </a:cubicBezTo>
                    <a:cubicBezTo>
                      <a:pt x="320" y="398"/>
                      <a:pt x="278" y="536"/>
                      <a:pt x="217" y="581"/>
                    </a:cubicBezTo>
                    <a:cubicBezTo>
                      <a:pt x="204" y="590"/>
                      <a:pt x="190" y="595"/>
                      <a:pt x="176" y="595"/>
                    </a:cubicBez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</a:ln>
            </p:spPr>
            <p:txBody>
              <a:bodyPr vert="horz" wrap="square" lIns="121913" tIns="60956" rIns="121913" bIns="60956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en-US" sz="760" baseline="-25000">
                  <a:latin typeface="Arial" panose="020B0604020202020204"/>
                  <a:ea typeface="微软雅黑" panose="020B0503020204020204" pitchFamily="34" charset="-122"/>
                  <a:cs typeface="+mn-ea"/>
                  <a:sym typeface="Arial" panose="020B0604020202020204"/>
                </a:endParaRPr>
              </a:p>
            </p:txBody>
          </p:sp>
        </p:grpSp>
      </p:grpSp>
      <p:sp>
        <p:nvSpPr>
          <p:cNvPr id="51" name="Rectangle 29"/>
          <p:cNvSpPr/>
          <p:nvPr/>
        </p:nvSpPr>
        <p:spPr>
          <a:xfrm>
            <a:off x="1096689" y="2345354"/>
            <a:ext cx="2586422" cy="246145"/>
          </a:xfrm>
          <a:prstGeom prst="rect">
            <a:avLst/>
          </a:prstGeom>
        </p:spPr>
        <p:txBody>
          <a:bodyPr wrap="none" lIns="191941" tIns="0" rIns="191941" bIns="0">
            <a:normAutofit fontScale="85000" lnSpcReduction="20000"/>
          </a:bodyPr>
          <a:lstStyle/>
          <a:p>
            <a:r>
              <a:rPr lang="zh-CN" altLang="en-US" sz="2135" b="1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输入标题</a:t>
            </a:r>
            <a:endParaRPr lang="zh-CN" altLang="en-US" sz="2135" b="1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52" name="Rectangle 30"/>
          <p:cNvSpPr/>
          <p:nvPr/>
        </p:nvSpPr>
        <p:spPr>
          <a:xfrm>
            <a:off x="1096689" y="2591499"/>
            <a:ext cx="2204207" cy="535846"/>
          </a:xfrm>
          <a:prstGeom prst="rect">
            <a:avLst/>
          </a:prstGeom>
        </p:spPr>
        <p:txBody>
          <a:bodyPr wrap="square" lIns="191941" tIns="0" rIns="191941" bIns="0">
            <a:normAutofit fontScale="77500" lnSpcReduction="20000"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输入替换内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容目录标题文字输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入替换内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容目录标题文字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53" name="Rectangle 29"/>
          <p:cNvSpPr/>
          <p:nvPr/>
        </p:nvSpPr>
        <p:spPr>
          <a:xfrm>
            <a:off x="8825661" y="3124465"/>
            <a:ext cx="2586422" cy="246145"/>
          </a:xfrm>
          <a:prstGeom prst="rect">
            <a:avLst/>
          </a:prstGeom>
        </p:spPr>
        <p:txBody>
          <a:bodyPr wrap="none" lIns="191941" tIns="0" rIns="191941" bIns="0">
            <a:normAutofit fontScale="85000" lnSpcReduction="20000"/>
          </a:bodyPr>
          <a:lstStyle/>
          <a:p>
            <a:r>
              <a:rPr lang="zh-CN" altLang="en-US" sz="2135" b="1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输入标题</a:t>
            </a:r>
            <a:endParaRPr lang="zh-CN" altLang="en-US" sz="2135" b="1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54" name="Rectangle 30"/>
          <p:cNvSpPr/>
          <p:nvPr/>
        </p:nvSpPr>
        <p:spPr>
          <a:xfrm>
            <a:off x="8825661" y="3370610"/>
            <a:ext cx="2204207" cy="535846"/>
          </a:xfrm>
          <a:prstGeom prst="rect">
            <a:avLst/>
          </a:prstGeom>
        </p:spPr>
        <p:txBody>
          <a:bodyPr wrap="square" lIns="191941" tIns="0" rIns="191941" bIns="0">
            <a:normAutofit fontScale="77500" lnSpcReduction="20000"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输入替换内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容目录标题文字输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入替换内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容目录标题文字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55" name="Rectangle 29"/>
          <p:cNvSpPr/>
          <p:nvPr/>
        </p:nvSpPr>
        <p:spPr>
          <a:xfrm>
            <a:off x="1096689" y="3917374"/>
            <a:ext cx="2586422" cy="246145"/>
          </a:xfrm>
          <a:prstGeom prst="rect">
            <a:avLst/>
          </a:prstGeom>
        </p:spPr>
        <p:txBody>
          <a:bodyPr wrap="none" lIns="191941" tIns="0" rIns="191941" bIns="0">
            <a:normAutofit fontScale="85000" lnSpcReduction="20000"/>
          </a:bodyPr>
          <a:lstStyle/>
          <a:p>
            <a:r>
              <a:rPr lang="zh-CN" altLang="en-US" sz="2135" b="1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输入标题</a:t>
            </a:r>
            <a:endParaRPr lang="zh-CN" altLang="en-US" sz="2135" b="1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56" name="Rectangle 30"/>
          <p:cNvSpPr/>
          <p:nvPr/>
        </p:nvSpPr>
        <p:spPr>
          <a:xfrm>
            <a:off x="1096689" y="4163519"/>
            <a:ext cx="2204207" cy="535846"/>
          </a:xfrm>
          <a:prstGeom prst="rect">
            <a:avLst/>
          </a:prstGeom>
        </p:spPr>
        <p:txBody>
          <a:bodyPr wrap="square" lIns="191941" tIns="0" rIns="191941" bIns="0">
            <a:normAutofit fontScale="77500" lnSpcReduction="20000"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输入替换内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容目录标题文字输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入替换内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容目录标题文字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57" name="Rectangle 29"/>
          <p:cNvSpPr/>
          <p:nvPr/>
        </p:nvSpPr>
        <p:spPr>
          <a:xfrm>
            <a:off x="8964931" y="4515803"/>
            <a:ext cx="2586422" cy="246145"/>
          </a:xfrm>
          <a:prstGeom prst="rect">
            <a:avLst/>
          </a:prstGeom>
        </p:spPr>
        <p:txBody>
          <a:bodyPr wrap="none" lIns="191941" tIns="0" rIns="191941" bIns="0">
            <a:normAutofit fontScale="85000" lnSpcReduction="20000"/>
          </a:bodyPr>
          <a:lstStyle/>
          <a:p>
            <a:r>
              <a:rPr lang="zh-CN" altLang="en-US" sz="2135" b="1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输入标题</a:t>
            </a:r>
            <a:endParaRPr lang="zh-CN" altLang="en-US" sz="2135" b="1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58" name="Rectangle 30"/>
          <p:cNvSpPr/>
          <p:nvPr/>
        </p:nvSpPr>
        <p:spPr>
          <a:xfrm>
            <a:off x="8964931" y="4761948"/>
            <a:ext cx="2204207" cy="535846"/>
          </a:xfrm>
          <a:prstGeom prst="rect">
            <a:avLst/>
          </a:prstGeom>
        </p:spPr>
        <p:txBody>
          <a:bodyPr wrap="square" lIns="191941" tIns="0" rIns="191941" bIns="0">
            <a:normAutofit fontScale="77500" lnSpcReduction="20000"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输入替换内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容目录标题文字输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入替换内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容目录标题文字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 advTm="3000">
        <p:pull/>
      </p:transition>
    </mc:Choice>
    <mc:Fallback>
      <p:transition spd="slow" advClick="0" advTm="3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2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000"/>
                            </p:stCondLst>
                            <p:childTnLst>
                              <p:par>
                                <p:cTn id="4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0" y="5254906"/>
            <a:ext cx="12192000" cy="1603093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646875" y="1688938"/>
            <a:ext cx="4394523" cy="4394523"/>
          </a:xfrm>
          <a:prstGeom prst="rect">
            <a:avLst/>
          </a:prstGeom>
        </p:spPr>
      </p:pic>
      <p:sp>
        <p:nvSpPr>
          <p:cNvPr id="21" name="矩形 20"/>
          <p:cNvSpPr/>
          <p:nvPr/>
        </p:nvSpPr>
        <p:spPr>
          <a:xfrm>
            <a:off x="3263638" y="2368695"/>
            <a:ext cx="5664724" cy="4308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2800" dirty="0"/>
              <a:t>论文总结</a:t>
            </a:r>
            <a:endParaRPr lang="zh-CN" altLang="en-US" sz="2800" b="1" dirty="0">
              <a:solidFill>
                <a:schemeClr val="accent1">
                  <a:lumMod val="10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3263638" y="3019356"/>
            <a:ext cx="3772392" cy="40889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35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+mn-ea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endParaRPr lang="zh-CN" altLang="en-US" sz="935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椭圆 22"/>
          <p:cNvSpPr/>
          <p:nvPr/>
        </p:nvSpPr>
        <p:spPr>
          <a:xfrm>
            <a:off x="1575843" y="2270808"/>
            <a:ext cx="1316172" cy="1344680"/>
          </a:xfrm>
          <a:prstGeom prst="ellipse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4800" b="1" dirty="0">
                <a:solidFill>
                  <a:schemeClr val="bg1"/>
                </a:solidFill>
              </a:rPr>
              <a:t>04</a:t>
            </a:r>
            <a:endParaRPr lang="zh-CN" altLang="en-US" sz="4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 advTm="0">
        <p:pull/>
      </p:transition>
    </mc:Choice>
    <mc:Fallback>
      <p:transition spd="slow" advClick="0" advTm="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  <p:bldP spid="2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直接连接符 7"/>
          <p:cNvCxnSpPr/>
          <p:nvPr/>
        </p:nvCxnSpPr>
        <p:spPr>
          <a:xfrm>
            <a:off x="2978241" y="3347319"/>
            <a:ext cx="539679" cy="0"/>
          </a:xfrm>
          <a:prstGeom prst="line">
            <a:avLst/>
          </a:prstGeom>
          <a:ln w="12700">
            <a:solidFill>
              <a:srgbClr val="895C33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/>
        </p:nvCxnSpPr>
        <p:spPr>
          <a:xfrm>
            <a:off x="3520597" y="4360166"/>
            <a:ext cx="539679" cy="0"/>
          </a:xfrm>
          <a:prstGeom prst="line">
            <a:avLst/>
          </a:prstGeom>
          <a:ln w="12700">
            <a:solidFill>
              <a:srgbClr val="895C33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" name="组合 9"/>
          <p:cNvGrpSpPr/>
          <p:nvPr/>
        </p:nvGrpSpPr>
        <p:grpSpPr>
          <a:xfrm flipH="1">
            <a:off x="5545063" y="3344596"/>
            <a:ext cx="1082035" cy="1012847"/>
            <a:chOff x="3127992" y="3312226"/>
            <a:chExt cx="1082679" cy="1013450"/>
          </a:xfrm>
        </p:grpSpPr>
        <p:cxnSp>
          <p:nvCxnSpPr>
            <p:cNvPr id="11" name="直接连接符 10"/>
            <p:cNvCxnSpPr/>
            <p:nvPr/>
          </p:nvCxnSpPr>
          <p:spPr>
            <a:xfrm>
              <a:off x="3127992" y="3312226"/>
              <a:ext cx="540000" cy="0"/>
            </a:xfrm>
            <a:prstGeom prst="line">
              <a:avLst/>
            </a:prstGeom>
            <a:ln w="12700">
              <a:solidFill>
                <a:srgbClr val="895C33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/>
            <p:nvPr/>
          </p:nvCxnSpPr>
          <p:spPr>
            <a:xfrm rot="5400000">
              <a:off x="3163992" y="3816226"/>
              <a:ext cx="1008000" cy="0"/>
            </a:xfrm>
            <a:prstGeom prst="line">
              <a:avLst/>
            </a:prstGeom>
            <a:ln w="12700">
              <a:solidFill>
                <a:srgbClr val="895C33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/>
            <p:nvPr/>
          </p:nvCxnSpPr>
          <p:spPr>
            <a:xfrm>
              <a:off x="3670671" y="4325676"/>
              <a:ext cx="540000" cy="0"/>
            </a:xfrm>
            <a:prstGeom prst="line">
              <a:avLst/>
            </a:prstGeom>
            <a:ln w="12700">
              <a:solidFill>
                <a:srgbClr val="895C33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" name="组合 13"/>
          <p:cNvGrpSpPr/>
          <p:nvPr/>
        </p:nvGrpSpPr>
        <p:grpSpPr>
          <a:xfrm>
            <a:off x="8123612" y="3341872"/>
            <a:ext cx="1082035" cy="1012847"/>
            <a:chOff x="3127992" y="3312226"/>
            <a:chExt cx="1082679" cy="1013450"/>
          </a:xfrm>
        </p:grpSpPr>
        <p:cxnSp>
          <p:nvCxnSpPr>
            <p:cNvPr id="15" name="直接连接符 14"/>
            <p:cNvCxnSpPr/>
            <p:nvPr/>
          </p:nvCxnSpPr>
          <p:spPr>
            <a:xfrm>
              <a:off x="3127992" y="3312226"/>
              <a:ext cx="540000" cy="0"/>
            </a:xfrm>
            <a:prstGeom prst="line">
              <a:avLst/>
            </a:prstGeom>
            <a:ln w="12700">
              <a:solidFill>
                <a:srgbClr val="895C33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接连接符 15"/>
            <p:cNvCxnSpPr/>
            <p:nvPr/>
          </p:nvCxnSpPr>
          <p:spPr>
            <a:xfrm rot="5400000">
              <a:off x="3163992" y="3816226"/>
              <a:ext cx="1008000" cy="0"/>
            </a:xfrm>
            <a:prstGeom prst="line">
              <a:avLst/>
            </a:prstGeom>
            <a:ln w="12700">
              <a:solidFill>
                <a:srgbClr val="895C33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接连接符 16"/>
            <p:cNvCxnSpPr/>
            <p:nvPr/>
          </p:nvCxnSpPr>
          <p:spPr>
            <a:xfrm>
              <a:off x="3670671" y="4325676"/>
              <a:ext cx="540000" cy="0"/>
            </a:xfrm>
            <a:prstGeom prst="line">
              <a:avLst/>
            </a:prstGeom>
            <a:ln w="12700">
              <a:solidFill>
                <a:srgbClr val="895C33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8" name="圆角矩形 13"/>
          <p:cNvSpPr/>
          <p:nvPr/>
        </p:nvSpPr>
        <p:spPr>
          <a:xfrm>
            <a:off x="1165496" y="3034374"/>
            <a:ext cx="2041950" cy="620347"/>
          </a:xfrm>
          <a:prstGeom prst="roundRect">
            <a:avLst>
              <a:gd name="adj" fmla="val 9533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05"/>
          </a:p>
        </p:txBody>
      </p:sp>
      <p:sp>
        <p:nvSpPr>
          <p:cNvPr id="19" name="圆角矩形 14"/>
          <p:cNvSpPr/>
          <p:nvPr/>
        </p:nvSpPr>
        <p:spPr>
          <a:xfrm>
            <a:off x="3756767" y="4048377"/>
            <a:ext cx="2041950" cy="620347"/>
          </a:xfrm>
          <a:prstGeom prst="roundRect">
            <a:avLst>
              <a:gd name="adj" fmla="val 9533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05"/>
          </a:p>
        </p:txBody>
      </p:sp>
      <p:sp>
        <p:nvSpPr>
          <p:cNvPr id="20" name="圆角矩形 15"/>
          <p:cNvSpPr/>
          <p:nvPr/>
        </p:nvSpPr>
        <p:spPr>
          <a:xfrm>
            <a:off x="6348039" y="3034374"/>
            <a:ext cx="2041950" cy="620347"/>
          </a:xfrm>
          <a:prstGeom prst="roundRect">
            <a:avLst>
              <a:gd name="adj" fmla="val 9533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05"/>
          </a:p>
        </p:txBody>
      </p:sp>
      <p:sp>
        <p:nvSpPr>
          <p:cNvPr id="21" name="圆角矩形 16"/>
          <p:cNvSpPr/>
          <p:nvPr/>
        </p:nvSpPr>
        <p:spPr>
          <a:xfrm>
            <a:off x="8939311" y="4048377"/>
            <a:ext cx="2041950" cy="620347"/>
          </a:xfrm>
          <a:prstGeom prst="roundRect">
            <a:avLst>
              <a:gd name="adj" fmla="val 9533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05"/>
          </a:p>
        </p:txBody>
      </p:sp>
      <p:cxnSp>
        <p:nvCxnSpPr>
          <p:cNvPr id="22" name="直接连接符 21"/>
          <p:cNvCxnSpPr/>
          <p:nvPr/>
        </p:nvCxnSpPr>
        <p:spPr>
          <a:xfrm rot="5400000">
            <a:off x="3014221" y="3851019"/>
            <a:ext cx="1007401" cy="0"/>
          </a:xfrm>
          <a:prstGeom prst="line">
            <a:avLst/>
          </a:prstGeom>
          <a:ln w="12700">
            <a:solidFill>
              <a:srgbClr val="895C33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文本框 39"/>
          <p:cNvSpPr txBox="1"/>
          <p:nvPr/>
        </p:nvSpPr>
        <p:spPr>
          <a:xfrm>
            <a:off x="1905953" y="3049658"/>
            <a:ext cx="559769" cy="58445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3200" dirty="0">
                <a:solidFill>
                  <a:srgbClr val="FFFFFF"/>
                </a:solidFill>
                <a:latin typeface="Impact" panose="020B0806030902050204" pitchFamily="34" charset="0"/>
                <a:ea typeface="方正姚体" panose="02010601030101010101" pitchFamily="2" charset="-122"/>
                <a:cs typeface="Kartika" panose="02020503030404060203" pitchFamily="18" charset="0"/>
              </a:rPr>
              <a:t>01</a:t>
            </a:r>
            <a:endParaRPr lang="zh-CN" altLang="en-US" sz="3200" dirty="0">
              <a:solidFill>
                <a:srgbClr val="FFFFFF"/>
              </a:solidFill>
              <a:latin typeface="Impact" panose="020B0806030902050204" pitchFamily="34" charset="0"/>
              <a:ea typeface="方正姚体" panose="02010601030101010101" pitchFamily="2" charset="-122"/>
              <a:cs typeface="Kartika" panose="02020503030404060203" pitchFamily="18" charset="0"/>
            </a:endParaRPr>
          </a:p>
        </p:txBody>
      </p:sp>
      <p:sp>
        <p:nvSpPr>
          <p:cNvPr id="24" name="文本框 40"/>
          <p:cNvSpPr txBox="1"/>
          <p:nvPr/>
        </p:nvSpPr>
        <p:spPr>
          <a:xfrm>
            <a:off x="4497222" y="4065230"/>
            <a:ext cx="609462" cy="58445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3200" dirty="0">
                <a:solidFill>
                  <a:srgbClr val="FFFFFF"/>
                </a:solidFill>
                <a:latin typeface="Impact" panose="020B0806030902050204" pitchFamily="34" charset="0"/>
                <a:ea typeface="方正姚体" panose="02010601030101010101" pitchFamily="2" charset="-122"/>
                <a:cs typeface="Kartika" panose="02020503030404060203" pitchFamily="18" charset="0"/>
              </a:rPr>
              <a:t>02</a:t>
            </a:r>
            <a:endParaRPr lang="zh-CN" altLang="en-US" sz="3200" dirty="0">
              <a:solidFill>
                <a:srgbClr val="FFFFFF"/>
              </a:solidFill>
              <a:latin typeface="Impact" panose="020B0806030902050204" pitchFamily="34" charset="0"/>
              <a:ea typeface="方正姚体" panose="02010601030101010101" pitchFamily="2" charset="-122"/>
              <a:cs typeface="Kartika" panose="02020503030404060203" pitchFamily="18" charset="0"/>
            </a:endParaRPr>
          </a:p>
        </p:txBody>
      </p:sp>
      <p:sp>
        <p:nvSpPr>
          <p:cNvPr id="25" name="文本框 41"/>
          <p:cNvSpPr txBox="1"/>
          <p:nvPr/>
        </p:nvSpPr>
        <p:spPr>
          <a:xfrm>
            <a:off x="7088494" y="3049658"/>
            <a:ext cx="622286" cy="58445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3200" dirty="0">
                <a:solidFill>
                  <a:srgbClr val="FFFFFF"/>
                </a:solidFill>
                <a:latin typeface="Impact" panose="020B0806030902050204" pitchFamily="34" charset="0"/>
                <a:ea typeface="方正姚体" panose="02010601030101010101" pitchFamily="2" charset="-122"/>
                <a:cs typeface="Kartika" panose="02020503030404060203" pitchFamily="18" charset="0"/>
              </a:rPr>
              <a:t>03</a:t>
            </a:r>
            <a:endParaRPr lang="zh-CN" altLang="en-US" sz="3200" dirty="0">
              <a:solidFill>
                <a:srgbClr val="FFFFFF"/>
              </a:solidFill>
              <a:latin typeface="Impact" panose="020B0806030902050204" pitchFamily="34" charset="0"/>
              <a:ea typeface="方正姚体" panose="02010601030101010101" pitchFamily="2" charset="-122"/>
              <a:cs typeface="Kartika" panose="02020503030404060203" pitchFamily="18" charset="0"/>
            </a:endParaRPr>
          </a:p>
        </p:txBody>
      </p:sp>
      <p:sp>
        <p:nvSpPr>
          <p:cNvPr id="26" name="文本框 42"/>
          <p:cNvSpPr txBox="1"/>
          <p:nvPr/>
        </p:nvSpPr>
        <p:spPr>
          <a:xfrm>
            <a:off x="9679766" y="4057059"/>
            <a:ext cx="609462" cy="58445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3200" dirty="0">
                <a:solidFill>
                  <a:srgbClr val="FFFFFF"/>
                </a:solidFill>
                <a:latin typeface="Impact" panose="020B0806030902050204" pitchFamily="34" charset="0"/>
                <a:ea typeface="方正姚体" panose="02010601030101010101" pitchFamily="2" charset="-122"/>
                <a:cs typeface="Kartika" panose="02020503030404060203" pitchFamily="18" charset="0"/>
              </a:rPr>
              <a:t>04</a:t>
            </a:r>
            <a:endParaRPr lang="zh-CN" altLang="en-US" sz="3200" dirty="0">
              <a:solidFill>
                <a:srgbClr val="FFFFFF"/>
              </a:solidFill>
              <a:latin typeface="Impact" panose="020B0806030902050204" pitchFamily="34" charset="0"/>
              <a:ea typeface="方正姚体" panose="02010601030101010101" pitchFamily="2" charset="-122"/>
              <a:cs typeface="Kartika" panose="02020503030404060203" pitchFamily="18" charset="0"/>
            </a:endParaRPr>
          </a:p>
        </p:txBody>
      </p:sp>
      <p:sp>
        <p:nvSpPr>
          <p:cNvPr id="27" name="文本框 43"/>
          <p:cNvSpPr txBox="1"/>
          <p:nvPr/>
        </p:nvSpPr>
        <p:spPr>
          <a:xfrm>
            <a:off x="1053228" y="4207654"/>
            <a:ext cx="2144204" cy="1729448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输入替换内</a:t>
            </a:r>
            <a:r>
              <a:rPr lang="zh-CN" altLang="en-US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容目录标题文字输</a:t>
            </a: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入替换内</a:t>
            </a:r>
            <a:r>
              <a:rPr lang="zh-CN" altLang="en-US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容目录标题文字</a:t>
            </a:r>
            <a:endParaRPr lang="en-US" altLang="zh-CN" sz="1400" dirty="0">
              <a:solidFill>
                <a:schemeClr val="tx1">
                  <a:lumMod val="85000"/>
                  <a:lumOff val="1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050" dirty="0">
              <a:solidFill>
                <a:schemeClr val="bg1">
                  <a:lumMod val="50000"/>
                </a:schemeClr>
              </a:solidFill>
            </a:endParaRPr>
          </a:p>
          <a:p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1100" dirty="0">
              <a:solidFill>
                <a:schemeClr val="bg1">
                  <a:lumMod val="50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050" dirty="0">
              <a:solidFill>
                <a:schemeClr val="bg1">
                  <a:lumMod val="50000"/>
                </a:schemeClr>
              </a:solidFill>
            </a:endParaRPr>
          </a:p>
          <a:p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文本框 44"/>
          <p:cNvSpPr txBox="1"/>
          <p:nvPr/>
        </p:nvSpPr>
        <p:spPr>
          <a:xfrm>
            <a:off x="6238447" y="4208283"/>
            <a:ext cx="2144204" cy="121405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输入替换内</a:t>
            </a:r>
            <a:r>
              <a:rPr lang="zh-CN" altLang="en-US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容目录标题文字输</a:t>
            </a: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入替换内</a:t>
            </a:r>
            <a:r>
              <a:rPr lang="zh-CN" altLang="en-US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容目录标题文字</a:t>
            </a:r>
            <a:endParaRPr lang="en-US" altLang="zh-CN" sz="1400" dirty="0">
              <a:solidFill>
                <a:schemeClr val="tx1">
                  <a:lumMod val="85000"/>
                  <a:lumOff val="1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pPr lvl="0"/>
            <a:endParaRPr lang="en-US" altLang="zh-CN" sz="1050" dirty="0">
              <a:solidFill>
                <a:srgbClr val="FFFFFF">
                  <a:lumMod val="50000"/>
                </a:srgbClr>
              </a:solidFill>
            </a:endParaRPr>
          </a:p>
          <a:p>
            <a:pPr lvl="0"/>
            <a:endParaRPr lang="en-US" altLang="zh-CN" sz="1200" dirty="0">
              <a:solidFill>
                <a:srgbClr val="FFFFFF">
                  <a:lumMod val="50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文本框 45"/>
          <p:cNvSpPr txBox="1"/>
          <p:nvPr/>
        </p:nvSpPr>
        <p:spPr>
          <a:xfrm>
            <a:off x="3667197" y="2569783"/>
            <a:ext cx="2144204" cy="1729448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输入替换内</a:t>
            </a:r>
            <a:r>
              <a:rPr lang="zh-CN" altLang="en-US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容目录标题文字输</a:t>
            </a: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入替换内</a:t>
            </a:r>
            <a:r>
              <a:rPr lang="zh-CN" altLang="en-US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容目录标题文字</a:t>
            </a:r>
            <a:endParaRPr lang="en-US" altLang="zh-CN" sz="1400" dirty="0">
              <a:solidFill>
                <a:schemeClr val="tx1">
                  <a:lumMod val="85000"/>
                  <a:lumOff val="1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pPr lvl="0"/>
            <a:endParaRPr lang="en-US" altLang="zh-CN" sz="1050" dirty="0">
              <a:solidFill>
                <a:srgbClr val="FFFFFF">
                  <a:lumMod val="50000"/>
                </a:srgbClr>
              </a:solidFill>
            </a:endParaRPr>
          </a:p>
          <a:p>
            <a:pPr lvl="0"/>
            <a:endParaRPr lang="en-US" altLang="zh-CN" sz="1200" dirty="0">
              <a:solidFill>
                <a:srgbClr val="FFFFFF">
                  <a:lumMod val="50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/>
            <a:endParaRPr lang="en-US" altLang="zh-CN" sz="1100" dirty="0">
              <a:solidFill>
                <a:srgbClr val="FFFFFF">
                  <a:lumMod val="50000"/>
                </a:srgb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pPr lvl="0"/>
            <a:endParaRPr lang="en-US" altLang="zh-CN" sz="1050" dirty="0">
              <a:solidFill>
                <a:srgbClr val="FFFFFF">
                  <a:lumMod val="50000"/>
                </a:srgbClr>
              </a:solidFill>
            </a:endParaRPr>
          </a:p>
          <a:p>
            <a:pPr lvl="0"/>
            <a:endParaRPr lang="en-US" altLang="zh-CN" sz="1200" dirty="0">
              <a:solidFill>
                <a:srgbClr val="FFFFFF">
                  <a:lumMod val="50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文本框 46"/>
          <p:cNvSpPr txBox="1"/>
          <p:nvPr/>
        </p:nvSpPr>
        <p:spPr>
          <a:xfrm>
            <a:off x="8851385" y="2578235"/>
            <a:ext cx="2144204" cy="1052596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输入替换内</a:t>
            </a:r>
            <a:r>
              <a:rPr lang="zh-CN" altLang="en-US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容目录标题文字输</a:t>
            </a: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入替换内</a:t>
            </a:r>
            <a:r>
              <a:rPr lang="zh-CN" altLang="en-US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容目录标题文字</a:t>
            </a:r>
            <a:endParaRPr lang="en-US" altLang="zh-CN" sz="1400" dirty="0">
              <a:solidFill>
                <a:schemeClr val="tx1">
                  <a:lumMod val="85000"/>
                  <a:lumOff val="1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pPr lvl="0"/>
            <a:endParaRPr lang="en-US" altLang="zh-CN" sz="1200" dirty="0">
              <a:solidFill>
                <a:srgbClr val="FFFFFF">
                  <a:lumMod val="50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 advTm="0">
        <p:pull/>
      </p:transition>
    </mc:Choice>
    <mc:Fallback>
      <p:transition spd="slow" advClick="0" advTm="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0"/>
                            </p:stCondLst>
                            <p:childTnLst>
                              <p:par>
                                <p:cTn id="5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500"/>
                            </p:stCondLst>
                            <p:childTnLst>
                              <p:par>
                                <p:cTn id="6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500"/>
                            </p:stCondLst>
                            <p:childTnLst>
                              <p:par>
                                <p:cTn id="7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000"/>
                            </p:stCondLst>
                            <p:childTnLst>
                              <p:par>
                                <p:cTn id="7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000"/>
                            </p:stCondLst>
                            <p:childTnLst>
                              <p:par>
                                <p:cTn id="8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  <p:bldP spid="20" grpId="0" animBg="1"/>
      <p:bldP spid="21" grpId="0" animBg="1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" name="图片 58"/>
          <p:cNvPicPr>
            <a:picLocks noChangeAspect="1"/>
          </p:cNvPicPr>
          <p:nvPr/>
        </p:nvPicPr>
        <p:blipFill>
          <a:blip r:embed="rId1" cstate="screen"/>
          <a:stretch>
            <a:fillRect/>
          </a:stretch>
        </p:blipFill>
        <p:spPr>
          <a:xfrm>
            <a:off x="764359" y="2488875"/>
            <a:ext cx="4352540" cy="2796575"/>
          </a:xfrm>
          <a:custGeom>
            <a:avLst/>
            <a:gdLst>
              <a:gd name="connsiteX0" fmla="*/ 0 w 2940125"/>
              <a:gd name="connsiteY0" fmla="*/ 0 h 3747273"/>
              <a:gd name="connsiteX1" fmla="*/ 2940125 w 2940125"/>
              <a:gd name="connsiteY1" fmla="*/ 0 h 3747273"/>
              <a:gd name="connsiteX2" fmla="*/ 2940125 w 2940125"/>
              <a:gd name="connsiteY2" fmla="*/ 3747273 h 3747273"/>
              <a:gd name="connsiteX3" fmla="*/ 0 w 2940125"/>
              <a:gd name="connsiteY3" fmla="*/ 3747273 h 37472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940125" h="3747273">
                <a:moveTo>
                  <a:pt x="0" y="0"/>
                </a:moveTo>
                <a:lnTo>
                  <a:pt x="2940125" y="0"/>
                </a:lnTo>
                <a:lnTo>
                  <a:pt x="2940125" y="3747273"/>
                </a:lnTo>
                <a:lnTo>
                  <a:pt x="0" y="3747273"/>
                </a:lnTo>
                <a:close/>
              </a:path>
            </a:pathLst>
          </a:custGeom>
        </p:spPr>
      </p:pic>
      <p:sp>
        <p:nvSpPr>
          <p:cNvPr id="62" name="Shape 4258"/>
          <p:cNvSpPr/>
          <p:nvPr/>
        </p:nvSpPr>
        <p:spPr>
          <a:xfrm>
            <a:off x="5711958" y="4895430"/>
            <a:ext cx="638641" cy="638889"/>
          </a:xfrm>
          <a:prstGeom prst="ellipse">
            <a:avLst/>
          </a:prstGeom>
          <a:solidFill>
            <a:schemeClr val="accent1">
              <a:lumMod val="100000"/>
            </a:schemeClr>
          </a:solidFill>
          <a:ln>
            <a:noFill/>
          </a:ln>
        </p:spPr>
        <p:txBody>
          <a:bodyPr lIns="45699" tIns="0" rIns="45699" bIns="31991" anchor="ctr" anchorCtr="0">
            <a:noAutofit/>
          </a:bodyPr>
          <a:lstStyle/>
          <a:p>
            <a:pPr algn="ctr" defTabSz="914400">
              <a:buSzPct val="25000"/>
              <a:defRPr/>
            </a:pPr>
            <a:endParaRPr lang="id-ID" sz="1400">
              <a:solidFill>
                <a:prstClr val="white"/>
              </a:solidFill>
              <a:latin typeface="Roboto" panose="02000000000000000000"/>
              <a:ea typeface="Roboto" panose="02000000000000000000"/>
              <a:cs typeface="Roboto" panose="02000000000000000000"/>
              <a:sym typeface="Roboto" panose="02000000000000000000"/>
            </a:endParaRPr>
          </a:p>
        </p:txBody>
      </p:sp>
      <p:sp>
        <p:nvSpPr>
          <p:cNvPr id="68" name="Shape 4256"/>
          <p:cNvSpPr/>
          <p:nvPr/>
        </p:nvSpPr>
        <p:spPr>
          <a:xfrm>
            <a:off x="5711958" y="2187777"/>
            <a:ext cx="638641" cy="638891"/>
          </a:xfrm>
          <a:prstGeom prst="ellipse">
            <a:avLst/>
          </a:prstGeom>
          <a:solidFill>
            <a:schemeClr val="accent2">
              <a:lumMod val="100000"/>
            </a:schemeClr>
          </a:solidFill>
          <a:ln>
            <a:noFill/>
          </a:ln>
        </p:spPr>
        <p:txBody>
          <a:bodyPr lIns="45699" tIns="0" rIns="45699" bIns="31991" anchor="ctr" anchorCtr="0">
            <a:noAutofit/>
          </a:bodyPr>
          <a:lstStyle/>
          <a:p>
            <a:pPr algn="ctr" defTabSz="914400">
              <a:buSzPct val="25000"/>
              <a:defRPr/>
            </a:pPr>
            <a:endParaRPr lang="id-ID" sz="1400">
              <a:solidFill>
                <a:prstClr val="white"/>
              </a:solidFill>
              <a:latin typeface="Roboto" panose="02000000000000000000"/>
              <a:ea typeface="Roboto" panose="02000000000000000000"/>
              <a:cs typeface="Roboto" panose="02000000000000000000"/>
              <a:sym typeface="Roboto" panose="02000000000000000000"/>
            </a:endParaRPr>
          </a:p>
        </p:txBody>
      </p:sp>
      <p:sp>
        <p:nvSpPr>
          <p:cNvPr id="74" name="Shape 4257"/>
          <p:cNvSpPr/>
          <p:nvPr/>
        </p:nvSpPr>
        <p:spPr>
          <a:xfrm>
            <a:off x="5711958" y="3510541"/>
            <a:ext cx="638641" cy="638889"/>
          </a:xfrm>
          <a:prstGeom prst="ellipse">
            <a:avLst/>
          </a:prstGeom>
          <a:solidFill>
            <a:schemeClr val="accent4">
              <a:lumMod val="100000"/>
            </a:schemeClr>
          </a:solidFill>
          <a:ln>
            <a:noFill/>
          </a:ln>
        </p:spPr>
        <p:txBody>
          <a:bodyPr lIns="45699" tIns="0" rIns="45699" bIns="31991" anchor="ctr" anchorCtr="0">
            <a:noAutofit/>
          </a:bodyPr>
          <a:lstStyle/>
          <a:p>
            <a:pPr algn="ctr" defTabSz="914400">
              <a:buSzPct val="25000"/>
              <a:defRPr/>
            </a:pPr>
            <a:endParaRPr lang="id-ID" sz="1400">
              <a:solidFill>
                <a:prstClr val="white"/>
              </a:solidFill>
              <a:latin typeface="Roboto" panose="02000000000000000000"/>
              <a:ea typeface="Roboto" panose="02000000000000000000"/>
              <a:cs typeface="Roboto" panose="02000000000000000000"/>
              <a:sym typeface="Roboto" panose="02000000000000000000"/>
            </a:endParaRPr>
          </a:p>
        </p:txBody>
      </p:sp>
      <p:sp>
        <p:nvSpPr>
          <p:cNvPr id="78" name="矩形 77"/>
          <p:cNvSpPr/>
          <p:nvPr/>
        </p:nvSpPr>
        <p:spPr>
          <a:xfrm>
            <a:off x="-43913" y="6167581"/>
            <a:ext cx="12234032" cy="45729"/>
          </a:xfrm>
          <a:prstGeom prst="rect">
            <a:avLst/>
          </a:prstGeom>
          <a:solidFill>
            <a:schemeClr val="bg1">
              <a:alpha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>
              <a:defRPr/>
            </a:pPr>
            <a:endParaRPr lang="zh-CN" altLang="en-US">
              <a:solidFill>
                <a:prstClr val="white"/>
              </a:solidFill>
              <a:latin typeface="等线" panose="020F0502020204030204"/>
              <a:ea typeface="等线" panose="02010600030101010101" pitchFamily="2" charset="-122"/>
            </a:endParaRPr>
          </a:p>
        </p:txBody>
      </p:sp>
      <p:sp>
        <p:nvSpPr>
          <p:cNvPr id="81" name="Freeform 13"/>
          <p:cNvSpPr>
            <a:spLocks noEditPoints="1"/>
          </p:cNvSpPr>
          <p:nvPr/>
        </p:nvSpPr>
        <p:spPr bwMode="auto">
          <a:xfrm>
            <a:off x="5919460" y="5091167"/>
            <a:ext cx="255499" cy="234300"/>
          </a:xfrm>
          <a:custGeom>
            <a:avLst/>
            <a:gdLst>
              <a:gd name="T0" fmla="*/ 53 w 110"/>
              <a:gd name="T1" fmla="*/ 85 h 101"/>
              <a:gd name="T2" fmla="*/ 18 w 110"/>
              <a:gd name="T3" fmla="*/ 74 h 101"/>
              <a:gd name="T4" fmla="*/ 18 w 110"/>
              <a:gd name="T5" fmla="*/ 2 h 101"/>
              <a:gd name="T6" fmla="*/ 53 w 110"/>
              <a:gd name="T7" fmla="*/ 12 h 101"/>
              <a:gd name="T8" fmla="*/ 53 w 110"/>
              <a:gd name="T9" fmla="*/ 85 h 101"/>
              <a:gd name="T10" fmla="*/ 49 w 110"/>
              <a:gd name="T11" fmla="*/ 99 h 101"/>
              <a:gd name="T12" fmla="*/ 5 w 110"/>
              <a:gd name="T13" fmla="*/ 96 h 101"/>
              <a:gd name="T14" fmla="*/ 0 w 110"/>
              <a:gd name="T15" fmla="*/ 96 h 101"/>
              <a:gd name="T16" fmla="*/ 0 w 110"/>
              <a:gd name="T17" fmla="*/ 14 h 101"/>
              <a:gd name="T18" fmla="*/ 5 w 110"/>
              <a:gd name="T19" fmla="*/ 14 h 101"/>
              <a:gd name="T20" fmla="*/ 5 w 110"/>
              <a:gd name="T21" fmla="*/ 87 h 101"/>
              <a:gd name="T22" fmla="*/ 49 w 110"/>
              <a:gd name="T23" fmla="*/ 94 h 101"/>
              <a:gd name="T24" fmla="*/ 49 w 110"/>
              <a:gd name="T25" fmla="*/ 92 h 101"/>
              <a:gd name="T26" fmla="*/ 14 w 110"/>
              <a:gd name="T27" fmla="*/ 83 h 101"/>
              <a:gd name="T28" fmla="*/ 10 w 110"/>
              <a:gd name="T29" fmla="*/ 83 h 101"/>
              <a:gd name="T30" fmla="*/ 10 w 110"/>
              <a:gd name="T31" fmla="*/ 10 h 101"/>
              <a:gd name="T32" fmla="*/ 14 w 110"/>
              <a:gd name="T33" fmla="*/ 10 h 101"/>
              <a:gd name="T34" fmla="*/ 14 w 110"/>
              <a:gd name="T35" fmla="*/ 78 h 101"/>
              <a:gd name="T36" fmla="*/ 52 w 110"/>
              <a:gd name="T37" fmla="*/ 90 h 101"/>
              <a:gd name="T38" fmla="*/ 58 w 110"/>
              <a:gd name="T39" fmla="*/ 90 h 101"/>
              <a:gd name="T40" fmla="*/ 96 w 110"/>
              <a:gd name="T41" fmla="*/ 78 h 101"/>
              <a:gd name="T42" fmla="*/ 96 w 110"/>
              <a:gd name="T43" fmla="*/ 10 h 101"/>
              <a:gd name="T44" fmla="*/ 100 w 110"/>
              <a:gd name="T45" fmla="*/ 10 h 101"/>
              <a:gd name="T46" fmla="*/ 100 w 110"/>
              <a:gd name="T47" fmla="*/ 83 h 101"/>
              <a:gd name="T48" fmla="*/ 96 w 110"/>
              <a:gd name="T49" fmla="*/ 83 h 101"/>
              <a:gd name="T50" fmla="*/ 61 w 110"/>
              <a:gd name="T51" fmla="*/ 92 h 101"/>
              <a:gd name="T52" fmla="*/ 61 w 110"/>
              <a:gd name="T53" fmla="*/ 94 h 101"/>
              <a:gd name="T54" fmla="*/ 105 w 110"/>
              <a:gd name="T55" fmla="*/ 87 h 101"/>
              <a:gd name="T56" fmla="*/ 105 w 110"/>
              <a:gd name="T57" fmla="*/ 14 h 101"/>
              <a:gd name="T58" fmla="*/ 110 w 110"/>
              <a:gd name="T59" fmla="*/ 14 h 101"/>
              <a:gd name="T60" fmla="*/ 110 w 110"/>
              <a:gd name="T61" fmla="*/ 96 h 101"/>
              <a:gd name="T62" fmla="*/ 105 w 110"/>
              <a:gd name="T63" fmla="*/ 96 h 101"/>
              <a:gd name="T64" fmla="*/ 61 w 110"/>
              <a:gd name="T65" fmla="*/ 99 h 101"/>
              <a:gd name="T66" fmla="*/ 49 w 110"/>
              <a:gd name="T67" fmla="*/ 99 h 101"/>
              <a:gd name="T68" fmla="*/ 57 w 110"/>
              <a:gd name="T69" fmla="*/ 85 h 101"/>
              <a:gd name="T70" fmla="*/ 93 w 110"/>
              <a:gd name="T71" fmla="*/ 74 h 101"/>
              <a:gd name="T72" fmla="*/ 93 w 110"/>
              <a:gd name="T73" fmla="*/ 2 h 101"/>
              <a:gd name="T74" fmla="*/ 57 w 110"/>
              <a:gd name="T75" fmla="*/ 12 h 101"/>
              <a:gd name="T76" fmla="*/ 57 w 110"/>
              <a:gd name="T77" fmla="*/ 85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10" h="101">
                <a:moveTo>
                  <a:pt x="53" y="85"/>
                </a:moveTo>
                <a:cubicBezTo>
                  <a:pt x="43" y="76"/>
                  <a:pt x="31" y="73"/>
                  <a:pt x="18" y="74"/>
                </a:cubicBezTo>
                <a:cubicBezTo>
                  <a:pt x="18" y="50"/>
                  <a:pt x="18" y="26"/>
                  <a:pt x="18" y="2"/>
                </a:cubicBezTo>
                <a:cubicBezTo>
                  <a:pt x="32" y="0"/>
                  <a:pt x="45" y="4"/>
                  <a:pt x="53" y="12"/>
                </a:cubicBezTo>
                <a:cubicBezTo>
                  <a:pt x="53" y="36"/>
                  <a:pt x="53" y="61"/>
                  <a:pt x="53" y="85"/>
                </a:cubicBezTo>
                <a:close/>
                <a:moveTo>
                  <a:pt x="49" y="99"/>
                </a:moveTo>
                <a:cubicBezTo>
                  <a:pt x="40" y="95"/>
                  <a:pt x="22" y="93"/>
                  <a:pt x="5" y="96"/>
                </a:cubicBezTo>
                <a:cubicBezTo>
                  <a:pt x="0" y="96"/>
                  <a:pt x="0" y="96"/>
                  <a:pt x="0" y="96"/>
                </a:cubicBezTo>
                <a:cubicBezTo>
                  <a:pt x="0" y="14"/>
                  <a:pt x="0" y="14"/>
                  <a:pt x="0" y="14"/>
                </a:cubicBezTo>
                <a:cubicBezTo>
                  <a:pt x="5" y="14"/>
                  <a:pt x="5" y="14"/>
                  <a:pt x="5" y="14"/>
                </a:cubicBezTo>
                <a:cubicBezTo>
                  <a:pt x="5" y="87"/>
                  <a:pt x="5" y="87"/>
                  <a:pt x="5" y="87"/>
                </a:cubicBezTo>
                <a:cubicBezTo>
                  <a:pt x="21" y="86"/>
                  <a:pt x="37" y="86"/>
                  <a:pt x="49" y="94"/>
                </a:cubicBezTo>
                <a:cubicBezTo>
                  <a:pt x="49" y="94"/>
                  <a:pt x="49" y="93"/>
                  <a:pt x="49" y="92"/>
                </a:cubicBezTo>
                <a:cubicBezTo>
                  <a:pt x="41" y="86"/>
                  <a:pt x="32" y="83"/>
                  <a:pt x="14" y="83"/>
                </a:cubicBezTo>
                <a:cubicBezTo>
                  <a:pt x="10" y="83"/>
                  <a:pt x="10" y="83"/>
                  <a:pt x="10" y="83"/>
                </a:cubicBezTo>
                <a:cubicBezTo>
                  <a:pt x="10" y="10"/>
                  <a:pt x="10" y="10"/>
                  <a:pt x="10" y="10"/>
                </a:cubicBezTo>
                <a:cubicBezTo>
                  <a:pt x="14" y="10"/>
                  <a:pt x="14" y="10"/>
                  <a:pt x="14" y="10"/>
                </a:cubicBezTo>
                <a:cubicBezTo>
                  <a:pt x="14" y="78"/>
                  <a:pt x="14" y="78"/>
                  <a:pt x="14" y="78"/>
                </a:cubicBezTo>
                <a:cubicBezTo>
                  <a:pt x="30" y="76"/>
                  <a:pt x="45" y="81"/>
                  <a:pt x="52" y="90"/>
                </a:cubicBezTo>
                <a:cubicBezTo>
                  <a:pt x="54" y="89"/>
                  <a:pt x="56" y="89"/>
                  <a:pt x="58" y="90"/>
                </a:cubicBezTo>
                <a:cubicBezTo>
                  <a:pt x="65" y="81"/>
                  <a:pt x="80" y="76"/>
                  <a:pt x="96" y="78"/>
                </a:cubicBezTo>
                <a:cubicBezTo>
                  <a:pt x="96" y="10"/>
                  <a:pt x="96" y="10"/>
                  <a:pt x="96" y="10"/>
                </a:cubicBezTo>
                <a:cubicBezTo>
                  <a:pt x="100" y="10"/>
                  <a:pt x="100" y="10"/>
                  <a:pt x="100" y="10"/>
                </a:cubicBezTo>
                <a:cubicBezTo>
                  <a:pt x="100" y="83"/>
                  <a:pt x="100" y="83"/>
                  <a:pt x="100" y="83"/>
                </a:cubicBezTo>
                <a:cubicBezTo>
                  <a:pt x="96" y="83"/>
                  <a:pt x="96" y="83"/>
                  <a:pt x="96" y="83"/>
                </a:cubicBezTo>
                <a:cubicBezTo>
                  <a:pt x="78" y="83"/>
                  <a:pt x="69" y="86"/>
                  <a:pt x="61" y="92"/>
                </a:cubicBezTo>
                <a:cubicBezTo>
                  <a:pt x="61" y="93"/>
                  <a:pt x="61" y="94"/>
                  <a:pt x="61" y="94"/>
                </a:cubicBezTo>
                <a:cubicBezTo>
                  <a:pt x="74" y="86"/>
                  <a:pt x="89" y="86"/>
                  <a:pt x="105" y="87"/>
                </a:cubicBezTo>
                <a:cubicBezTo>
                  <a:pt x="105" y="14"/>
                  <a:pt x="105" y="14"/>
                  <a:pt x="105" y="14"/>
                </a:cubicBezTo>
                <a:cubicBezTo>
                  <a:pt x="110" y="14"/>
                  <a:pt x="110" y="14"/>
                  <a:pt x="110" y="14"/>
                </a:cubicBezTo>
                <a:cubicBezTo>
                  <a:pt x="110" y="96"/>
                  <a:pt x="110" y="96"/>
                  <a:pt x="110" y="96"/>
                </a:cubicBezTo>
                <a:cubicBezTo>
                  <a:pt x="105" y="96"/>
                  <a:pt x="105" y="96"/>
                  <a:pt x="105" y="96"/>
                </a:cubicBezTo>
                <a:cubicBezTo>
                  <a:pt x="89" y="93"/>
                  <a:pt x="70" y="95"/>
                  <a:pt x="61" y="99"/>
                </a:cubicBezTo>
                <a:cubicBezTo>
                  <a:pt x="61" y="101"/>
                  <a:pt x="49" y="101"/>
                  <a:pt x="49" y="99"/>
                </a:cubicBezTo>
                <a:close/>
                <a:moveTo>
                  <a:pt x="57" y="85"/>
                </a:moveTo>
                <a:cubicBezTo>
                  <a:pt x="67" y="76"/>
                  <a:pt x="79" y="73"/>
                  <a:pt x="93" y="74"/>
                </a:cubicBezTo>
                <a:cubicBezTo>
                  <a:pt x="93" y="50"/>
                  <a:pt x="93" y="26"/>
                  <a:pt x="93" y="2"/>
                </a:cubicBezTo>
                <a:cubicBezTo>
                  <a:pt x="78" y="0"/>
                  <a:pt x="66" y="4"/>
                  <a:pt x="57" y="12"/>
                </a:cubicBezTo>
                <a:cubicBezTo>
                  <a:pt x="57" y="36"/>
                  <a:pt x="57" y="61"/>
                  <a:pt x="57" y="8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121920" tIns="60960" rIns="121920" bIns="60960" numCol="1" anchor="t" anchorCtr="0" compatLnSpc="1"/>
          <a:lstStyle/>
          <a:p>
            <a:pPr defTabSz="1219200">
              <a:defRPr/>
            </a:pPr>
            <a:endParaRPr lang="zh-CN" altLang="en-US" sz="2400">
              <a:solidFill>
                <a:srgbClr val="25282B"/>
              </a:solidFill>
              <a:latin typeface="Montserrat ExtraLight"/>
              <a:ea typeface="方正兰亭黑简体"/>
            </a:endParaRPr>
          </a:p>
        </p:txBody>
      </p:sp>
      <p:sp>
        <p:nvSpPr>
          <p:cNvPr id="82" name="Freeform 53"/>
          <p:cNvSpPr>
            <a:spLocks noEditPoints="1"/>
          </p:cNvSpPr>
          <p:nvPr/>
        </p:nvSpPr>
        <p:spPr bwMode="auto">
          <a:xfrm>
            <a:off x="5932137" y="2375942"/>
            <a:ext cx="271072" cy="254767"/>
          </a:xfrm>
          <a:custGeom>
            <a:avLst/>
            <a:gdLst>
              <a:gd name="T0" fmla="*/ 38 w 128"/>
              <a:gd name="T1" fmla="*/ 99 h 120"/>
              <a:gd name="T2" fmla="*/ 55 w 128"/>
              <a:gd name="T3" fmla="*/ 99 h 120"/>
              <a:gd name="T4" fmla="*/ 55 w 128"/>
              <a:gd name="T5" fmla="*/ 103 h 120"/>
              <a:gd name="T6" fmla="*/ 38 w 128"/>
              <a:gd name="T7" fmla="*/ 103 h 120"/>
              <a:gd name="T8" fmla="*/ 38 w 128"/>
              <a:gd name="T9" fmla="*/ 99 h 120"/>
              <a:gd name="T10" fmla="*/ 88 w 128"/>
              <a:gd name="T11" fmla="*/ 98 h 120"/>
              <a:gd name="T12" fmla="*/ 60 w 128"/>
              <a:gd name="T13" fmla="*/ 103 h 120"/>
              <a:gd name="T14" fmla="*/ 65 w 128"/>
              <a:gd name="T15" fmla="*/ 76 h 120"/>
              <a:gd name="T16" fmla="*/ 105 w 128"/>
              <a:gd name="T17" fmla="*/ 35 h 120"/>
              <a:gd name="T18" fmla="*/ 128 w 128"/>
              <a:gd name="T19" fmla="*/ 57 h 120"/>
              <a:gd name="T20" fmla="*/ 88 w 128"/>
              <a:gd name="T21" fmla="*/ 98 h 120"/>
              <a:gd name="T22" fmla="*/ 83 w 128"/>
              <a:gd name="T23" fmla="*/ 87 h 120"/>
              <a:gd name="T24" fmla="*/ 117 w 128"/>
              <a:gd name="T25" fmla="*/ 52 h 120"/>
              <a:gd name="T26" fmla="*/ 114 w 128"/>
              <a:gd name="T27" fmla="*/ 49 h 120"/>
              <a:gd name="T28" fmla="*/ 80 w 128"/>
              <a:gd name="T29" fmla="*/ 84 h 120"/>
              <a:gd name="T30" fmla="*/ 83 w 128"/>
              <a:gd name="T31" fmla="*/ 87 h 120"/>
              <a:gd name="T32" fmla="*/ 85 w 128"/>
              <a:gd name="T33" fmla="*/ 95 h 120"/>
              <a:gd name="T34" fmla="*/ 73 w 128"/>
              <a:gd name="T35" fmla="*/ 97 h 120"/>
              <a:gd name="T36" fmla="*/ 66 w 128"/>
              <a:gd name="T37" fmla="*/ 90 h 120"/>
              <a:gd name="T38" fmla="*/ 68 w 128"/>
              <a:gd name="T39" fmla="*/ 78 h 120"/>
              <a:gd name="T40" fmla="*/ 85 w 128"/>
              <a:gd name="T41" fmla="*/ 95 h 120"/>
              <a:gd name="T42" fmla="*/ 74 w 128"/>
              <a:gd name="T43" fmla="*/ 78 h 120"/>
              <a:gd name="T44" fmla="*/ 108 w 128"/>
              <a:gd name="T45" fmla="*/ 43 h 120"/>
              <a:gd name="T46" fmla="*/ 106 w 128"/>
              <a:gd name="T47" fmla="*/ 40 h 120"/>
              <a:gd name="T48" fmla="*/ 71 w 128"/>
              <a:gd name="T49" fmla="*/ 76 h 120"/>
              <a:gd name="T50" fmla="*/ 74 w 128"/>
              <a:gd name="T51" fmla="*/ 78 h 120"/>
              <a:gd name="T52" fmla="*/ 3 w 128"/>
              <a:gd name="T53" fmla="*/ 120 h 120"/>
              <a:gd name="T54" fmla="*/ 92 w 128"/>
              <a:gd name="T55" fmla="*/ 120 h 120"/>
              <a:gd name="T56" fmla="*/ 96 w 128"/>
              <a:gd name="T57" fmla="*/ 120 h 120"/>
              <a:gd name="T58" fmla="*/ 96 w 128"/>
              <a:gd name="T59" fmla="*/ 117 h 120"/>
              <a:gd name="T60" fmla="*/ 96 w 128"/>
              <a:gd name="T61" fmla="*/ 96 h 120"/>
              <a:gd name="T62" fmla="*/ 89 w 128"/>
              <a:gd name="T63" fmla="*/ 103 h 120"/>
              <a:gd name="T64" fmla="*/ 89 w 128"/>
              <a:gd name="T65" fmla="*/ 114 h 120"/>
              <a:gd name="T66" fmla="*/ 7 w 128"/>
              <a:gd name="T67" fmla="*/ 114 h 120"/>
              <a:gd name="T68" fmla="*/ 7 w 128"/>
              <a:gd name="T69" fmla="*/ 49 h 120"/>
              <a:gd name="T70" fmla="*/ 45 w 128"/>
              <a:gd name="T71" fmla="*/ 49 h 120"/>
              <a:gd name="T72" fmla="*/ 47 w 128"/>
              <a:gd name="T73" fmla="*/ 46 h 120"/>
              <a:gd name="T74" fmla="*/ 47 w 128"/>
              <a:gd name="T75" fmla="*/ 7 h 120"/>
              <a:gd name="T76" fmla="*/ 89 w 128"/>
              <a:gd name="T77" fmla="*/ 7 h 120"/>
              <a:gd name="T78" fmla="*/ 89 w 128"/>
              <a:gd name="T79" fmla="*/ 44 h 120"/>
              <a:gd name="T80" fmla="*/ 96 w 128"/>
              <a:gd name="T81" fmla="*/ 38 h 120"/>
              <a:gd name="T82" fmla="*/ 96 w 128"/>
              <a:gd name="T83" fmla="*/ 4 h 120"/>
              <a:gd name="T84" fmla="*/ 96 w 128"/>
              <a:gd name="T85" fmla="*/ 0 h 120"/>
              <a:gd name="T86" fmla="*/ 92 w 128"/>
              <a:gd name="T87" fmla="*/ 0 h 120"/>
              <a:gd name="T88" fmla="*/ 42 w 128"/>
              <a:gd name="T89" fmla="*/ 0 h 120"/>
              <a:gd name="T90" fmla="*/ 0 w 128"/>
              <a:gd name="T91" fmla="*/ 43 h 120"/>
              <a:gd name="T92" fmla="*/ 0 w 128"/>
              <a:gd name="T93" fmla="*/ 117 h 120"/>
              <a:gd name="T94" fmla="*/ 0 w 128"/>
              <a:gd name="T95" fmla="*/ 120 h 120"/>
              <a:gd name="T96" fmla="*/ 3 w 128"/>
              <a:gd name="T97" fmla="*/ 120 h 1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28" h="120">
                <a:moveTo>
                  <a:pt x="38" y="99"/>
                </a:moveTo>
                <a:cubicBezTo>
                  <a:pt x="55" y="99"/>
                  <a:pt x="55" y="99"/>
                  <a:pt x="55" y="99"/>
                </a:cubicBezTo>
                <a:cubicBezTo>
                  <a:pt x="55" y="103"/>
                  <a:pt x="55" y="103"/>
                  <a:pt x="55" y="103"/>
                </a:cubicBezTo>
                <a:cubicBezTo>
                  <a:pt x="38" y="103"/>
                  <a:pt x="38" y="103"/>
                  <a:pt x="38" y="103"/>
                </a:cubicBezTo>
                <a:cubicBezTo>
                  <a:pt x="38" y="99"/>
                  <a:pt x="38" y="99"/>
                  <a:pt x="38" y="99"/>
                </a:cubicBezTo>
                <a:close/>
                <a:moveTo>
                  <a:pt x="88" y="98"/>
                </a:moveTo>
                <a:cubicBezTo>
                  <a:pt x="60" y="103"/>
                  <a:pt x="60" y="103"/>
                  <a:pt x="60" y="103"/>
                </a:cubicBezTo>
                <a:cubicBezTo>
                  <a:pt x="65" y="76"/>
                  <a:pt x="65" y="76"/>
                  <a:pt x="65" y="76"/>
                </a:cubicBezTo>
                <a:cubicBezTo>
                  <a:pt x="105" y="35"/>
                  <a:pt x="105" y="35"/>
                  <a:pt x="105" y="35"/>
                </a:cubicBezTo>
                <a:cubicBezTo>
                  <a:pt x="128" y="57"/>
                  <a:pt x="128" y="57"/>
                  <a:pt x="128" y="57"/>
                </a:cubicBezTo>
                <a:cubicBezTo>
                  <a:pt x="88" y="98"/>
                  <a:pt x="88" y="98"/>
                  <a:pt x="88" y="98"/>
                </a:cubicBezTo>
                <a:close/>
                <a:moveTo>
                  <a:pt x="83" y="87"/>
                </a:moveTo>
                <a:cubicBezTo>
                  <a:pt x="117" y="52"/>
                  <a:pt x="117" y="52"/>
                  <a:pt x="117" y="52"/>
                </a:cubicBezTo>
                <a:cubicBezTo>
                  <a:pt x="114" y="49"/>
                  <a:pt x="114" y="49"/>
                  <a:pt x="114" y="49"/>
                </a:cubicBezTo>
                <a:cubicBezTo>
                  <a:pt x="80" y="84"/>
                  <a:pt x="80" y="84"/>
                  <a:pt x="80" y="84"/>
                </a:cubicBezTo>
                <a:cubicBezTo>
                  <a:pt x="83" y="87"/>
                  <a:pt x="83" y="87"/>
                  <a:pt x="83" y="87"/>
                </a:cubicBezTo>
                <a:close/>
                <a:moveTo>
                  <a:pt x="85" y="95"/>
                </a:moveTo>
                <a:cubicBezTo>
                  <a:pt x="73" y="97"/>
                  <a:pt x="73" y="97"/>
                  <a:pt x="73" y="97"/>
                </a:cubicBezTo>
                <a:cubicBezTo>
                  <a:pt x="66" y="90"/>
                  <a:pt x="66" y="90"/>
                  <a:pt x="66" y="90"/>
                </a:cubicBezTo>
                <a:cubicBezTo>
                  <a:pt x="68" y="78"/>
                  <a:pt x="68" y="78"/>
                  <a:pt x="68" y="78"/>
                </a:cubicBezTo>
                <a:cubicBezTo>
                  <a:pt x="85" y="95"/>
                  <a:pt x="85" y="95"/>
                  <a:pt x="85" y="95"/>
                </a:cubicBezTo>
                <a:close/>
                <a:moveTo>
                  <a:pt x="74" y="78"/>
                </a:moveTo>
                <a:cubicBezTo>
                  <a:pt x="108" y="43"/>
                  <a:pt x="108" y="43"/>
                  <a:pt x="108" y="43"/>
                </a:cubicBezTo>
                <a:cubicBezTo>
                  <a:pt x="106" y="40"/>
                  <a:pt x="106" y="40"/>
                  <a:pt x="106" y="40"/>
                </a:cubicBezTo>
                <a:cubicBezTo>
                  <a:pt x="71" y="76"/>
                  <a:pt x="71" y="76"/>
                  <a:pt x="71" y="76"/>
                </a:cubicBezTo>
                <a:cubicBezTo>
                  <a:pt x="74" y="78"/>
                  <a:pt x="74" y="78"/>
                  <a:pt x="74" y="78"/>
                </a:cubicBezTo>
                <a:close/>
                <a:moveTo>
                  <a:pt x="3" y="120"/>
                </a:moveTo>
                <a:cubicBezTo>
                  <a:pt x="92" y="120"/>
                  <a:pt x="92" y="120"/>
                  <a:pt x="92" y="120"/>
                </a:cubicBezTo>
                <a:cubicBezTo>
                  <a:pt x="96" y="120"/>
                  <a:pt x="96" y="120"/>
                  <a:pt x="96" y="120"/>
                </a:cubicBezTo>
                <a:cubicBezTo>
                  <a:pt x="96" y="117"/>
                  <a:pt x="96" y="117"/>
                  <a:pt x="96" y="117"/>
                </a:cubicBezTo>
                <a:cubicBezTo>
                  <a:pt x="96" y="96"/>
                  <a:pt x="96" y="96"/>
                  <a:pt x="96" y="96"/>
                </a:cubicBezTo>
                <a:cubicBezTo>
                  <a:pt x="89" y="103"/>
                  <a:pt x="89" y="103"/>
                  <a:pt x="89" y="103"/>
                </a:cubicBezTo>
                <a:cubicBezTo>
                  <a:pt x="89" y="114"/>
                  <a:pt x="89" y="114"/>
                  <a:pt x="89" y="114"/>
                </a:cubicBezTo>
                <a:cubicBezTo>
                  <a:pt x="7" y="114"/>
                  <a:pt x="7" y="114"/>
                  <a:pt x="7" y="114"/>
                </a:cubicBezTo>
                <a:cubicBezTo>
                  <a:pt x="7" y="49"/>
                  <a:pt x="7" y="49"/>
                  <a:pt x="7" y="49"/>
                </a:cubicBezTo>
                <a:cubicBezTo>
                  <a:pt x="19" y="49"/>
                  <a:pt x="32" y="49"/>
                  <a:pt x="45" y="49"/>
                </a:cubicBezTo>
                <a:cubicBezTo>
                  <a:pt x="46" y="49"/>
                  <a:pt x="47" y="48"/>
                  <a:pt x="47" y="46"/>
                </a:cubicBezTo>
                <a:cubicBezTo>
                  <a:pt x="47" y="33"/>
                  <a:pt x="47" y="20"/>
                  <a:pt x="47" y="7"/>
                </a:cubicBezTo>
                <a:cubicBezTo>
                  <a:pt x="89" y="7"/>
                  <a:pt x="89" y="7"/>
                  <a:pt x="89" y="7"/>
                </a:cubicBezTo>
                <a:cubicBezTo>
                  <a:pt x="89" y="44"/>
                  <a:pt x="89" y="44"/>
                  <a:pt x="89" y="44"/>
                </a:cubicBezTo>
                <a:cubicBezTo>
                  <a:pt x="96" y="38"/>
                  <a:pt x="96" y="38"/>
                  <a:pt x="96" y="38"/>
                </a:cubicBezTo>
                <a:cubicBezTo>
                  <a:pt x="96" y="4"/>
                  <a:pt x="96" y="4"/>
                  <a:pt x="96" y="4"/>
                </a:cubicBezTo>
                <a:cubicBezTo>
                  <a:pt x="96" y="0"/>
                  <a:pt x="96" y="0"/>
                  <a:pt x="96" y="0"/>
                </a:cubicBezTo>
                <a:cubicBezTo>
                  <a:pt x="92" y="0"/>
                  <a:pt x="92" y="0"/>
                  <a:pt x="92" y="0"/>
                </a:cubicBezTo>
                <a:cubicBezTo>
                  <a:pt x="42" y="0"/>
                  <a:pt x="42" y="0"/>
                  <a:pt x="42" y="0"/>
                </a:cubicBezTo>
                <a:cubicBezTo>
                  <a:pt x="0" y="43"/>
                  <a:pt x="0" y="43"/>
                  <a:pt x="0" y="43"/>
                </a:cubicBezTo>
                <a:cubicBezTo>
                  <a:pt x="0" y="117"/>
                  <a:pt x="0" y="117"/>
                  <a:pt x="0" y="117"/>
                </a:cubicBezTo>
                <a:cubicBezTo>
                  <a:pt x="0" y="120"/>
                  <a:pt x="0" y="120"/>
                  <a:pt x="0" y="120"/>
                </a:cubicBezTo>
                <a:cubicBezTo>
                  <a:pt x="3" y="120"/>
                  <a:pt x="3" y="120"/>
                  <a:pt x="3" y="12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121920" tIns="60960" rIns="121920" bIns="60960" numCol="1" anchor="t" anchorCtr="0" compatLnSpc="1"/>
          <a:lstStyle/>
          <a:p>
            <a:pPr defTabSz="1219200">
              <a:defRPr/>
            </a:pPr>
            <a:endParaRPr lang="zh-CN" altLang="en-US" sz="2400">
              <a:solidFill>
                <a:srgbClr val="25282B"/>
              </a:solidFill>
              <a:latin typeface="Montserrat ExtraLight"/>
              <a:ea typeface="方正兰亭黑简体"/>
            </a:endParaRPr>
          </a:p>
        </p:txBody>
      </p:sp>
      <p:sp>
        <p:nvSpPr>
          <p:cNvPr id="83" name="Freeform 106"/>
          <p:cNvSpPr>
            <a:spLocks noEditPoints="1"/>
          </p:cNvSpPr>
          <p:nvPr/>
        </p:nvSpPr>
        <p:spPr bwMode="auto">
          <a:xfrm>
            <a:off x="5924147" y="3730983"/>
            <a:ext cx="274924" cy="204085"/>
          </a:xfrm>
          <a:custGeom>
            <a:avLst/>
            <a:gdLst/>
            <a:ahLst/>
            <a:cxnLst>
              <a:cxn ang="0">
                <a:pos x="41" y="0"/>
              </a:cxn>
              <a:cxn ang="0">
                <a:pos x="34" y="0"/>
              </a:cxn>
              <a:cxn ang="0">
                <a:pos x="18" y="7"/>
              </a:cxn>
              <a:cxn ang="0">
                <a:pos x="7" y="18"/>
              </a:cxn>
              <a:cxn ang="0">
                <a:pos x="0" y="33"/>
              </a:cxn>
              <a:cxn ang="0">
                <a:pos x="0" y="214"/>
              </a:cxn>
              <a:cxn ang="0">
                <a:pos x="0" y="221"/>
              </a:cxn>
              <a:cxn ang="0">
                <a:pos x="7" y="237"/>
              </a:cxn>
              <a:cxn ang="0">
                <a:pos x="18" y="248"/>
              </a:cxn>
              <a:cxn ang="0">
                <a:pos x="34" y="256"/>
              </a:cxn>
              <a:cxn ang="0">
                <a:pos x="299" y="256"/>
              </a:cxn>
              <a:cxn ang="0">
                <a:pos x="308" y="256"/>
              </a:cxn>
              <a:cxn ang="0">
                <a:pos x="322" y="248"/>
              </a:cxn>
              <a:cxn ang="0">
                <a:pos x="335" y="237"/>
              </a:cxn>
              <a:cxn ang="0">
                <a:pos x="340" y="221"/>
              </a:cxn>
              <a:cxn ang="0">
                <a:pos x="342" y="42"/>
              </a:cxn>
              <a:cxn ang="0">
                <a:pos x="340" y="33"/>
              </a:cxn>
              <a:cxn ang="0">
                <a:pos x="335" y="18"/>
              </a:cxn>
              <a:cxn ang="0">
                <a:pos x="322" y="7"/>
              </a:cxn>
              <a:cxn ang="0">
                <a:pos x="308" y="0"/>
              </a:cxn>
              <a:cxn ang="0">
                <a:pos x="299" y="0"/>
              </a:cxn>
              <a:cxn ang="0">
                <a:pos x="319" y="36"/>
              </a:cxn>
              <a:cxn ang="0">
                <a:pos x="320" y="42"/>
              </a:cxn>
              <a:cxn ang="0">
                <a:pos x="320" y="214"/>
              </a:cxn>
              <a:cxn ang="0">
                <a:pos x="228" y="114"/>
              </a:cxn>
              <a:cxn ang="0">
                <a:pos x="299" y="20"/>
              </a:cxn>
              <a:cxn ang="0">
                <a:pos x="170" y="134"/>
              </a:cxn>
              <a:cxn ang="0">
                <a:pos x="38" y="22"/>
              </a:cxn>
              <a:cxn ang="0">
                <a:pos x="299" y="20"/>
              </a:cxn>
              <a:cxn ang="0">
                <a:pos x="21" y="218"/>
              </a:cxn>
              <a:cxn ang="0">
                <a:pos x="21" y="42"/>
              </a:cxn>
              <a:cxn ang="0">
                <a:pos x="21" y="36"/>
              </a:cxn>
              <a:cxn ang="0">
                <a:pos x="21" y="218"/>
              </a:cxn>
              <a:cxn ang="0">
                <a:pos x="41" y="234"/>
              </a:cxn>
              <a:cxn ang="0">
                <a:pos x="128" y="127"/>
              </a:cxn>
              <a:cxn ang="0">
                <a:pos x="163" y="158"/>
              </a:cxn>
              <a:cxn ang="0">
                <a:pos x="170" y="160"/>
              </a:cxn>
              <a:cxn ang="0">
                <a:pos x="174" y="160"/>
              </a:cxn>
              <a:cxn ang="0">
                <a:pos x="212" y="127"/>
              </a:cxn>
              <a:cxn ang="0">
                <a:pos x="306" y="234"/>
              </a:cxn>
              <a:cxn ang="0">
                <a:pos x="41" y="234"/>
              </a:cxn>
            </a:cxnLst>
            <a:rect l="0" t="0" r="r" b="b"/>
            <a:pathLst>
              <a:path w="342" h="256">
                <a:moveTo>
                  <a:pt x="299" y="0"/>
                </a:moveTo>
                <a:lnTo>
                  <a:pt x="41" y="0"/>
                </a:lnTo>
                <a:lnTo>
                  <a:pt x="41" y="0"/>
                </a:lnTo>
                <a:lnTo>
                  <a:pt x="34" y="0"/>
                </a:lnTo>
                <a:lnTo>
                  <a:pt x="25" y="2"/>
                </a:lnTo>
                <a:lnTo>
                  <a:pt x="18" y="7"/>
                </a:lnTo>
                <a:lnTo>
                  <a:pt x="12" y="11"/>
                </a:lnTo>
                <a:lnTo>
                  <a:pt x="7" y="18"/>
                </a:lnTo>
                <a:lnTo>
                  <a:pt x="3" y="25"/>
                </a:lnTo>
                <a:lnTo>
                  <a:pt x="0" y="33"/>
                </a:lnTo>
                <a:lnTo>
                  <a:pt x="0" y="42"/>
                </a:lnTo>
                <a:lnTo>
                  <a:pt x="0" y="214"/>
                </a:lnTo>
                <a:lnTo>
                  <a:pt x="0" y="214"/>
                </a:lnTo>
                <a:lnTo>
                  <a:pt x="0" y="221"/>
                </a:lnTo>
                <a:lnTo>
                  <a:pt x="3" y="230"/>
                </a:lnTo>
                <a:lnTo>
                  <a:pt x="7" y="237"/>
                </a:lnTo>
                <a:lnTo>
                  <a:pt x="12" y="243"/>
                </a:lnTo>
                <a:lnTo>
                  <a:pt x="18" y="248"/>
                </a:lnTo>
                <a:lnTo>
                  <a:pt x="25" y="252"/>
                </a:lnTo>
                <a:lnTo>
                  <a:pt x="34" y="256"/>
                </a:lnTo>
                <a:lnTo>
                  <a:pt x="41" y="256"/>
                </a:lnTo>
                <a:lnTo>
                  <a:pt x="299" y="256"/>
                </a:lnTo>
                <a:lnTo>
                  <a:pt x="299" y="256"/>
                </a:lnTo>
                <a:lnTo>
                  <a:pt x="308" y="256"/>
                </a:lnTo>
                <a:lnTo>
                  <a:pt x="315" y="252"/>
                </a:lnTo>
                <a:lnTo>
                  <a:pt x="322" y="248"/>
                </a:lnTo>
                <a:lnTo>
                  <a:pt x="330" y="243"/>
                </a:lnTo>
                <a:lnTo>
                  <a:pt x="335" y="237"/>
                </a:lnTo>
                <a:lnTo>
                  <a:pt x="339" y="230"/>
                </a:lnTo>
                <a:lnTo>
                  <a:pt x="340" y="221"/>
                </a:lnTo>
                <a:lnTo>
                  <a:pt x="342" y="214"/>
                </a:lnTo>
                <a:lnTo>
                  <a:pt x="342" y="42"/>
                </a:lnTo>
                <a:lnTo>
                  <a:pt x="342" y="42"/>
                </a:lnTo>
                <a:lnTo>
                  <a:pt x="340" y="33"/>
                </a:lnTo>
                <a:lnTo>
                  <a:pt x="339" y="25"/>
                </a:lnTo>
                <a:lnTo>
                  <a:pt x="335" y="18"/>
                </a:lnTo>
                <a:lnTo>
                  <a:pt x="330" y="11"/>
                </a:lnTo>
                <a:lnTo>
                  <a:pt x="322" y="7"/>
                </a:lnTo>
                <a:lnTo>
                  <a:pt x="315" y="2"/>
                </a:lnTo>
                <a:lnTo>
                  <a:pt x="308" y="0"/>
                </a:lnTo>
                <a:lnTo>
                  <a:pt x="299" y="0"/>
                </a:lnTo>
                <a:lnTo>
                  <a:pt x="299" y="0"/>
                </a:lnTo>
                <a:close/>
                <a:moveTo>
                  <a:pt x="228" y="114"/>
                </a:moveTo>
                <a:lnTo>
                  <a:pt x="319" y="36"/>
                </a:lnTo>
                <a:lnTo>
                  <a:pt x="319" y="36"/>
                </a:lnTo>
                <a:lnTo>
                  <a:pt x="320" y="42"/>
                </a:lnTo>
                <a:lnTo>
                  <a:pt x="320" y="214"/>
                </a:lnTo>
                <a:lnTo>
                  <a:pt x="320" y="214"/>
                </a:lnTo>
                <a:lnTo>
                  <a:pt x="320" y="218"/>
                </a:lnTo>
                <a:lnTo>
                  <a:pt x="228" y="114"/>
                </a:lnTo>
                <a:close/>
                <a:moveTo>
                  <a:pt x="299" y="20"/>
                </a:moveTo>
                <a:lnTo>
                  <a:pt x="299" y="20"/>
                </a:lnTo>
                <a:lnTo>
                  <a:pt x="302" y="22"/>
                </a:lnTo>
                <a:lnTo>
                  <a:pt x="170" y="134"/>
                </a:lnTo>
                <a:lnTo>
                  <a:pt x="38" y="22"/>
                </a:lnTo>
                <a:lnTo>
                  <a:pt x="38" y="22"/>
                </a:lnTo>
                <a:lnTo>
                  <a:pt x="41" y="20"/>
                </a:lnTo>
                <a:lnTo>
                  <a:pt x="299" y="20"/>
                </a:lnTo>
                <a:close/>
                <a:moveTo>
                  <a:pt x="21" y="218"/>
                </a:moveTo>
                <a:lnTo>
                  <a:pt x="21" y="218"/>
                </a:lnTo>
                <a:lnTo>
                  <a:pt x="21" y="214"/>
                </a:lnTo>
                <a:lnTo>
                  <a:pt x="21" y="42"/>
                </a:lnTo>
                <a:lnTo>
                  <a:pt x="21" y="42"/>
                </a:lnTo>
                <a:lnTo>
                  <a:pt x="21" y="36"/>
                </a:lnTo>
                <a:lnTo>
                  <a:pt x="112" y="114"/>
                </a:lnTo>
                <a:lnTo>
                  <a:pt x="21" y="218"/>
                </a:lnTo>
                <a:close/>
                <a:moveTo>
                  <a:pt x="41" y="234"/>
                </a:moveTo>
                <a:lnTo>
                  <a:pt x="41" y="234"/>
                </a:lnTo>
                <a:lnTo>
                  <a:pt x="36" y="234"/>
                </a:lnTo>
                <a:lnTo>
                  <a:pt x="128" y="127"/>
                </a:lnTo>
                <a:lnTo>
                  <a:pt x="163" y="158"/>
                </a:lnTo>
                <a:lnTo>
                  <a:pt x="163" y="158"/>
                </a:lnTo>
                <a:lnTo>
                  <a:pt x="166" y="160"/>
                </a:lnTo>
                <a:lnTo>
                  <a:pt x="170" y="160"/>
                </a:lnTo>
                <a:lnTo>
                  <a:pt x="170" y="160"/>
                </a:lnTo>
                <a:lnTo>
                  <a:pt x="174" y="160"/>
                </a:lnTo>
                <a:lnTo>
                  <a:pt x="177" y="158"/>
                </a:lnTo>
                <a:lnTo>
                  <a:pt x="212" y="127"/>
                </a:lnTo>
                <a:lnTo>
                  <a:pt x="306" y="234"/>
                </a:lnTo>
                <a:lnTo>
                  <a:pt x="306" y="234"/>
                </a:lnTo>
                <a:lnTo>
                  <a:pt x="299" y="234"/>
                </a:lnTo>
                <a:lnTo>
                  <a:pt x="41" y="234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lIns="162560" tIns="81280" rIns="162560" bIns="81280"/>
          <a:lstStyle/>
          <a:p>
            <a:pPr defTabSz="1219200">
              <a:defRPr/>
            </a:pPr>
            <a:endParaRPr lang="en-US" sz="4265">
              <a:solidFill>
                <a:prstClr val="black"/>
              </a:solidFill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6755501" y="3553960"/>
            <a:ext cx="3709942" cy="886775"/>
            <a:chOff x="11884" y="3191"/>
            <a:chExt cx="1638" cy="1397"/>
          </a:xfrm>
        </p:grpSpPr>
        <p:sp>
          <p:nvSpPr>
            <p:cNvPr id="23" name="文本框 22"/>
            <p:cNvSpPr txBox="1"/>
            <p:nvPr/>
          </p:nvSpPr>
          <p:spPr>
            <a:xfrm>
              <a:off x="11884" y="3744"/>
              <a:ext cx="1638" cy="8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输入替换内</a:t>
              </a:r>
              <a:r>
                <a:rPr lang="zh-CN" altLang="en-US" sz="1200" dirty="0" smtClean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容目录标题文字输</a:t>
              </a:r>
              <a:r>
                <a:rPr lang="zh-CN" altLang="en-US" sz="1200" dirty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入替换内</a:t>
              </a:r>
              <a:r>
                <a:rPr lang="zh-CN" altLang="en-US" sz="1200" dirty="0" smtClean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容目录标题文字</a:t>
              </a:r>
              <a:endParaRPr lang="en-US" altLang="zh-CN" sz="1200" dirty="0">
                <a:solidFill>
                  <a:schemeClr val="tx1">
                    <a:lumMod val="50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endParaRPr>
            </a:p>
          </p:txBody>
        </p:sp>
        <p:sp>
          <p:nvSpPr>
            <p:cNvPr id="24" name="TextBox 76"/>
            <p:cNvSpPr txBox="1"/>
            <p:nvPr/>
          </p:nvSpPr>
          <p:spPr>
            <a:xfrm>
              <a:off x="11884" y="3191"/>
              <a:ext cx="1465" cy="5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zh-CN" altLang="en-US" b="1" dirty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输入标题</a:t>
              </a:r>
              <a:endParaRPr lang="zh-CN" altLang="en-US" b="1" dirty="0">
                <a:solidFill>
                  <a:schemeClr val="tx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6755501" y="2248145"/>
            <a:ext cx="3709942" cy="886775"/>
            <a:chOff x="11884" y="3191"/>
            <a:chExt cx="1638" cy="1397"/>
          </a:xfrm>
        </p:grpSpPr>
        <p:sp>
          <p:nvSpPr>
            <p:cNvPr id="26" name="文本框 25"/>
            <p:cNvSpPr txBox="1"/>
            <p:nvPr/>
          </p:nvSpPr>
          <p:spPr>
            <a:xfrm>
              <a:off x="11884" y="3744"/>
              <a:ext cx="1638" cy="8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输入替换内</a:t>
              </a:r>
              <a:r>
                <a:rPr lang="zh-CN" altLang="en-US" sz="1200" dirty="0" smtClean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容目录标题文字输</a:t>
              </a:r>
              <a:r>
                <a:rPr lang="zh-CN" altLang="en-US" sz="1200" dirty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入替换内</a:t>
              </a:r>
              <a:r>
                <a:rPr lang="zh-CN" altLang="en-US" sz="1200" dirty="0" smtClean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容目录标题文字</a:t>
              </a:r>
              <a:endParaRPr lang="en-US" altLang="zh-CN" sz="1200" dirty="0">
                <a:solidFill>
                  <a:schemeClr val="tx1">
                    <a:lumMod val="50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endParaRPr>
            </a:p>
          </p:txBody>
        </p:sp>
        <p:sp>
          <p:nvSpPr>
            <p:cNvPr id="27" name="TextBox 76"/>
            <p:cNvSpPr txBox="1"/>
            <p:nvPr/>
          </p:nvSpPr>
          <p:spPr>
            <a:xfrm>
              <a:off x="11884" y="3191"/>
              <a:ext cx="1465" cy="5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zh-CN" altLang="en-US" b="1" dirty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输入标题</a:t>
              </a:r>
              <a:endParaRPr lang="zh-CN" altLang="en-US" b="1" dirty="0">
                <a:solidFill>
                  <a:schemeClr val="tx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6755501" y="4860770"/>
            <a:ext cx="3709942" cy="886775"/>
            <a:chOff x="11884" y="3191"/>
            <a:chExt cx="1638" cy="1397"/>
          </a:xfrm>
        </p:grpSpPr>
        <p:sp>
          <p:nvSpPr>
            <p:cNvPr id="29" name="文本框 28"/>
            <p:cNvSpPr txBox="1"/>
            <p:nvPr/>
          </p:nvSpPr>
          <p:spPr>
            <a:xfrm>
              <a:off x="11884" y="3744"/>
              <a:ext cx="1638" cy="8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输入替换内</a:t>
              </a:r>
              <a:r>
                <a:rPr lang="zh-CN" altLang="en-US" sz="1200" dirty="0" smtClean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容目录标题文字输</a:t>
              </a:r>
              <a:r>
                <a:rPr lang="zh-CN" altLang="en-US" sz="1200" dirty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入替换内</a:t>
              </a:r>
              <a:r>
                <a:rPr lang="zh-CN" altLang="en-US" sz="1200" dirty="0" smtClean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容目录标题文字</a:t>
              </a:r>
              <a:endParaRPr lang="en-US" altLang="zh-CN" sz="1200" dirty="0">
                <a:solidFill>
                  <a:schemeClr val="tx1">
                    <a:lumMod val="50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endParaRPr>
            </a:p>
          </p:txBody>
        </p:sp>
        <p:sp>
          <p:nvSpPr>
            <p:cNvPr id="31" name="TextBox 76"/>
            <p:cNvSpPr txBox="1"/>
            <p:nvPr/>
          </p:nvSpPr>
          <p:spPr>
            <a:xfrm>
              <a:off x="11884" y="3191"/>
              <a:ext cx="1465" cy="5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zh-CN" altLang="en-US" b="1" dirty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输入标题</a:t>
              </a:r>
              <a:endParaRPr lang="zh-CN" altLang="en-US" b="1" dirty="0">
                <a:solidFill>
                  <a:schemeClr val="tx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 advTm="0">
        <p:pull/>
      </p:transition>
    </mc:Choice>
    <mc:Fallback>
      <p:transition spd="slow" advClick="0" advTm="0">
        <p:pull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7" name="Group 56"/>
          <p:cNvGrpSpPr/>
          <p:nvPr/>
        </p:nvGrpSpPr>
        <p:grpSpPr>
          <a:xfrm>
            <a:off x="5659644" y="4032250"/>
            <a:ext cx="872712" cy="872712"/>
            <a:chOff x="5582822" y="4140485"/>
            <a:chExt cx="1026356" cy="1026356"/>
          </a:xfrm>
          <a:effectLst>
            <a:outerShdw blurRad="381000" sx="102000" sy="102000" algn="ctr" rotWithShape="0">
              <a:schemeClr val="tx1">
                <a:lumMod val="95000"/>
                <a:lumOff val="5000"/>
                <a:alpha val="40000"/>
              </a:schemeClr>
            </a:outerShdw>
          </a:effectLst>
        </p:grpSpPr>
        <p:sp>
          <p:nvSpPr>
            <p:cNvPr id="9" name="Oval 8"/>
            <p:cNvSpPr/>
            <p:nvPr/>
          </p:nvSpPr>
          <p:spPr>
            <a:xfrm>
              <a:off x="5582822" y="4140485"/>
              <a:ext cx="1026356" cy="1026356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grpSp>
          <p:nvGrpSpPr>
            <p:cNvPr id="11" name="Group 10"/>
            <p:cNvGrpSpPr/>
            <p:nvPr/>
          </p:nvGrpSpPr>
          <p:grpSpPr>
            <a:xfrm>
              <a:off x="5916784" y="4474447"/>
              <a:ext cx="358432" cy="358432"/>
              <a:chOff x="4427654" y="3049909"/>
              <a:chExt cx="464344" cy="464344"/>
            </a:xfrm>
            <a:solidFill>
              <a:srgbClr val="F8F8F8"/>
            </a:solidFill>
          </p:grpSpPr>
          <p:sp>
            <p:nvSpPr>
              <p:cNvPr id="12" name="AutoShape 123"/>
              <p:cNvSpPr/>
              <p:nvPr/>
            </p:nvSpPr>
            <p:spPr bwMode="auto">
              <a:xfrm>
                <a:off x="4427654" y="3049909"/>
                <a:ext cx="464344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180" y="12132"/>
                    </a:moveTo>
                    <a:cubicBezTo>
                      <a:pt x="17710" y="12226"/>
                      <a:pt x="17327" y="12561"/>
                      <a:pt x="17170" y="13012"/>
                    </a:cubicBezTo>
                    <a:cubicBezTo>
                      <a:pt x="17083" y="13261"/>
                      <a:pt x="16981" y="13503"/>
                      <a:pt x="16868" y="13738"/>
                    </a:cubicBezTo>
                    <a:cubicBezTo>
                      <a:pt x="16658" y="14169"/>
                      <a:pt x="16694" y="14677"/>
                      <a:pt x="16959" y="15075"/>
                    </a:cubicBezTo>
                    <a:lnTo>
                      <a:pt x="18131" y="16833"/>
                    </a:lnTo>
                    <a:lnTo>
                      <a:pt x="16832" y="18132"/>
                    </a:lnTo>
                    <a:lnTo>
                      <a:pt x="15075" y="16960"/>
                    </a:lnTo>
                    <a:cubicBezTo>
                      <a:pt x="14850" y="16810"/>
                      <a:pt x="14589" y="16733"/>
                      <a:pt x="14326" y="16733"/>
                    </a:cubicBezTo>
                    <a:cubicBezTo>
                      <a:pt x="14126" y="16733"/>
                      <a:pt x="13924" y="16778"/>
                      <a:pt x="13738" y="16868"/>
                    </a:cubicBezTo>
                    <a:cubicBezTo>
                      <a:pt x="13504" y="16981"/>
                      <a:pt x="13262" y="17083"/>
                      <a:pt x="13012" y="17170"/>
                    </a:cubicBezTo>
                    <a:cubicBezTo>
                      <a:pt x="12561" y="17327"/>
                      <a:pt x="12226" y="17712"/>
                      <a:pt x="12133" y="18180"/>
                    </a:cubicBezTo>
                    <a:lnTo>
                      <a:pt x="11717" y="20249"/>
                    </a:lnTo>
                    <a:lnTo>
                      <a:pt x="9881" y="20249"/>
                    </a:lnTo>
                    <a:lnTo>
                      <a:pt x="9467" y="18180"/>
                    </a:lnTo>
                    <a:cubicBezTo>
                      <a:pt x="9373" y="17712"/>
                      <a:pt x="9039" y="17327"/>
                      <a:pt x="8588" y="17170"/>
                    </a:cubicBezTo>
                    <a:cubicBezTo>
                      <a:pt x="8339" y="17083"/>
                      <a:pt x="8096" y="16983"/>
                      <a:pt x="7861" y="16869"/>
                    </a:cubicBezTo>
                    <a:cubicBezTo>
                      <a:pt x="7675" y="16778"/>
                      <a:pt x="7474" y="16733"/>
                      <a:pt x="7273" y="16733"/>
                    </a:cubicBezTo>
                    <a:cubicBezTo>
                      <a:pt x="7011" y="16733"/>
                      <a:pt x="6750" y="16810"/>
                      <a:pt x="6525" y="16960"/>
                    </a:cubicBezTo>
                    <a:lnTo>
                      <a:pt x="4767" y="18132"/>
                    </a:lnTo>
                    <a:lnTo>
                      <a:pt x="3468" y="16833"/>
                    </a:lnTo>
                    <a:lnTo>
                      <a:pt x="4639" y="15075"/>
                    </a:lnTo>
                    <a:cubicBezTo>
                      <a:pt x="4904" y="14677"/>
                      <a:pt x="4939" y="14169"/>
                      <a:pt x="4732" y="13738"/>
                    </a:cubicBezTo>
                    <a:cubicBezTo>
                      <a:pt x="4618" y="13504"/>
                      <a:pt x="4516" y="13263"/>
                      <a:pt x="4429" y="13013"/>
                    </a:cubicBezTo>
                    <a:cubicBezTo>
                      <a:pt x="4273" y="12561"/>
                      <a:pt x="3888" y="12227"/>
                      <a:pt x="3419" y="12133"/>
                    </a:cubicBezTo>
                    <a:lnTo>
                      <a:pt x="1350" y="11718"/>
                    </a:lnTo>
                    <a:lnTo>
                      <a:pt x="1349" y="9882"/>
                    </a:lnTo>
                    <a:lnTo>
                      <a:pt x="3419" y="9468"/>
                    </a:lnTo>
                    <a:cubicBezTo>
                      <a:pt x="3888" y="9374"/>
                      <a:pt x="4273" y="9039"/>
                      <a:pt x="4429" y="8588"/>
                    </a:cubicBezTo>
                    <a:cubicBezTo>
                      <a:pt x="4516" y="8338"/>
                      <a:pt x="4617" y="8096"/>
                      <a:pt x="4731" y="7862"/>
                    </a:cubicBezTo>
                    <a:cubicBezTo>
                      <a:pt x="4940" y="7431"/>
                      <a:pt x="4905" y="6923"/>
                      <a:pt x="4639" y="6524"/>
                    </a:cubicBezTo>
                    <a:lnTo>
                      <a:pt x="3468" y="4767"/>
                    </a:lnTo>
                    <a:lnTo>
                      <a:pt x="4767" y="3468"/>
                    </a:lnTo>
                    <a:lnTo>
                      <a:pt x="6525" y="4639"/>
                    </a:lnTo>
                    <a:cubicBezTo>
                      <a:pt x="6750" y="4790"/>
                      <a:pt x="7011" y="4866"/>
                      <a:pt x="7273" y="4866"/>
                    </a:cubicBezTo>
                    <a:cubicBezTo>
                      <a:pt x="7474" y="4866"/>
                      <a:pt x="7674" y="4822"/>
                      <a:pt x="7861" y="4732"/>
                    </a:cubicBezTo>
                    <a:cubicBezTo>
                      <a:pt x="8095" y="4619"/>
                      <a:pt x="8337" y="4517"/>
                      <a:pt x="8586" y="4430"/>
                    </a:cubicBezTo>
                    <a:cubicBezTo>
                      <a:pt x="9039" y="4272"/>
                      <a:pt x="9373" y="3888"/>
                      <a:pt x="9467" y="3420"/>
                    </a:cubicBezTo>
                    <a:lnTo>
                      <a:pt x="9881" y="1350"/>
                    </a:lnTo>
                    <a:lnTo>
                      <a:pt x="11717" y="1350"/>
                    </a:lnTo>
                    <a:lnTo>
                      <a:pt x="12131" y="3420"/>
                    </a:lnTo>
                    <a:cubicBezTo>
                      <a:pt x="12225" y="3888"/>
                      <a:pt x="12560" y="4272"/>
                      <a:pt x="13012" y="4430"/>
                    </a:cubicBezTo>
                    <a:cubicBezTo>
                      <a:pt x="13261" y="4517"/>
                      <a:pt x="13502" y="4617"/>
                      <a:pt x="13737" y="4731"/>
                    </a:cubicBezTo>
                    <a:cubicBezTo>
                      <a:pt x="13924" y="4822"/>
                      <a:pt x="14125" y="4866"/>
                      <a:pt x="14326" y="4866"/>
                    </a:cubicBezTo>
                    <a:cubicBezTo>
                      <a:pt x="14589" y="4866"/>
                      <a:pt x="14850" y="4790"/>
                      <a:pt x="15075" y="4639"/>
                    </a:cubicBezTo>
                    <a:lnTo>
                      <a:pt x="16832" y="3468"/>
                    </a:lnTo>
                    <a:lnTo>
                      <a:pt x="18131" y="4767"/>
                    </a:lnTo>
                    <a:lnTo>
                      <a:pt x="16959" y="6524"/>
                    </a:lnTo>
                    <a:cubicBezTo>
                      <a:pt x="16694" y="6923"/>
                      <a:pt x="16660" y="7431"/>
                      <a:pt x="16867" y="7861"/>
                    </a:cubicBezTo>
                    <a:cubicBezTo>
                      <a:pt x="16980" y="8096"/>
                      <a:pt x="17083" y="8337"/>
                      <a:pt x="17170" y="8587"/>
                    </a:cubicBezTo>
                    <a:cubicBezTo>
                      <a:pt x="17327" y="9039"/>
                      <a:pt x="17710" y="9373"/>
                      <a:pt x="18180" y="9467"/>
                    </a:cubicBezTo>
                    <a:lnTo>
                      <a:pt x="20248" y="9882"/>
                    </a:lnTo>
                    <a:lnTo>
                      <a:pt x="20250" y="11718"/>
                    </a:lnTo>
                    <a:cubicBezTo>
                      <a:pt x="20250" y="11718"/>
                      <a:pt x="18180" y="12132"/>
                      <a:pt x="18180" y="12132"/>
                    </a:cubicBezTo>
                    <a:close/>
                    <a:moveTo>
                      <a:pt x="20513" y="8558"/>
                    </a:moveTo>
                    <a:lnTo>
                      <a:pt x="18445" y="8143"/>
                    </a:lnTo>
                    <a:cubicBezTo>
                      <a:pt x="18341" y="7844"/>
                      <a:pt x="18218" y="7554"/>
                      <a:pt x="18082" y="7273"/>
                    </a:cubicBezTo>
                    <a:lnTo>
                      <a:pt x="19254" y="5516"/>
                    </a:lnTo>
                    <a:cubicBezTo>
                      <a:pt x="19611" y="4980"/>
                      <a:pt x="19540" y="4268"/>
                      <a:pt x="19085" y="3813"/>
                    </a:cubicBezTo>
                    <a:lnTo>
                      <a:pt x="17787" y="2514"/>
                    </a:lnTo>
                    <a:cubicBezTo>
                      <a:pt x="17526" y="2253"/>
                      <a:pt x="17181" y="2118"/>
                      <a:pt x="16831" y="2118"/>
                    </a:cubicBezTo>
                    <a:cubicBezTo>
                      <a:pt x="16573" y="2118"/>
                      <a:pt x="16312" y="2193"/>
                      <a:pt x="16084" y="2345"/>
                    </a:cubicBezTo>
                    <a:lnTo>
                      <a:pt x="14326" y="3516"/>
                    </a:lnTo>
                    <a:cubicBezTo>
                      <a:pt x="14044" y="3380"/>
                      <a:pt x="13754" y="3258"/>
                      <a:pt x="13455" y="3155"/>
                    </a:cubicBezTo>
                    <a:lnTo>
                      <a:pt x="13041" y="1085"/>
                    </a:lnTo>
                    <a:cubicBezTo>
                      <a:pt x="12916" y="454"/>
                      <a:pt x="12361" y="0"/>
                      <a:pt x="11717" y="0"/>
                    </a:cubicBezTo>
                    <a:lnTo>
                      <a:pt x="9881" y="0"/>
                    </a:lnTo>
                    <a:cubicBezTo>
                      <a:pt x="9238" y="0"/>
                      <a:pt x="8684" y="454"/>
                      <a:pt x="8557" y="1085"/>
                    </a:cubicBezTo>
                    <a:lnTo>
                      <a:pt x="8143" y="3155"/>
                    </a:lnTo>
                    <a:cubicBezTo>
                      <a:pt x="7843" y="3258"/>
                      <a:pt x="7554" y="3381"/>
                      <a:pt x="7273" y="3516"/>
                    </a:cubicBezTo>
                    <a:lnTo>
                      <a:pt x="5516" y="2345"/>
                    </a:lnTo>
                    <a:cubicBezTo>
                      <a:pt x="5287" y="2193"/>
                      <a:pt x="5026" y="2118"/>
                      <a:pt x="4767" y="2118"/>
                    </a:cubicBezTo>
                    <a:cubicBezTo>
                      <a:pt x="4419" y="2118"/>
                      <a:pt x="4073" y="2253"/>
                      <a:pt x="3812" y="2514"/>
                    </a:cubicBezTo>
                    <a:lnTo>
                      <a:pt x="2514" y="3813"/>
                    </a:lnTo>
                    <a:cubicBezTo>
                      <a:pt x="2059" y="4268"/>
                      <a:pt x="1988" y="4980"/>
                      <a:pt x="2345" y="5516"/>
                    </a:cubicBezTo>
                    <a:lnTo>
                      <a:pt x="3516" y="7273"/>
                    </a:lnTo>
                    <a:cubicBezTo>
                      <a:pt x="3380" y="7555"/>
                      <a:pt x="3258" y="7844"/>
                      <a:pt x="3154" y="8144"/>
                    </a:cubicBezTo>
                    <a:lnTo>
                      <a:pt x="1085" y="8558"/>
                    </a:lnTo>
                    <a:cubicBezTo>
                      <a:pt x="454" y="8684"/>
                      <a:pt x="0" y="9238"/>
                      <a:pt x="0" y="9882"/>
                    </a:cubicBezTo>
                    <a:lnTo>
                      <a:pt x="0" y="11718"/>
                    </a:lnTo>
                    <a:cubicBezTo>
                      <a:pt x="0" y="12361"/>
                      <a:pt x="454" y="12916"/>
                      <a:pt x="1085" y="13042"/>
                    </a:cubicBezTo>
                    <a:lnTo>
                      <a:pt x="3154" y="13456"/>
                    </a:lnTo>
                    <a:cubicBezTo>
                      <a:pt x="3258" y="13755"/>
                      <a:pt x="3380" y="14046"/>
                      <a:pt x="3516" y="14326"/>
                    </a:cubicBezTo>
                    <a:lnTo>
                      <a:pt x="2345" y="16083"/>
                    </a:lnTo>
                    <a:cubicBezTo>
                      <a:pt x="1988" y="16619"/>
                      <a:pt x="2059" y="17332"/>
                      <a:pt x="2514" y="17787"/>
                    </a:cubicBezTo>
                    <a:lnTo>
                      <a:pt x="3812" y="19086"/>
                    </a:lnTo>
                    <a:cubicBezTo>
                      <a:pt x="4073" y="19346"/>
                      <a:pt x="4419" y="19482"/>
                      <a:pt x="4767" y="19482"/>
                    </a:cubicBezTo>
                    <a:cubicBezTo>
                      <a:pt x="5026" y="19482"/>
                      <a:pt x="5287" y="19406"/>
                      <a:pt x="5516" y="19254"/>
                    </a:cubicBezTo>
                    <a:lnTo>
                      <a:pt x="7273" y="18083"/>
                    </a:lnTo>
                    <a:cubicBezTo>
                      <a:pt x="7554" y="18220"/>
                      <a:pt x="7843" y="18341"/>
                      <a:pt x="8143" y="18445"/>
                    </a:cubicBezTo>
                    <a:lnTo>
                      <a:pt x="8557" y="20514"/>
                    </a:lnTo>
                    <a:cubicBezTo>
                      <a:pt x="8684" y="21146"/>
                      <a:pt x="9238" y="21599"/>
                      <a:pt x="9881" y="21599"/>
                    </a:cubicBezTo>
                    <a:lnTo>
                      <a:pt x="11717" y="21599"/>
                    </a:lnTo>
                    <a:cubicBezTo>
                      <a:pt x="12361" y="21599"/>
                      <a:pt x="12916" y="21146"/>
                      <a:pt x="13041" y="20514"/>
                    </a:cubicBezTo>
                    <a:lnTo>
                      <a:pt x="13456" y="18445"/>
                    </a:lnTo>
                    <a:cubicBezTo>
                      <a:pt x="13755" y="18341"/>
                      <a:pt x="14046" y="18219"/>
                      <a:pt x="14326" y="18083"/>
                    </a:cubicBezTo>
                    <a:lnTo>
                      <a:pt x="16084" y="19254"/>
                    </a:lnTo>
                    <a:cubicBezTo>
                      <a:pt x="16312" y="19406"/>
                      <a:pt x="16573" y="19482"/>
                      <a:pt x="16831" y="19482"/>
                    </a:cubicBezTo>
                    <a:cubicBezTo>
                      <a:pt x="17181" y="19482"/>
                      <a:pt x="17526" y="19346"/>
                      <a:pt x="17787" y="19086"/>
                    </a:cubicBezTo>
                    <a:lnTo>
                      <a:pt x="19085" y="17787"/>
                    </a:lnTo>
                    <a:cubicBezTo>
                      <a:pt x="19540" y="17332"/>
                      <a:pt x="19611" y="16619"/>
                      <a:pt x="19254" y="16083"/>
                    </a:cubicBezTo>
                    <a:lnTo>
                      <a:pt x="18082" y="14326"/>
                    </a:lnTo>
                    <a:cubicBezTo>
                      <a:pt x="18219" y="14045"/>
                      <a:pt x="18341" y="13755"/>
                      <a:pt x="18445" y="13456"/>
                    </a:cubicBezTo>
                    <a:lnTo>
                      <a:pt x="20513" y="13042"/>
                    </a:lnTo>
                    <a:cubicBezTo>
                      <a:pt x="21145" y="12916"/>
                      <a:pt x="21599" y="12361"/>
                      <a:pt x="21599" y="11718"/>
                    </a:cubicBezTo>
                    <a:lnTo>
                      <a:pt x="21599" y="9882"/>
                    </a:lnTo>
                    <a:cubicBezTo>
                      <a:pt x="21599" y="9238"/>
                      <a:pt x="21145" y="8684"/>
                      <a:pt x="20513" y="8558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22860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500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13" name="AutoShape 124"/>
              <p:cNvSpPr/>
              <p:nvPr/>
            </p:nvSpPr>
            <p:spPr bwMode="auto">
              <a:xfrm>
                <a:off x="4558623" y="3180084"/>
                <a:ext cx="203200" cy="20320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20250"/>
                    </a:moveTo>
                    <a:cubicBezTo>
                      <a:pt x="5580" y="20250"/>
                      <a:pt x="1350" y="16017"/>
                      <a:pt x="1350" y="10800"/>
                    </a:cubicBezTo>
                    <a:cubicBezTo>
                      <a:pt x="1350" y="5582"/>
                      <a:pt x="5580" y="1349"/>
                      <a:pt x="10800" y="1349"/>
                    </a:cubicBezTo>
                    <a:cubicBezTo>
                      <a:pt x="16016" y="1349"/>
                      <a:pt x="20250" y="5582"/>
                      <a:pt x="20250" y="10800"/>
                    </a:cubicBezTo>
                    <a:cubicBezTo>
                      <a:pt x="20250" y="16017"/>
                      <a:pt x="16016" y="20250"/>
                      <a:pt x="10800" y="20250"/>
                    </a:cubicBezTo>
                    <a:moveTo>
                      <a:pt x="10800" y="0"/>
                    </a:moveTo>
                    <a:cubicBezTo>
                      <a:pt x="4836" y="0"/>
                      <a:pt x="0" y="4836"/>
                      <a:pt x="0" y="10800"/>
                    </a:cubicBezTo>
                    <a:cubicBezTo>
                      <a:pt x="0" y="16763"/>
                      <a:pt x="4836" y="21600"/>
                      <a:pt x="10800" y="21600"/>
                    </a:cubicBezTo>
                    <a:cubicBezTo>
                      <a:pt x="16763" y="21600"/>
                      <a:pt x="21599" y="16763"/>
                      <a:pt x="21599" y="10800"/>
                    </a:cubicBezTo>
                    <a:cubicBezTo>
                      <a:pt x="21599" y="4836"/>
                      <a:pt x="16763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22860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500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14" name="AutoShape 125"/>
              <p:cNvSpPr/>
              <p:nvPr/>
            </p:nvSpPr>
            <p:spPr bwMode="auto">
              <a:xfrm>
                <a:off x="4601485" y="3223740"/>
                <a:ext cx="116682" cy="11668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8900"/>
                    </a:moveTo>
                    <a:cubicBezTo>
                      <a:pt x="6328" y="18900"/>
                      <a:pt x="2699" y="15271"/>
                      <a:pt x="2699" y="10800"/>
                    </a:cubicBezTo>
                    <a:cubicBezTo>
                      <a:pt x="2699" y="6329"/>
                      <a:pt x="6328" y="2700"/>
                      <a:pt x="10800" y="2700"/>
                    </a:cubicBezTo>
                    <a:cubicBezTo>
                      <a:pt x="15271" y="2700"/>
                      <a:pt x="18899" y="6329"/>
                      <a:pt x="18899" y="10800"/>
                    </a:cubicBezTo>
                    <a:cubicBezTo>
                      <a:pt x="18899" y="15271"/>
                      <a:pt x="15271" y="18900"/>
                      <a:pt x="10800" y="18900"/>
                    </a:cubicBezTo>
                    <a:moveTo>
                      <a:pt x="10800" y="0"/>
                    </a:moveTo>
                    <a:cubicBezTo>
                      <a:pt x="4830" y="0"/>
                      <a:pt x="0" y="4833"/>
                      <a:pt x="0" y="10800"/>
                    </a:cubicBezTo>
                    <a:cubicBezTo>
                      <a:pt x="0" y="16766"/>
                      <a:pt x="4830" y="21599"/>
                      <a:pt x="10800" y="21599"/>
                    </a:cubicBezTo>
                    <a:cubicBezTo>
                      <a:pt x="16764" y="21599"/>
                      <a:pt x="21600" y="16766"/>
                      <a:pt x="21600" y="10800"/>
                    </a:cubicBezTo>
                    <a:cubicBezTo>
                      <a:pt x="21600" y="4833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22860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500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</p:grpSp>
      </p:grpSp>
      <p:grpSp>
        <p:nvGrpSpPr>
          <p:cNvPr id="54" name="Group 53"/>
          <p:cNvGrpSpPr/>
          <p:nvPr/>
        </p:nvGrpSpPr>
        <p:grpSpPr>
          <a:xfrm>
            <a:off x="5659644" y="1674889"/>
            <a:ext cx="872712" cy="872712"/>
            <a:chOff x="5582822" y="1783124"/>
            <a:chExt cx="1026356" cy="1026356"/>
          </a:xfrm>
          <a:effectLst>
            <a:outerShdw blurRad="381000" sx="102000" sy="102000" algn="ctr" rotWithShape="0">
              <a:schemeClr val="tx1">
                <a:lumMod val="95000"/>
                <a:lumOff val="5000"/>
                <a:alpha val="40000"/>
              </a:schemeClr>
            </a:outerShdw>
          </a:effectLst>
        </p:grpSpPr>
        <p:sp>
          <p:nvSpPr>
            <p:cNvPr id="4" name="Oval 3"/>
            <p:cNvSpPr/>
            <p:nvPr/>
          </p:nvSpPr>
          <p:spPr>
            <a:xfrm>
              <a:off x="5582822" y="1783124"/>
              <a:ext cx="1026356" cy="102635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grpSp>
          <p:nvGrpSpPr>
            <p:cNvPr id="24" name="Group 23"/>
            <p:cNvGrpSpPr/>
            <p:nvPr/>
          </p:nvGrpSpPr>
          <p:grpSpPr>
            <a:xfrm>
              <a:off x="5916784" y="2139143"/>
              <a:ext cx="358432" cy="314318"/>
              <a:chOff x="1640798" y="2149003"/>
              <a:chExt cx="464344" cy="407194"/>
            </a:xfrm>
            <a:solidFill>
              <a:schemeClr val="bg1"/>
            </a:solidFill>
          </p:grpSpPr>
          <p:sp>
            <p:nvSpPr>
              <p:cNvPr id="25" name="AutoShape 147"/>
              <p:cNvSpPr/>
              <p:nvPr/>
            </p:nvSpPr>
            <p:spPr bwMode="auto">
              <a:xfrm>
                <a:off x="1640798" y="2149003"/>
                <a:ext cx="464344" cy="407194"/>
              </a:xfrm>
              <a:custGeom>
                <a:avLst/>
                <a:gdLst>
                  <a:gd name="T0" fmla="+- 0 10800 597"/>
                  <a:gd name="T1" fmla="*/ T0 w 20407"/>
                  <a:gd name="T2" fmla="+- 0 11028 672"/>
                  <a:gd name="T3" fmla="*/ 11028 h 20712"/>
                  <a:gd name="T4" fmla="+- 0 10800 597"/>
                  <a:gd name="T5" fmla="*/ T4 w 20407"/>
                  <a:gd name="T6" fmla="+- 0 11028 672"/>
                  <a:gd name="T7" fmla="*/ 11028 h 20712"/>
                  <a:gd name="T8" fmla="+- 0 10800 597"/>
                  <a:gd name="T9" fmla="*/ T8 w 20407"/>
                  <a:gd name="T10" fmla="+- 0 11028 672"/>
                  <a:gd name="T11" fmla="*/ 11028 h 20712"/>
                  <a:gd name="T12" fmla="+- 0 10800 597"/>
                  <a:gd name="T13" fmla="*/ T12 w 20407"/>
                  <a:gd name="T14" fmla="+- 0 11028 672"/>
                  <a:gd name="T15" fmla="*/ 11028 h 20712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0407" h="20712">
                    <a:moveTo>
                      <a:pt x="17706" y="10922"/>
                    </a:moveTo>
                    <a:lnTo>
                      <a:pt x="10657" y="19017"/>
                    </a:lnTo>
                    <a:cubicBezTo>
                      <a:pt x="10407" y="19305"/>
                      <a:pt x="9998" y="19305"/>
                      <a:pt x="9748" y="19017"/>
                    </a:cubicBezTo>
                    <a:lnTo>
                      <a:pt x="2699" y="10922"/>
                    </a:lnTo>
                    <a:cubicBezTo>
                      <a:pt x="817" y="8762"/>
                      <a:pt x="817" y="5247"/>
                      <a:pt x="2699" y="3087"/>
                    </a:cubicBezTo>
                    <a:cubicBezTo>
                      <a:pt x="4512" y="1004"/>
                      <a:pt x="7429" y="931"/>
                      <a:pt x="9338" y="2923"/>
                    </a:cubicBezTo>
                    <a:lnTo>
                      <a:pt x="10202" y="3825"/>
                    </a:lnTo>
                    <a:lnTo>
                      <a:pt x="11067" y="2923"/>
                    </a:lnTo>
                    <a:cubicBezTo>
                      <a:pt x="12976" y="931"/>
                      <a:pt x="15893" y="1004"/>
                      <a:pt x="17706" y="3087"/>
                    </a:cubicBezTo>
                    <a:cubicBezTo>
                      <a:pt x="19588" y="5247"/>
                      <a:pt x="19588" y="8762"/>
                      <a:pt x="17706" y="10922"/>
                    </a:cubicBezTo>
                    <a:moveTo>
                      <a:pt x="18616" y="2043"/>
                    </a:moveTo>
                    <a:cubicBezTo>
                      <a:pt x="16301" y="-617"/>
                      <a:pt x="12601" y="-672"/>
                      <a:pt x="10202" y="1830"/>
                    </a:cubicBezTo>
                    <a:cubicBezTo>
                      <a:pt x="7805" y="-672"/>
                      <a:pt x="4104" y="-617"/>
                      <a:pt x="1789" y="2043"/>
                    </a:cubicBezTo>
                    <a:cubicBezTo>
                      <a:pt x="-597" y="4783"/>
                      <a:pt x="-597" y="9226"/>
                      <a:pt x="1789" y="11967"/>
                    </a:cubicBezTo>
                    <a:cubicBezTo>
                      <a:pt x="2470" y="12750"/>
                      <a:pt x="8838" y="20061"/>
                      <a:pt x="8838" y="20061"/>
                    </a:cubicBezTo>
                    <a:cubicBezTo>
                      <a:pt x="9592" y="20928"/>
                      <a:pt x="10812" y="20928"/>
                      <a:pt x="11567" y="20061"/>
                    </a:cubicBezTo>
                    <a:cubicBezTo>
                      <a:pt x="11567" y="20061"/>
                      <a:pt x="18539" y="12056"/>
                      <a:pt x="18616" y="11967"/>
                    </a:cubicBezTo>
                    <a:cubicBezTo>
                      <a:pt x="21003" y="9226"/>
                      <a:pt x="21003" y="4783"/>
                      <a:pt x="18616" y="2043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22860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500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26" name="AutoShape 148"/>
              <p:cNvSpPr/>
              <p:nvPr/>
            </p:nvSpPr>
            <p:spPr bwMode="auto">
              <a:xfrm>
                <a:off x="1713029" y="2222028"/>
                <a:ext cx="69056" cy="69057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326" y="0"/>
                    </a:moveTo>
                    <a:cubicBezTo>
                      <a:pt x="19317" y="0"/>
                      <a:pt x="19317" y="4"/>
                      <a:pt x="19308" y="4"/>
                    </a:cubicBezTo>
                    <a:cubicBezTo>
                      <a:pt x="8643" y="13"/>
                      <a:pt x="0" y="8659"/>
                      <a:pt x="0" y="19326"/>
                    </a:cubicBezTo>
                    <a:cubicBezTo>
                      <a:pt x="0" y="20580"/>
                      <a:pt x="1019" y="21600"/>
                      <a:pt x="2273" y="21600"/>
                    </a:cubicBezTo>
                    <a:cubicBezTo>
                      <a:pt x="3528" y="21600"/>
                      <a:pt x="4547" y="20580"/>
                      <a:pt x="4547" y="19326"/>
                    </a:cubicBezTo>
                    <a:lnTo>
                      <a:pt x="4547" y="19321"/>
                    </a:lnTo>
                    <a:cubicBezTo>
                      <a:pt x="4547" y="11164"/>
                      <a:pt x="11164" y="4547"/>
                      <a:pt x="19321" y="4547"/>
                    </a:cubicBezTo>
                    <a:lnTo>
                      <a:pt x="19326" y="4547"/>
                    </a:lnTo>
                    <a:cubicBezTo>
                      <a:pt x="20580" y="4547"/>
                      <a:pt x="21599" y="3528"/>
                      <a:pt x="21599" y="2273"/>
                    </a:cubicBezTo>
                    <a:cubicBezTo>
                      <a:pt x="21599" y="1019"/>
                      <a:pt x="20580" y="0"/>
                      <a:pt x="19326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22860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500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</p:grpSp>
      </p:grpSp>
      <p:grpSp>
        <p:nvGrpSpPr>
          <p:cNvPr id="53" name="Group 52"/>
          <p:cNvGrpSpPr/>
          <p:nvPr/>
        </p:nvGrpSpPr>
        <p:grpSpPr>
          <a:xfrm>
            <a:off x="2374619" y="4032250"/>
            <a:ext cx="872712" cy="872712"/>
            <a:chOff x="2297797" y="4140485"/>
            <a:chExt cx="1026356" cy="1026356"/>
          </a:xfrm>
          <a:effectLst>
            <a:outerShdw blurRad="381000" sx="102000" sy="102000" algn="ctr" rotWithShape="0">
              <a:schemeClr val="tx1">
                <a:lumMod val="95000"/>
                <a:lumOff val="5000"/>
                <a:alpha val="40000"/>
              </a:schemeClr>
            </a:outerShdw>
          </a:effectLst>
        </p:grpSpPr>
        <p:sp>
          <p:nvSpPr>
            <p:cNvPr id="8" name="Oval 7"/>
            <p:cNvSpPr/>
            <p:nvPr/>
          </p:nvSpPr>
          <p:spPr>
            <a:xfrm>
              <a:off x="2297797" y="4140485"/>
              <a:ext cx="1026356" cy="1026356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grpSp>
          <p:nvGrpSpPr>
            <p:cNvPr id="18" name="Group 17"/>
            <p:cNvGrpSpPr/>
            <p:nvPr/>
          </p:nvGrpSpPr>
          <p:grpSpPr>
            <a:xfrm>
              <a:off x="2654123" y="4474447"/>
              <a:ext cx="313704" cy="358432"/>
              <a:chOff x="740685" y="2696368"/>
              <a:chExt cx="406400" cy="464344"/>
            </a:xfrm>
            <a:solidFill>
              <a:srgbClr val="F8F8F8"/>
            </a:solidFill>
          </p:grpSpPr>
          <p:sp>
            <p:nvSpPr>
              <p:cNvPr id="19" name="AutoShape 131"/>
              <p:cNvSpPr/>
              <p:nvPr/>
            </p:nvSpPr>
            <p:spPr bwMode="auto">
              <a:xfrm>
                <a:off x="740685" y="2696368"/>
                <a:ext cx="406400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057" y="5400"/>
                    </a:moveTo>
                    <a:lnTo>
                      <a:pt x="20057" y="6075"/>
                    </a:lnTo>
                    <a:lnTo>
                      <a:pt x="1542" y="6075"/>
                    </a:lnTo>
                    <a:lnTo>
                      <a:pt x="1542" y="5400"/>
                    </a:lnTo>
                    <a:lnTo>
                      <a:pt x="1542" y="4725"/>
                    </a:lnTo>
                    <a:cubicBezTo>
                      <a:pt x="1542" y="4352"/>
                      <a:pt x="1887" y="4050"/>
                      <a:pt x="2314" y="4050"/>
                    </a:cubicBezTo>
                    <a:lnTo>
                      <a:pt x="19285" y="4050"/>
                    </a:lnTo>
                    <a:cubicBezTo>
                      <a:pt x="19712" y="4050"/>
                      <a:pt x="20057" y="4352"/>
                      <a:pt x="20057" y="4725"/>
                    </a:cubicBezTo>
                    <a:cubicBezTo>
                      <a:pt x="20057" y="4725"/>
                      <a:pt x="20057" y="5400"/>
                      <a:pt x="20057" y="5400"/>
                    </a:cubicBezTo>
                    <a:close/>
                    <a:moveTo>
                      <a:pt x="18514" y="18900"/>
                    </a:moveTo>
                    <a:cubicBezTo>
                      <a:pt x="18514" y="19644"/>
                      <a:pt x="17822" y="20249"/>
                      <a:pt x="16971" y="20249"/>
                    </a:cubicBezTo>
                    <a:lnTo>
                      <a:pt x="4628" y="20249"/>
                    </a:lnTo>
                    <a:cubicBezTo>
                      <a:pt x="3777" y="20249"/>
                      <a:pt x="3085" y="19644"/>
                      <a:pt x="3085" y="18900"/>
                    </a:cubicBezTo>
                    <a:lnTo>
                      <a:pt x="3085" y="7425"/>
                    </a:lnTo>
                    <a:lnTo>
                      <a:pt x="18514" y="7425"/>
                    </a:lnTo>
                    <a:cubicBezTo>
                      <a:pt x="18514" y="7425"/>
                      <a:pt x="18514" y="18900"/>
                      <a:pt x="18514" y="18900"/>
                    </a:cubicBezTo>
                    <a:close/>
                    <a:moveTo>
                      <a:pt x="6171" y="2025"/>
                    </a:moveTo>
                    <a:cubicBezTo>
                      <a:pt x="6171" y="1652"/>
                      <a:pt x="6516" y="1350"/>
                      <a:pt x="6942" y="1350"/>
                    </a:cubicBezTo>
                    <a:lnTo>
                      <a:pt x="14657" y="1350"/>
                    </a:lnTo>
                    <a:cubicBezTo>
                      <a:pt x="15083" y="1350"/>
                      <a:pt x="15428" y="1652"/>
                      <a:pt x="15428" y="2025"/>
                    </a:cubicBezTo>
                    <a:lnTo>
                      <a:pt x="15428" y="2700"/>
                    </a:lnTo>
                    <a:lnTo>
                      <a:pt x="6171" y="2700"/>
                    </a:lnTo>
                    <a:cubicBezTo>
                      <a:pt x="6171" y="2700"/>
                      <a:pt x="6171" y="2025"/>
                      <a:pt x="6171" y="2025"/>
                    </a:cubicBezTo>
                    <a:close/>
                    <a:moveTo>
                      <a:pt x="21585" y="4601"/>
                    </a:moveTo>
                    <a:cubicBezTo>
                      <a:pt x="21511" y="3541"/>
                      <a:pt x="20516" y="2700"/>
                      <a:pt x="19285" y="2700"/>
                    </a:cubicBezTo>
                    <a:lnTo>
                      <a:pt x="16971" y="2700"/>
                    </a:lnTo>
                    <a:lnTo>
                      <a:pt x="16971" y="2025"/>
                    </a:lnTo>
                    <a:cubicBezTo>
                      <a:pt x="16971" y="906"/>
                      <a:pt x="15935" y="0"/>
                      <a:pt x="14657" y="0"/>
                    </a:cubicBezTo>
                    <a:lnTo>
                      <a:pt x="6942" y="0"/>
                    </a:lnTo>
                    <a:cubicBezTo>
                      <a:pt x="5664" y="0"/>
                      <a:pt x="4628" y="906"/>
                      <a:pt x="4628" y="2025"/>
                    </a:cubicBezTo>
                    <a:lnTo>
                      <a:pt x="4628" y="2700"/>
                    </a:lnTo>
                    <a:lnTo>
                      <a:pt x="2314" y="2700"/>
                    </a:lnTo>
                    <a:cubicBezTo>
                      <a:pt x="1083" y="2700"/>
                      <a:pt x="88" y="3541"/>
                      <a:pt x="14" y="4601"/>
                    </a:cubicBezTo>
                    <a:lnTo>
                      <a:pt x="0" y="4601"/>
                    </a:lnTo>
                    <a:lnTo>
                      <a:pt x="0" y="5400"/>
                    </a:lnTo>
                    <a:lnTo>
                      <a:pt x="0" y="6075"/>
                    </a:lnTo>
                    <a:cubicBezTo>
                      <a:pt x="0" y="6820"/>
                      <a:pt x="691" y="7425"/>
                      <a:pt x="1542" y="7425"/>
                    </a:cubicBezTo>
                    <a:lnTo>
                      <a:pt x="1542" y="18900"/>
                    </a:lnTo>
                    <a:cubicBezTo>
                      <a:pt x="1542" y="20391"/>
                      <a:pt x="2924" y="21599"/>
                      <a:pt x="4628" y="21599"/>
                    </a:cubicBezTo>
                    <a:lnTo>
                      <a:pt x="16971" y="21599"/>
                    </a:lnTo>
                    <a:cubicBezTo>
                      <a:pt x="18675" y="21599"/>
                      <a:pt x="20057" y="20391"/>
                      <a:pt x="20057" y="18900"/>
                    </a:cubicBezTo>
                    <a:lnTo>
                      <a:pt x="20057" y="7425"/>
                    </a:lnTo>
                    <a:cubicBezTo>
                      <a:pt x="20908" y="7425"/>
                      <a:pt x="21599" y="6820"/>
                      <a:pt x="21599" y="6075"/>
                    </a:cubicBezTo>
                    <a:lnTo>
                      <a:pt x="21599" y="5400"/>
                    </a:lnTo>
                    <a:lnTo>
                      <a:pt x="21599" y="4601"/>
                    </a:lnTo>
                    <a:cubicBezTo>
                      <a:pt x="21599" y="4601"/>
                      <a:pt x="21585" y="4601"/>
                      <a:pt x="21585" y="4601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22860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500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20" name="AutoShape 132"/>
              <p:cNvSpPr/>
              <p:nvPr/>
            </p:nvSpPr>
            <p:spPr bwMode="auto">
              <a:xfrm>
                <a:off x="827998" y="2884487"/>
                <a:ext cx="57944" cy="21828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5399" y="1440"/>
                    </a:moveTo>
                    <a:lnTo>
                      <a:pt x="16199" y="1440"/>
                    </a:lnTo>
                    <a:lnTo>
                      <a:pt x="16199" y="20160"/>
                    </a:lnTo>
                    <a:lnTo>
                      <a:pt x="5399" y="20160"/>
                    </a:lnTo>
                    <a:cubicBezTo>
                      <a:pt x="5399" y="20160"/>
                      <a:pt x="5399" y="1440"/>
                      <a:pt x="5399" y="1440"/>
                    </a:cubicBezTo>
                    <a:close/>
                    <a:moveTo>
                      <a:pt x="5399" y="21600"/>
                    </a:moveTo>
                    <a:lnTo>
                      <a:pt x="16199" y="21600"/>
                    </a:lnTo>
                    <a:cubicBezTo>
                      <a:pt x="19187" y="21600"/>
                      <a:pt x="21600" y="20956"/>
                      <a:pt x="21600" y="20160"/>
                    </a:cubicBezTo>
                    <a:lnTo>
                      <a:pt x="21600" y="1440"/>
                    </a:lnTo>
                    <a:cubicBezTo>
                      <a:pt x="21600" y="644"/>
                      <a:pt x="19187" y="0"/>
                      <a:pt x="16199" y="0"/>
                    </a:cubicBezTo>
                    <a:lnTo>
                      <a:pt x="5399" y="0"/>
                    </a:lnTo>
                    <a:cubicBezTo>
                      <a:pt x="2412" y="0"/>
                      <a:pt x="0" y="644"/>
                      <a:pt x="0" y="1440"/>
                    </a:cubicBezTo>
                    <a:lnTo>
                      <a:pt x="0" y="20160"/>
                    </a:lnTo>
                    <a:cubicBezTo>
                      <a:pt x="0" y="20956"/>
                      <a:pt x="2412" y="21600"/>
                      <a:pt x="5399" y="2160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22860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500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21" name="AutoShape 133"/>
              <p:cNvSpPr/>
              <p:nvPr/>
            </p:nvSpPr>
            <p:spPr bwMode="auto">
              <a:xfrm>
                <a:off x="915310" y="2884487"/>
                <a:ext cx="57944" cy="21828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5399" y="1440"/>
                    </a:moveTo>
                    <a:lnTo>
                      <a:pt x="16199" y="1440"/>
                    </a:lnTo>
                    <a:lnTo>
                      <a:pt x="16199" y="20160"/>
                    </a:lnTo>
                    <a:lnTo>
                      <a:pt x="5399" y="20160"/>
                    </a:lnTo>
                    <a:cubicBezTo>
                      <a:pt x="5399" y="20160"/>
                      <a:pt x="5399" y="1440"/>
                      <a:pt x="5399" y="1440"/>
                    </a:cubicBezTo>
                    <a:close/>
                    <a:moveTo>
                      <a:pt x="5399" y="21600"/>
                    </a:moveTo>
                    <a:lnTo>
                      <a:pt x="16199" y="21600"/>
                    </a:lnTo>
                    <a:cubicBezTo>
                      <a:pt x="19187" y="21600"/>
                      <a:pt x="21600" y="20956"/>
                      <a:pt x="21600" y="20160"/>
                    </a:cubicBezTo>
                    <a:lnTo>
                      <a:pt x="21600" y="1440"/>
                    </a:lnTo>
                    <a:cubicBezTo>
                      <a:pt x="21600" y="644"/>
                      <a:pt x="19187" y="0"/>
                      <a:pt x="16199" y="0"/>
                    </a:cubicBezTo>
                    <a:lnTo>
                      <a:pt x="5399" y="0"/>
                    </a:lnTo>
                    <a:cubicBezTo>
                      <a:pt x="2412" y="0"/>
                      <a:pt x="0" y="644"/>
                      <a:pt x="0" y="1440"/>
                    </a:cubicBezTo>
                    <a:lnTo>
                      <a:pt x="0" y="20160"/>
                    </a:lnTo>
                    <a:cubicBezTo>
                      <a:pt x="0" y="20956"/>
                      <a:pt x="2412" y="21600"/>
                      <a:pt x="5399" y="2160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22860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500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22" name="AutoShape 134"/>
              <p:cNvSpPr/>
              <p:nvPr/>
            </p:nvSpPr>
            <p:spPr bwMode="auto">
              <a:xfrm>
                <a:off x="1001829" y="2884487"/>
                <a:ext cx="57944" cy="21828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5399" y="1440"/>
                    </a:moveTo>
                    <a:lnTo>
                      <a:pt x="16199" y="1440"/>
                    </a:lnTo>
                    <a:lnTo>
                      <a:pt x="16199" y="20160"/>
                    </a:lnTo>
                    <a:lnTo>
                      <a:pt x="5399" y="20160"/>
                    </a:lnTo>
                    <a:cubicBezTo>
                      <a:pt x="5399" y="20160"/>
                      <a:pt x="5399" y="1440"/>
                      <a:pt x="5399" y="1440"/>
                    </a:cubicBezTo>
                    <a:close/>
                    <a:moveTo>
                      <a:pt x="5399" y="21600"/>
                    </a:moveTo>
                    <a:lnTo>
                      <a:pt x="16199" y="21600"/>
                    </a:lnTo>
                    <a:cubicBezTo>
                      <a:pt x="19187" y="21600"/>
                      <a:pt x="21600" y="20956"/>
                      <a:pt x="21600" y="20160"/>
                    </a:cubicBezTo>
                    <a:lnTo>
                      <a:pt x="21600" y="1440"/>
                    </a:lnTo>
                    <a:cubicBezTo>
                      <a:pt x="21600" y="644"/>
                      <a:pt x="19187" y="0"/>
                      <a:pt x="16199" y="0"/>
                    </a:cubicBezTo>
                    <a:lnTo>
                      <a:pt x="5399" y="0"/>
                    </a:lnTo>
                    <a:cubicBezTo>
                      <a:pt x="2412" y="0"/>
                      <a:pt x="0" y="644"/>
                      <a:pt x="0" y="1440"/>
                    </a:cubicBezTo>
                    <a:lnTo>
                      <a:pt x="0" y="20160"/>
                    </a:lnTo>
                    <a:cubicBezTo>
                      <a:pt x="0" y="20956"/>
                      <a:pt x="2412" y="21600"/>
                      <a:pt x="5399" y="2160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22860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500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</p:grpSp>
      </p:grpSp>
      <p:grpSp>
        <p:nvGrpSpPr>
          <p:cNvPr id="52" name="Group 51"/>
          <p:cNvGrpSpPr/>
          <p:nvPr/>
        </p:nvGrpSpPr>
        <p:grpSpPr>
          <a:xfrm>
            <a:off x="2374619" y="1674889"/>
            <a:ext cx="872712" cy="872712"/>
            <a:chOff x="2297797" y="1783124"/>
            <a:chExt cx="1026356" cy="1026356"/>
          </a:xfrm>
          <a:effectLst>
            <a:outerShdw blurRad="381000" sx="102000" sy="102000" algn="ctr" rotWithShape="0">
              <a:schemeClr val="tx1">
                <a:lumMod val="95000"/>
                <a:lumOff val="5000"/>
                <a:alpha val="40000"/>
              </a:schemeClr>
            </a:outerShdw>
          </a:effectLst>
        </p:grpSpPr>
        <p:sp>
          <p:nvSpPr>
            <p:cNvPr id="3" name="Oval 2"/>
            <p:cNvSpPr/>
            <p:nvPr/>
          </p:nvSpPr>
          <p:spPr>
            <a:xfrm>
              <a:off x="2297797" y="1783124"/>
              <a:ext cx="1026356" cy="1026356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27" name="AutoShape 149"/>
            <p:cNvSpPr/>
            <p:nvPr/>
          </p:nvSpPr>
          <p:spPr bwMode="auto">
            <a:xfrm>
              <a:off x="2631759" y="2167329"/>
              <a:ext cx="358432" cy="25794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537" y="19720"/>
                  </a:moveTo>
                  <a:lnTo>
                    <a:pt x="16537" y="19721"/>
                  </a:lnTo>
                  <a:lnTo>
                    <a:pt x="4387" y="19721"/>
                  </a:lnTo>
                  <a:cubicBezTo>
                    <a:pt x="2713" y="19720"/>
                    <a:pt x="1350" y="17824"/>
                    <a:pt x="1350" y="15494"/>
                  </a:cubicBezTo>
                  <a:cubicBezTo>
                    <a:pt x="1350" y="13992"/>
                    <a:pt x="1918" y="12635"/>
                    <a:pt x="2871" y="11862"/>
                  </a:cubicBezTo>
                  <a:cubicBezTo>
                    <a:pt x="3797" y="11123"/>
                    <a:pt x="3860" y="10975"/>
                    <a:pt x="3472" y="9647"/>
                  </a:cubicBezTo>
                  <a:cubicBezTo>
                    <a:pt x="3406" y="9374"/>
                    <a:pt x="3375" y="9136"/>
                    <a:pt x="3375" y="8921"/>
                  </a:cubicBezTo>
                  <a:cubicBezTo>
                    <a:pt x="3375" y="7626"/>
                    <a:pt x="4131" y="6573"/>
                    <a:pt x="5062" y="6573"/>
                  </a:cubicBezTo>
                  <a:cubicBezTo>
                    <a:pt x="5062" y="6573"/>
                    <a:pt x="5505" y="6529"/>
                    <a:pt x="5976" y="6789"/>
                  </a:cubicBezTo>
                  <a:cubicBezTo>
                    <a:pt x="6750" y="7219"/>
                    <a:pt x="6834" y="6808"/>
                    <a:pt x="7200" y="5701"/>
                  </a:cubicBezTo>
                  <a:cubicBezTo>
                    <a:pt x="7974" y="3380"/>
                    <a:pt x="9652" y="1878"/>
                    <a:pt x="11475" y="1878"/>
                  </a:cubicBezTo>
                  <a:cubicBezTo>
                    <a:pt x="13905" y="1878"/>
                    <a:pt x="15914" y="4435"/>
                    <a:pt x="16148" y="7826"/>
                  </a:cubicBezTo>
                  <a:cubicBezTo>
                    <a:pt x="16231" y="9171"/>
                    <a:pt x="16231" y="9171"/>
                    <a:pt x="17239" y="9491"/>
                  </a:cubicBezTo>
                  <a:cubicBezTo>
                    <a:pt x="18984" y="9955"/>
                    <a:pt x="20250" y="12085"/>
                    <a:pt x="20250" y="14555"/>
                  </a:cubicBezTo>
                  <a:cubicBezTo>
                    <a:pt x="20250" y="17404"/>
                    <a:pt x="18585" y="19720"/>
                    <a:pt x="16537" y="19720"/>
                  </a:cubicBezTo>
                  <a:moveTo>
                    <a:pt x="17492" y="7647"/>
                  </a:moveTo>
                  <a:cubicBezTo>
                    <a:pt x="17196" y="3362"/>
                    <a:pt x="14632" y="0"/>
                    <a:pt x="11475" y="0"/>
                  </a:cubicBezTo>
                  <a:cubicBezTo>
                    <a:pt x="9031" y="0"/>
                    <a:pt x="6939" y="2017"/>
                    <a:pt x="5976" y="4911"/>
                  </a:cubicBezTo>
                  <a:cubicBezTo>
                    <a:pt x="5685" y="4784"/>
                    <a:pt x="5383" y="4695"/>
                    <a:pt x="5062" y="4695"/>
                  </a:cubicBezTo>
                  <a:cubicBezTo>
                    <a:pt x="3385" y="4695"/>
                    <a:pt x="2025" y="6589"/>
                    <a:pt x="2025" y="8921"/>
                  </a:cubicBezTo>
                  <a:cubicBezTo>
                    <a:pt x="2025" y="9385"/>
                    <a:pt x="2092" y="9824"/>
                    <a:pt x="2191" y="10240"/>
                  </a:cubicBezTo>
                  <a:cubicBezTo>
                    <a:pt x="886" y="11298"/>
                    <a:pt x="0" y="13242"/>
                    <a:pt x="0" y="15494"/>
                  </a:cubicBezTo>
                  <a:cubicBezTo>
                    <a:pt x="0" y="18866"/>
                    <a:pt x="1964" y="21599"/>
                    <a:pt x="4387" y="21599"/>
                  </a:cubicBezTo>
                  <a:lnTo>
                    <a:pt x="4387" y="21600"/>
                  </a:lnTo>
                  <a:lnTo>
                    <a:pt x="16537" y="21600"/>
                  </a:lnTo>
                  <a:lnTo>
                    <a:pt x="16537" y="21599"/>
                  </a:lnTo>
                  <a:cubicBezTo>
                    <a:pt x="19334" y="21599"/>
                    <a:pt x="21599" y="18446"/>
                    <a:pt x="21599" y="14555"/>
                  </a:cubicBezTo>
                  <a:cubicBezTo>
                    <a:pt x="21599" y="11120"/>
                    <a:pt x="19831" y="8269"/>
                    <a:pt x="17492" y="7647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</p:grpSp>
      <p:grpSp>
        <p:nvGrpSpPr>
          <p:cNvPr id="55" name="Group 54"/>
          <p:cNvGrpSpPr/>
          <p:nvPr/>
        </p:nvGrpSpPr>
        <p:grpSpPr>
          <a:xfrm>
            <a:off x="8944669" y="1674889"/>
            <a:ext cx="872712" cy="872712"/>
            <a:chOff x="8867847" y="1783124"/>
            <a:chExt cx="1026356" cy="1026356"/>
          </a:xfrm>
          <a:effectLst>
            <a:outerShdw blurRad="381000" sx="102000" sy="102000" algn="ctr" rotWithShape="0">
              <a:schemeClr val="tx1">
                <a:lumMod val="95000"/>
                <a:lumOff val="5000"/>
                <a:alpha val="40000"/>
              </a:schemeClr>
            </a:outerShdw>
          </a:effectLst>
        </p:grpSpPr>
        <p:sp>
          <p:nvSpPr>
            <p:cNvPr id="5" name="Oval 4"/>
            <p:cNvSpPr/>
            <p:nvPr/>
          </p:nvSpPr>
          <p:spPr>
            <a:xfrm>
              <a:off x="8867847" y="1783124"/>
              <a:ext cx="1026356" cy="1026356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dirty="0"/>
            </a:p>
          </p:txBody>
        </p:sp>
        <p:grpSp>
          <p:nvGrpSpPr>
            <p:cNvPr id="15" name="Group 14"/>
            <p:cNvGrpSpPr/>
            <p:nvPr/>
          </p:nvGrpSpPr>
          <p:grpSpPr>
            <a:xfrm>
              <a:off x="9201809" y="2117086"/>
              <a:ext cx="358432" cy="358432"/>
              <a:chOff x="3498967" y="3049909"/>
              <a:chExt cx="464344" cy="464344"/>
            </a:xfrm>
            <a:solidFill>
              <a:schemeClr val="bg1"/>
            </a:solidFill>
          </p:grpSpPr>
          <p:sp>
            <p:nvSpPr>
              <p:cNvPr id="16" name="AutoShape 126"/>
              <p:cNvSpPr/>
              <p:nvPr/>
            </p:nvSpPr>
            <p:spPr bwMode="auto">
              <a:xfrm>
                <a:off x="3498967" y="3049909"/>
                <a:ext cx="464344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3499" y="14850"/>
                    </a:moveTo>
                    <a:cubicBezTo>
                      <a:pt x="9772" y="14850"/>
                      <a:pt x="6749" y="11827"/>
                      <a:pt x="6749" y="8100"/>
                    </a:cubicBezTo>
                    <a:cubicBezTo>
                      <a:pt x="6749" y="4372"/>
                      <a:pt x="9772" y="1350"/>
                      <a:pt x="13499" y="1350"/>
                    </a:cubicBezTo>
                    <a:cubicBezTo>
                      <a:pt x="17227" y="1350"/>
                      <a:pt x="20249" y="4372"/>
                      <a:pt x="20249" y="8100"/>
                    </a:cubicBezTo>
                    <a:cubicBezTo>
                      <a:pt x="20249" y="11827"/>
                      <a:pt x="17227" y="14850"/>
                      <a:pt x="13499" y="14850"/>
                    </a:cubicBezTo>
                    <a:moveTo>
                      <a:pt x="3236" y="20042"/>
                    </a:moveTo>
                    <a:cubicBezTo>
                      <a:pt x="3019" y="20266"/>
                      <a:pt x="2718" y="20408"/>
                      <a:pt x="2382" y="20408"/>
                    </a:cubicBezTo>
                    <a:cubicBezTo>
                      <a:pt x="1724" y="20408"/>
                      <a:pt x="1191" y="19875"/>
                      <a:pt x="1191" y="19218"/>
                    </a:cubicBezTo>
                    <a:cubicBezTo>
                      <a:pt x="1191" y="18881"/>
                      <a:pt x="1332" y="18580"/>
                      <a:pt x="1557" y="18363"/>
                    </a:cubicBezTo>
                    <a:lnTo>
                      <a:pt x="1551" y="18358"/>
                    </a:lnTo>
                    <a:lnTo>
                      <a:pt x="6996" y="12913"/>
                    </a:lnTo>
                    <a:cubicBezTo>
                      <a:pt x="7472" y="13555"/>
                      <a:pt x="8039" y="14122"/>
                      <a:pt x="8680" y="14599"/>
                    </a:cubicBezTo>
                    <a:cubicBezTo>
                      <a:pt x="8680" y="14599"/>
                      <a:pt x="3236" y="20042"/>
                      <a:pt x="3236" y="20042"/>
                    </a:cubicBezTo>
                    <a:close/>
                    <a:moveTo>
                      <a:pt x="13499" y="0"/>
                    </a:moveTo>
                    <a:cubicBezTo>
                      <a:pt x="9026" y="0"/>
                      <a:pt x="5399" y="3626"/>
                      <a:pt x="5399" y="8100"/>
                    </a:cubicBezTo>
                    <a:cubicBezTo>
                      <a:pt x="5399" y="9467"/>
                      <a:pt x="5742" y="10754"/>
                      <a:pt x="6341" y="11884"/>
                    </a:cubicBezTo>
                    <a:lnTo>
                      <a:pt x="709" y="17515"/>
                    </a:lnTo>
                    <a:lnTo>
                      <a:pt x="713" y="17520"/>
                    </a:lnTo>
                    <a:cubicBezTo>
                      <a:pt x="274" y="17953"/>
                      <a:pt x="0" y="18552"/>
                      <a:pt x="0" y="19218"/>
                    </a:cubicBezTo>
                    <a:cubicBezTo>
                      <a:pt x="0" y="20533"/>
                      <a:pt x="1066" y="21599"/>
                      <a:pt x="2382" y="21599"/>
                    </a:cubicBezTo>
                    <a:cubicBezTo>
                      <a:pt x="3047" y="21599"/>
                      <a:pt x="3647" y="21326"/>
                      <a:pt x="4079" y="20885"/>
                    </a:cubicBezTo>
                    <a:lnTo>
                      <a:pt x="4078" y="20884"/>
                    </a:lnTo>
                    <a:lnTo>
                      <a:pt x="9708" y="15255"/>
                    </a:lnTo>
                    <a:cubicBezTo>
                      <a:pt x="10839" y="15856"/>
                      <a:pt x="12128" y="16200"/>
                      <a:pt x="13499" y="16200"/>
                    </a:cubicBezTo>
                    <a:cubicBezTo>
                      <a:pt x="17973" y="16200"/>
                      <a:pt x="21600" y="12573"/>
                      <a:pt x="21600" y="8100"/>
                    </a:cubicBezTo>
                    <a:cubicBezTo>
                      <a:pt x="21600" y="3626"/>
                      <a:pt x="17973" y="0"/>
                      <a:pt x="13499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22860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500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17" name="AutoShape 127"/>
              <p:cNvSpPr/>
              <p:nvPr/>
            </p:nvSpPr>
            <p:spPr bwMode="auto">
              <a:xfrm>
                <a:off x="3687085" y="3122140"/>
                <a:ext cx="109538" cy="1087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160" y="0"/>
                    </a:moveTo>
                    <a:cubicBezTo>
                      <a:pt x="9025" y="0"/>
                      <a:pt x="0" y="9025"/>
                      <a:pt x="0" y="20160"/>
                    </a:cubicBezTo>
                    <a:cubicBezTo>
                      <a:pt x="0" y="20954"/>
                      <a:pt x="644" y="21600"/>
                      <a:pt x="1440" y="21600"/>
                    </a:cubicBezTo>
                    <a:cubicBezTo>
                      <a:pt x="2235" y="21600"/>
                      <a:pt x="2880" y="20954"/>
                      <a:pt x="2880" y="20160"/>
                    </a:cubicBezTo>
                    <a:cubicBezTo>
                      <a:pt x="2880" y="10618"/>
                      <a:pt x="10617" y="2880"/>
                      <a:pt x="20160" y="2880"/>
                    </a:cubicBezTo>
                    <a:cubicBezTo>
                      <a:pt x="20955" y="2880"/>
                      <a:pt x="21599" y="2234"/>
                      <a:pt x="21599" y="1440"/>
                    </a:cubicBezTo>
                    <a:cubicBezTo>
                      <a:pt x="21599" y="645"/>
                      <a:pt x="20955" y="0"/>
                      <a:pt x="2016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22860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500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</p:grpSp>
      </p:grpSp>
      <p:grpSp>
        <p:nvGrpSpPr>
          <p:cNvPr id="56" name="Group 55"/>
          <p:cNvGrpSpPr/>
          <p:nvPr/>
        </p:nvGrpSpPr>
        <p:grpSpPr>
          <a:xfrm>
            <a:off x="8944669" y="4032250"/>
            <a:ext cx="872712" cy="872712"/>
            <a:chOff x="8867847" y="4140485"/>
            <a:chExt cx="1026356" cy="1026356"/>
          </a:xfrm>
          <a:effectLst>
            <a:outerShdw blurRad="381000" sx="102000" sy="102000" algn="ctr" rotWithShape="0">
              <a:schemeClr val="tx1">
                <a:lumMod val="95000"/>
                <a:lumOff val="5000"/>
                <a:alpha val="40000"/>
              </a:schemeClr>
            </a:outerShdw>
          </a:effectLst>
        </p:grpSpPr>
        <p:sp>
          <p:nvSpPr>
            <p:cNvPr id="10" name="Oval 9"/>
            <p:cNvSpPr/>
            <p:nvPr/>
          </p:nvSpPr>
          <p:spPr>
            <a:xfrm>
              <a:off x="8867847" y="4140485"/>
              <a:ext cx="1026356" cy="1026356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23" name="AutoShape 139"/>
            <p:cNvSpPr/>
            <p:nvPr/>
          </p:nvSpPr>
          <p:spPr bwMode="auto">
            <a:xfrm>
              <a:off x="9201809" y="4479963"/>
              <a:ext cx="358432" cy="347402"/>
            </a:xfrm>
            <a:custGeom>
              <a:avLst/>
              <a:gdLst>
                <a:gd name="T0" fmla="+- 0 10800 104"/>
                <a:gd name="T1" fmla="*/ T0 w 21392"/>
                <a:gd name="T2" fmla="*/ 10800 h 21600"/>
                <a:gd name="T3" fmla="+- 0 10800 104"/>
                <a:gd name="T4" fmla="*/ T3 w 21392"/>
                <a:gd name="T5" fmla="*/ 10800 h 21600"/>
                <a:gd name="T6" fmla="+- 0 10800 104"/>
                <a:gd name="T7" fmla="*/ T6 w 21392"/>
                <a:gd name="T8" fmla="*/ 10800 h 21600"/>
                <a:gd name="T9" fmla="+- 0 10800 104"/>
                <a:gd name="T10" fmla="*/ T9 w 21392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392" h="21600">
                  <a:moveTo>
                    <a:pt x="15768" y="12794"/>
                  </a:moveTo>
                  <a:cubicBezTo>
                    <a:pt x="15426" y="13150"/>
                    <a:pt x="15271" y="13651"/>
                    <a:pt x="15350" y="14142"/>
                  </a:cubicBezTo>
                  <a:lnTo>
                    <a:pt x="16296" y="20031"/>
                  </a:lnTo>
                  <a:lnTo>
                    <a:pt x="11443" y="17309"/>
                  </a:lnTo>
                  <a:cubicBezTo>
                    <a:pt x="11210" y="17178"/>
                    <a:pt x="10953" y="17112"/>
                    <a:pt x="10696" y="17112"/>
                  </a:cubicBezTo>
                  <a:cubicBezTo>
                    <a:pt x="10439" y="17112"/>
                    <a:pt x="10182" y="17178"/>
                    <a:pt x="9949" y="17309"/>
                  </a:cubicBezTo>
                  <a:lnTo>
                    <a:pt x="5095" y="20031"/>
                  </a:lnTo>
                  <a:lnTo>
                    <a:pt x="6042" y="14142"/>
                  </a:lnTo>
                  <a:cubicBezTo>
                    <a:pt x="6121" y="13651"/>
                    <a:pt x="5966" y="13150"/>
                    <a:pt x="5624" y="12794"/>
                  </a:cubicBezTo>
                  <a:lnTo>
                    <a:pt x="1545" y="8550"/>
                  </a:lnTo>
                  <a:lnTo>
                    <a:pt x="7111" y="7685"/>
                  </a:lnTo>
                  <a:cubicBezTo>
                    <a:pt x="7619" y="7607"/>
                    <a:pt x="8057" y="7275"/>
                    <a:pt x="8276" y="6802"/>
                  </a:cubicBezTo>
                  <a:lnTo>
                    <a:pt x="10696" y="1568"/>
                  </a:lnTo>
                  <a:lnTo>
                    <a:pt x="13116" y="6802"/>
                  </a:lnTo>
                  <a:cubicBezTo>
                    <a:pt x="13334" y="7275"/>
                    <a:pt x="13772" y="7607"/>
                    <a:pt x="14280" y="7685"/>
                  </a:cubicBezTo>
                  <a:lnTo>
                    <a:pt x="19847" y="8550"/>
                  </a:lnTo>
                  <a:cubicBezTo>
                    <a:pt x="19847" y="8550"/>
                    <a:pt x="15768" y="12794"/>
                    <a:pt x="15768" y="12794"/>
                  </a:cubicBezTo>
                  <a:close/>
                  <a:moveTo>
                    <a:pt x="21312" y="8051"/>
                  </a:moveTo>
                  <a:cubicBezTo>
                    <a:pt x="21127" y="7495"/>
                    <a:pt x="20652" y="7088"/>
                    <a:pt x="20080" y="6999"/>
                  </a:cubicBezTo>
                  <a:lnTo>
                    <a:pt x="14514" y="6136"/>
                  </a:lnTo>
                  <a:lnTo>
                    <a:pt x="12094" y="901"/>
                  </a:lnTo>
                  <a:cubicBezTo>
                    <a:pt x="11840" y="351"/>
                    <a:pt x="11295" y="0"/>
                    <a:pt x="10696" y="0"/>
                  </a:cubicBezTo>
                  <a:cubicBezTo>
                    <a:pt x="10097" y="0"/>
                    <a:pt x="9552" y="351"/>
                    <a:pt x="9297" y="901"/>
                  </a:cubicBezTo>
                  <a:lnTo>
                    <a:pt x="6878" y="6136"/>
                  </a:lnTo>
                  <a:lnTo>
                    <a:pt x="1311" y="6999"/>
                  </a:lnTo>
                  <a:cubicBezTo>
                    <a:pt x="739" y="7088"/>
                    <a:pt x="264" y="7495"/>
                    <a:pt x="80" y="8051"/>
                  </a:cubicBezTo>
                  <a:cubicBezTo>
                    <a:pt x="-104" y="8609"/>
                    <a:pt x="35" y="9224"/>
                    <a:pt x="439" y="9644"/>
                  </a:cubicBezTo>
                  <a:lnTo>
                    <a:pt x="4518" y="13889"/>
                  </a:lnTo>
                  <a:lnTo>
                    <a:pt x="3572" y="19777"/>
                  </a:lnTo>
                  <a:cubicBezTo>
                    <a:pt x="3476" y="20370"/>
                    <a:pt x="3722" y="20966"/>
                    <a:pt x="4206" y="21313"/>
                  </a:cubicBezTo>
                  <a:cubicBezTo>
                    <a:pt x="4471" y="21503"/>
                    <a:pt x="4783" y="21600"/>
                    <a:pt x="5095" y="21600"/>
                  </a:cubicBezTo>
                  <a:cubicBezTo>
                    <a:pt x="5352" y="21600"/>
                    <a:pt x="5609" y="21534"/>
                    <a:pt x="5843" y="21404"/>
                  </a:cubicBezTo>
                  <a:lnTo>
                    <a:pt x="10696" y="18681"/>
                  </a:lnTo>
                  <a:lnTo>
                    <a:pt x="15549" y="21404"/>
                  </a:lnTo>
                  <a:cubicBezTo>
                    <a:pt x="15782" y="21534"/>
                    <a:pt x="16040" y="21600"/>
                    <a:pt x="16296" y="21600"/>
                  </a:cubicBezTo>
                  <a:cubicBezTo>
                    <a:pt x="16608" y="21600"/>
                    <a:pt x="16920" y="21503"/>
                    <a:pt x="17186" y="21313"/>
                  </a:cubicBezTo>
                  <a:cubicBezTo>
                    <a:pt x="17669" y="20966"/>
                    <a:pt x="17915" y="20370"/>
                    <a:pt x="17820" y="19777"/>
                  </a:cubicBezTo>
                  <a:lnTo>
                    <a:pt x="16873" y="13889"/>
                  </a:lnTo>
                  <a:lnTo>
                    <a:pt x="20953" y="9644"/>
                  </a:lnTo>
                  <a:cubicBezTo>
                    <a:pt x="21357" y="9224"/>
                    <a:pt x="21496" y="8609"/>
                    <a:pt x="21312" y="8051"/>
                  </a:cubicBezTo>
                </a:path>
              </a:pathLst>
            </a:custGeom>
            <a:solidFill>
              <a:srgbClr val="F8F8F8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</p:grpSp>
      <p:grpSp>
        <p:nvGrpSpPr>
          <p:cNvPr id="67" name="Group 25"/>
          <p:cNvGrpSpPr/>
          <p:nvPr/>
        </p:nvGrpSpPr>
        <p:grpSpPr>
          <a:xfrm>
            <a:off x="1527262" y="2671074"/>
            <a:ext cx="2262650" cy="847588"/>
            <a:chOff x="9305653" y="3302983"/>
            <a:chExt cx="2262955" cy="847702"/>
          </a:xfrm>
        </p:grpSpPr>
        <p:sp>
          <p:nvSpPr>
            <p:cNvPr id="68" name="TextBox 26"/>
            <p:cNvSpPr txBox="1"/>
            <p:nvPr/>
          </p:nvSpPr>
          <p:spPr>
            <a:xfrm>
              <a:off x="9305653" y="3302983"/>
              <a:ext cx="2262955" cy="291403"/>
            </a:xfrm>
            <a:prstGeom prst="rect">
              <a:avLst/>
            </a:prstGeom>
            <a:noFill/>
          </p:spPr>
          <p:txBody>
            <a:bodyPr wrap="none" lIns="383948" tIns="0" rIns="0" bIns="0" anchor="b" anchorCtr="0">
              <a:normAutofit fontScale="92500" lnSpcReduction="10000"/>
            </a:bodyPr>
            <a:lstStyle/>
            <a:p>
              <a:r>
                <a:rPr lang="zh-CN" altLang="en-US" sz="2135" b="1" dirty="0">
                  <a:solidFill>
                    <a:schemeClr val="tx1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输入标题</a:t>
              </a:r>
              <a:endParaRPr lang="zh-CN" altLang="en-US" sz="2135" b="1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9" name="TextBox 27"/>
            <p:cNvSpPr txBox="1"/>
            <p:nvPr/>
          </p:nvSpPr>
          <p:spPr>
            <a:xfrm>
              <a:off x="9305653" y="3594387"/>
              <a:ext cx="2262955" cy="556298"/>
            </a:xfrm>
            <a:prstGeom prst="rect">
              <a:avLst/>
            </a:prstGeom>
          </p:spPr>
          <p:txBody>
            <a:bodyPr vert="horz" wrap="square" lIns="383948" tIns="95988" rIns="0" bIns="0" anchor="t" anchorCtr="0">
              <a:normAutofit fontScale="85000" lnSpcReduction="10000"/>
            </a:bodyPr>
            <a:lstStyle/>
            <a:p>
              <a:pPr defTabSz="913765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400" dirty="0">
                  <a:solidFill>
                    <a:schemeClr val="tx1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输入替换内</a:t>
              </a:r>
              <a:r>
                <a:rPr lang="zh-CN" altLang="en-US" sz="1400" dirty="0" smtClean="0">
                  <a:solidFill>
                    <a:schemeClr val="tx1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容目录标题文字输</a:t>
              </a:r>
              <a:r>
                <a:rPr lang="zh-CN" altLang="en-US" sz="1400" dirty="0">
                  <a:solidFill>
                    <a:schemeClr val="tx1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入替换内</a:t>
              </a:r>
              <a:r>
                <a:rPr lang="zh-CN" altLang="en-US" sz="1400" dirty="0" smtClean="0">
                  <a:solidFill>
                    <a:schemeClr val="tx1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容目录标题文字</a:t>
              </a:r>
              <a:endParaRPr lang="zh-CN" altLang="en-US" sz="14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0" name="Group 25"/>
          <p:cNvGrpSpPr/>
          <p:nvPr/>
        </p:nvGrpSpPr>
        <p:grpSpPr>
          <a:xfrm>
            <a:off x="4812287" y="2695079"/>
            <a:ext cx="2262650" cy="847588"/>
            <a:chOff x="9305653" y="3302983"/>
            <a:chExt cx="2262955" cy="847702"/>
          </a:xfrm>
        </p:grpSpPr>
        <p:sp>
          <p:nvSpPr>
            <p:cNvPr id="71" name="TextBox 26"/>
            <p:cNvSpPr txBox="1"/>
            <p:nvPr/>
          </p:nvSpPr>
          <p:spPr>
            <a:xfrm>
              <a:off x="9305653" y="3302983"/>
              <a:ext cx="2262955" cy="291403"/>
            </a:xfrm>
            <a:prstGeom prst="rect">
              <a:avLst/>
            </a:prstGeom>
            <a:noFill/>
          </p:spPr>
          <p:txBody>
            <a:bodyPr wrap="none" lIns="383948" tIns="0" rIns="0" bIns="0" anchor="b" anchorCtr="0">
              <a:normAutofit fontScale="92500" lnSpcReduction="10000"/>
            </a:bodyPr>
            <a:lstStyle/>
            <a:p>
              <a:r>
                <a:rPr lang="zh-CN" altLang="en-US" sz="2135" b="1" dirty="0">
                  <a:solidFill>
                    <a:schemeClr val="tx1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输入标题</a:t>
              </a:r>
              <a:endParaRPr lang="zh-CN" altLang="en-US" sz="2135" b="1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2" name="TextBox 27"/>
            <p:cNvSpPr txBox="1"/>
            <p:nvPr/>
          </p:nvSpPr>
          <p:spPr>
            <a:xfrm>
              <a:off x="9305653" y="3594387"/>
              <a:ext cx="2262955" cy="556298"/>
            </a:xfrm>
            <a:prstGeom prst="rect">
              <a:avLst/>
            </a:prstGeom>
          </p:spPr>
          <p:txBody>
            <a:bodyPr vert="horz" wrap="square" lIns="383948" tIns="95988" rIns="0" bIns="0" anchor="t" anchorCtr="0">
              <a:normAutofit fontScale="85000" lnSpcReduction="10000"/>
            </a:bodyPr>
            <a:lstStyle/>
            <a:p>
              <a:pPr defTabSz="913765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400" dirty="0">
                  <a:solidFill>
                    <a:schemeClr val="tx1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输入替换内</a:t>
              </a:r>
              <a:r>
                <a:rPr lang="zh-CN" altLang="en-US" sz="1400" dirty="0" smtClean="0">
                  <a:solidFill>
                    <a:schemeClr val="tx1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容目录标题文字输</a:t>
              </a:r>
              <a:r>
                <a:rPr lang="zh-CN" altLang="en-US" sz="1400" dirty="0">
                  <a:solidFill>
                    <a:schemeClr val="tx1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入替换内</a:t>
              </a:r>
              <a:r>
                <a:rPr lang="zh-CN" altLang="en-US" sz="1400" dirty="0" smtClean="0">
                  <a:solidFill>
                    <a:schemeClr val="tx1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容目录标题文字</a:t>
              </a:r>
              <a:endParaRPr lang="zh-CN" altLang="en-US" sz="14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3" name="Group 25"/>
          <p:cNvGrpSpPr/>
          <p:nvPr/>
        </p:nvGrpSpPr>
        <p:grpSpPr>
          <a:xfrm>
            <a:off x="7997241" y="2718148"/>
            <a:ext cx="2262650" cy="847588"/>
            <a:chOff x="9305653" y="3302983"/>
            <a:chExt cx="2262955" cy="847702"/>
          </a:xfrm>
        </p:grpSpPr>
        <p:sp>
          <p:nvSpPr>
            <p:cNvPr id="74" name="TextBox 26"/>
            <p:cNvSpPr txBox="1"/>
            <p:nvPr/>
          </p:nvSpPr>
          <p:spPr>
            <a:xfrm>
              <a:off x="9305653" y="3302983"/>
              <a:ext cx="2262955" cy="291403"/>
            </a:xfrm>
            <a:prstGeom prst="rect">
              <a:avLst/>
            </a:prstGeom>
            <a:noFill/>
          </p:spPr>
          <p:txBody>
            <a:bodyPr wrap="none" lIns="383948" tIns="0" rIns="0" bIns="0" anchor="b" anchorCtr="0">
              <a:normAutofit fontScale="92500" lnSpcReduction="10000"/>
            </a:bodyPr>
            <a:lstStyle/>
            <a:p>
              <a:r>
                <a:rPr lang="zh-CN" altLang="en-US" sz="2135" b="1" dirty="0">
                  <a:solidFill>
                    <a:schemeClr val="tx1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输入标题</a:t>
              </a:r>
              <a:endParaRPr lang="zh-CN" altLang="en-US" sz="2135" b="1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5" name="TextBox 27"/>
            <p:cNvSpPr txBox="1"/>
            <p:nvPr/>
          </p:nvSpPr>
          <p:spPr>
            <a:xfrm>
              <a:off x="9305653" y="3594387"/>
              <a:ext cx="2262955" cy="556298"/>
            </a:xfrm>
            <a:prstGeom prst="rect">
              <a:avLst/>
            </a:prstGeom>
          </p:spPr>
          <p:txBody>
            <a:bodyPr vert="horz" wrap="square" lIns="383948" tIns="95988" rIns="0" bIns="0" anchor="t" anchorCtr="0">
              <a:normAutofit fontScale="85000" lnSpcReduction="10000"/>
            </a:bodyPr>
            <a:lstStyle/>
            <a:p>
              <a:pPr defTabSz="913765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400" dirty="0">
                  <a:solidFill>
                    <a:schemeClr val="tx1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输入替换内</a:t>
              </a:r>
              <a:r>
                <a:rPr lang="zh-CN" altLang="en-US" sz="1400" dirty="0" smtClean="0">
                  <a:solidFill>
                    <a:schemeClr val="tx1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容目录标题文字输</a:t>
              </a:r>
              <a:r>
                <a:rPr lang="zh-CN" altLang="en-US" sz="1400" dirty="0">
                  <a:solidFill>
                    <a:schemeClr val="tx1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入替换内</a:t>
              </a:r>
              <a:r>
                <a:rPr lang="zh-CN" altLang="en-US" sz="1400" dirty="0" smtClean="0">
                  <a:solidFill>
                    <a:schemeClr val="tx1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容目录标题文字</a:t>
              </a:r>
              <a:endParaRPr lang="zh-CN" altLang="en-US" sz="14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6" name="Group 25"/>
          <p:cNvGrpSpPr/>
          <p:nvPr/>
        </p:nvGrpSpPr>
        <p:grpSpPr>
          <a:xfrm>
            <a:off x="1527262" y="5028435"/>
            <a:ext cx="2262650" cy="847588"/>
            <a:chOff x="9305653" y="3302983"/>
            <a:chExt cx="2262955" cy="847702"/>
          </a:xfrm>
        </p:grpSpPr>
        <p:sp>
          <p:nvSpPr>
            <p:cNvPr id="77" name="TextBox 26"/>
            <p:cNvSpPr txBox="1"/>
            <p:nvPr/>
          </p:nvSpPr>
          <p:spPr>
            <a:xfrm>
              <a:off x="9305653" y="3302983"/>
              <a:ext cx="2262955" cy="291403"/>
            </a:xfrm>
            <a:prstGeom prst="rect">
              <a:avLst/>
            </a:prstGeom>
            <a:noFill/>
          </p:spPr>
          <p:txBody>
            <a:bodyPr wrap="none" lIns="383948" tIns="0" rIns="0" bIns="0" anchor="b" anchorCtr="0">
              <a:normAutofit fontScale="92500" lnSpcReduction="10000"/>
            </a:bodyPr>
            <a:lstStyle/>
            <a:p>
              <a:r>
                <a:rPr lang="zh-CN" altLang="en-US" sz="2135" b="1" dirty="0">
                  <a:solidFill>
                    <a:schemeClr val="tx1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输入标题</a:t>
              </a:r>
              <a:endParaRPr lang="zh-CN" altLang="en-US" sz="2135" b="1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8" name="TextBox 27"/>
            <p:cNvSpPr txBox="1"/>
            <p:nvPr/>
          </p:nvSpPr>
          <p:spPr>
            <a:xfrm>
              <a:off x="9305653" y="3594387"/>
              <a:ext cx="2262955" cy="556298"/>
            </a:xfrm>
            <a:prstGeom prst="rect">
              <a:avLst/>
            </a:prstGeom>
          </p:spPr>
          <p:txBody>
            <a:bodyPr vert="horz" wrap="square" lIns="383948" tIns="95988" rIns="0" bIns="0" anchor="t" anchorCtr="0">
              <a:normAutofit fontScale="85000" lnSpcReduction="10000"/>
            </a:bodyPr>
            <a:lstStyle/>
            <a:p>
              <a:pPr defTabSz="913765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400" dirty="0">
                  <a:solidFill>
                    <a:schemeClr val="tx1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输入替换内</a:t>
              </a:r>
              <a:r>
                <a:rPr lang="zh-CN" altLang="en-US" sz="1400" dirty="0" smtClean="0">
                  <a:solidFill>
                    <a:schemeClr val="tx1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容目录标题文字输</a:t>
              </a:r>
              <a:r>
                <a:rPr lang="zh-CN" altLang="en-US" sz="1400" dirty="0">
                  <a:solidFill>
                    <a:schemeClr val="tx1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入替换内</a:t>
              </a:r>
              <a:r>
                <a:rPr lang="zh-CN" altLang="en-US" sz="1400" dirty="0" smtClean="0">
                  <a:solidFill>
                    <a:schemeClr val="tx1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容目录标题文字</a:t>
              </a:r>
              <a:endParaRPr lang="zh-CN" altLang="en-US" sz="14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9" name="Group 25"/>
          <p:cNvGrpSpPr/>
          <p:nvPr/>
        </p:nvGrpSpPr>
        <p:grpSpPr>
          <a:xfrm>
            <a:off x="4812287" y="5052440"/>
            <a:ext cx="2262650" cy="847588"/>
            <a:chOff x="9305653" y="3302983"/>
            <a:chExt cx="2262955" cy="847702"/>
          </a:xfrm>
        </p:grpSpPr>
        <p:sp>
          <p:nvSpPr>
            <p:cNvPr id="80" name="TextBox 26"/>
            <p:cNvSpPr txBox="1"/>
            <p:nvPr/>
          </p:nvSpPr>
          <p:spPr>
            <a:xfrm>
              <a:off x="9305653" y="3302983"/>
              <a:ext cx="2262955" cy="291403"/>
            </a:xfrm>
            <a:prstGeom prst="rect">
              <a:avLst/>
            </a:prstGeom>
            <a:noFill/>
          </p:spPr>
          <p:txBody>
            <a:bodyPr wrap="none" lIns="383948" tIns="0" rIns="0" bIns="0" anchor="b" anchorCtr="0">
              <a:normAutofit fontScale="92500" lnSpcReduction="10000"/>
            </a:bodyPr>
            <a:lstStyle/>
            <a:p>
              <a:r>
                <a:rPr lang="zh-CN" altLang="en-US" sz="2135" b="1" dirty="0">
                  <a:solidFill>
                    <a:schemeClr val="tx1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输入标题</a:t>
              </a:r>
              <a:endParaRPr lang="zh-CN" altLang="en-US" sz="2135" b="1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1" name="TextBox 27"/>
            <p:cNvSpPr txBox="1"/>
            <p:nvPr/>
          </p:nvSpPr>
          <p:spPr>
            <a:xfrm>
              <a:off x="9305653" y="3594387"/>
              <a:ext cx="2262955" cy="556298"/>
            </a:xfrm>
            <a:prstGeom prst="rect">
              <a:avLst/>
            </a:prstGeom>
          </p:spPr>
          <p:txBody>
            <a:bodyPr vert="horz" wrap="square" lIns="383948" tIns="95988" rIns="0" bIns="0" anchor="t" anchorCtr="0">
              <a:normAutofit fontScale="85000" lnSpcReduction="10000"/>
            </a:bodyPr>
            <a:lstStyle/>
            <a:p>
              <a:pPr defTabSz="913765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400" dirty="0">
                  <a:solidFill>
                    <a:schemeClr val="tx1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输入替换内</a:t>
              </a:r>
              <a:r>
                <a:rPr lang="zh-CN" altLang="en-US" sz="1400" dirty="0" smtClean="0">
                  <a:solidFill>
                    <a:schemeClr val="tx1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容目录标题文字输</a:t>
              </a:r>
              <a:r>
                <a:rPr lang="zh-CN" altLang="en-US" sz="1400" dirty="0">
                  <a:solidFill>
                    <a:schemeClr val="tx1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入替换内</a:t>
              </a:r>
              <a:r>
                <a:rPr lang="zh-CN" altLang="en-US" sz="1400" dirty="0" smtClean="0">
                  <a:solidFill>
                    <a:schemeClr val="tx1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容目录标题文字</a:t>
              </a:r>
              <a:endParaRPr lang="zh-CN" altLang="en-US" sz="14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2" name="Group 25"/>
          <p:cNvGrpSpPr/>
          <p:nvPr/>
        </p:nvGrpSpPr>
        <p:grpSpPr>
          <a:xfrm>
            <a:off x="7997241" y="5075509"/>
            <a:ext cx="2262650" cy="847588"/>
            <a:chOff x="9305653" y="3302983"/>
            <a:chExt cx="2262955" cy="847702"/>
          </a:xfrm>
        </p:grpSpPr>
        <p:sp>
          <p:nvSpPr>
            <p:cNvPr id="83" name="TextBox 26"/>
            <p:cNvSpPr txBox="1"/>
            <p:nvPr/>
          </p:nvSpPr>
          <p:spPr>
            <a:xfrm>
              <a:off x="9305653" y="3302983"/>
              <a:ext cx="2262955" cy="291403"/>
            </a:xfrm>
            <a:prstGeom prst="rect">
              <a:avLst/>
            </a:prstGeom>
            <a:noFill/>
          </p:spPr>
          <p:txBody>
            <a:bodyPr wrap="none" lIns="383948" tIns="0" rIns="0" bIns="0" anchor="b" anchorCtr="0">
              <a:normAutofit fontScale="92500" lnSpcReduction="10000"/>
            </a:bodyPr>
            <a:lstStyle/>
            <a:p>
              <a:r>
                <a:rPr lang="zh-CN" altLang="en-US" sz="2135" b="1" dirty="0">
                  <a:solidFill>
                    <a:schemeClr val="tx1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输入标题</a:t>
              </a:r>
              <a:endParaRPr lang="zh-CN" altLang="en-US" sz="2135" b="1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4" name="TextBox 27"/>
            <p:cNvSpPr txBox="1"/>
            <p:nvPr/>
          </p:nvSpPr>
          <p:spPr>
            <a:xfrm>
              <a:off x="9305653" y="3594387"/>
              <a:ext cx="2262955" cy="556298"/>
            </a:xfrm>
            <a:prstGeom prst="rect">
              <a:avLst/>
            </a:prstGeom>
          </p:spPr>
          <p:txBody>
            <a:bodyPr vert="horz" wrap="square" lIns="383948" tIns="95988" rIns="0" bIns="0" anchor="t" anchorCtr="0">
              <a:normAutofit fontScale="85000" lnSpcReduction="10000"/>
            </a:bodyPr>
            <a:lstStyle/>
            <a:p>
              <a:pPr defTabSz="913765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400" dirty="0">
                  <a:solidFill>
                    <a:schemeClr val="tx1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输入替换内</a:t>
              </a:r>
              <a:r>
                <a:rPr lang="zh-CN" altLang="en-US" sz="1400" dirty="0" smtClean="0">
                  <a:solidFill>
                    <a:schemeClr val="tx1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容目录标题文字输</a:t>
              </a:r>
              <a:r>
                <a:rPr lang="zh-CN" altLang="en-US" sz="1400" dirty="0">
                  <a:solidFill>
                    <a:schemeClr val="tx1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入替换内</a:t>
              </a:r>
              <a:r>
                <a:rPr lang="zh-CN" altLang="en-US" sz="1400" dirty="0" smtClean="0">
                  <a:solidFill>
                    <a:schemeClr val="tx1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容目录标题文字</a:t>
              </a:r>
              <a:endParaRPr lang="zh-CN" altLang="en-US" sz="14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 advTm="0">
        <p:pull/>
      </p:transition>
    </mc:Choice>
    <mc:Fallback>
      <p:transition spd="slow" advClick="0" advTm="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7017cfed-b063-4a2f-aab6-68688076e4ba"/>
          <p:cNvGrpSpPr>
            <a:grpSpLocks noChangeAspect="1"/>
          </p:cNvGrpSpPr>
          <p:nvPr/>
        </p:nvGrpSpPr>
        <p:grpSpPr>
          <a:xfrm>
            <a:off x="707231" y="1204131"/>
            <a:ext cx="10777539" cy="4449740"/>
            <a:chOff x="755650" y="912552"/>
            <a:chExt cx="10777538" cy="4449740"/>
          </a:xfrm>
        </p:grpSpPr>
        <p:sp>
          <p:nvSpPr>
            <p:cNvPr id="3" name="i$liḋe-Oval 4"/>
            <p:cNvSpPr/>
            <p:nvPr/>
          </p:nvSpPr>
          <p:spPr bwMode="auto">
            <a:xfrm>
              <a:off x="1560731" y="1654001"/>
              <a:ext cx="2222500" cy="2223081"/>
            </a:xfrm>
            <a:prstGeom prst="ellipse">
              <a:avLst/>
            </a:prstGeom>
            <a:solidFill>
              <a:schemeClr val="accent4"/>
            </a:solidFill>
            <a:ln w="50800" cap="flat">
              <a:solidFill>
                <a:schemeClr val="tx1">
                  <a:alpha val="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wrap="none" lIns="0" tIns="0" rIns="0" bIns="0" anchor="ctr">
              <a:normAutofit/>
            </a:bodyPr>
            <a:lstStyle/>
            <a:p>
              <a:pPr algn="ctr">
                <a:defRPr/>
              </a:pPr>
              <a:r>
                <a:rPr lang="zh-CN" altLang="en-US" sz="1600" b="1" dirty="0">
                  <a:solidFill>
                    <a:schemeClr val="bg1"/>
                  </a:solidFill>
                  <a:latin typeface="Arial" panose="020B0604020202020204"/>
                  <a:ea typeface="微软雅黑" panose="020B0503020204020204" pitchFamily="34" charset="-122"/>
                  <a:cs typeface="+mn-ea"/>
                  <a:sym typeface="Arial" panose="020B0604020202020204"/>
                </a:rPr>
                <a:t>输入标题</a:t>
              </a:r>
              <a:endParaRPr lang="zh-CN" altLang="en-US" sz="1600" b="1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cs typeface="+mn-ea"/>
                <a:sym typeface="Arial" panose="020B0604020202020204"/>
              </a:endParaRPr>
            </a:p>
          </p:txBody>
        </p:sp>
        <p:sp>
          <p:nvSpPr>
            <p:cNvPr id="4" name="i$liḋe-Oval 6"/>
            <p:cNvSpPr/>
            <p:nvPr/>
          </p:nvSpPr>
          <p:spPr bwMode="auto">
            <a:xfrm>
              <a:off x="3967956" y="2991820"/>
              <a:ext cx="350044" cy="349341"/>
            </a:xfrm>
            <a:prstGeom prst="ellipse">
              <a:avLst/>
            </a:prstGeom>
            <a:solidFill>
              <a:schemeClr val="bg1">
                <a:lumMod val="75000"/>
                <a:alpha val="39999"/>
              </a:schemeClr>
            </a:solidFill>
            <a:ln w="50800" cap="flat">
              <a:solidFill>
                <a:schemeClr val="tx1">
                  <a:alpha val="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algn="ctr"/>
              <a:endParaRPr>
                <a:latin typeface="Arial" panose="020B0604020202020204"/>
                <a:ea typeface="微软雅黑" panose="020B0503020204020204" pitchFamily="34" charset="-122"/>
                <a:cs typeface="+mn-ea"/>
                <a:sym typeface="Arial" panose="020B0604020202020204"/>
              </a:endParaRPr>
            </a:p>
          </p:txBody>
        </p:sp>
        <p:sp>
          <p:nvSpPr>
            <p:cNvPr id="5" name="i$liḋe-Oval 7"/>
            <p:cNvSpPr/>
            <p:nvPr/>
          </p:nvSpPr>
          <p:spPr bwMode="auto">
            <a:xfrm>
              <a:off x="1524000" y="3225243"/>
              <a:ext cx="349250" cy="349341"/>
            </a:xfrm>
            <a:prstGeom prst="ellipse">
              <a:avLst/>
            </a:prstGeom>
            <a:solidFill>
              <a:schemeClr val="bg1">
                <a:lumMod val="75000"/>
                <a:alpha val="39999"/>
              </a:schemeClr>
            </a:solidFill>
            <a:ln w="50800" cap="flat">
              <a:solidFill>
                <a:schemeClr val="tx1">
                  <a:alpha val="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algn="ctr"/>
              <a:endParaRPr>
                <a:latin typeface="Arial" panose="020B0604020202020204"/>
                <a:ea typeface="微软雅黑" panose="020B0503020204020204" pitchFamily="34" charset="-122"/>
                <a:cs typeface="+mn-ea"/>
                <a:sym typeface="Arial" panose="020B0604020202020204"/>
              </a:endParaRPr>
            </a:p>
          </p:txBody>
        </p:sp>
        <p:sp>
          <p:nvSpPr>
            <p:cNvPr id="6" name="i$liḋe-Oval 8"/>
            <p:cNvSpPr/>
            <p:nvPr/>
          </p:nvSpPr>
          <p:spPr bwMode="auto">
            <a:xfrm>
              <a:off x="2010569" y="3754019"/>
              <a:ext cx="603250" cy="603408"/>
            </a:xfrm>
            <a:prstGeom prst="ellipse">
              <a:avLst/>
            </a:prstGeom>
            <a:solidFill>
              <a:schemeClr val="bg1">
                <a:lumMod val="75000"/>
                <a:alpha val="39999"/>
              </a:schemeClr>
            </a:solidFill>
            <a:ln w="50800" cap="flat">
              <a:solidFill>
                <a:schemeClr val="tx1">
                  <a:alpha val="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algn="ctr"/>
              <a:endParaRPr>
                <a:latin typeface="Arial" panose="020B0604020202020204"/>
                <a:ea typeface="微软雅黑" panose="020B0503020204020204" pitchFamily="34" charset="-122"/>
                <a:cs typeface="+mn-ea"/>
                <a:sym typeface="Arial" panose="020B0604020202020204"/>
              </a:endParaRPr>
            </a:p>
          </p:txBody>
        </p:sp>
        <p:sp>
          <p:nvSpPr>
            <p:cNvPr id="7" name="i$liḋe-Oval 9"/>
            <p:cNvSpPr/>
            <p:nvPr/>
          </p:nvSpPr>
          <p:spPr bwMode="auto">
            <a:xfrm>
              <a:off x="2486819" y="1319745"/>
              <a:ext cx="200819" cy="200871"/>
            </a:xfrm>
            <a:prstGeom prst="ellipse">
              <a:avLst/>
            </a:prstGeom>
            <a:solidFill>
              <a:schemeClr val="bg1">
                <a:lumMod val="75000"/>
                <a:alpha val="39999"/>
              </a:schemeClr>
            </a:solidFill>
            <a:ln w="50800" cap="flat">
              <a:solidFill>
                <a:schemeClr val="tx1">
                  <a:alpha val="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algn="ctr"/>
              <a:endParaRPr>
                <a:latin typeface="Arial" panose="020B0604020202020204"/>
                <a:ea typeface="微软雅黑" panose="020B0503020204020204" pitchFamily="34" charset="-122"/>
                <a:cs typeface="+mn-ea"/>
                <a:sym typeface="Arial" panose="020B0604020202020204"/>
              </a:endParaRPr>
            </a:p>
          </p:txBody>
        </p:sp>
        <p:sp>
          <p:nvSpPr>
            <p:cNvPr id="8" name="i$liḋe-Oval 10"/>
            <p:cNvSpPr/>
            <p:nvPr/>
          </p:nvSpPr>
          <p:spPr bwMode="auto">
            <a:xfrm>
              <a:off x="755650" y="2500360"/>
              <a:ext cx="433388" cy="435089"/>
            </a:xfrm>
            <a:prstGeom prst="ellipse">
              <a:avLst/>
            </a:prstGeom>
            <a:solidFill>
              <a:schemeClr val="bg1">
                <a:lumMod val="75000"/>
                <a:alpha val="39999"/>
              </a:schemeClr>
            </a:solidFill>
            <a:ln w="50800" cap="flat">
              <a:solidFill>
                <a:schemeClr val="tx1">
                  <a:alpha val="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algn="ctr"/>
              <a:endParaRPr>
                <a:latin typeface="Arial" panose="020B0604020202020204"/>
                <a:ea typeface="微软雅黑" panose="020B0503020204020204" pitchFamily="34" charset="-122"/>
                <a:cs typeface="+mn-ea"/>
                <a:sym typeface="Arial" panose="020B0604020202020204"/>
              </a:endParaRPr>
            </a:p>
          </p:txBody>
        </p:sp>
        <p:sp>
          <p:nvSpPr>
            <p:cNvPr id="9" name="i$liḋe-Oval 12"/>
            <p:cNvSpPr/>
            <p:nvPr/>
          </p:nvSpPr>
          <p:spPr bwMode="auto">
            <a:xfrm>
              <a:off x="4996764" y="1591208"/>
              <a:ext cx="2284976" cy="2283619"/>
            </a:xfrm>
            <a:prstGeom prst="ellipse">
              <a:avLst/>
            </a:prstGeom>
            <a:solidFill>
              <a:schemeClr val="accent1"/>
            </a:solidFill>
            <a:ln w="50800">
              <a:solidFill>
                <a:schemeClr val="tx1">
                  <a:alpha val="0"/>
                </a:schemeClr>
              </a:solidFill>
              <a:miter lim="800000"/>
            </a:ln>
          </p:spPr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zh-CN" altLang="en-US" sz="1600" b="1" dirty="0">
                  <a:solidFill>
                    <a:schemeClr val="bg1"/>
                  </a:solidFill>
                  <a:latin typeface="Arial" panose="020B0604020202020204"/>
                  <a:ea typeface="微软雅黑" panose="020B0503020204020204" pitchFamily="34" charset="-122"/>
                  <a:cs typeface="+mn-ea"/>
                  <a:sym typeface="Arial" panose="020B0604020202020204"/>
                </a:rPr>
                <a:t>输入标题</a:t>
              </a:r>
              <a:endParaRPr lang="zh-CN" altLang="en-US" sz="1600" b="1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cs typeface="+mn-ea"/>
                <a:sym typeface="Arial" panose="020B0604020202020204"/>
              </a:endParaRPr>
            </a:p>
          </p:txBody>
        </p:sp>
        <p:sp>
          <p:nvSpPr>
            <p:cNvPr id="10" name="i$liḋe-Oval 14"/>
            <p:cNvSpPr/>
            <p:nvPr/>
          </p:nvSpPr>
          <p:spPr bwMode="auto">
            <a:xfrm>
              <a:off x="4561682" y="2438933"/>
              <a:ext cx="326312" cy="326231"/>
            </a:xfrm>
            <a:prstGeom prst="ellipse">
              <a:avLst/>
            </a:prstGeom>
            <a:solidFill>
              <a:schemeClr val="bg1">
                <a:lumMod val="75000"/>
                <a:alpha val="20000"/>
              </a:schemeClr>
            </a:solidFill>
            <a:ln w="50800">
              <a:solidFill>
                <a:schemeClr val="tx1">
                  <a:alpha val="0"/>
                </a:schemeClr>
              </a:solidFill>
              <a:miter lim="800000"/>
            </a:ln>
          </p:spPr>
          <p:txBody>
            <a:bodyPr anchor="ctr"/>
            <a:lstStyle/>
            <a:p>
              <a:pPr algn="ctr"/>
              <a:endParaRPr>
                <a:latin typeface="Arial" panose="020B0604020202020204"/>
                <a:ea typeface="微软雅黑" panose="020B0503020204020204" pitchFamily="34" charset="-122"/>
                <a:cs typeface="+mn-ea"/>
                <a:sym typeface="Arial" panose="020B0604020202020204"/>
              </a:endParaRPr>
            </a:p>
          </p:txBody>
        </p:sp>
        <p:sp>
          <p:nvSpPr>
            <p:cNvPr id="11" name="i$liḋe-Oval 15"/>
            <p:cNvSpPr/>
            <p:nvPr/>
          </p:nvSpPr>
          <p:spPr bwMode="auto">
            <a:xfrm>
              <a:off x="5878044" y="3744652"/>
              <a:ext cx="543853" cy="543719"/>
            </a:xfrm>
            <a:prstGeom prst="ellipse">
              <a:avLst/>
            </a:prstGeom>
            <a:solidFill>
              <a:schemeClr val="bg1">
                <a:lumMod val="75000"/>
                <a:alpha val="20000"/>
              </a:schemeClr>
            </a:solidFill>
            <a:ln w="50800">
              <a:solidFill>
                <a:schemeClr val="tx1">
                  <a:alpha val="0"/>
                </a:schemeClr>
              </a:solidFill>
              <a:miter lim="800000"/>
            </a:ln>
          </p:spPr>
          <p:txBody>
            <a:bodyPr anchor="ctr"/>
            <a:lstStyle/>
            <a:p>
              <a:pPr algn="ctr"/>
              <a:endParaRPr>
                <a:latin typeface="Arial" panose="020B0604020202020204"/>
                <a:ea typeface="微软雅黑" panose="020B0503020204020204" pitchFamily="34" charset="-122"/>
                <a:cs typeface="+mn-ea"/>
                <a:sym typeface="Arial" panose="020B0604020202020204"/>
              </a:endParaRPr>
            </a:p>
          </p:txBody>
        </p:sp>
        <p:sp>
          <p:nvSpPr>
            <p:cNvPr id="12" name="i$liḋe-Oval 16"/>
            <p:cNvSpPr/>
            <p:nvPr/>
          </p:nvSpPr>
          <p:spPr bwMode="auto">
            <a:xfrm>
              <a:off x="6856979" y="1612639"/>
              <a:ext cx="173874" cy="173831"/>
            </a:xfrm>
            <a:prstGeom prst="ellipse">
              <a:avLst/>
            </a:prstGeom>
            <a:solidFill>
              <a:schemeClr val="bg1">
                <a:lumMod val="75000"/>
                <a:alpha val="20000"/>
              </a:schemeClr>
            </a:solidFill>
            <a:ln w="50800">
              <a:solidFill>
                <a:schemeClr val="tx1">
                  <a:alpha val="0"/>
                </a:schemeClr>
              </a:solidFill>
              <a:miter lim="800000"/>
            </a:ln>
          </p:spPr>
          <p:txBody>
            <a:bodyPr anchor="ctr"/>
            <a:lstStyle/>
            <a:p>
              <a:pPr algn="ctr"/>
              <a:endParaRPr>
                <a:latin typeface="Arial" panose="020B0604020202020204"/>
                <a:ea typeface="微软雅黑" panose="020B0503020204020204" pitchFamily="34" charset="-122"/>
                <a:cs typeface="+mn-ea"/>
                <a:sym typeface="Arial" panose="020B0604020202020204"/>
              </a:endParaRPr>
            </a:p>
          </p:txBody>
        </p:sp>
        <p:sp>
          <p:nvSpPr>
            <p:cNvPr id="13" name="i$liḋe-Oval 17"/>
            <p:cNvSpPr/>
            <p:nvPr/>
          </p:nvSpPr>
          <p:spPr bwMode="auto">
            <a:xfrm>
              <a:off x="7118187" y="3298565"/>
              <a:ext cx="402530" cy="402431"/>
            </a:xfrm>
            <a:prstGeom prst="ellipse">
              <a:avLst/>
            </a:prstGeom>
            <a:solidFill>
              <a:schemeClr val="bg1">
                <a:lumMod val="75000"/>
                <a:alpha val="20000"/>
              </a:schemeClr>
            </a:solidFill>
            <a:ln w="50800">
              <a:solidFill>
                <a:schemeClr val="tx1">
                  <a:alpha val="0"/>
                </a:schemeClr>
              </a:solidFill>
              <a:miter lim="800000"/>
            </a:ln>
          </p:spPr>
          <p:txBody>
            <a:bodyPr anchor="ctr"/>
            <a:lstStyle/>
            <a:p>
              <a:pPr algn="ctr"/>
              <a:endParaRPr>
                <a:latin typeface="Arial" panose="020B0604020202020204"/>
                <a:ea typeface="微软雅黑" panose="020B0503020204020204" pitchFamily="34" charset="-122"/>
                <a:cs typeface="+mn-ea"/>
                <a:sym typeface="Arial" panose="020B0604020202020204"/>
              </a:endParaRPr>
            </a:p>
          </p:txBody>
        </p:sp>
        <p:sp>
          <p:nvSpPr>
            <p:cNvPr id="14" name="i$liḋe-Oval 18"/>
            <p:cNvSpPr/>
            <p:nvPr/>
          </p:nvSpPr>
          <p:spPr bwMode="auto">
            <a:xfrm>
              <a:off x="7292061" y="2330189"/>
              <a:ext cx="489071" cy="489744"/>
            </a:xfrm>
            <a:prstGeom prst="ellipse">
              <a:avLst/>
            </a:prstGeom>
            <a:solidFill>
              <a:schemeClr val="bg1">
                <a:lumMod val="75000"/>
                <a:alpha val="20000"/>
              </a:schemeClr>
            </a:solidFill>
            <a:ln w="50800">
              <a:solidFill>
                <a:schemeClr val="tx1">
                  <a:alpha val="0"/>
                </a:schemeClr>
              </a:solidFill>
              <a:miter lim="800000"/>
            </a:ln>
          </p:spPr>
          <p:txBody>
            <a:bodyPr anchor="ctr"/>
            <a:lstStyle/>
            <a:p>
              <a:pPr algn="ctr"/>
              <a:endParaRPr>
                <a:latin typeface="Arial" panose="020B0604020202020204"/>
                <a:ea typeface="微软雅黑" panose="020B0503020204020204" pitchFamily="34" charset="-122"/>
                <a:cs typeface="+mn-ea"/>
                <a:sym typeface="Arial" panose="020B0604020202020204"/>
              </a:endParaRPr>
            </a:p>
          </p:txBody>
        </p:sp>
        <p:sp>
          <p:nvSpPr>
            <p:cNvPr id="15" name="i$liḋe-Oval 20"/>
            <p:cNvSpPr/>
            <p:nvPr/>
          </p:nvSpPr>
          <p:spPr bwMode="auto">
            <a:xfrm>
              <a:off x="8528050" y="1592796"/>
              <a:ext cx="2294732" cy="2295525"/>
            </a:xfrm>
            <a:prstGeom prst="ellipse">
              <a:avLst/>
            </a:prstGeom>
            <a:solidFill>
              <a:schemeClr val="accent2"/>
            </a:solidFill>
            <a:ln w="50800">
              <a:solidFill>
                <a:schemeClr val="tx1">
                  <a:alpha val="0"/>
                </a:schemeClr>
              </a:solidFill>
              <a:miter lim="800000"/>
            </a:ln>
          </p:spPr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zh-CN" altLang="en-US" sz="1600" b="1" dirty="0">
                  <a:solidFill>
                    <a:schemeClr val="bg1"/>
                  </a:solidFill>
                  <a:latin typeface="Arial" panose="020B0604020202020204"/>
                  <a:ea typeface="微软雅黑" panose="020B0503020204020204" pitchFamily="34" charset="-122"/>
                  <a:cs typeface="+mn-ea"/>
                  <a:sym typeface="Arial" panose="020B0604020202020204"/>
                </a:rPr>
                <a:t>输入标题设</a:t>
              </a:r>
              <a:endParaRPr lang="zh-CN" altLang="en-US" sz="1600" b="1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cs typeface="+mn-ea"/>
                <a:sym typeface="Arial" panose="020B0604020202020204"/>
              </a:endParaRPr>
            </a:p>
          </p:txBody>
        </p:sp>
        <p:sp>
          <p:nvSpPr>
            <p:cNvPr id="16" name="i$liḋe-Oval 22"/>
            <p:cNvSpPr/>
            <p:nvPr/>
          </p:nvSpPr>
          <p:spPr bwMode="auto">
            <a:xfrm>
              <a:off x="7981950" y="2551646"/>
              <a:ext cx="491331" cy="491331"/>
            </a:xfrm>
            <a:prstGeom prst="ellipse">
              <a:avLst/>
            </a:prstGeom>
            <a:solidFill>
              <a:schemeClr val="bg1">
                <a:lumMod val="75000"/>
                <a:alpha val="29803"/>
              </a:schemeClr>
            </a:solidFill>
            <a:ln w="50800">
              <a:solidFill>
                <a:schemeClr val="tx1">
                  <a:alpha val="0"/>
                </a:schemeClr>
              </a:solidFill>
              <a:miter lim="800000"/>
            </a:ln>
          </p:spPr>
          <p:txBody>
            <a:bodyPr anchor="ctr"/>
            <a:lstStyle/>
            <a:p>
              <a:pPr algn="ctr"/>
              <a:endParaRPr>
                <a:latin typeface="Arial" panose="020B0604020202020204"/>
                <a:ea typeface="微软雅黑" panose="020B0503020204020204" pitchFamily="34" charset="-122"/>
                <a:cs typeface="+mn-ea"/>
                <a:sym typeface="Arial" panose="020B0604020202020204"/>
              </a:endParaRPr>
            </a:p>
          </p:txBody>
        </p:sp>
        <p:sp>
          <p:nvSpPr>
            <p:cNvPr id="17" name="i$liḋe-Oval 23"/>
            <p:cNvSpPr/>
            <p:nvPr/>
          </p:nvSpPr>
          <p:spPr bwMode="auto">
            <a:xfrm>
              <a:off x="9205913" y="912552"/>
              <a:ext cx="250825" cy="250825"/>
            </a:xfrm>
            <a:prstGeom prst="ellipse">
              <a:avLst/>
            </a:prstGeom>
            <a:solidFill>
              <a:schemeClr val="bg1">
                <a:lumMod val="75000"/>
                <a:alpha val="29803"/>
              </a:schemeClr>
            </a:solidFill>
            <a:ln w="50800">
              <a:solidFill>
                <a:schemeClr val="tx1">
                  <a:alpha val="0"/>
                </a:schemeClr>
              </a:solidFill>
              <a:miter lim="800000"/>
            </a:ln>
          </p:spPr>
          <p:txBody>
            <a:bodyPr anchor="ctr"/>
            <a:lstStyle/>
            <a:p>
              <a:pPr algn="ctr"/>
              <a:endParaRPr>
                <a:latin typeface="Arial" panose="020B0604020202020204"/>
                <a:ea typeface="微软雅黑" panose="020B0503020204020204" pitchFamily="34" charset="-122"/>
                <a:cs typeface="+mn-ea"/>
                <a:sym typeface="Arial" panose="020B0604020202020204"/>
              </a:endParaRPr>
            </a:p>
          </p:txBody>
        </p:sp>
        <p:sp>
          <p:nvSpPr>
            <p:cNvPr id="18" name="îṣļîḑé-Oval 24"/>
            <p:cNvSpPr/>
            <p:nvPr/>
          </p:nvSpPr>
          <p:spPr bwMode="auto">
            <a:xfrm>
              <a:off x="10167144" y="3305708"/>
              <a:ext cx="623094" cy="623094"/>
            </a:xfrm>
            <a:prstGeom prst="ellipse">
              <a:avLst/>
            </a:prstGeom>
            <a:solidFill>
              <a:schemeClr val="bg1">
                <a:lumMod val="75000"/>
                <a:alpha val="29803"/>
              </a:schemeClr>
            </a:solidFill>
            <a:ln w="50800">
              <a:solidFill>
                <a:schemeClr val="tx1">
                  <a:alpha val="0"/>
                </a:schemeClr>
              </a:solidFill>
              <a:miter lim="800000"/>
            </a:ln>
          </p:spPr>
          <p:txBody>
            <a:bodyPr anchor="ctr"/>
            <a:lstStyle/>
            <a:p>
              <a:pPr algn="ctr"/>
              <a:endParaRPr>
                <a:latin typeface="Arial" panose="020B0604020202020204"/>
                <a:ea typeface="微软雅黑" panose="020B0503020204020204" pitchFamily="34" charset="-122"/>
                <a:cs typeface="+mn-ea"/>
                <a:sym typeface="Arial" panose="020B0604020202020204"/>
              </a:endParaRPr>
            </a:p>
          </p:txBody>
        </p:sp>
        <p:sp>
          <p:nvSpPr>
            <p:cNvPr id="19" name="îṣļîḑé-Oval 25"/>
            <p:cNvSpPr/>
            <p:nvPr/>
          </p:nvSpPr>
          <p:spPr bwMode="auto">
            <a:xfrm>
              <a:off x="11358563" y="2868352"/>
              <a:ext cx="174625" cy="174625"/>
            </a:xfrm>
            <a:prstGeom prst="ellipse">
              <a:avLst/>
            </a:prstGeom>
            <a:solidFill>
              <a:schemeClr val="bg1">
                <a:lumMod val="75000"/>
                <a:alpha val="29803"/>
              </a:schemeClr>
            </a:solidFill>
            <a:ln w="50800">
              <a:solidFill>
                <a:schemeClr val="tx1">
                  <a:alpha val="0"/>
                </a:schemeClr>
              </a:solidFill>
              <a:miter lim="800000"/>
            </a:ln>
          </p:spPr>
          <p:txBody>
            <a:bodyPr anchor="ctr"/>
            <a:lstStyle/>
            <a:p>
              <a:pPr algn="ctr"/>
              <a:endParaRPr>
                <a:latin typeface="Arial" panose="020B0604020202020204"/>
                <a:ea typeface="微软雅黑" panose="020B0503020204020204" pitchFamily="34" charset="-122"/>
                <a:cs typeface="+mn-ea"/>
                <a:sym typeface="Arial" panose="020B0604020202020204"/>
              </a:endParaRPr>
            </a:p>
          </p:txBody>
        </p:sp>
        <p:sp>
          <p:nvSpPr>
            <p:cNvPr id="20" name="îṣļîḑé-Oval 26"/>
            <p:cNvSpPr/>
            <p:nvPr/>
          </p:nvSpPr>
          <p:spPr bwMode="auto">
            <a:xfrm>
              <a:off x="9752013" y="1426108"/>
              <a:ext cx="415131" cy="415131"/>
            </a:xfrm>
            <a:prstGeom prst="ellipse">
              <a:avLst/>
            </a:prstGeom>
            <a:solidFill>
              <a:schemeClr val="bg1">
                <a:lumMod val="75000"/>
                <a:alpha val="29803"/>
              </a:schemeClr>
            </a:solidFill>
            <a:ln w="50800">
              <a:solidFill>
                <a:schemeClr val="tx1">
                  <a:alpha val="0"/>
                </a:schemeClr>
              </a:solidFill>
              <a:miter lim="800000"/>
            </a:ln>
          </p:spPr>
          <p:txBody>
            <a:bodyPr anchor="ctr"/>
            <a:lstStyle/>
            <a:p>
              <a:pPr algn="ctr"/>
              <a:endParaRPr>
                <a:latin typeface="Arial" panose="020B0604020202020204"/>
                <a:ea typeface="微软雅黑" panose="020B0503020204020204" pitchFamily="34" charset="-122"/>
                <a:cs typeface="+mn-ea"/>
                <a:sym typeface="Arial" panose="020B0604020202020204"/>
              </a:endParaRPr>
            </a:p>
          </p:txBody>
        </p:sp>
        <p:grpSp>
          <p:nvGrpSpPr>
            <p:cNvPr id="21" name="Group 30"/>
            <p:cNvGrpSpPr/>
            <p:nvPr/>
          </p:nvGrpSpPr>
          <p:grpSpPr>
            <a:xfrm>
              <a:off x="4996764" y="3874827"/>
              <a:ext cx="2386516" cy="1473971"/>
              <a:chOff x="2237030" y="4835638"/>
              <a:chExt cx="2386516" cy="1473971"/>
            </a:xfrm>
          </p:grpSpPr>
          <p:sp>
            <p:nvSpPr>
              <p:cNvPr id="28" name="îṣļîḑé-TextBox 33"/>
              <p:cNvSpPr txBox="1"/>
              <p:nvPr/>
            </p:nvSpPr>
            <p:spPr bwMode="auto">
              <a:xfrm>
                <a:off x="2237030" y="4835638"/>
                <a:ext cx="2386516" cy="636357"/>
              </a:xfrm>
              <a:prstGeom prst="rect">
                <a:avLst/>
              </a:prstGeom>
              <a:noFill/>
            </p:spPr>
            <p:txBody>
              <a:bodyPr wrap="none" lIns="0" tIns="0" rIns="0" bIns="0" anchor="b" anchorCtr="1">
                <a:normAutofit/>
              </a:bodyPr>
              <a:lstStyle/>
              <a:p>
                <a:pPr latinLnBrk="0"/>
                <a:r>
                  <a:rPr lang="zh-CN" altLang="en-US" sz="1400">
                    <a:solidFill>
                      <a:schemeClr val="accent1">
                        <a:lumMod val="100000"/>
                      </a:schemeClr>
                    </a:solidFill>
                    <a:latin typeface="Arial" panose="020B0604020202020204"/>
                    <a:ea typeface="微软雅黑" panose="020B0503020204020204" pitchFamily="34" charset="-122"/>
                    <a:cs typeface="+mn-ea"/>
                    <a:sym typeface="Arial" panose="020B0604020202020204"/>
                  </a:rPr>
                  <a:t>标题文本预设</a:t>
                </a:r>
                <a:endParaRPr lang="zh-CN" altLang="en-US" sz="1400">
                  <a:solidFill>
                    <a:schemeClr val="accent1">
                      <a:lumMod val="100000"/>
                    </a:schemeClr>
                  </a:solidFill>
                  <a:latin typeface="Arial" panose="020B0604020202020204"/>
                  <a:ea typeface="微软雅黑" panose="020B0503020204020204" pitchFamily="34" charset="-122"/>
                  <a:cs typeface="+mn-ea"/>
                  <a:sym typeface="Arial" panose="020B0604020202020204"/>
                </a:endParaRPr>
              </a:p>
            </p:txBody>
          </p:sp>
          <p:sp>
            <p:nvSpPr>
              <p:cNvPr id="29" name="îṣļîḑé-TextBox 36"/>
              <p:cNvSpPr txBox="1"/>
              <p:nvPr/>
            </p:nvSpPr>
            <p:spPr bwMode="auto">
              <a:xfrm>
                <a:off x="2237030" y="5471995"/>
                <a:ext cx="2386516" cy="837614"/>
              </a:xfrm>
              <a:prstGeom prst="rect">
                <a:avLst/>
              </a:prstGeom>
              <a:noFill/>
            </p:spPr>
            <p:txBody>
              <a:bodyPr wrap="square" lIns="90000" tIns="46800" rIns="90000" bIns="46800" anchor="ctr" anchorCtr="1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输入替换内</a:t>
                </a:r>
                <a:r>
                  <a:rPr lang="zh-CN" altLang="en-US" sz="1000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容目录标题文字输</a:t>
                </a:r>
                <a:r>
                  <a:rPr lang="zh-CN" altLang="en-US" sz="10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入替换内</a:t>
                </a:r>
                <a:r>
                  <a:rPr lang="zh-CN" altLang="en-US" sz="1000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容目录标题文字</a:t>
                </a:r>
                <a:endParaRPr lang="en-US" altLang="zh-CN" sz="10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方正姚体" panose="02010601030101010101" pitchFamily="2" charset="-122"/>
                  <a:ea typeface="方正姚体" panose="02010601030101010101" pitchFamily="2" charset="-122"/>
                </a:endParaRPr>
              </a:p>
            </p:txBody>
          </p:sp>
        </p:grpSp>
        <p:grpSp>
          <p:nvGrpSpPr>
            <p:cNvPr id="22" name="Group 39"/>
            <p:cNvGrpSpPr/>
            <p:nvPr/>
          </p:nvGrpSpPr>
          <p:grpSpPr>
            <a:xfrm>
              <a:off x="8488254" y="3888321"/>
              <a:ext cx="2386516" cy="1473971"/>
              <a:chOff x="2237030" y="4835638"/>
              <a:chExt cx="2386516" cy="1473971"/>
            </a:xfrm>
          </p:grpSpPr>
          <p:sp>
            <p:nvSpPr>
              <p:cNvPr id="26" name="îṣļîḑé-TextBox 40"/>
              <p:cNvSpPr txBox="1"/>
              <p:nvPr/>
            </p:nvSpPr>
            <p:spPr bwMode="auto">
              <a:xfrm>
                <a:off x="2237030" y="4835638"/>
                <a:ext cx="2386516" cy="636357"/>
              </a:xfrm>
              <a:prstGeom prst="rect">
                <a:avLst/>
              </a:prstGeom>
              <a:noFill/>
            </p:spPr>
            <p:txBody>
              <a:bodyPr wrap="none" lIns="0" tIns="0" rIns="0" bIns="0" anchor="b" anchorCtr="1">
                <a:normAutofit/>
              </a:bodyPr>
              <a:lstStyle/>
              <a:p>
                <a:pPr latinLnBrk="0"/>
                <a:r>
                  <a:rPr lang="zh-CN" altLang="en-US" sz="1400">
                    <a:solidFill>
                      <a:schemeClr val="accent2">
                        <a:lumMod val="100000"/>
                      </a:schemeClr>
                    </a:solidFill>
                    <a:latin typeface="Arial" panose="020B0604020202020204"/>
                    <a:ea typeface="微软雅黑" panose="020B0503020204020204" pitchFamily="34" charset="-122"/>
                    <a:cs typeface="+mn-ea"/>
                    <a:sym typeface="Arial" panose="020B0604020202020204"/>
                  </a:rPr>
                  <a:t>标题文本预设</a:t>
                </a:r>
                <a:endParaRPr lang="zh-CN" altLang="en-US" sz="1400">
                  <a:solidFill>
                    <a:schemeClr val="accent2">
                      <a:lumMod val="100000"/>
                    </a:schemeClr>
                  </a:solidFill>
                  <a:latin typeface="Arial" panose="020B0604020202020204"/>
                  <a:ea typeface="微软雅黑" panose="020B0503020204020204" pitchFamily="34" charset="-122"/>
                  <a:cs typeface="+mn-ea"/>
                  <a:sym typeface="Arial" panose="020B0604020202020204"/>
                </a:endParaRPr>
              </a:p>
            </p:txBody>
          </p:sp>
          <p:sp>
            <p:nvSpPr>
              <p:cNvPr id="27" name="îṣļîḑé-TextBox 41"/>
              <p:cNvSpPr txBox="1"/>
              <p:nvPr/>
            </p:nvSpPr>
            <p:spPr bwMode="auto">
              <a:xfrm>
                <a:off x="2237030" y="5471995"/>
                <a:ext cx="2386516" cy="837614"/>
              </a:xfrm>
              <a:prstGeom prst="rect">
                <a:avLst/>
              </a:prstGeom>
              <a:noFill/>
            </p:spPr>
            <p:txBody>
              <a:bodyPr wrap="square" lIns="90000" tIns="46800" rIns="90000" bIns="46800" anchor="ctr" anchorCtr="1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输入替换内</a:t>
                </a:r>
                <a:r>
                  <a:rPr lang="zh-CN" altLang="en-US" sz="1000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容目录标题文字输</a:t>
                </a:r>
                <a:r>
                  <a:rPr lang="zh-CN" altLang="en-US" sz="10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入替换内</a:t>
                </a:r>
                <a:r>
                  <a:rPr lang="zh-CN" altLang="en-US" sz="1000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容目录标题文字</a:t>
                </a:r>
                <a:endParaRPr lang="en-US" altLang="zh-CN" sz="10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方正姚体" panose="02010601030101010101" pitchFamily="2" charset="-122"/>
                  <a:ea typeface="方正姚体" panose="02010601030101010101" pitchFamily="2" charset="-122"/>
                </a:endParaRPr>
              </a:p>
            </p:txBody>
          </p:sp>
        </p:grpSp>
        <p:grpSp>
          <p:nvGrpSpPr>
            <p:cNvPr id="23" name="Group 42"/>
            <p:cNvGrpSpPr/>
            <p:nvPr/>
          </p:nvGrpSpPr>
          <p:grpSpPr>
            <a:xfrm>
              <a:off x="1478723" y="3888321"/>
              <a:ext cx="2386516" cy="1473971"/>
              <a:chOff x="2237030" y="4835638"/>
              <a:chExt cx="2386516" cy="1473971"/>
            </a:xfrm>
          </p:grpSpPr>
          <p:sp>
            <p:nvSpPr>
              <p:cNvPr id="24" name="îṣļîḑé-TextBox 43"/>
              <p:cNvSpPr txBox="1"/>
              <p:nvPr/>
            </p:nvSpPr>
            <p:spPr bwMode="auto">
              <a:xfrm>
                <a:off x="2237030" y="4835638"/>
                <a:ext cx="2386516" cy="636357"/>
              </a:xfrm>
              <a:prstGeom prst="rect">
                <a:avLst/>
              </a:prstGeom>
              <a:noFill/>
            </p:spPr>
            <p:txBody>
              <a:bodyPr wrap="none" lIns="0" tIns="0" rIns="0" bIns="0" anchor="b" anchorCtr="1">
                <a:normAutofit/>
              </a:bodyPr>
              <a:lstStyle/>
              <a:p>
                <a:pPr latinLnBrk="0"/>
                <a:r>
                  <a:rPr lang="zh-CN" altLang="en-US" sz="1400">
                    <a:solidFill>
                      <a:schemeClr val="accent4">
                        <a:lumMod val="100000"/>
                      </a:schemeClr>
                    </a:solidFill>
                    <a:latin typeface="Arial" panose="020B0604020202020204"/>
                    <a:ea typeface="微软雅黑" panose="020B0503020204020204" pitchFamily="34" charset="-122"/>
                    <a:cs typeface="+mn-ea"/>
                    <a:sym typeface="Arial" panose="020B0604020202020204"/>
                  </a:rPr>
                  <a:t>标题文本预设</a:t>
                </a:r>
                <a:endParaRPr lang="zh-CN" altLang="en-US" sz="1400">
                  <a:solidFill>
                    <a:schemeClr val="accent4">
                      <a:lumMod val="100000"/>
                    </a:schemeClr>
                  </a:solidFill>
                  <a:latin typeface="Arial" panose="020B0604020202020204"/>
                  <a:ea typeface="微软雅黑" panose="020B0503020204020204" pitchFamily="34" charset="-122"/>
                  <a:cs typeface="+mn-ea"/>
                  <a:sym typeface="Arial" panose="020B0604020202020204"/>
                </a:endParaRPr>
              </a:p>
            </p:txBody>
          </p:sp>
          <p:sp>
            <p:nvSpPr>
              <p:cNvPr id="25" name="îṣļîḑé-TextBox 44"/>
              <p:cNvSpPr txBox="1"/>
              <p:nvPr/>
            </p:nvSpPr>
            <p:spPr bwMode="auto">
              <a:xfrm>
                <a:off x="2237030" y="5471995"/>
                <a:ext cx="2386516" cy="837614"/>
              </a:xfrm>
              <a:prstGeom prst="rect">
                <a:avLst/>
              </a:prstGeom>
              <a:noFill/>
            </p:spPr>
            <p:txBody>
              <a:bodyPr wrap="square" lIns="90000" tIns="46800" rIns="90000" bIns="46800" anchor="ctr" anchorCtr="1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输入替换内</a:t>
                </a:r>
                <a:r>
                  <a:rPr lang="zh-CN" altLang="en-US" sz="1000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容目录标题文字输</a:t>
                </a:r>
                <a:r>
                  <a:rPr lang="zh-CN" altLang="en-US" sz="10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入替换内</a:t>
                </a:r>
                <a:r>
                  <a:rPr lang="zh-CN" altLang="en-US" sz="1000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容目录标题文字</a:t>
                </a:r>
                <a:endParaRPr lang="en-US" altLang="zh-CN" sz="10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方正姚体" panose="02010601030101010101" pitchFamily="2" charset="-122"/>
                  <a:ea typeface="方正姚体" panose="02010601030101010101" pitchFamily="2" charset="-122"/>
                </a:endParaRPr>
              </a:p>
            </p:txBody>
          </p:sp>
        </p:grpSp>
      </p:grpSp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 advTm="3000">
        <p:pull/>
      </p:transition>
    </mc:Choice>
    <mc:Fallback>
      <p:transition spd="slow" advClick="0" advTm="3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Group 20"/>
          <p:cNvGrpSpPr>
            <a:grpSpLocks noChangeAspect="1"/>
          </p:cNvGrpSpPr>
          <p:nvPr/>
        </p:nvGrpSpPr>
        <p:grpSpPr>
          <a:xfrm>
            <a:off x="5361554" y="2443802"/>
            <a:ext cx="6830446" cy="3821461"/>
            <a:chOff x="-532263" y="859337"/>
            <a:chExt cx="10058400" cy="5627409"/>
          </a:xfrm>
        </p:grpSpPr>
        <p:pic>
          <p:nvPicPr>
            <p:cNvPr id="22" name="Picture 21"/>
            <p:cNvPicPr>
              <a:picLocks noChangeAspect="1"/>
            </p:cNvPicPr>
            <p:nvPr/>
          </p:nvPicPr>
          <p:blipFill>
            <a:blip r:embed="rId1" cstate="screen"/>
            <a:stretch>
              <a:fillRect/>
            </a:stretch>
          </p:blipFill>
          <p:spPr>
            <a:xfrm>
              <a:off x="-532263" y="859337"/>
              <a:ext cx="10058400" cy="5627409"/>
            </a:xfrm>
            <a:prstGeom prst="rect">
              <a:avLst/>
            </a:prstGeom>
          </p:spPr>
        </p:pic>
        <p:sp>
          <p:nvSpPr>
            <p:cNvPr id="23" name="Rectangle 22"/>
            <p:cNvSpPr/>
            <p:nvPr/>
          </p:nvSpPr>
          <p:spPr>
            <a:xfrm>
              <a:off x="1378906" y="1136592"/>
              <a:ext cx="6325093" cy="395240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4000" dirty="0">
                <a:solidFill>
                  <a:srgbClr val="FFFFFF"/>
                </a:solidFill>
              </a:endParaRPr>
            </a:p>
          </p:txBody>
        </p:sp>
      </p:grpSp>
      <p:pic>
        <p:nvPicPr>
          <p:cNvPr id="7" name="图片占位符 6"/>
          <p:cNvPicPr>
            <a:picLocks noGrp="1" noChangeAspect="1"/>
          </p:cNvPicPr>
          <p:nvPr>
            <p:ph type="pic" sz="quarter" idx="21"/>
          </p:nvPr>
        </p:nvPicPr>
        <p:blipFill>
          <a:blip r:embed="rId2" cstate="screen"/>
          <a:stretch>
            <a:fillRect/>
          </a:stretch>
        </p:blipFill>
        <p:spPr>
          <a:xfrm>
            <a:off x="6660276" y="2632075"/>
            <a:ext cx="4294348" cy="2684463"/>
          </a:xfrm>
        </p:spPr>
      </p:pic>
      <p:grpSp>
        <p:nvGrpSpPr>
          <p:cNvPr id="9" name="组合 8"/>
          <p:cNvGrpSpPr/>
          <p:nvPr/>
        </p:nvGrpSpPr>
        <p:grpSpPr>
          <a:xfrm>
            <a:off x="5415821" y="2739948"/>
            <a:ext cx="1678925" cy="1252499"/>
            <a:chOff x="5415821" y="2739948"/>
            <a:chExt cx="1678925" cy="1252499"/>
          </a:xfrm>
        </p:grpSpPr>
        <p:grpSp>
          <p:nvGrpSpPr>
            <p:cNvPr id="31" name="Group 30"/>
            <p:cNvGrpSpPr/>
            <p:nvPr/>
          </p:nvGrpSpPr>
          <p:grpSpPr>
            <a:xfrm>
              <a:off x="5415821" y="2739948"/>
              <a:ext cx="1678925" cy="1252499"/>
              <a:chOff x="3106016" y="2397072"/>
              <a:chExt cx="2733424" cy="2039168"/>
            </a:xfrm>
            <a:solidFill>
              <a:schemeClr val="accent1"/>
            </a:solidFill>
          </p:grpSpPr>
          <p:sp>
            <p:nvSpPr>
              <p:cNvPr id="32" name="Rectangle: Rounded Corners 31"/>
              <p:cNvSpPr/>
              <p:nvPr/>
            </p:nvSpPr>
            <p:spPr>
              <a:xfrm>
                <a:off x="3106016" y="2397072"/>
                <a:ext cx="2607816" cy="2039168"/>
              </a:xfrm>
              <a:prstGeom prst="roundRect">
                <a:avLst>
                  <a:gd name="adj" fmla="val 28452"/>
                </a:avLst>
              </a:prstGeom>
              <a:grpFill/>
              <a:ln>
                <a:noFill/>
              </a:ln>
              <a:effectLst>
                <a:outerShdw blurRad="190500" dist="63500" dir="5400000" algn="t" rotWithShape="0">
                  <a:schemeClr val="tx1">
                    <a:lumMod val="95000"/>
                    <a:lumOff val="5000"/>
                    <a:alpha val="4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 i="1">
                  <a:latin typeface="Century Gothic" panose="020B0502020202020204" pitchFamily="34" charset="0"/>
                </a:endParaRPr>
              </a:p>
            </p:txBody>
          </p:sp>
          <p:sp>
            <p:nvSpPr>
              <p:cNvPr id="33" name="Isosceles Triangle 32"/>
              <p:cNvSpPr/>
              <p:nvPr/>
            </p:nvSpPr>
            <p:spPr>
              <a:xfrm rot="5400000">
                <a:off x="5581455" y="2840525"/>
                <a:ext cx="314677" cy="201292"/>
              </a:xfrm>
              <a:prstGeom prst="triangl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 i="1">
                  <a:latin typeface="Century Gothic" panose="020B0502020202020204" pitchFamily="34" charset="0"/>
                </a:endParaRPr>
              </a:p>
            </p:txBody>
          </p:sp>
        </p:grpSp>
        <p:sp>
          <p:nvSpPr>
            <p:cNvPr id="46" name="TextBox 45"/>
            <p:cNvSpPr txBox="1"/>
            <p:nvPr/>
          </p:nvSpPr>
          <p:spPr>
            <a:xfrm>
              <a:off x="5776093" y="2933365"/>
              <a:ext cx="764953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000" i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300K</a:t>
              </a:r>
              <a:endParaRPr lang="id-ID" sz="2000" i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50" name="Rectangle 49"/>
            <p:cNvSpPr/>
            <p:nvPr/>
          </p:nvSpPr>
          <p:spPr>
            <a:xfrm>
              <a:off x="5510670" y="3302697"/>
              <a:ext cx="1391780" cy="51430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id-ID" sz="1200" i="1" dirty="0">
                  <a:solidFill>
                    <a:schemeClr val="bg1"/>
                  </a:solidFill>
                  <a:latin typeface="Century Gothic" panose="020B0502020202020204" pitchFamily="34" charset="0"/>
                  <a:cs typeface="Calibri" panose="020F0502020204030204"/>
                </a:rPr>
                <a:t>Ut wisi enim ad minim</a:t>
              </a:r>
              <a:endParaRPr lang="id-ID" sz="1200" i="1" dirty="0">
                <a:solidFill>
                  <a:schemeClr val="bg1"/>
                </a:solidFill>
                <a:latin typeface="Century Gothic" panose="020B0502020202020204" pitchFamily="34" charset="0"/>
                <a:cs typeface="Calibri" panose="020F0502020204030204"/>
              </a:endParaRP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1354343" y="3333475"/>
            <a:ext cx="3611195" cy="844660"/>
            <a:chOff x="2661872" y="1947672"/>
            <a:chExt cx="2901474" cy="890901"/>
          </a:xfrm>
        </p:grpSpPr>
        <p:sp>
          <p:nvSpPr>
            <p:cNvPr id="39" name="Rectangle 42"/>
            <p:cNvSpPr/>
            <p:nvPr/>
          </p:nvSpPr>
          <p:spPr>
            <a:xfrm flipH="1">
              <a:off x="2661872" y="2248920"/>
              <a:ext cx="2901474" cy="589653"/>
            </a:xfrm>
            <a:prstGeom prst="rect">
              <a:avLst/>
            </a:prstGeom>
            <a:noFill/>
            <a:ln w="12700" cap="flat" cmpd="sng" algn="ctr">
              <a:noFill/>
              <a:prstDash val="solid"/>
            </a:ln>
            <a:effectLst/>
          </p:spPr>
          <p:txBody>
            <a:bodyPr lIns="86694" tIns="0" rIns="86694" bIns="0" rtlCol="0" anchor="t"/>
            <a:lstStyle/>
            <a:p>
              <a:pPr>
                <a:lnSpc>
                  <a:spcPct val="120000"/>
                </a:lnSpc>
              </a:pPr>
              <a:r>
                <a:rPr lang="zh-CN" altLang="en-US" sz="1325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输入替换内</a:t>
              </a:r>
              <a:r>
                <a:rPr lang="zh-CN" altLang="en-US" sz="1325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容目录标题文字输</a:t>
              </a:r>
              <a:r>
                <a:rPr lang="zh-CN" altLang="en-US" sz="1325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入替换内</a:t>
              </a:r>
              <a:r>
                <a:rPr lang="zh-CN" altLang="en-US" sz="1325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容目录标题文字</a:t>
              </a:r>
              <a:endParaRPr lang="en-US" altLang="zh-CN" sz="1325" dirty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endParaRPr>
            </a:p>
            <a:p>
              <a:endParaRPr lang="en-US" altLang="zh-CN" sz="341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0" name="Rectangle 42"/>
            <p:cNvSpPr/>
            <p:nvPr/>
          </p:nvSpPr>
          <p:spPr>
            <a:xfrm flipH="1">
              <a:off x="2661872" y="1947672"/>
              <a:ext cx="2568733" cy="322237"/>
            </a:xfrm>
            <a:prstGeom prst="rect">
              <a:avLst/>
            </a:prstGeom>
            <a:noFill/>
            <a:ln w="12700" cap="flat" cmpd="sng" algn="ctr">
              <a:noFill/>
              <a:prstDash val="solid"/>
            </a:ln>
            <a:effectLst/>
          </p:spPr>
          <p:txBody>
            <a:bodyPr lIns="86694" tIns="0" rIns="86694" bIns="0" rtlCol="0" anchor="t"/>
            <a:lstStyle/>
            <a:p>
              <a:r>
                <a:rPr lang="zh-CN" altLang="en-US" sz="1705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输入标题</a:t>
              </a:r>
              <a:endParaRPr lang="en-US" altLang="zh-CN" sz="1705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1354343" y="4178135"/>
            <a:ext cx="3611195" cy="844660"/>
            <a:chOff x="2661872" y="1947672"/>
            <a:chExt cx="2901474" cy="890901"/>
          </a:xfrm>
        </p:grpSpPr>
        <p:sp>
          <p:nvSpPr>
            <p:cNvPr id="42" name="Rectangle 42"/>
            <p:cNvSpPr/>
            <p:nvPr/>
          </p:nvSpPr>
          <p:spPr>
            <a:xfrm flipH="1">
              <a:off x="2661872" y="2248920"/>
              <a:ext cx="2901474" cy="589653"/>
            </a:xfrm>
            <a:prstGeom prst="rect">
              <a:avLst/>
            </a:prstGeom>
            <a:noFill/>
            <a:ln w="12700" cap="flat" cmpd="sng" algn="ctr">
              <a:noFill/>
              <a:prstDash val="solid"/>
            </a:ln>
            <a:effectLst/>
          </p:spPr>
          <p:txBody>
            <a:bodyPr lIns="86694" tIns="0" rIns="86694" bIns="0" rtlCol="0" anchor="t"/>
            <a:lstStyle/>
            <a:p>
              <a:pPr>
                <a:lnSpc>
                  <a:spcPct val="120000"/>
                </a:lnSpc>
              </a:pPr>
              <a:r>
                <a:rPr lang="zh-CN" altLang="en-US" sz="1325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输入替换内</a:t>
              </a:r>
              <a:r>
                <a:rPr lang="zh-CN" altLang="en-US" sz="1325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容目录标题文字输</a:t>
              </a:r>
              <a:r>
                <a:rPr lang="zh-CN" altLang="en-US" sz="1325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入替换内</a:t>
              </a:r>
              <a:r>
                <a:rPr lang="zh-CN" altLang="en-US" sz="1325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容目录标题文字</a:t>
              </a:r>
              <a:endParaRPr lang="en-US" altLang="zh-CN" sz="1325" dirty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endParaRPr>
            </a:p>
            <a:p>
              <a:endParaRPr lang="en-US" altLang="zh-CN" sz="341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3" name="Rectangle 42"/>
            <p:cNvSpPr/>
            <p:nvPr/>
          </p:nvSpPr>
          <p:spPr>
            <a:xfrm flipH="1">
              <a:off x="2661872" y="1947672"/>
              <a:ext cx="2568733" cy="322237"/>
            </a:xfrm>
            <a:prstGeom prst="rect">
              <a:avLst/>
            </a:prstGeom>
            <a:noFill/>
            <a:ln w="12700" cap="flat" cmpd="sng" algn="ctr">
              <a:noFill/>
              <a:prstDash val="solid"/>
            </a:ln>
            <a:effectLst/>
          </p:spPr>
          <p:txBody>
            <a:bodyPr lIns="86694" tIns="0" rIns="86694" bIns="0" rtlCol="0" anchor="t"/>
            <a:lstStyle/>
            <a:p>
              <a:r>
                <a:rPr lang="zh-CN" altLang="en-US" sz="1705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输入标题</a:t>
              </a:r>
              <a:endParaRPr lang="en-US" altLang="zh-CN" sz="1705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 advTm="0">
        <p:pull/>
      </p:transition>
    </mc:Choice>
    <mc:Fallback>
      <p:transition spd="slow" advClick="0" advTm="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0" y="5254906"/>
            <a:ext cx="12192000" cy="1603093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646875" y="1688938"/>
            <a:ext cx="4394523" cy="4394523"/>
          </a:xfrm>
          <a:prstGeom prst="rect">
            <a:avLst/>
          </a:prstGeom>
        </p:spPr>
      </p:pic>
      <p:sp>
        <p:nvSpPr>
          <p:cNvPr id="6" name="TextBox 143"/>
          <p:cNvSpPr txBox="1"/>
          <p:nvPr/>
        </p:nvSpPr>
        <p:spPr>
          <a:xfrm>
            <a:off x="845950" y="2484060"/>
            <a:ext cx="734120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000" b="1" spc="600" dirty="0">
                <a:ln w="6350"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非常感谢您的观看</a:t>
            </a:r>
            <a:endParaRPr lang="en-US" altLang="zh-CN" sz="6000" b="1" spc="600" dirty="0">
              <a:ln w="6350"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1000408" y="4250685"/>
            <a:ext cx="292463" cy="292463"/>
            <a:chOff x="801291" y="3535885"/>
            <a:chExt cx="219347" cy="219347"/>
          </a:xfrm>
        </p:grpSpPr>
        <p:sp>
          <p:nvSpPr>
            <p:cNvPr id="8" name="Oval 10"/>
            <p:cNvSpPr>
              <a:spLocks noChangeArrowheads="1"/>
            </p:cNvSpPr>
            <p:nvPr/>
          </p:nvSpPr>
          <p:spPr bwMode="auto">
            <a:xfrm>
              <a:off x="801291" y="3535885"/>
              <a:ext cx="219347" cy="21934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6350">
                  <a:solidFill>
                    <a:srgbClr val="CBAB89"/>
                  </a:solidFill>
                  <a:rou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065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9" name="组合 8"/>
            <p:cNvGrpSpPr/>
            <p:nvPr/>
          </p:nvGrpSpPr>
          <p:grpSpPr>
            <a:xfrm>
              <a:off x="860980" y="3583766"/>
              <a:ext cx="100336" cy="114060"/>
              <a:chOff x="860980" y="3583766"/>
              <a:chExt cx="100336" cy="114060"/>
            </a:xfrm>
          </p:grpSpPr>
          <p:sp>
            <p:nvSpPr>
              <p:cNvPr id="10" name="Freeform 12"/>
              <p:cNvSpPr>
                <a:spLocks noEditPoints="1"/>
              </p:cNvSpPr>
              <p:nvPr/>
            </p:nvSpPr>
            <p:spPr bwMode="auto">
              <a:xfrm>
                <a:off x="884050" y="3583766"/>
                <a:ext cx="53830" cy="53740"/>
              </a:xfrm>
              <a:custGeom>
                <a:avLst/>
                <a:gdLst>
                  <a:gd name="T0" fmla="*/ 31 w 62"/>
                  <a:gd name="T1" fmla="*/ 62 h 62"/>
                  <a:gd name="T2" fmla="*/ 0 w 62"/>
                  <a:gd name="T3" fmla="*/ 31 h 62"/>
                  <a:gd name="T4" fmla="*/ 31 w 62"/>
                  <a:gd name="T5" fmla="*/ 0 h 62"/>
                  <a:gd name="T6" fmla="*/ 62 w 62"/>
                  <a:gd name="T7" fmla="*/ 31 h 62"/>
                  <a:gd name="T8" fmla="*/ 31 w 62"/>
                  <a:gd name="T9" fmla="*/ 62 h 62"/>
                  <a:gd name="T10" fmla="*/ 31 w 62"/>
                  <a:gd name="T11" fmla="*/ 11 h 62"/>
                  <a:gd name="T12" fmla="*/ 11 w 62"/>
                  <a:gd name="T13" fmla="*/ 31 h 62"/>
                  <a:gd name="T14" fmla="*/ 31 w 62"/>
                  <a:gd name="T15" fmla="*/ 51 h 62"/>
                  <a:gd name="T16" fmla="*/ 51 w 62"/>
                  <a:gd name="T17" fmla="*/ 31 h 62"/>
                  <a:gd name="T18" fmla="*/ 31 w 62"/>
                  <a:gd name="T19" fmla="*/ 11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2" h="62">
                    <a:moveTo>
                      <a:pt x="31" y="62"/>
                    </a:moveTo>
                    <a:cubicBezTo>
                      <a:pt x="14" y="62"/>
                      <a:pt x="0" y="48"/>
                      <a:pt x="0" y="31"/>
                    </a:cubicBezTo>
                    <a:cubicBezTo>
                      <a:pt x="0" y="14"/>
                      <a:pt x="14" y="0"/>
                      <a:pt x="31" y="0"/>
                    </a:cubicBezTo>
                    <a:cubicBezTo>
                      <a:pt x="48" y="0"/>
                      <a:pt x="62" y="14"/>
                      <a:pt x="62" y="31"/>
                    </a:cubicBezTo>
                    <a:cubicBezTo>
                      <a:pt x="62" y="48"/>
                      <a:pt x="48" y="62"/>
                      <a:pt x="31" y="62"/>
                    </a:cubicBezTo>
                    <a:close/>
                    <a:moveTo>
                      <a:pt x="31" y="11"/>
                    </a:moveTo>
                    <a:cubicBezTo>
                      <a:pt x="20" y="11"/>
                      <a:pt x="11" y="20"/>
                      <a:pt x="11" y="31"/>
                    </a:cubicBezTo>
                    <a:cubicBezTo>
                      <a:pt x="11" y="42"/>
                      <a:pt x="20" y="51"/>
                      <a:pt x="31" y="51"/>
                    </a:cubicBezTo>
                    <a:cubicBezTo>
                      <a:pt x="42" y="51"/>
                      <a:pt x="51" y="42"/>
                      <a:pt x="51" y="31"/>
                    </a:cubicBezTo>
                    <a:cubicBezTo>
                      <a:pt x="51" y="20"/>
                      <a:pt x="42" y="11"/>
                      <a:pt x="31" y="11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    <a:noAutofit/>
              </a:bodyPr>
              <a:lstStyle/>
              <a:p>
                <a:pPr algn="dist"/>
                <a:endParaRPr lang="zh-CN" altLang="en-US" sz="2135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1" name="Freeform 13"/>
              <p:cNvSpPr/>
              <p:nvPr/>
            </p:nvSpPr>
            <p:spPr bwMode="auto">
              <a:xfrm>
                <a:off x="860980" y="3643355"/>
                <a:ext cx="100336" cy="54471"/>
              </a:xfrm>
              <a:custGeom>
                <a:avLst/>
                <a:gdLst>
                  <a:gd name="T0" fmla="*/ 111 w 116"/>
                  <a:gd name="T1" fmla="*/ 63 h 63"/>
                  <a:gd name="T2" fmla="*/ 105 w 116"/>
                  <a:gd name="T3" fmla="*/ 58 h 63"/>
                  <a:gd name="T4" fmla="*/ 58 w 116"/>
                  <a:gd name="T5" fmla="*/ 11 h 63"/>
                  <a:gd name="T6" fmla="*/ 11 w 116"/>
                  <a:gd name="T7" fmla="*/ 58 h 63"/>
                  <a:gd name="T8" fmla="*/ 6 w 116"/>
                  <a:gd name="T9" fmla="*/ 63 h 63"/>
                  <a:gd name="T10" fmla="*/ 0 w 116"/>
                  <a:gd name="T11" fmla="*/ 58 h 63"/>
                  <a:gd name="T12" fmla="*/ 58 w 116"/>
                  <a:gd name="T13" fmla="*/ 0 h 63"/>
                  <a:gd name="T14" fmla="*/ 116 w 116"/>
                  <a:gd name="T15" fmla="*/ 58 h 63"/>
                  <a:gd name="T16" fmla="*/ 111 w 116"/>
                  <a:gd name="T17" fmla="*/ 63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6" h="63">
                    <a:moveTo>
                      <a:pt x="111" y="63"/>
                    </a:moveTo>
                    <a:cubicBezTo>
                      <a:pt x="108" y="63"/>
                      <a:pt x="105" y="61"/>
                      <a:pt x="105" y="58"/>
                    </a:cubicBezTo>
                    <a:cubicBezTo>
                      <a:pt x="105" y="32"/>
                      <a:pt x="84" y="11"/>
                      <a:pt x="58" y="11"/>
                    </a:cubicBezTo>
                    <a:cubicBezTo>
                      <a:pt x="32" y="11"/>
                      <a:pt x="11" y="32"/>
                      <a:pt x="11" y="58"/>
                    </a:cubicBezTo>
                    <a:cubicBezTo>
                      <a:pt x="11" y="61"/>
                      <a:pt x="9" y="63"/>
                      <a:pt x="6" y="63"/>
                    </a:cubicBezTo>
                    <a:cubicBezTo>
                      <a:pt x="3" y="63"/>
                      <a:pt x="0" y="61"/>
                      <a:pt x="0" y="58"/>
                    </a:cubicBezTo>
                    <a:cubicBezTo>
                      <a:pt x="0" y="26"/>
                      <a:pt x="26" y="0"/>
                      <a:pt x="58" y="0"/>
                    </a:cubicBezTo>
                    <a:cubicBezTo>
                      <a:pt x="90" y="0"/>
                      <a:pt x="116" y="26"/>
                      <a:pt x="116" y="58"/>
                    </a:cubicBezTo>
                    <a:cubicBezTo>
                      <a:pt x="116" y="61"/>
                      <a:pt x="114" y="63"/>
                      <a:pt x="111" y="63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    <a:noAutofit/>
              </a:bodyPr>
              <a:lstStyle/>
              <a:p>
                <a:pPr algn="dist"/>
                <a:endParaRPr lang="zh-CN" altLang="en-US" sz="2135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12" name="Group 14"/>
          <p:cNvGrpSpPr/>
          <p:nvPr/>
        </p:nvGrpSpPr>
        <p:grpSpPr bwMode="auto">
          <a:xfrm>
            <a:off x="3326824" y="4250685"/>
            <a:ext cx="292463" cy="292463"/>
            <a:chOff x="4248" y="3024"/>
            <a:chExt cx="600" cy="599"/>
          </a:xfrm>
        </p:grpSpPr>
        <p:sp>
          <p:nvSpPr>
            <p:cNvPr id="13" name="Oval 15"/>
            <p:cNvSpPr>
              <a:spLocks noChangeArrowheads="1"/>
            </p:cNvSpPr>
            <p:nvPr/>
          </p:nvSpPr>
          <p:spPr bwMode="auto">
            <a:xfrm>
              <a:off x="4248" y="3024"/>
              <a:ext cx="600" cy="599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6350">
                  <a:solidFill>
                    <a:srgbClr val="CBAB89"/>
                  </a:solidFill>
                  <a:rou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065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14" name="Group 16"/>
            <p:cNvGrpSpPr/>
            <p:nvPr/>
          </p:nvGrpSpPr>
          <p:grpSpPr bwMode="auto">
            <a:xfrm>
              <a:off x="4441" y="3144"/>
              <a:ext cx="215" cy="345"/>
              <a:chOff x="4441" y="3144"/>
              <a:chExt cx="215" cy="345"/>
            </a:xfrm>
          </p:grpSpPr>
          <p:sp>
            <p:nvSpPr>
              <p:cNvPr id="15" name="Freeform 17"/>
              <p:cNvSpPr>
                <a:spLocks noEditPoints="1"/>
              </p:cNvSpPr>
              <p:nvPr/>
            </p:nvSpPr>
            <p:spPr bwMode="auto">
              <a:xfrm>
                <a:off x="4474" y="3144"/>
                <a:ext cx="149" cy="253"/>
              </a:xfrm>
              <a:custGeom>
                <a:avLst/>
                <a:gdLst>
                  <a:gd name="T0" fmla="*/ 31 w 63"/>
                  <a:gd name="T1" fmla="*/ 107 h 107"/>
                  <a:gd name="T2" fmla="*/ 63 w 63"/>
                  <a:gd name="T3" fmla="*/ 78 h 107"/>
                  <a:gd name="T4" fmla="*/ 63 w 63"/>
                  <a:gd name="T5" fmla="*/ 29 h 107"/>
                  <a:gd name="T6" fmla="*/ 31 w 63"/>
                  <a:gd name="T7" fmla="*/ 0 h 107"/>
                  <a:gd name="T8" fmla="*/ 0 w 63"/>
                  <a:gd name="T9" fmla="*/ 29 h 107"/>
                  <a:gd name="T10" fmla="*/ 0 w 63"/>
                  <a:gd name="T11" fmla="*/ 78 h 107"/>
                  <a:gd name="T12" fmla="*/ 31 w 63"/>
                  <a:gd name="T13" fmla="*/ 107 h 107"/>
                  <a:gd name="T14" fmla="*/ 10 w 63"/>
                  <a:gd name="T15" fmla="*/ 29 h 107"/>
                  <a:gd name="T16" fmla="*/ 31 w 63"/>
                  <a:gd name="T17" fmla="*/ 10 h 107"/>
                  <a:gd name="T18" fmla="*/ 53 w 63"/>
                  <a:gd name="T19" fmla="*/ 29 h 107"/>
                  <a:gd name="T20" fmla="*/ 53 w 63"/>
                  <a:gd name="T21" fmla="*/ 78 h 107"/>
                  <a:gd name="T22" fmla="*/ 31 w 63"/>
                  <a:gd name="T23" fmla="*/ 97 h 107"/>
                  <a:gd name="T24" fmla="*/ 10 w 63"/>
                  <a:gd name="T25" fmla="*/ 78 h 107"/>
                  <a:gd name="T26" fmla="*/ 10 w 63"/>
                  <a:gd name="T27" fmla="*/ 29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3" h="107">
                    <a:moveTo>
                      <a:pt x="31" y="107"/>
                    </a:moveTo>
                    <a:cubicBezTo>
                      <a:pt x="49" y="107"/>
                      <a:pt x="63" y="94"/>
                      <a:pt x="63" y="78"/>
                    </a:cubicBezTo>
                    <a:cubicBezTo>
                      <a:pt x="63" y="29"/>
                      <a:pt x="63" y="29"/>
                      <a:pt x="63" y="29"/>
                    </a:cubicBezTo>
                    <a:cubicBezTo>
                      <a:pt x="63" y="13"/>
                      <a:pt x="49" y="0"/>
                      <a:pt x="31" y="0"/>
                    </a:cubicBezTo>
                    <a:cubicBezTo>
                      <a:pt x="14" y="0"/>
                      <a:pt x="0" y="13"/>
                      <a:pt x="0" y="29"/>
                    </a:cubicBezTo>
                    <a:cubicBezTo>
                      <a:pt x="0" y="78"/>
                      <a:pt x="0" y="78"/>
                      <a:pt x="0" y="78"/>
                    </a:cubicBezTo>
                    <a:cubicBezTo>
                      <a:pt x="0" y="94"/>
                      <a:pt x="14" y="107"/>
                      <a:pt x="31" y="107"/>
                    </a:cubicBezTo>
                    <a:close/>
                    <a:moveTo>
                      <a:pt x="10" y="29"/>
                    </a:moveTo>
                    <a:cubicBezTo>
                      <a:pt x="10" y="18"/>
                      <a:pt x="19" y="10"/>
                      <a:pt x="31" y="10"/>
                    </a:cubicBezTo>
                    <a:cubicBezTo>
                      <a:pt x="43" y="10"/>
                      <a:pt x="53" y="18"/>
                      <a:pt x="53" y="29"/>
                    </a:cubicBezTo>
                    <a:cubicBezTo>
                      <a:pt x="53" y="78"/>
                      <a:pt x="53" y="78"/>
                      <a:pt x="53" y="78"/>
                    </a:cubicBezTo>
                    <a:cubicBezTo>
                      <a:pt x="53" y="88"/>
                      <a:pt x="43" y="97"/>
                      <a:pt x="31" y="97"/>
                    </a:cubicBezTo>
                    <a:cubicBezTo>
                      <a:pt x="19" y="97"/>
                      <a:pt x="10" y="88"/>
                      <a:pt x="10" y="78"/>
                    </a:cubicBezTo>
                    <a:lnTo>
                      <a:pt x="10" y="29"/>
                    </a:lnTo>
                    <a:close/>
                  </a:path>
                </a:pathLst>
              </a:custGeom>
              <a:solidFill>
                <a:schemeClr val="bg1"/>
              </a:solidFill>
              <a:ln w="63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    <a:noAutofit/>
              </a:bodyPr>
              <a:lstStyle/>
              <a:p>
                <a:pPr algn="dist"/>
                <a:endParaRPr lang="zh-CN" altLang="en-US" sz="2135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6" name="Freeform 18"/>
              <p:cNvSpPr/>
              <p:nvPr/>
            </p:nvSpPr>
            <p:spPr bwMode="auto">
              <a:xfrm>
                <a:off x="4441" y="3267"/>
                <a:ext cx="215" cy="222"/>
              </a:xfrm>
              <a:custGeom>
                <a:avLst/>
                <a:gdLst>
                  <a:gd name="T0" fmla="*/ 86 w 91"/>
                  <a:gd name="T1" fmla="*/ 0 h 94"/>
                  <a:gd name="T2" fmla="*/ 81 w 91"/>
                  <a:gd name="T3" fmla="*/ 5 h 94"/>
                  <a:gd name="T4" fmla="*/ 81 w 91"/>
                  <a:gd name="T5" fmla="*/ 28 h 94"/>
                  <a:gd name="T6" fmla="*/ 45 w 91"/>
                  <a:gd name="T7" fmla="*/ 59 h 94"/>
                  <a:gd name="T8" fmla="*/ 10 w 91"/>
                  <a:gd name="T9" fmla="*/ 28 h 94"/>
                  <a:gd name="T10" fmla="*/ 10 w 91"/>
                  <a:gd name="T11" fmla="*/ 5 h 94"/>
                  <a:gd name="T12" fmla="*/ 5 w 91"/>
                  <a:gd name="T13" fmla="*/ 0 h 94"/>
                  <a:gd name="T14" fmla="*/ 0 w 91"/>
                  <a:gd name="T15" fmla="*/ 5 h 94"/>
                  <a:gd name="T16" fmla="*/ 0 w 91"/>
                  <a:gd name="T17" fmla="*/ 28 h 94"/>
                  <a:gd name="T18" fmla="*/ 40 w 91"/>
                  <a:gd name="T19" fmla="*/ 69 h 94"/>
                  <a:gd name="T20" fmla="*/ 40 w 91"/>
                  <a:gd name="T21" fmla="*/ 84 h 94"/>
                  <a:gd name="T22" fmla="*/ 20 w 91"/>
                  <a:gd name="T23" fmla="*/ 84 h 94"/>
                  <a:gd name="T24" fmla="*/ 15 w 91"/>
                  <a:gd name="T25" fmla="*/ 89 h 94"/>
                  <a:gd name="T26" fmla="*/ 20 w 91"/>
                  <a:gd name="T27" fmla="*/ 94 h 94"/>
                  <a:gd name="T28" fmla="*/ 70 w 91"/>
                  <a:gd name="T29" fmla="*/ 94 h 94"/>
                  <a:gd name="T30" fmla="*/ 75 w 91"/>
                  <a:gd name="T31" fmla="*/ 89 h 94"/>
                  <a:gd name="T32" fmla="*/ 70 w 91"/>
                  <a:gd name="T33" fmla="*/ 84 h 94"/>
                  <a:gd name="T34" fmla="*/ 50 w 91"/>
                  <a:gd name="T35" fmla="*/ 84 h 94"/>
                  <a:gd name="T36" fmla="*/ 50 w 91"/>
                  <a:gd name="T37" fmla="*/ 69 h 94"/>
                  <a:gd name="T38" fmla="*/ 91 w 91"/>
                  <a:gd name="T39" fmla="*/ 28 h 94"/>
                  <a:gd name="T40" fmla="*/ 91 w 91"/>
                  <a:gd name="T41" fmla="*/ 5 h 94"/>
                  <a:gd name="T42" fmla="*/ 86 w 91"/>
                  <a:gd name="T43" fmla="*/ 0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91" h="94">
                    <a:moveTo>
                      <a:pt x="86" y="0"/>
                    </a:moveTo>
                    <a:cubicBezTo>
                      <a:pt x="83" y="0"/>
                      <a:pt x="81" y="3"/>
                      <a:pt x="81" y="5"/>
                    </a:cubicBezTo>
                    <a:cubicBezTo>
                      <a:pt x="81" y="28"/>
                      <a:pt x="81" y="28"/>
                      <a:pt x="81" y="28"/>
                    </a:cubicBezTo>
                    <a:cubicBezTo>
                      <a:pt x="81" y="45"/>
                      <a:pt x="65" y="59"/>
                      <a:pt x="45" y="59"/>
                    </a:cubicBezTo>
                    <a:cubicBezTo>
                      <a:pt x="26" y="59"/>
                      <a:pt x="10" y="45"/>
                      <a:pt x="10" y="28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10" y="2"/>
                      <a:pt x="8" y="0"/>
                      <a:pt x="5" y="0"/>
                    </a:cubicBezTo>
                    <a:cubicBezTo>
                      <a:pt x="2" y="0"/>
                      <a:pt x="0" y="2"/>
                      <a:pt x="0" y="5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49"/>
                      <a:pt x="18" y="67"/>
                      <a:pt x="40" y="69"/>
                    </a:cubicBezTo>
                    <a:cubicBezTo>
                      <a:pt x="40" y="84"/>
                      <a:pt x="40" y="84"/>
                      <a:pt x="40" y="84"/>
                    </a:cubicBezTo>
                    <a:cubicBezTo>
                      <a:pt x="20" y="84"/>
                      <a:pt x="20" y="84"/>
                      <a:pt x="20" y="84"/>
                    </a:cubicBezTo>
                    <a:cubicBezTo>
                      <a:pt x="18" y="84"/>
                      <a:pt x="15" y="86"/>
                      <a:pt x="15" y="89"/>
                    </a:cubicBezTo>
                    <a:cubicBezTo>
                      <a:pt x="15" y="92"/>
                      <a:pt x="18" y="94"/>
                      <a:pt x="20" y="94"/>
                    </a:cubicBezTo>
                    <a:cubicBezTo>
                      <a:pt x="70" y="94"/>
                      <a:pt x="70" y="94"/>
                      <a:pt x="70" y="94"/>
                    </a:cubicBezTo>
                    <a:cubicBezTo>
                      <a:pt x="73" y="94"/>
                      <a:pt x="75" y="92"/>
                      <a:pt x="75" y="89"/>
                    </a:cubicBezTo>
                    <a:cubicBezTo>
                      <a:pt x="75" y="86"/>
                      <a:pt x="73" y="84"/>
                      <a:pt x="70" y="84"/>
                    </a:cubicBezTo>
                    <a:cubicBezTo>
                      <a:pt x="50" y="84"/>
                      <a:pt x="50" y="84"/>
                      <a:pt x="50" y="84"/>
                    </a:cubicBezTo>
                    <a:cubicBezTo>
                      <a:pt x="50" y="69"/>
                      <a:pt x="50" y="69"/>
                      <a:pt x="50" y="69"/>
                    </a:cubicBezTo>
                    <a:cubicBezTo>
                      <a:pt x="73" y="67"/>
                      <a:pt x="91" y="49"/>
                      <a:pt x="91" y="28"/>
                    </a:cubicBezTo>
                    <a:cubicBezTo>
                      <a:pt x="91" y="5"/>
                      <a:pt x="91" y="5"/>
                      <a:pt x="91" y="5"/>
                    </a:cubicBezTo>
                    <a:cubicBezTo>
                      <a:pt x="91" y="3"/>
                      <a:pt x="88" y="0"/>
                      <a:pt x="86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63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    <a:noAutofit/>
              </a:bodyPr>
              <a:lstStyle/>
              <a:p>
                <a:pPr algn="dist"/>
                <a:endParaRPr lang="zh-CN" altLang="en-US" sz="2135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sp>
        <p:nvSpPr>
          <p:cNvPr id="17" name="Text Box 20"/>
          <p:cNvSpPr txBox="1">
            <a:spLocks noChangeArrowheads="1"/>
          </p:cNvSpPr>
          <p:nvPr/>
        </p:nvSpPr>
        <p:spPr bwMode="auto">
          <a:xfrm>
            <a:off x="3627752" y="4212251"/>
            <a:ext cx="1628779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日期：</a:t>
            </a:r>
            <a:r>
              <a:rPr lang="en-US" altLang="zh-CN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20XX.XX</a:t>
            </a:r>
            <a:endParaRPr lang="en-US" altLang="zh-CN" sz="160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1292686" y="4220585"/>
            <a:ext cx="1518920" cy="3371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答辩人</a:t>
            </a:r>
            <a:r>
              <a:rPr lang="zh-CN" alt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r>
              <a:rPr lang="en-US" altLang="zh-CN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XXXX</a:t>
            </a:r>
            <a:endParaRPr lang="en-US" altLang="zh-CN" sz="1600" dirty="0" smtClean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文本占位符 2"/>
          <p:cNvSpPr txBox="1"/>
          <p:nvPr/>
        </p:nvSpPr>
        <p:spPr>
          <a:xfrm>
            <a:off x="845952" y="3532820"/>
            <a:ext cx="6387742" cy="478272"/>
          </a:xfrm>
          <a:prstGeom prst="rect">
            <a:avLst/>
          </a:prstGeom>
          <a:noFill/>
        </p:spPr>
        <p:txBody>
          <a:bodyPr vert="horz" wrap="square" lIns="121920" tIns="60960" rIns="121920" bIns="60960" rtlCol="0" anchor="ctr">
            <a:spAutoFit/>
          </a:bodyPr>
          <a:lstStyle>
            <a:lvl1pPr marL="228600" indent="-22860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zh-CN" altLang="en-US" sz="1800" b="1" i="0" kern="12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ea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935" b="0" dirty="0" err="1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sym typeface="+mn-lt"/>
              </a:rPr>
              <a:t>CSASAADAstudio</a:t>
            </a:r>
            <a:r>
              <a:rPr lang="en-US" sz="935" b="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sym typeface="+mn-lt"/>
              </a:rPr>
              <a:t> sales template, a more beautiful template please magic </a:t>
            </a:r>
            <a:r>
              <a:rPr lang="en-US" sz="935" b="0" dirty="0" err="1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sym typeface="+mn-lt"/>
              </a:rPr>
              <a:t>rainMagic</a:t>
            </a:r>
            <a:r>
              <a:rPr lang="en-US" sz="935" b="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sym typeface="+mn-lt"/>
              </a:rPr>
              <a:t> rain studio sales template, a </a:t>
            </a:r>
            <a:r>
              <a:rPr lang="en-US" sz="935" b="0" dirty="0" err="1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sym typeface="+mn-lt"/>
              </a:rPr>
              <a:t>moreMagic</a:t>
            </a:r>
            <a:r>
              <a:rPr lang="en-US" sz="935" b="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sym typeface="+mn-lt"/>
              </a:rPr>
              <a:t> rain studio sales template, a more beautiful template please magic</a:t>
            </a:r>
            <a:endParaRPr lang="en-US" sz="935" b="0" dirty="0">
              <a:solidFill>
                <a:schemeClr val="tx1">
                  <a:lumMod val="95000"/>
                  <a:lumOff val="5000"/>
                </a:schemeClr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  <a:sym typeface="+mn-lt"/>
            </a:endParaRPr>
          </a:p>
        </p:txBody>
      </p:sp>
      <p:sp>
        <p:nvSpPr>
          <p:cNvPr id="20" name="TextBox 82"/>
          <p:cNvSpPr txBox="1"/>
          <p:nvPr/>
        </p:nvSpPr>
        <p:spPr>
          <a:xfrm>
            <a:off x="845949" y="914400"/>
            <a:ext cx="441312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9600" dirty="0">
                <a:ln w="6350"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文悦古典明朝体 (非商业使用) W5" pitchFamily="50" charset="-122"/>
                <a:ea typeface="文悦古典明朝体 (非商业使用) W5" pitchFamily="50" charset="-122"/>
              </a:rPr>
              <a:t>LOGO</a:t>
            </a:r>
            <a:endParaRPr lang="zh-CN" altLang="en-US" sz="6000" dirty="0">
              <a:ln w="6350"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latin typeface="文悦古典明朝体 (非商业使用) W5" pitchFamily="50" charset="-122"/>
              <a:ea typeface="文悦古典明朝体 (非商业使用) W5" pitchFamily="50" charset="-122"/>
              <a:cs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 advTm="0">
        <p:pull/>
      </p:transition>
    </mc:Choice>
    <mc:Fallback>
      <p:transition spd="slow" advClick="0" advTm="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500"/>
                            </p:stCondLst>
                            <p:childTnLst>
                              <p:par>
                                <p:cTn id="2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500"/>
                            </p:stCondLst>
                            <p:childTnLst>
                              <p:par>
                                <p:cTn id="3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500"/>
                            </p:stCondLst>
                            <p:childTnLst>
                              <p:par>
                                <p:cTn id="3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7" grpId="0"/>
      <p:bldP spid="18" grpId="0" bldLvl="0" animBg="1"/>
      <p:bldP spid="19" grpId="0"/>
      <p:bldP spid="20" grpId="0"/>
    </p:bldLst>
  </p:timing>
</p:sld>
</file>

<file path=ppt/tags/tag1.xml><?xml version="1.0" encoding="utf-8"?>
<p:tagLst xmlns:p="http://schemas.openxmlformats.org/presentationml/2006/main">
  <p:tag name="ISLIDE.DIAGRAM" val="8ab81b07-6a51-44c0-86d9-00c2408833ee"/>
</p:tagLst>
</file>

<file path=ppt/tags/tag2.xml><?xml version="1.0" encoding="utf-8"?>
<p:tagLst xmlns:p="http://schemas.openxmlformats.org/presentationml/2006/main">
  <p:tag name="ISLIDE.DIAGRAM" val="7017cfed-b063-4a2f-aab6-68688076e4ba"/>
</p:tagLst>
</file>

<file path=ppt/theme/theme1.xml><?xml version="1.0" encoding="utf-8"?>
<a:theme xmlns:a="http://schemas.openxmlformats.org/drawingml/2006/main" name="第一PPT，www.1ppt.com">
  <a:themeElements>
    <a:clrScheme name="自定义 2794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323F4F"/>
      </a:accent1>
      <a:accent2>
        <a:srgbClr val="C12525"/>
      </a:accent2>
      <a:accent3>
        <a:srgbClr val="323F4F"/>
      </a:accent3>
      <a:accent4>
        <a:srgbClr val="C12525"/>
      </a:accent4>
      <a:accent5>
        <a:srgbClr val="323F4F"/>
      </a:accent5>
      <a:accent6>
        <a:srgbClr val="C12525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2657</Words>
  <Application>WPS 演示</Application>
  <PresentationFormat>自定义</PresentationFormat>
  <Paragraphs>381</Paragraphs>
  <Slides>24</Slides>
  <Notes>17</Notes>
  <HiddenSlides>0</HiddenSlides>
  <MMClips>0</MMClips>
  <ScaleCrop>false</ScaleCrop>
  <HeadingPairs>
    <vt:vector size="6" baseType="variant">
      <vt:variant>
        <vt:lpstr>已用的字体</vt:lpstr>
      </vt:variant>
      <vt:variant>
        <vt:i4>29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54" baseType="lpstr">
      <vt:lpstr>Arial</vt:lpstr>
      <vt:lpstr>宋体</vt:lpstr>
      <vt:lpstr>Wingdings</vt:lpstr>
      <vt:lpstr>Calibri</vt:lpstr>
      <vt:lpstr>微软雅黑</vt:lpstr>
      <vt:lpstr>Arial Unicode MS</vt:lpstr>
      <vt:lpstr>华文黑体</vt:lpstr>
      <vt:lpstr>黑体</vt:lpstr>
      <vt:lpstr>方正姚体</vt:lpstr>
      <vt:lpstr>PMingLiU</vt:lpstr>
      <vt:lpstr>Impact</vt:lpstr>
      <vt:lpstr>张海山锐谐体2.0-授权联系：Samtype@QQ.com</vt:lpstr>
      <vt:lpstr>Arial</vt:lpstr>
      <vt:lpstr>等线</vt:lpstr>
      <vt:lpstr>等线 Light</vt:lpstr>
      <vt:lpstr>Open Sans</vt:lpstr>
      <vt:lpstr>Lucida Handwriting</vt:lpstr>
      <vt:lpstr>Auraka方黑檀</vt:lpstr>
      <vt:lpstr>Kartika</vt:lpstr>
      <vt:lpstr>Roboto</vt:lpstr>
      <vt:lpstr>等线</vt:lpstr>
      <vt:lpstr>等线</vt:lpstr>
      <vt:lpstr>Montserrat ExtraLight</vt:lpstr>
      <vt:lpstr>方正兰亭黑简体</vt:lpstr>
      <vt:lpstr>Gill Sans</vt:lpstr>
      <vt:lpstr>Century Gothic</vt:lpstr>
      <vt:lpstr>文悦古典明朝体 (非商业使用) W5</vt:lpstr>
      <vt:lpstr>Segoe Print</vt:lpstr>
      <vt:lpstr>Gill Sans MT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毕业答辩</dc:title>
  <dc:creator>第一PPT</dc:creator>
  <cp:keywords>www.1ppt.com</cp:keywords>
  <dc:description>www.1ppt.com</dc:description>
  <cp:lastModifiedBy>拉普耶鲁</cp:lastModifiedBy>
  <cp:revision>45</cp:revision>
  <dcterms:created xsi:type="dcterms:W3CDTF">2018-04-10T08:10:00Z</dcterms:created>
  <dcterms:modified xsi:type="dcterms:W3CDTF">2020-05-13T09:21:39Z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2052-11.1.0.9662</vt:lpwstr>
  </property>
</Properties>
</file>